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 id="297"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 Id="rId53"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8233d3d15473f24131a8d5207be2d941efedf56.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2 out of 14 (14%) vaccines in the schedule achieved coverage of 90% or more. Vaccine coverage ranged from 44% to 93%.
Since 2001, estimates have been made for 9 new vaccines. IPV2 is the newest vaccine reported (2023), which achieved 79% coverage in 2024.
In 2024, Mozambique reported stockouts of vaccines/supplies (BCG and Rotavirus)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637834"/>
              <a:ext cx="6444618" cy="598540"/>
            </a:xfrm>
            <a:custGeom>
              <a:avLst/>
              <a:pathLst>
                <a:path w="6444618" h="598540">
                  <a:moveTo>
                    <a:pt x="0" y="279319"/>
                  </a:moveTo>
                  <a:lnTo>
                    <a:pt x="268525" y="199513"/>
                  </a:lnTo>
                  <a:lnTo>
                    <a:pt x="537051" y="119708"/>
                  </a:lnTo>
                  <a:lnTo>
                    <a:pt x="805577" y="79805"/>
                  </a:lnTo>
                  <a:lnTo>
                    <a:pt x="1074103" y="119708"/>
                  </a:lnTo>
                  <a:lnTo>
                    <a:pt x="1342628" y="159610"/>
                  </a:lnTo>
                  <a:lnTo>
                    <a:pt x="1611154" y="199513"/>
                  </a:lnTo>
                  <a:lnTo>
                    <a:pt x="1879680" y="239416"/>
                  </a:lnTo>
                  <a:lnTo>
                    <a:pt x="2148206" y="159610"/>
                  </a:lnTo>
                  <a:lnTo>
                    <a:pt x="2416732" y="79805"/>
                  </a:lnTo>
                  <a:lnTo>
                    <a:pt x="2685257" y="0"/>
                  </a:lnTo>
                  <a:lnTo>
                    <a:pt x="2953783" y="0"/>
                  </a:lnTo>
                  <a:lnTo>
                    <a:pt x="3222309" y="0"/>
                  </a:lnTo>
                  <a:lnTo>
                    <a:pt x="3490835" y="39902"/>
                  </a:lnTo>
                  <a:lnTo>
                    <a:pt x="3759360" y="39902"/>
                  </a:lnTo>
                  <a:lnTo>
                    <a:pt x="4027886" y="39902"/>
                  </a:lnTo>
                  <a:lnTo>
                    <a:pt x="4296412" y="39902"/>
                  </a:lnTo>
                  <a:lnTo>
                    <a:pt x="4564938" y="39902"/>
                  </a:lnTo>
                  <a:lnTo>
                    <a:pt x="4833464" y="39902"/>
                  </a:lnTo>
                  <a:lnTo>
                    <a:pt x="5101989" y="39902"/>
                  </a:lnTo>
                  <a:lnTo>
                    <a:pt x="5370515" y="319221"/>
                  </a:lnTo>
                  <a:lnTo>
                    <a:pt x="5639041" y="598540"/>
                  </a:lnTo>
                  <a:lnTo>
                    <a:pt x="5907567" y="399027"/>
                  </a:lnTo>
                  <a:lnTo>
                    <a:pt x="6176092" y="39902"/>
                  </a:lnTo>
                  <a:lnTo>
                    <a:pt x="6444618" y="39902"/>
                  </a:lnTo>
                </a:path>
              </a:pathLst>
            </a:custGeom>
            <a:ln w="27101" cap="flat">
              <a:solidFill>
                <a:srgbClr val="F8766D">
                  <a:alpha val="100000"/>
                </a:srgbClr>
              </a:solidFill>
              <a:prstDash val="solid"/>
              <a:round/>
            </a:ln>
          </p:spPr>
          <p:txBody>
            <a:bodyPr/>
            <a:lstStyle/>
            <a:p/>
          </p:txBody>
        </p:sp>
        <p:sp>
          <p:nvSpPr>
            <p:cNvPr id="28" name="pl28"/>
            <p:cNvSpPr/>
            <p:nvPr/>
          </p:nvSpPr>
          <p:spPr>
            <a:xfrm>
              <a:off x="1448278" y="1877250"/>
              <a:ext cx="6444618" cy="1197081"/>
            </a:xfrm>
            <a:custGeom>
              <a:avLst/>
              <a:pathLst>
                <a:path w="6444618" h="1197081">
                  <a:moveTo>
                    <a:pt x="0" y="598540"/>
                  </a:moveTo>
                  <a:lnTo>
                    <a:pt x="268525" y="478832"/>
                  </a:lnTo>
                  <a:lnTo>
                    <a:pt x="537051" y="359124"/>
                  </a:lnTo>
                  <a:lnTo>
                    <a:pt x="805577" y="0"/>
                  </a:lnTo>
                  <a:lnTo>
                    <a:pt x="1074103" y="79805"/>
                  </a:lnTo>
                  <a:lnTo>
                    <a:pt x="1342628" y="199513"/>
                  </a:lnTo>
                  <a:lnTo>
                    <a:pt x="1611154" y="279319"/>
                  </a:lnTo>
                  <a:lnTo>
                    <a:pt x="1879680" y="399027"/>
                  </a:lnTo>
                  <a:lnTo>
                    <a:pt x="2148206" y="399027"/>
                  </a:lnTo>
                  <a:lnTo>
                    <a:pt x="2416732" y="438929"/>
                  </a:lnTo>
                  <a:lnTo>
                    <a:pt x="2685257" y="438929"/>
                  </a:lnTo>
                  <a:lnTo>
                    <a:pt x="2953783" y="319221"/>
                  </a:lnTo>
                  <a:lnTo>
                    <a:pt x="3222309" y="199513"/>
                  </a:lnTo>
                  <a:lnTo>
                    <a:pt x="3490835" y="119708"/>
                  </a:lnTo>
                  <a:lnTo>
                    <a:pt x="3759360" y="0"/>
                  </a:lnTo>
                  <a:lnTo>
                    <a:pt x="4027886" y="0"/>
                  </a:lnTo>
                  <a:lnTo>
                    <a:pt x="4296412" y="0"/>
                  </a:lnTo>
                  <a:lnTo>
                    <a:pt x="4564938" y="0"/>
                  </a:lnTo>
                  <a:lnTo>
                    <a:pt x="4833464" y="0"/>
                  </a:lnTo>
                  <a:lnTo>
                    <a:pt x="5101989" y="0"/>
                  </a:lnTo>
                  <a:lnTo>
                    <a:pt x="5370515" y="558638"/>
                  </a:lnTo>
                  <a:lnTo>
                    <a:pt x="5639041" y="1157178"/>
                  </a:lnTo>
                  <a:lnTo>
                    <a:pt x="5907567" y="1197081"/>
                  </a:lnTo>
                  <a:lnTo>
                    <a:pt x="6176092" y="598540"/>
                  </a:lnTo>
                  <a:lnTo>
                    <a:pt x="6444618" y="598540"/>
                  </a:lnTo>
                </a:path>
              </a:pathLst>
            </a:custGeom>
            <a:ln w="27101" cap="flat">
              <a:solidFill>
                <a:srgbClr val="7CAE00">
                  <a:alpha val="100000"/>
                </a:srgbClr>
              </a:solidFill>
              <a:prstDash val="solid"/>
              <a:round/>
            </a:ln>
          </p:spPr>
          <p:txBody>
            <a:bodyPr/>
            <a:lstStyle/>
            <a:p/>
          </p:txBody>
        </p:sp>
        <p:sp>
          <p:nvSpPr>
            <p:cNvPr id="29" name="pl29"/>
            <p:cNvSpPr/>
            <p:nvPr/>
          </p:nvSpPr>
          <p:spPr>
            <a:xfrm>
              <a:off x="1448278" y="1957056"/>
              <a:ext cx="6444618" cy="837957"/>
            </a:xfrm>
            <a:custGeom>
              <a:avLst/>
              <a:pathLst>
                <a:path w="6444618" h="837957">
                  <a:moveTo>
                    <a:pt x="0" y="478832"/>
                  </a:moveTo>
                  <a:lnTo>
                    <a:pt x="268525" y="359124"/>
                  </a:lnTo>
                  <a:lnTo>
                    <a:pt x="537051" y="239416"/>
                  </a:lnTo>
                  <a:lnTo>
                    <a:pt x="805577" y="119708"/>
                  </a:lnTo>
                  <a:lnTo>
                    <a:pt x="1074103" y="159610"/>
                  </a:lnTo>
                  <a:lnTo>
                    <a:pt x="1342628" y="199513"/>
                  </a:lnTo>
                  <a:lnTo>
                    <a:pt x="1611154" y="279319"/>
                  </a:lnTo>
                  <a:lnTo>
                    <a:pt x="1879680" y="319221"/>
                  </a:lnTo>
                  <a:lnTo>
                    <a:pt x="2148206" y="239416"/>
                  </a:lnTo>
                  <a:lnTo>
                    <a:pt x="2416732" y="119708"/>
                  </a:lnTo>
                  <a:lnTo>
                    <a:pt x="2685257" y="39902"/>
                  </a:lnTo>
                  <a:lnTo>
                    <a:pt x="2953783" y="39902"/>
                  </a:lnTo>
                  <a:lnTo>
                    <a:pt x="3222309" y="0"/>
                  </a:lnTo>
                  <a:lnTo>
                    <a:pt x="3490835" y="0"/>
                  </a:lnTo>
                  <a:lnTo>
                    <a:pt x="3759360" y="0"/>
                  </a:lnTo>
                  <a:lnTo>
                    <a:pt x="4027886" y="0"/>
                  </a:lnTo>
                  <a:lnTo>
                    <a:pt x="4296412" y="0"/>
                  </a:lnTo>
                  <a:lnTo>
                    <a:pt x="4564938" y="0"/>
                  </a:lnTo>
                  <a:lnTo>
                    <a:pt x="4833464" y="0"/>
                  </a:lnTo>
                  <a:lnTo>
                    <a:pt x="5101989" y="0"/>
                  </a:lnTo>
                  <a:lnTo>
                    <a:pt x="5370515" y="399027"/>
                  </a:lnTo>
                  <a:lnTo>
                    <a:pt x="5639041" y="837957"/>
                  </a:lnTo>
                  <a:lnTo>
                    <a:pt x="5907567" y="798054"/>
                  </a:lnTo>
                  <a:lnTo>
                    <a:pt x="6176092" y="718249"/>
                  </a:lnTo>
                  <a:lnTo>
                    <a:pt x="6444618" y="718249"/>
                  </a:lnTo>
                </a:path>
              </a:pathLst>
            </a:custGeom>
            <a:ln w="27101" cap="flat">
              <a:solidFill>
                <a:srgbClr val="00BFC4">
                  <a:alpha val="100000"/>
                </a:srgbClr>
              </a:solidFill>
              <a:prstDash val="solid"/>
              <a:round/>
            </a:ln>
          </p:spPr>
          <p:txBody>
            <a:bodyPr/>
            <a:lstStyle/>
            <a:p/>
          </p:txBody>
        </p:sp>
        <p:sp>
          <p:nvSpPr>
            <p:cNvPr id="30" name="pl30"/>
            <p:cNvSpPr/>
            <p:nvPr/>
          </p:nvSpPr>
          <p:spPr>
            <a:xfrm>
              <a:off x="5744691" y="3074332"/>
              <a:ext cx="2148206" cy="678346"/>
            </a:xfrm>
            <a:custGeom>
              <a:avLst/>
              <a:pathLst>
                <a:path w="2148206" h="678346">
                  <a:moveTo>
                    <a:pt x="0" y="638443"/>
                  </a:moveTo>
                  <a:lnTo>
                    <a:pt x="268525" y="478832"/>
                  </a:lnTo>
                  <a:lnTo>
                    <a:pt x="537051" y="279319"/>
                  </a:lnTo>
                  <a:lnTo>
                    <a:pt x="805577" y="0"/>
                  </a:lnTo>
                  <a:lnTo>
                    <a:pt x="1074103" y="319221"/>
                  </a:lnTo>
                  <a:lnTo>
                    <a:pt x="1342628" y="678346"/>
                  </a:lnTo>
                  <a:lnTo>
                    <a:pt x="1611154" y="678346"/>
                  </a:lnTo>
                  <a:lnTo>
                    <a:pt x="1879680" y="438929"/>
                  </a:lnTo>
                  <a:lnTo>
                    <a:pt x="2148206" y="438929"/>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6393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43741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263692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347488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87877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243741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239751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706314" y="367439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11385" y="1677737"/>
              <a:ext cx="250038" cy="0"/>
            </a:xfrm>
            <a:custGeom>
              <a:avLst/>
              <a:pathLst>
                <a:path w="250038" h="0">
                  <a:moveTo>
                    <a:pt x="250038" y="0"/>
                  </a:moveTo>
                  <a:lnTo>
                    <a:pt x="0" y="0"/>
                  </a:lnTo>
                </a:path>
              </a:pathLst>
            </a:custGeom>
          </p:spPr>
          <p:txBody>
            <a:bodyPr/>
            <a:lstStyle/>
            <a:p/>
          </p:txBody>
        </p:sp>
        <p:sp>
          <p:nvSpPr>
            <p:cNvPr id="41" name="pl41"/>
            <p:cNvSpPr/>
            <p:nvPr/>
          </p:nvSpPr>
          <p:spPr>
            <a:xfrm>
              <a:off x="7910926" y="2440212"/>
              <a:ext cx="250496" cy="33190"/>
            </a:xfrm>
            <a:custGeom>
              <a:avLst/>
              <a:pathLst>
                <a:path w="250496" h="33190">
                  <a:moveTo>
                    <a:pt x="250496" y="0"/>
                  </a:moveTo>
                  <a:lnTo>
                    <a:pt x="0" y="33190"/>
                  </a:lnTo>
                </a:path>
              </a:pathLst>
            </a:custGeom>
          </p:spPr>
          <p:txBody>
            <a:bodyPr/>
            <a:lstStyle/>
            <a:p/>
          </p:txBody>
        </p:sp>
        <p:sp>
          <p:nvSpPr>
            <p:cNvPr id="42" name="pl42"/>
            <p:cNvSpPr/>
            <p:nvPr/>
          </p:nvSpPr>
          <p:spPr>
            <a:xfrm>
              <a:off x="7910857" y="2677866"/>
              <a:ext cx="250565" cy="35726"/>
            </a:xfrm>
            <a:custGeom>
              <a:avLst/>
              <a:pathLst>
                <a:path w="250565" h="35726">
                  <a:moveTo>
                    <a:pt x="250565" y="35726"/>
                  </a:moveTo>
                  <a:lnTo>
                    <a:pt x="0" y="0"/>
                  </a:lnTo>
                </a:path>
              </a:pathLst>
            </a:custGeom>
          </p:spPr>
          <p:txBody>
            <a:bodyPr/>
            <a:lstStyle/>
            <a:p/>
          </p:txBody>
        </p:sp>
        <p:sp>
          <p:nvSpPr>
            <p:cNvPr id="43" name="pl43"/>
            <p:cNvSpPr/>
            <p:nvPr/>
          </p:nvSpPr>
          <p:spPr>
            <a:xfrm>
              <a:off x="7911385" y="3513262"/>
              <a:ext cx="250038" cy="1"/>
            </a:xfrm>
            <a:custGeom>
              <a:avLst/>
              <a:pathLst>
                <a:path w="250038" h="1">
                  <a:moveTo>
                    <a:pt x="250038" y="1"/>
                  </a:moveTo>
                  <a:lnTo>
                    <a:pt x="0" y="0"/>
                  </a:lnTo>
                </a:path>
              </a:pathLst>
            </a:custGeom>
          </p:spPr>
          <p:txBody>
            <a:bodyPr/>
            <a:lstStyle/>
            <a:p/>
          </p:txBody>
        </p:sp>
        <p:sp>
          <p:nvSpPr>
            <p:cNvPr id="44" name="pg44"/>
            <p:cNvSpPr/>
            <p:nvPr/>
          </p:nvSpPr>
          <p:spPr>
            <a:xfrm>
              <a:off x="8092843" y="158675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62759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90%</a:t>
              </a:r>
            </a:p>
          </p:txBody>
        </p:sp>
        <p:sp>
          <p:nvSpPr>
            <p:cNvPr id="46" name="pg46"/>
            <p:cNvSpPr/>
            <p:nvPr/>
          </p:nvSpPr>
          <p:spPr>
            <a:xfrm>
              <a:off x="8092843" y="234827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238911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70%</a:t>
              </a:r>
            </a:p>
          </p:txBody>
        </p:sp>
        <p:sp>
          <p:nvSpPr>
            <p:cNvPr id="48" name="pg48"/>
            <p:cNvSpPr/>
            <p:nvPr/>
          </p:nvSpPr>
          <p:spPr>
            <a:xfrm>
              <a:off x="8092843" y="262380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266464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65%</a:t>
              </a:r>
            </a:p>
          </p:txBody>
        </p:sp>
        <p:sp>
          <p:nvSpPr>
            <p:cNvPr id="50" name="pg50"/>
            <p:cNvSpPr/>
            <p:nvPr/>
          </p:nvSpPr>
          <p:spPr>
            <a:xfrm>
              <a:off x="8092843" y="342227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346311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44%</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9388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Mozambique,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65%.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the 95% target and MCV2 coverage was below the 95% target.
Between 2023 and 2024,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341139"/>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2276139"/>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1211138"/>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387364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9" name="pl9"/>
            <p:cNvSpPr/>
            <p:nvPr/>
          </p:nvSpPr>
          <p:spPr>
            <a:xfrm>
              <a:off x="1083092" y="280863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174363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54485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90700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26914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63128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72100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9343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658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3828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81071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8314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422266" y="3626355"/>
              <a:ext cx="245185" cy="247284"/>
            </a:xfrm>
            <a:prstGeom prst="rect">
              <a:avLst/>
            </a:prstGeom>
            <a:solidFill>
              <a:srgbClr val="1CABE2">
                <a:alpha val="100000"/>
              </a:srgbClr>
            </a:solidFill>
          </p:spPr>
          <p:txBody>
            <a:bodyPr/>
            <a:lstStyle/>
            <a:p/>
          </p:txBody>
        </p:sp>
        <p:sp>
          <p:nvSpPr>
            <p:cNvPr id="22" name="rc22"/>
            <p:cNvSpPr/>
            <p:nvPr/>
          </p:nvSpPr>
          <p:spPr>
            <a:xfrm>
              <a:off x="1694694" y="3654152"/>
              <a:ext cx="245185" cy="219488"/>
            </a:xfrm>
            <a:prstGeom prst="rect">
              <a:avLst/>
            </a:prstGeom>
            <a:solidFill>
              <a:srgbClr val="1CABE2">
                <a:alpha val="100000"/>
              </a:srgbClr>
            </a:solidFill>
          </p:spPr>
          <p:txBody>
            <a:bodyPr/>
            <a:lstStyle/>
            <a:p/>
          </p:txBody>
        </p:sp>
        <p:sp>
          <p:nvSpPr>
            <p:cNvPr id="23" name="rc23"/>
            <p:cNvSpPr/>
            <p:nvPr/>
          </p:nvSpPr>
          <p:spPr>
            <a:xfrm>
              <a:off x="1967123" y="3683262"/>
              <a:ext cx="245185" cy="190377"/>
            </a:xfrm>
            <a:prstGeom prst="rect">
              <a:avLst/>
            </a:prstGeom>
            <a:solidFill>
              <a:srgbClr val="1CABE2">
                <a:alpha val="100000"/>
              </a:srgbClr>
            </a:solidFill>
          </p:spPr>
          <p:txBody>
            <a:bodyPr/>
            <a:lstStyle/>
            <a:p/>
          </p:txBody>
        </p:sp>
        <p:sp>
          <p:nvSpPr>
            <p:cNvPr id="24" name="rc24"/>
            <p:cNvSpPr/>
            <p:nvPr/>
          </p:nvSpPr>
          <p:spPr>
            <a:xfrm>
              <a:off x="2239552" y="3696647"/>
              <a:ext cx="245185" cy="176992"/>
            </a:xfrm>
            <a:prstGeom prst="rect">
              <a:avLst/>
            </a:prstGeom>
            <a:solidFill>
              <a:srgbClr val="1CABE2">
                <a:alpha val="100000"/>
              </a:srgbClr>
            </a:solidFill>
          </p:spPr>
          <p:txBody>
            <a:bodyPr/>
            <a:lstStyle/>
            <a:p/>
          </p:txBody>
        </p:sp>
        <p:sp>
          <p:nvSpPr>
            <p:cNvPr id="25" name="rc25"/>
            <p:cNvSpPr/>
            <p:nvPr/>
          </p:nvSpPr>
          <p:spPr>
            <a:xfrm>
              <a:off x="2511980" y="3677034"/>
              <a:ext cx="245185" cy="196605"/>
            </a:xfrm>
            <a:prstGeom prst="rect">
              <a:avLst/>
            </a:prstGeom>
            <a:solidFill>
              <a:srgbClr val="1CABE2">
                <a:alpha val="100000"/>
              </a:srgbClr>
            </a:solidFill>
          </p:spPr>
          <p:txBody>
            <a:bodyPr/>
            <a:lstStyle/>
            <a:p/>
          </p:txBody>
        </p:sp>
        <p:sp>
          <p:nvSpPr>
            <p:cNvPr id="26" name="rc26"/>
            <p:cNvSpPr/>
            <p:nvPr/>
          </p:nvSpPr>
          <p:spPr>
            <a:xfrm>
              <a:off x="2784409" y="3656480"/>
              <a:ext cx="245185" cy="217159"/>
            </a:xfrm>
            <a:prstGeom prst="rect">
              <a:avLst/>
            </a:prstGeom>
            <a:solidFill>
              <a:srgbClr val="1CABE2">
                <a:alpha val="100000"/>
              </a:srgbClr>
            </a:solidFill>
          </p:spPr>
          <p:txBody>
            <a:bodyPr/>
            <a:lstStyle/>
            <a:p/>
          </p:txBody>
        </p:sp>
        <p:sp>
          <p:nvSpPr>
            <p:cNvPr id="27" name="rc27"/>
            <p:cNvSpPr/>
            <p:nvPr/>
          </p:nvSpPr>
          <p:spPr>
            <a:xfrm>
              <a:off x="3056838" y="3634907"/>
              <a:ext cx="245185" cy="238732"/>
            </a:xfrm>
            <a:prstGeom prst="rect">
              <a:avLst/>
            </a:prstGeom>
            <a:solidFill>
              <a:srgbClr val="1CABE2">
                <a:alpha val="100000"/>
              </a:srgbClr>
            </a:solidFill>
          </p:spPr>
          <p:txBody>
            <a:bodyPr/>
            <a:lstStyle/>
            <a:p/>
          </p:txBody>
        </p:sp>
        <p:sp>
          <p:nvSpPr>
            <p:cNvPr id="28" name="rc28"/>
            <p:cNvSpPr/>
            <p:nvPr/>
          </p:nvSpPr>
          <p:spPr>
            <a:xfrm>
              <a:off x="3329266" y="3610009"/>
              <a:ext cx="245185" cy="263630"/>
            </a:xfrm>
            <a:prstGeom prst="rect">
              <a:avLst/>
            </a:prstGeom>
            <a:solidFill>
              <a:srgbClr val="1CABE2">
                <a:alpha val="100000"/>
              </a:srgbClr>
            </a:solidFill>
          </p:spPr>
          <p:txBody>
            <a:bodyPr/>
            <a:lstStyle/>
            <a:p/>
          </p:txBody>
        </p:sp>
        <p:sp>
          <p:nvSpPr>
            <p:cNvPr id="29" name="rc29"/>
            <p:cNvSpPr/>
            <p:nvPr/>
          </p:nvSpPr>
          <p:spPr>
            <a:xfrm>
              <a:off x="3601695" y="3633103"/>
              <a:ext cx="245185" cy="240536"/>
            </a:xfrm>
            <a:prstGeom prst="rect">
              <a:avLst/>
            </a:prstGeom>
            <a:solidFill>
              <a:srgbClr val="1CABE2">
                <a:alpha val="100000"/>
              </a:srgbClr>
            </a:solidFill>
          </p:spPr>
          <p:txBody>
            <a:bodyPr/>
            <a:lstStyle/>
            <a:p/>
          </p:txBody>
        </p:sp>
        <p:sp>
          <p:nvSpPr>
            <p:cNvPr id="30" name="rc30"/>
            <p:cNvSpPr/>
            <p:nvPr/>
          </p:nvSpPr>
          <p:spPr>
            <a:xfrm>
              <a:off x="3874124" y="3661125"/>
              <a:ext cx="245185" cy="212514"/>
            </a:xfrm>
            <a:prstGeom prst="rect">
              <a:avLst/>
            </a:prstGeom>
            <a:solidFill>
              <a:srgbClr val="1CABE2">
                <a:alpha val="100000"/>
              </a:srgbClr>
            </a:solidFill>
          </p:spPr>
          <p:txBody>
            <a:bodyPr/>
            <a:lstStyle/>
            <a:p/>
          </p:txBody>
        </p:sp>
        <p:sp>
          <p:nvSpPr>
            <p:cNvPr id="31" name="rc31"/>
            <p:cNvSpPr/>
            <p:nvPr/>
          </p:nvSpPr>
          <p:spPr>
            <a:xfrm>
              <a:off x="4146552" y="3695143"/>
              <a:ext cx="245185" cy="178496"/>
            </a:xfrm>
            <a:prstGeom prst="rect">
              <a:avLst/>
            </a:prstGeom>
            <a:solidFill>
              <a:srgbClr val="1CABE2">
                <a:alpha val="100000"/>
              </a:srgbClr>
            </a:solidFill>
          </p:spPr>
          <p:txBody>
            <a:bodyPr/>
            <a:lstStyle/>
            <a:p/>
          </p:txBody>
        </p:sp>
        <p:sp>
          <p:nvSpPr>
            <p:cNvPr id="32" name="rc32"/>
            <p:cNvSpPr/>
            <p:nvPr/>
          </p:nvSpPr>
          <p:spPr>
            <a:xfrm>
              <a:off x="4418981" y="3691350"/>
              <a:ext cx="245185" cy="182289"/>
            </a:xfrm>
            <a:prstGeom prst="rect">
              <a:avLst/>
            </a:prstGeom>
            <a:solidFill>
              <a:srgbClr val="1CABE2">
                <a:alpha val="100000"/>
              </a:srgbClr>
            </a:solidFill>
          </p:spPr>
          <p:txBody>
            <a:bodyPr/>
            <a:lstStyle/>
            <a:p/>
          </p:txBody>
        </p:sp>
        <p:sp>
          <p:nvSpPr>
            <p:cNvPr id="33" name="rc33"/>
            <p:cNvSpPr/>
            <p:nvPr/>
          </p:nvSpPr>
          <p:spPr>
            <a:xfrm>
              <a:off x="4691410" y="3687703"/>
              <a:ext cx="245185" cy="185936"/>
            </a:xfrm>
            <a:prstGeom prst="rect">
              <a:avLst/>
            </a:prstGeom>
            <a:solidFill>
              <a:srgbClr val="1CABE2">
                <a:alpha val="100000"/>
              </a:srgbClr>
            </a:solidFill>
          </p:spPr>
          <p:txBody>
            <a:bodyPr/>
            <a:lstStyle/>
            <a:p/>
          </p:txBody>
        </p:sp>
        <p:sp>
          <p:nvSpPr>
            <p:cNvPr id="34" name="rc34"/>
            <p:cNvSpPr/>
            <p:nvPr/>
          </p:nvSpPr>
          <p:spPr>
            <a:xfrm>
              <a:off x="4963838" y="3663055"/>
              <a:ext cx="245185" cy="210584"/>
            </a:xfrm>
            <a:prstGeom prst="rect">
              <a:avLst/>
            </a:prstGeom>
            <a:solidFill>
              <a:srgbClr val="1CABE2">
                <a:alpha val="100000"/>
              </a:srgbClr>
            </a:solidFill>
          </p:spPr>
          <p:txBody>
            <a:bodyPr/>
            <a:lstStyle/>
            <a:p/>
          </p:txBody>
        </p:sp>
        <p:sp>
          <p:nvSpPr>
            <p:cNvPr id="35" name="rc35"/>
            <p:cNvSpPr/>
            <p:nvPr/>
          </p:nvSpPr>
          <p:spPr>
            <a:xfrm>
              <a:off x="5236267" y="3660546"/>
              <a:ext cx="245185" cy="213093"/>
            </a:xfrm>
            <a:prstGeom prst="rect">
              <a:avLst/>
            </a:prstGeom>
            <a:solidFill>
              <a:srgbClr val="1CABE2">
                <a:alpha val="100000"/>
              </a:srgbClr>
            </a:solidFill>
          </p:spPr>
          <p:txBody>
            <a:bodyPr/>
            <a:lstStyle/>
            <a:p/>
          </p:txBody>
        </p:sp>
        <p:sp>
          <p:nvSpPr>
            <p:cNvPr id="36" name="rc36"/>
            <p:cNvSpPr/>
            <p:nvPr/>
          </p:nvSpPr>
          <p:spPr>
            <a:xfrm>
              <a:off x="5508696" y="3655964"/>
              <a:ext cx="245185" cy="217675"/>
            </a:xfrm>
            <a:prstGeom prst="rect">
              <a:avLst/>
            </a:prstGeom>
            <a:solidFill>
              <a:srgbClr val="1CABE2">
                <a:alpha val="100000"/>
              </a:srgbClr>
            </a:solidFill>
          </p:spPr>
          <p:txBody>
            <a:bodyPr/>
            <a:lstStyle/>
            <a:p/>
          </p:txBody>
        </p:sp>
        <p:sp>
          <p:nvSpPr>
            <p:cNvPr id="37" name="rc37"/>
            <p:cNvSpPr/>
            <p:nvPr/>
          </p:nvSpPr>
          <p:spPr>
            <a:xfrm>
              <a:off x="5781125" y="3651059"/>
              <a:ext cx="245185" cy="222580"/>
            </a:xfrm>
            <a:prstGeom prst="rect">
              <a:avLst/>
            </a:prstGeom>
            <a:solidFill>
              <a:srgbClr val="1CABE2">
                <a:alpha val="100000"/>
              </a:srgbClr>
            </a:solidFill>
          </p:spPr>
          <p:txBody>
            <a:bodyPr/>
            <a:lstStyle/>
            <a:p/>
          </p:txBody>
        </p:sp>
        <p:sp>
          <p:nvSpPr>
            <p:cNvPr id="38" name="rc38"/>
            <p:cNvSpPr/>
            <p:nvPr/>
          </p:nvSpPr>
          <p:spPr>
            <a:xfrm>
              <a:off x="6053553" y="3645970"/>
              <a:ext cx="245185" cy="227669"/>
            </a:xfrm>
            <a:prstGeom prst="rect">
              <a:avLst/>
            </a:prstGeom>
            <a:solidFill>
              <a:srgbClr val="1CABE2">
                <a:alpha val="100000"/>
              </a:srgbClr>
            </a:solidFill>
          </p:spPr>
          <p:txBody>
            <a:bodyPr/>
            <a:lstStyle/>
            <a:p/>
          </p:txBody>
        </p:sp>
        <p:sp>
          <p:nvSpPr>
            <p:cNvPr id="39" name="rc39"/>
            <p:cNvSpPr/>
            <p:nvPr/>
          </p:nvSpPr>
          <p:spPr>
            <a:xfrm>
              <a:off x="6325982" y="3640643"/>
              <a:ext cx="245185" cy="232996"/>
            </a:xfrm>
            <a:prstGeom prst="rect">
              <a:avLst/>
            </a:prstGeom>
            <a:solidFill>
              <a:srgbClr val="1CABE2">
                <a:alpha val="100000"/>
              </a:srgbClr>
            </a:solidFill>
          </p:spPr>
          <p:txBody>
            <a:bodyPr/>
            <a:lstStyle/>
            <a:p/>
          </p:txBody>
        </p:sp>
        <p:sp>
          <p:nvSpPr>
            <p:cNvPr id="40" name="rc40"/>
            <p:cNvSpPr/>
            <p:nvPr/>
          </p:nvSpPr>
          <p:spPr>
            <a:xfrm>
              <a:off x="6598411" y="3635474"/>
              <a:ext cx="245185" cy="238166"/>
            </a:xfrm>
            <a:prstGeom prst="rect">
              <a:avLst/>
            </a:prstGeom>
            <a:solidFill>
              <a:srgbClr val="1CABE2">
                <a:alpha val="100000"/>
              </a:srgbClr>
            </a:solidFill>
          </p:spPr>
          <p:txBody>
            <a:bodyPr/>
            <a:lstStyle/>
            <a:p/>
          </p:txBody>
        </p:sp>
        <p:sp>
          <p:nvSpPr>
            <p:cNvPr id="41" name="rc41"/>
            <p:cNvSpPr/>
            <p:nvPr/>
          </p:nvSpPr>
          <p:spPr>
            <a:xfrm>
              <a:off x="6870839" y="3460230"/>
              <a:ext cx="245185" cy="413409"/>
            </a:xfrm>
            <a:prstGeom prst="rect">
              <a:avLst/>
            </a:prstGeom>
            <a:solidFill>
              <a:srgbClr val="1CABE2">
                <a:alpha val="100000"/>
              </a:srgbClr>
            </a:solidFill>
          </p:spPr>
          <p:txBody>
            <a:bodyPr/>
            <a:lstStyle/>
            <a:p/>
          </p:txBody>
        </p:sp>
        <p:sp>
          <p:nvSpPr>
            <p:cNvPr id="42" name="rc42"/>
            <p:cNvSpPr/>
            <p:nvPr/>
          </p:nvSpPr>
          <p:spPr>
            <a:xfrm>
              <a:off x="7143268" y="3277090"/>
              <a:ext cx="245185" cy="596549"/>
            </a:xfrm>
            <a:prstGeom prst="rect">
              <a:avLst/>
            </a:prstGeom>
            <a:solidFill>
              <a:srgbClr val="1CABE2">
                <a:alpha val="100000"/>
              </a:srgbClr>
            </a:solidFill>
          </p:spPr>
          <p:txBody>
            <a:bodyPr/>
            <a:lstStyle/>
            <a:p/>
          </p:txBody>
        </p:sp>
        <p:sp>
          <p:nvSpPr>
            <p:cNvPr id="43" name="rc43"/>
            <p:cNvSpPr/>
            <p:nvPr/>
          </p:nvSpPr>
          <p:spPr>
            <a:xfrm>
              <a:off x="7415697" y="3392044"/>
              <a:ext cx="245185" cy="481595"/>
            </a:xfrm>
            <a:prstGeom prst="rect">
              <a:avLst/>
            </a:prstGeom>
            <a:solidFill>
              <a:srgbClr val="1CABE2">
                <a:alpha val="100000"/>
              </a:srgbClr>
            </a:solidFill>
          </p:spPr>
          <p:txBody>
            <a:bodyPr/>
            <a:lstStyle/>
            <a:p/>
          </p:txBody>
        </p:sp>
        <p:sp>
          <p:nvSpPr>
            <p:cNvPr id="44" name="rc44"/>
            <p:cNvSpPr/>
            <p:nvPr/>
          </p:nvSpPr>
          <p:spPr>
            <a:xfrm>
              <a:off x="7688125" y="3615801"/>
              <a:ext cx="245185" cy="257838"/>
            </a:xfrm>
            <a:prstGeom prst="rect">
              <a:avLst/>
            </a:prstGeom>
            <a:solidFill>
              <a:srgbClr val="1CABE2">
                <a:alpha val="100000"/>
              </a:srgbClr>
            </a:solidFill>
          </p:spPr>
          <p:txBody>
            <a:bodyPr/>
            <a:lstStyle/>
            <a:p/>
          </p:txBody>
        </p:sp>
        <p:sp>
          <p:nvSpPr>
            <p:cNvPr id="45" name="rc45"/>
            <p:cNvSpPr/>
            <p:nvPr/>
          </p:nvSpPr>
          <p:spPr>
            <a:xfrm>
              <a:off x="7960554" y="3611234"/>
              <a:ext cx="245185" cy="262405"/>
            </a:xfrm>
            <a:prstGeom prst="rect">
              <a:avLst/>
            </a:prstGeom>
            <a:solidFill>
              <a:srgbClr val="1CABE2">
                <a:alpha val="100000"/>
              </a:srgbClr>
            </a:solidFill>
          </p:spPr>
          <p:txBody>
            <a:bodyPr/>
            <a:lstStyle/>
            <a:p/>
          </p:txBody>
        </p:sp>
        <p:sp>
          <p:nvSpPr>
            <p:cNvPr id="46" name="rc46"/>
            <p:cNvSpPr/>
            <p:nvPr/>
          </p:nvSpPr>
          <p:spPr>
            <a:xfrm>
              <a:off x="1422266" y="3409981"/>
              <a:ext cx="245185" cy="216374"/>
            </a:xfrm>
            <a:prstGeom prst="rect">
              <a:avLst/>
            </a:prstGeom>
            <a:solidFill>
              <a:srgbClr val="B3B3B3">
                <a:alpha val="100000"/>
              </a:srgbClr>
            </a:solidFill>
          </p:spPr>
          <p:txBody>
            <a:bodyPr/>
            <a:lstStyle/>
            <a:p/>
          </p:txBody>
        </p:sp>
        <p:sp>
          <p:nvSpPr>
            <p:cNvPr id="47" name="rc47"/>
            <p:cNvSpPr/>
            <p:nvPr/>
          </p:nvSpPr>
          <p:spPr>
            <a:xfrm>
              <a:off x="1694694" y="3450340"/>
              <a:ext cx="245185" cy="203811"/>
            </a:xfrm>
            <a:prstGeom prst="rect">
              <a:avLst/>
            </a:prstGeom>
            <a:solidFill>
              <a:srgbClr val="B3B3B3">
                <a:alpha val="100000"/>
              </a:srgbClr>
            </a:solidFill>
          </p:spPr>
          <p:txBody>
            <a:bodyPr/>
            <a:lstStyle/>
            <a:p/>
          </p:txBody>
        </p:sp>
        <p:sp>
          <p:nvSpPr>
            <p:cNvPr id="48" name="rc48"/>
            <p:cNvSpPr/>
            <p:nvPr/>
          </p:nvSpPr>
          <p:spPr>
            <a:xfrm>
              <a:off x="1967123" y="3492885"/>
              <a:ext cx="245185" cy="190377"/>
            </a:xfrm>
            <a:prstGeom prst="rect">
              <a:avLst/>
            </a:prstGeom>
            <a:solidFill>
              <a:srgbClr val="B3B3B3">
                <a:alpha val="100000"/>
              </a:srgbClr>
            </a:solidFill>
          </p:spPr>
          <p:txBody>
            <a:bodyPr/>
            <a:lstStyle/>
            <a:p/>
          </p:txBody>
        </p:sp>
        <p:sp>
          <p:nvSpPr>
            <p:cNvPr id="49" name="rc49"/>
            <p:cNvSpPr/>
            <p:nvPr/>
          </p:nvSpPr>
          <p:spPr>
            <a:xfrm>
              <a:off x="2239552" y="3632285"/>
              <a:ext cx="245185" cy="64362"/>
            </a:xfrm>
            <a:prstGeom prst="rect">
              <a:avLst/>
            </a:prstGeom>
            <a:solidFill>
              <a:srgbClr val="B3B3B3">
                <a:alpha val="100000"/>
              </a:srgbClr>
            </a:solidFill>
          </p:spPr>
          <p:txBody>
            <a:bodyPr/>
            <a:lstStyle/>
            <a:p/>
          </p:txBody>
        </p:sp>
        <p:sp>
          <p:nvSpPr>
            <p:cNvPr id="50" name="rc50"/>
            <p:cNvSpPr/>
            <p:nvPr/>
          </p:nvSpPr>
          <p:spPr>
            <a:xfrm>
              <a:off x="2511980" y="3595116"/>
              <a:ext cx="245185" cy="81917"/>
            </a:xfrm>
            <a:prstGeom prst="rect">
              <a:avLst/>
            </a:prstGeom>
            <a:solidFill>
              <a:srgbClr val="B3B3B3">
                <a:alpha val="100000"/>
              </a:srgbClr>
            </a:solidFill>
          </p:spPr>
          <p:txBody>
            <a:bodyPr/>
            <a:lstStyle/>
            <a:p/>
          </p:txBody>
        </p:sp>
        <p:sp>
          <p:nvSpPr>
            <p:cNvPr id="51" name="rc51"/>
            <p:cNvSpPr/>
            <p:nvPr/>
          </p:nvSpPr>
          <p:spPr>
            <a:xfrm>
              <a:off x="2784409" y="3539547"/>
              <a:ext cx="245185" cy="116932"/>
            </a:xfrm>
            <a:prstGeom prst="rect">
              <a:avLst/>
            </a:prstGeom>
            <a:solidFill>
              <a:srgbClr val="B3B3B3">
                <a:alpha val="100000"/>
              </a:srgbClr>
            </a:solidFill>
          </p:spPr>
          <p:txBody>
            <a:bodyPr/>
            <a:lstStyle/>
            <a:p/>
          </p:txBody>
        </p:sp>
        <p:sp>
          <p:nvSpPr>
            <p:cNvPr id="52" name="rc52"/>
            <p:cNvSpPr/>
            <p:nvPr/>
          </p:nvSpPr>
          <p:spPr>
            <a:xfrm>
              <a:off x="3056838" y="3498487"/>
              <a:ext cx="245185" cy="136420"/>
            </a:xfrm>
            <a:prstGeom prst="rect">
              <a:avLst/>
            </a:prstGeom>
            <a:solidFill>
              <a:srgbClr val="B3B3B3">
                <a:alpha val="100000"/>
              </a:srgbClr>
            </a:solidFill>
          </p:spPr>
          <p:txBody>
            <a:bodyPr/>
            <a:lstStyle/>
            <a:p/>
          </p:txBody>
        </p:sp>
        <p:sp>
          <p:nvSpPr>
            <p:cNvPr id="53" name="rc53"/>
            <p:cNvSpPr/>
            <p:nvPr/>
          </p:nvSpPr>
          <p:spPr>
            <a:xfrm>
              <a:off x="3329266" y="3434257"/>
              <a:ext cx="245185" cy="175752"/>
            </a:xfrm>
            <a:prstGeom prst="rect">
              <a:avLst/>
            </a:prstGeom>
            <a:solidFill>
              <a:srgbClr val="B3B3B3">
                <a:alpha val="100000"/>
              </a:srgbClr>
            </a:solidFill>
          </p:spPr>
          <p:txBody>
            <a:bodyPr/>
            <a:lstStyle/>
            <a:p/>
          </p:txBody>
        </p:sp>
        <p:sp>
          <p:nvSpPr>
            <p:cNvPr id="54" name="rc54"/>
            <p:cNvSpPr/>
            <p:nvPr/>
          </p:nvSpPr>
          <p:spPr>
            <a:xfrm>
              <a:off x="3601695" y="3411069"/>
              <a:ext cx="245185" cy="222033"/>
            </a:xfrm>
            <a:prstGeom prst="rect">
              <a:avLst/>
            </a:prstGeom>
            <a:solidFill>
              <a:srgbClr val="B3B3B3">
                <a:alpha val="100000"/>
              </a:srgbClr>
            </a:solidFill>
          </p:spPr>
          <p:txBody>
            <a:bodyPr/>
            <a:lstStyle/>
            <a:p/>
          </p:txBody>
        </p:sp>
        <p:sp>
          <p:nvSpPr>
            <p:cNvPr id="55" name="rc55"/>
            <p:cNvSpPr/>
            <p:nvPr/>
          </p:nvSpPr>
          <p:spPr>
            <a:xfrm>
              <a:off x="3874124" y="3371332"/>
              <a:ext cx="245185" cy="289793"/>
            </a:xfrm>
            <a:prstGeom prst="rect">
              <a:avLst/>
            </a:prstGeom>
            <a:solidFill>
              <a:srgbClr val="B3B3B3">
                <a:alpha val="100000"/>
              </a:srgbClr>
            </a:solidFill>
          </p:spPr>
          <p:txBody>
            <a:bodyPr/>
            <a:lstStyle/>
            <a:p/>
          </p:txBody>
        </p:sp>
        <p:sp>
          <p:nvSpPr>
            <p:cNvPr id="56" name="rc56"/>
            <p:cNvSpPr/>
            <p:nvPr/>
          </p:nvSpPr>
          <p:spPr>
            <a:xfrm>
              <a:off x="4146552" y="3357986"/>
              <a:ext cx="245185" cy="337157"/>
            </a:xfrm>
            <a:prstGeom prst="rect">
              <a:avLst/>
            </a:prstGeom>
            <a:solidFill>
              <a:srgbClr val="B3B3B3">
                <a:alpha val="100000"/>
              </a:srgbClr>
            </a:solidFill>
          </p:spPr>
          <p:txBody>
            <a:bodyPr/>
            <a:lstStyle/>
            <a:p/>
          </p:txBody>
        </p:sp>
        <p:sp>
          <p:nvSpPr>
            <p:cNvPr id="57" name="rc57"/>
            <p:cNvSpPr/>
            <p:nvPr/>
          </p:nvSpPr>
          <p:spPr>
            <a:xfrm>
              <a:off x="4418981" y="3407789"/>
              <a:ext cx="245185" cy="283560"/>
            </a:xfrm>
            <a:prstGeom prst="rect">
              <a:avLst/>
            </a:prstGeom>
            <a:solidFill>
              <a:srgbClr val="B3B3B3">
                <a:alpha val="100000"/>
              </a:srgbClr>
            </a:solidFill>
          </p:spPr>
          <p:txBody>
            <a:bodyPr/>
            <a:lstStyle/>
            <a:p/>
          </p:txBody>
        </p:sp>
        <p:sp>
          <p:nvSpPr>
            <p:cNvPr id="58" name="rc58"/>
            <p:cNvSpPr/>
            <p:nvPr/>
          </p:nvSpPr>
          <p:spPr>
            <a:xfrm>
              <a:off x="4691410" y="3460447"/>
              <a:ext cx="245185" cy="227256"/>
            </a:xfrm>
            <a:prstGeom prst="rect">
              <a:avLst/>
            </a:prstGeom>
            <a:solidFill>
              <a:srgbClr val="B3B3B3">
                <a:alpha val="100000"/>
              </a:srgbClr>
            </a:solidFill>
          </p:spPr>
          <p:txBody>
            <a:bodyPr/>
            <a:lstStyle/>
            <a:p/>
          </p:txBody>
        </p:sp>
        <p:sp>
          <p:nvSpPr>
            <p:cNvPr id="59" name="rc59"/>
            <p:cNvSpPr/>
            <p:nvPr/>
          </p:nvSpPr>
          <p:spPr>
            <a:xfrm>
              <a:off x="4963838" y="3494585"/>
              <a:ext cx="245185" cy="168470"/>
            </a:xfrm>
            <a:prstGeom prst="rect">
              <a:avLst/>
            </a:prstGeom>
            <a:solidFill>
              <a:srgbClr val="B3B3B3">
                <a:alpha val="100000"/>
              </a:srgbClr>
            </a:solidFill>
          </p:spPr>
          <p:txBody>
            <a:bodyPr/>
            <a:lstStyle/>
            <a:p/>
          </p:txBody>
        </p:sp>
        <p:sp>
          <p:nvSpPr>
            <p:cNvPr id="60" name="rc60"/>
            <p:cNvSpPr/>
            <p:nvPr/>
          </p:nvSpPr>
          <p:spPr>
            <a:xfrm>
              <a:off x="5236267" y="3553999"/>
              <a:ext cx="245185" cy="106546"/>
            </a:xfrm>
            <a:prstGeom prst="rect">
              <a:avLst/>
            </a:prstGeom>
            <a:solidFill>
              <a:srgbClr val="B3B3B3">
                <a:alpha val="100000"/>
              </a:srgbClr>
            </a:solidFill>
          </p:spPr>
          <p:txBody>
            <a:bodyPr/>
            <a:lstStyle/>
            <a:p/>
          </p:txBody>
        </p:sp>
        <p:sp>
          <p:nvSpPr>
            <p:cNvPr id="61" name="rc61"/>
            <p:cNvSpPr/>
            <p:nvPr/>
          </p:nvSpPr>
          <p:spPr>
            <a:xfrm>
              <a:off x="5508696" y="3547128"/>
              <a:ext cx="245185" cy="108836"/>
            </a:xfrm>
            <a:prstGeom prst="rect">
              <a:avLst/>
            </a:prstGeom>
            <a:solidFill>
              <a:srgbClr val="B3B3B3">
                <a:alpha val="100000"/>
              </a:srgbClr>
            </a:solidFill>
          </p:spPr>
          <p:txBody>
            <a:bodyPr/>
            <a:lstStyle/>
            <a:p/>
          </p:txBody>
        </p:sp>
        <p:sp>
          <p:nvSpPr>
            <p:cNvPr id="62" name="rc62"/>
            <p:cNvSpPr/>
            <p:nvPr/>
          </p:nvSpPr>
          <p:spPr>
            <a:xfrm>
              <a:off x="5781125" y="3539768"/>
              <a:ext cx="245185" cy="111290"/>
            </a:xfrm>
            <a:prstGeom prst="rect">
              <a:avLst/>
            </a:prstGeom>
            <a:solidFill>
              <a:srgbClr val="B3B3B3">
                <a:alpha val="100000"/>
              </a:srgbClr>
            </a:solidFill>
          </p:spPr>
          <p:txBody>
            <a:bodyPr/>
            <a:lstStyle/>
            <a:p/>
          </p:txBody>
        </p:sp>
        <p:sp>
          <p:nvSpPr>
            <p:cNvPr id="63" name="rc63"/>
            <p:cNvSpPr/>
            <p:nvPr/>
          </p:nvSpPr>
          <p:spPr>
            <a:xfrm>
              <a:off x="6053553" y="3532134"/>
              <a:ext cx="245185" cy="113835"/>
            </a:xfrm>
            <a:prstGeom prst="rect">
              <a:avLst/>
            </a:prstGeom>
            <a:solidFill>
              <a:srgbClr val="B3B3B3">
                <a:alpha val="100000"/>
              </a:srgbClr>
            </a:solidFill>
          </p:spPr>
          <p:txBody>
            <a:bodyPr/>
            <a:lstStyle/>
            <a:p/>
          </p:txBody>
        </p:sp>
        <p:sp>
          <p:nvSpPr>
            <p:cNvPr id="64" name="rc64"/>
            <p:cNvSpPr/>
            <p:nvPr/>
          </p:nvSpPr>
          <p:spPr>
            <a:xfrm>
              <a:off x="6325982" y="3524143"/>
              <a:ext cx="245185" cy="116500"/>
            </a:xfrm>
            <a:prstGeom prst="rect">
              <a:avLst/>
            </a:prstGeom>
            <a:solidFill>
              <a:srgbClr val="B3B3B3">
                <a:alpha val="100000"/>
              </a:srgbClr>
            </a:solidFill>
          </p:spPr>
          <p:txBody>
            <a:bodyPr/>
            <a:lstStyle/>
            <a:p/>
          </p:txBody>
        </p:sp>
        <p:sp>
          <p:nvSpPr>
            <p:cNvPr id="65" name="rc65"/>
            <p:cNvSpPr/>
            <p:nvPr/>
          </p:nvSpPr>
          <p:spPr>
            <a:xfrm>
              <a:off x="6598411" y="3516389"/>
              <a:ext cx="245185" cy="119084"/>
            </a:xfrm>
            <a:prstGeom prst="rect">
              <a:avLst/>
            </a:prstGeom>
            <a:solidFill>
              <a:srgbClr val="B3B3B3">
                <a:alpha val="100000"/>
              </a:srgbClr>
            </a:solidFill>
          </p:spPr>
          <p:txBody>
            <a:bodyPr/>
            <a:lstStyle/>
            <a:p/>
          </p:txBody>
        </p:sp>
        <p:sp>
          <p:nvSpPr>
            <p:cNvPr id="66" name="rc66"/>
            <p:cNvSpPr/>
            <p:nvPr/>
          </p:nvSpPr>
          <p:spPr>
            <a:xfrm>
              <a:off x="6870839" y="3168411"/>
              <a:ext cx="245185" cy="291818"/>
            </a:xfrm>
            <a:prstGeom prst="rect">
              <a:avLst/>
            </a:prstGeom>
            <a:solidFill>
              <a:srgbClr val="B3B3B3">
                <a:alpha val="100000"/>
              </a:srgbClr>
            </a:solidFill>
          </p:spPr>
          <p:txBody>
            <a:bodyPr/>
            <a:lstStyle/>
            <a:p/>
          </p:txBody>
        </p:sp>
        <p:sp>
          <p:nvSpPr>
            <p:cNvPr id="67" name="rc67"/>
            <p:cNvSpPr/>
            <p:nvPr/>
          </p:nvSpPr>
          <p:spPr>
            <a:xfrm>
              <a:off x="7143268" y="2779967"/>
              <a:ext cx="245185" cy="497123"/>
            </a:xfrm>
            <a:prstGeom prst="rect">
              <a:avLst/>
            </a:prstGeom>
            <a:solidFill>
              <a:srgbClr val="B3B3B3">
                <a:alpha val="100000"/>
              </a:srgbClr>
            </a:solidFill>
          </p:spPr>
          <p:txBody>
            <a:bodyPr/>
            <a:lstStyle/>
            <a:p/>
          </p:txBody>
        </p:sp>
        <p:sp>
          <p:nvSpPr>
            <p:cNvPr id="68" name="rc68"/>
            <p:cNvSpPr/>
            <p:nvPr/>
          </p:nvSpPr>
          <p:spPr>
            <a:xfrm>
              <a:off x="7415697" y="2733020"/>
              <a:ext cx="245185" cy="659024"/>
            </a:xfrm>
            <a:prstGeom prst="rect">
              <a:avLst/>
            </a:prstGeom>
            <a:solidFill>
              <a:srgbClr val="B3B3B3">
                <a:alpha val="100000"/>
              </a:srgbClr>
            </a:solidFill>
          </p:spPr>
          <p:txBody>
            <a:bodyPr/>
            <a:lstStyle/>
            <a:p/>
          </p:txBody>
        </p:sp>
        <p:sp>
          <p:nvSpPr>
            <p:cNvPr id="69" name="rc69"/>
            <p:cNvSpPr/>
            <p:nvPr/>
          </p:nvSpPr>
          <p:spPr>
            <a:xfrm>
              <a:off x="7688125" y="3100126"/>
              <a:ext cx="245185" cy="515675"/>
            </a:xfrm>
            <a:prstGeom prst="rect">
              <a:avLst/>
            </a:prstGeom>
            <a:solidFill>
              <a:srgbClr val="B3B3B3">
                <a:alpha val="100000"/>
              </a:srgbClr>
            </a:solidFill>
          </p:spPr>
          <p:txBody>
            <a:bodyPr/>
            <a:lstStyle/>
            <a:p/>
          </p:txBody>
        </p:sp>
        <p:sp>
          <p:nvSpPr>
            <p:cNvPr id="70" name="rc70"/>
            <p:cNvSpPr/>
            <p:nvPr/>
          </p:nvSpPr>
          <p:spPr>
            <a:xfrm>
              <a:off x="7960554" y="3086423"/>
              <a:ext cx="245185" cy="524810"/>
            </a:xfrm>
            <a:prstGeom prst="rect">
              <a:avLst/>
            </a:prstGeom>
            <a:solidFill>
              <a:srgbClr val="B3B3B3">
                <a:alpha val="100000"/>
              </a:srgbClr>
            </a:solidFill>
          </p:spPr>
          <p:txBody>
            <a:bodyPr/>
            <a:lstStyle/>
            <a:p/>
          </p:txBody>
        </p:sp>
        <p:sp>
          <p:nvSpPr>
            <p:cNvPr id="71" name="pl71"/>
            <p:cNvSpPr/>
            <p:nvPr/>
          </p:nvSpPr>
          <p:spPr>
            <a:xfrm>
              <a:off x="1544859" y="1278730"/>
              <a:ext cx="6538288" cy="427732"/>
            </a:xfrm>
            <a:custGeom>
              <a:avLst/>
              <a:pathLst>
                <a:path w="6538288" h="427732">
                  <a:moveTo>
                    <a:pt x="0" y="199608"/>
                  </a:moveTo>
                  <a:lnTo>
                    <a:pt x="272428" y="142577"/>
                  </a:lnTo>
                  <a:lnTo>
                    <a:pt x="544857" y="85546"/>
                  </a:lnTo>
                  <a:lnTo>
                    <a:pt x="817286" y="57030"/>
                  </a:lnTo>
                  <a:lnTo>
                    <a:pt x="1089714" y="85546"/>
                  </a:lnTo>
                  <a:lnTo>
                    <a:pt x="1362143" y="114061"/>
                  </a:lnTo>
                  <a:lnTo>
                    <a:pt x="1634572" y="142577"/>
                  </a:lnTo>
                  <a:lnTo>
                    <a:pt x="1907000" y="171092"/>
                  </a:lnTo>
                  <a:lnTo>
                    <a:pt x="2179429" y="114061"/>
                  </a:lnTo>
                  <a:lnTo>
                    <a:pt x="2451858" y="57030"/>
                  </a:lnTo>
                  <a:lnTo>
                    <a:pt x="2724286" y="0"/>
                  </a:lnTo>
                  <a:lnTo>
                    <a:pt x="2996715" y="0"/>
                  </a:lnTo>
                  <a:lnTo>
                    <a:pt x="3269144" y="0"/>
                  </a:lnTo>
                  <a:lnTo>
                    <a:pt x="3541572" y="28515"/>
                  </a:lnTo>
                  <a:lnTo>
                    <a:pt x="3814001" y="28515"/>
                  </a:lnTo>
                  <a:lnTo>
                    <a:pt x="4086430" y="28515"/>
                  </a:lnTo>
                  <a:lnTo>
                    <a:pt x="4358858" y="28515"/>
                  </a:lnTo>
                  <a:lnTo>
                    <a:pt x="4631287" y="28515"/>
                  </a:lnTo>
                  <a:lnTo>
                    <a:pt x="4903716" y="28515"/>
                  </a:lnTo>
                  <a:lnTo>
                    <a:pt x="5176144" y="28515"/>
                  </a:lnTo>
                  <a:lnTo>
                    <a:pt x="5448573" y="228123"/>
                  </a:lnTo>
                  <a:lnTo>
                    <a:pt x="5721002" y="427732"/>
                  </a:lnTo>
                  <a:lnTo>
                    <a:pt x="5993430" y="285154"/>
                  </a:lnTo>
                  <a:lnTo>
                    <a:pt x="6265859" y="28515"/>
                  </a:lnTo>
                  <a:lnTo>
                    <a:pt x="6538288" y="28515"/>
                  </a:lnTo>
                </a:path>
              </a:pathLst>
            </a:custGeom>
            <a:ln w="27101" cap="flat">
              <a:solidFill>
                <a:srgbClr val="0058AB">
                  <a:alpha val="50196"/>
                </a:srgbClr>
              </a:solidFill>
              <a:prstDash val="solid"/>
              <a:round/>
            </a:ln>
          </p:spPr>
          <p:txBody>
            <a:bodyPr/>
            <a:lstStyle/>
            <a:p/>
          </p:txBody>
        </p:sp>
        <p:sp>
          <p:nvSpPr>
            <p:cNvPr id="72" name="pl72"/>
            <p:cNvSpPr/>
            <p:nvPr/>
          </p:nvSpPr>
          <p:spPr>
            <a:xfrm>
              <a:off x="1544859" y="1449823"/>
              <a:ext cx="6538288" cy="855464"/>
            </a:xfrm>
            <a:custGeom>
              <a:avLst/>
              <a:pathLst>
                <a:path w="6538288" h="855464">
                  <a:moveTo>
                    <a:pt x="0" y="427732"/>
                  </a:moveTo>
                  <a:lnTo>
                    <a:pt x="272428" y="342185"/>
                  </a:lnTo>
                  <a:lnTo>
                    <a:pt x="544857" y="256639"/>
                  </a:lnTo>
                  <a:lnTo>
                    <a:pt x="817286" y="0"/>
                  </a:lnTo>
                  <a:lnTo>
                    <a:pt x="1089714" y="57030"/>
                  </a:lnTo>
                  <a:lnTo>
                    <a:pt x="1362143" y="142577"/>
                  </a:lnTo>
                  <a:lnTo>
                    <a:pt x="1634572" y="199608"/>
                  </a:lnTo>
                  <a:lnTo>
                    <a:pt x="1907000" y="285154"/>
                  </a:lnTo>
                  <a:lnTo>
                    <a:pt x="2179429" y="285154"/>
                  </a:lnTo>
                  <a:lnTo>
                    <a:pt x="2451858" y="313670"/>
                  </a:lnTo>
                  <a:lnTo>
                    <a:pt x="2724286" y="313670"/>
                  </a:lnTo>
                  <a:lnTo>
                    <a:pt x="2996715" y="228123"/>
                  </a:lnTo>
                  <a:lnTo>
                    <a:pt x="3269144" y="142577"/>
                  </a:lnTo>
                  <a:lnTo>
                    <a:pt x="3541572" y="85546"/>
                  </a:lnTo>
                  <a:lnTo>
                    <a:pt x="3814001" y="0"/>
                  </a:lnTo>
                  <a:lnTo>
                    <a:pt x="4086430" y="0"/>
                  </a:lnTo>
                  <a:lnTo>
                    <a:pt x="4358858" y="0"/>
                  </a:lnTo>
                  <a:lnTo>
                    <a:pt x="4631287" y="0"/>
                  </a:lnTo>
                  <a:lnTo>
                    <a:pt x="4903716" y="0"/>
                  </a:lnTo>
                  <a:lnTo>
                    <a:pt x="5176144" y="0"/>
                  </a:lnTo>
                  <a:lnTo>
                    <a:pt x="5448573" y="399216"/>
                  </a:lnTo>
                  <a:lnTo>
                    <a:pt x="5721002" y="826949"/>
                  </a:lnTo>
                  <a:lnTo>
                    <a:pt x="5993430" y="855464"/>
                  </a:lnTo>
                  <a:lnTo>
                    <a:pt x="6265859" y="427732"/>
                  </a:lnTo>
                  <a:lnTo>
                    <a:pt x="6538288" y="427732"/>
                  </a:lnTo>
                </a:path>
              </a:pathLst>
            </a:custGeom>
            <a:ln w="27101" cap="flat">
              <a:solidFill>
                <a:srgbClr val="333333">
                  <a:alpha val="50196"/>
                </a:srgbClr>
              </a:solidFill>
              <a:prstDash val="solid"/>
              <a:round/>
            </a:ln>
          </p:spPr>
          <p:txBody>
            <a:bodyPr/>
            <a:lstStyle/>
            <a:p/>
          </p:txBody>
        </p:sp>
        <p:sp>
          <p:nvSpPr>
            <p:cNvPr id="73" name="tx73"/>
            <p:cNvSpPr/>
            <p:nvPr/>
          </p:nvSpPr>
          <p:spPr>
            <a:xfrm>
              <a:off x="6660714" y="11504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4" name="tx74"/>
            <p:cNvSpPr/>
            <p:nvPr/>
          </p:nvSpPr>
          <p:spPr>
            <a:xfrm>
              <a:off x="6933142" y="134996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5" name="tx75"/>
            <p:cNvSpPr/>
            <p:nvPr/>
          </p:nvSpPr>
          <p:spPr>
            <a:xfrm>
              <a:off x="7205571" y="15496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6" name="tx76"/>
            <p:cNvSpPr/>
            <p:nvPr/>
          </p:nvSpPr>
          <p:spPr>
            <a:xfrm>
              <a:off x="7478000" y="14070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7" name="tx77"/>
            <p:cNvSpPr/>
            <p:nvPr/>
          </p:nvSpPr>
          <p:spPr>
            <a:xfrm>
              <a:off x="7750428" y="11504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8" name="tx78"/>
            <p:cNvSpPr/>
            <p:nvPr/>
          </p:nvSpPr>
          <p:spPr>
            <a:xfrm>
              <a:off x="8022857" y="11504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9" name="tx79"/>
            <p:cNvSpPr/>
            <p:nvPr/>
          </p:nvSpPr>
          <p:spPr>
            <a:xfrm>
              <a:off x="6660714" y="15025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85</a:t>
              </a:r>
            </a:p>
          </p:txBody>
        </p:sp>
        <p:sp>
          <p:nvSpPr>
            <p:cNvPr id="80" name="tx80"/>
            <p:cNvSpPr/>
            <p:nvPr/>
          </p:nvSpPr>
          <p:spPr>
            <a:xfrm>
              <a:off x="6933142" y="19030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71</a:t>
              </a:r>
            </a:p>
          </p:txBody>
        </p:sp>
        <p:sp>
          <p:nvSpPr>
            <p:cNvPr id="81" name="tx81"/>
            <p:cNvSpPr/>
            <p:nvPr/>
          </p:nvSpPr>
          <p:spPr>
            <a:xfrm>
              <a:off x="7205571" y="23294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56</a:t>
              </a:r>
            </a:p>
          </p:txBody>
        </p:sp>
        <p:sp>
          <p:nvSpPr>
            <p:cNvPr id="82" name="tx82"/>
            <p:cNvSpPr/>
            <p:nvPr/>
          </p:nvSpPr>
          <p:spPr>
            <a:xfrm>
              <a:off x="7478000" y="235934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55</a:t>
              </a:r>
            </a:p>
          </p:txBody>
        </p:sp>
        <p:sp>
          <p:nvSpPr>
            <p:cNvPr id="83" name="tx83"/>
            <p:cNvSpPr/>
            <p:nvPr/>
          </p:nvSpPr>
          <p:spPr>
            <a:xfrm>
              <a:off x="7750428" y="19302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70</a:t>
              </a:r>
            </a:p>
          </p:txBody>
        </p:sp>
        <p:sp>
          <p:nvSpPr>
            <p:cNvPr id="84" name="tx84"/>
            <p:cNvSpPr/>
            <p:nvPr/>
          </p:nvSpPr>
          <p:spPr>
            <a:xfrm>
              <a:off x="8022857" y="19302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70</a:t>
              </a:r>
            </a:p>
          </p:txBody>
        </p:sp>
        <p:sp>
          <p:nvSpPr>
            <p:cNvPr id="85" name="tx85"/>
            <p:cNvSpPr/>
            <p:nvPr/>
          </p:nvSpPr>
          <p:spPr>
            <a:xfrm>
              <a:off x="1454424" y="370955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86" name="tx86"/>
            <p:cNvSpPr/>
            <p:nvPr/>
          </p:nvSpPr>
          <p:spPr>
            <a:xfrm>
              <a:off x="2816567" y="372461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87" name="tx87"/>
            <p:cNvSpPr/>
            <p:nvPr/>
          </p:nvSpPr>
          <p:spPr>
            <a:xfrm>
              <a:off x="4208856" y="37439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88" name="tx88"/>
            <p:cNvSpPr/>
            <p:nvPr/>
          </p:nvSpPr>
          <p:spPr>
            <a:xfrm>
              <a:off x="5540854" y="372436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89" name="tx89"/>
            <p:cNvSpPr/>
            <p:nvPr/>
          </p:nvSpPr>
          <p:spPr>
            <a:xfrm>
              <a:off x="6630569" y="3715440"/>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a:t>
              </a:r>
            </a:p>
          </p:txBody>
        </p:sp>
        <p:sp>
          <p:nvSpPr>
            <p:cNvPr id="90" name="tx90"/>
            <p:cNvSpPr/>
            <p:nvPr/>
          </p:nvSpPr>
          <p:spPr>
            <a:xfrm>
              <a:off x="6902998" y="362649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194</a:t>
              </a:r>
            </a:p>
          </p:txBody>
        </p:sp>
        <p:sp>
          <p:nvSpPr>
            <p:cNvPr id="91" name="tx91"/>
            <p:cNvSpPr/>
            <p:nvPr/>
          </p:nvSpPr>
          <p:spPr>
            <a:xfrm>
              <a:off x="7175426" y="353492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280</a:t>
              </a:r>
            </a:p>
          </p:txBody>
        </p:sp>
        <p:sp>
          <p:nvSpPr>
            <p:cNvPr id="92" name="tx92"/>
            <p:cNvSpPr/>
            <p:nvPr/>
          </p:nvSpPr>
          <p:spPr>
            <a:xfrm>
              <a:off x="7447855" y="359240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226</a:t>
              </a:r>
            </a:p>
          </p:txBody>
        </p:sp>
        <p:sp>
          <p:nvSpPr>
            <p:cNvPr id="93" name="tx93"/>
            <p:cNvSpPr/>
            <p:nvPr/>
          </p:nvSpPr>
          <p:spPr>
            <a:xfrm>
              <a:off x="7720284" y="3705603"/>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121</a:t>
              </a:r>
            </a:p>
          </p:txBody>
        </p:sp>
        <p:sp>
          <p:nvSpPr>
            <p:cNvPr id="94" name="tx94"/>
            <p:cNvSpPr/>
            <p:nvPr/>
          </p:nvSpPr>
          <p:spPr>
            <a:xfrm>
              <a:off x="7992712" y="370194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a:t>
              </a:r>
            </a:p>
          </p:txBody>
        </p:sp>
        <p:sp>
          <p:nvSpPr>
            <p:cNvPr id="95" name="tx95"/>
            <p:cNvSpPr/>
            <p:nvPr/>
          </p:nvSpPr>
          <p:spPr>
            <a:xfrm>
              <a:off x="1454424" y="347772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96" name="tx96"/>
            <p:cNvSpPr/>
            <p:nvPr/>
          </p:nvSpPr>
          <p:spPr>
            <a:xfrm>
              <a:off x="2846712" y="3558949"/>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97" name="tx97"/>
            <p:cNvSpPr/>
            <p:nvPr/>
          </p:nvSpPr>
          <p:spPr>
            <a:xfrm>
              <a:off x="4178711" y="348612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158</a:t>
              </a:r>
            </a:p>
          </p:txBody>
        </p:sp>
        <p:sp>
          <p:nvSpPr>
            <p:cNvPr id="98" name="tx98"/>
            <p:cNvSpPr/>
            <p:nvPr/>
          </p:nvSpPr>
          <p:spPr>
            <a:xfrm>
              <a:off x="5570999" y="35611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99" name="tx99"/>
            <p:cNvSpPr/>
            <p:nvPr/>
          </p:nvSpPr>
          <p:spPr>
            <a:xfrm>
              <a:off x="6660714" y="35354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00" name="tx100"/>
            <p:cNvSpPr/>
            <p:nvPr/>
          </p:nvSpPr>
          <p:spPr>
            <a:xfrm>
              <a:off x="6902998" y="327382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137</a:t>
              </a:r>
            </a:p>
          </p:txBody>
        </p:sp>
        <p:sp>
          <p:nvSpPr>
            <p:cNvPr id="101" name="tx101"/>
            <p:cNvSpPr/>
            <p:nvPr/>
          </p:nvSpPr>
          <p:spPr>
            <a:xfrm>
              <a:off x="7175426" y="298803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233</a:t>
              </a:r>
            </a:p>
          </p:txBody>
        </p:sp>
        <p:sp>
          <p:nvSpPr>
            <p:cNvPr id="102" name="tx102"/>
            <p:cNvSpPr/>
            <p:nvPr/>
          </p:nvSpPr>
          <p:spPr>
            <a:xfrm>
              <a:off x="7447855" y="302203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309</a:t>
              </a:r>
            </a:p>
          </p:txBody>
        </p:sp>
        <p:sp>
          <p:nvSpPr>
            <p:cNvPr id="103" name="tx103"/>
            <p:cNvSpPr/>
            <p:nvPr/>
          </p:nvSpPr>
          <p:spPr>
            <a:xfrm>
              <a:off x="7720284" y="331884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242</a:t>
              </a:r>
            </a:p>
          </p:txBody>
        </p:sp>
        <p:sp>
          <p:nvSpPr>
            <p:cNvPr id="104" name="tx104"/>
            <p:cNvSpPr/>
            <p:nvPr/>
          </p:nvSpPr>
          <p:spPr>
            <a:xfrm>
              <a:off x="7992712" y="330838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246</a:t>
              </a:r>
            </a:p>
          </p:txBody>
        </p:sp>
        <p:sp>
          <p:nvSpPr>
            <p:cNvPr id="105" name="tx105"/>
            <p:cNvSpPr/>
            <p:nvPr/>
          </p:nvSpPr>
          <p:spPr>
            <a:xfrm>
              <a:off x="1454424" y="329194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218</a:t>
              </a:r>
            </a:p>
          </p:txBody>
        </p:sp>
        <p:sp>
          <p:nvSpPr>
            <p:cNvPr id="106" name="tx106"/>
            <p:cNvSpPr/>
            <p:nvPr/>
          </p:nvSpPr>
          <p:spPr>
            <a:xfrm>
              <a:off x="2816567" y="342150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157</a:t>
              </a:r>
            </a:p>
          </p:txBody>
        </p:sp>
        <p:sp>
          <p:nvSpPr>
            <p:cNvPr id="107" name="tx107"/>
            <p:cNvSpPr/>
            <p:nvPr/>
          </p:nvSpPr>
          <p:spPr>
            <a:xfrm>
              <a:off x="4178711" y="3241270"/>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242</a:t>
              </a:r>
            </a:p>
          </p:txBody>
        </p:sp>
        <p:sp>
          <p:nvSpPr>
            <p:cNvPr id="108" name="tx108"/>
            <p:cNvSpPr/>
            <p:nvPr/>
          </p:nvSpPr>
          <p:spPr>
            <a:xfrm>
              <a:off x="5540854" y="342903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153</a:t>
              </a:r>
            </a:p>
          </p:txBody>
        </p:sp>
        <p:sp>
          <p:nvSpPr>
            <p:cNvPr id="109" name="tx109"/>
            <p:cNvSpPr/>
            <p:nvPr/>
          </p:nvSpPr>
          <p:spPr>
            <a:xfrm>
              <a:off x="6630569" y="339835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168</a:t>
              </a:r>
            </a:p>
          </p:txBody>
        </p:sp>
        <p:sp>
          <p:nvSpPr>
            <p:cNvPr id="110" name="tx110"/>
            <p:cNvSpPr/>
            <p:nvPr/>
          </p:nvSpPr>
          <p:spPr>
            <a:xfrm>
              <a:off x="6902998" y="305032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331</a:t>
              </a:r>
            </a:p>
          </p:txBody>
        </p:sp>
        <p:sp>
          <p:nvSpPr>
            <p:cNvPr id="111" name="tx111"/>
            <p:cNvSpPr/>
            <p:nvPr/>
          </p:nvSpPr>
          <p:spPr>
            <a:xfrm>
              <a:off x="7175426" y="266187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513</a:t>
              </a:r>
            </a:p>
          </p:txBody>
        </p:sp>
        <p:sp>
          <p:nvSpPr>
            <p:cNvPr id="112" name="tx112"/>
            <p:cNvSpPr/>
            <p:nvPr/>
          </p:nvSpPr>
          <p:spPr>
            <a:xfrm>
              <a:off x="7447855" y="261492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536</a:t>
              </a:r>
            </a:p>
          </p:txBody>
        </p:sp>
        <p:sp>
          <p:nvSpPr>
            <p:cNvPr id="113" name="tx113"/>
            <p:cNvSpPr/>
            <p:nvPr/>
          </p:nvSpPr>
          <p:spPr>
            <a:xfrm>
              <a:off x="7720284" y="298203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363</a:t>
              </a:r>
            </a:p>
          </p:txBody>
        </p:sp>
        <p:sp>
          <p:nvSpPr>
            <p:cNvPr id="114" name="tx114"/>
            <p:cNvSpPr/>
            <p:nvPr/>
          </p:nvSpPr>
          <p:spPr>
            <a:xfrm>
              <a:off x="7992712" y="296833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370</a:t>
              </a:r>
            </a:p>
          </p:txBody>
        </p:sp>
        <p:sp>
          <p:nvSpPr>
            <p:cNvPr id="115" name="tx115"/>
            <p:cNvSpPr/>
            <p:nvPr/>
          </p:nvSpPr>
          <p:spPr>
            <a:xfrm>
              <a:off x="849589"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6" name="tx116"/>
            <p:cNvSpPr/>
            <p:nvPr/>
          </p:nvSpPr>
          <p:spPr>
            <a:xfrm>
              <a:off x="694200" y="275652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17" name="tx117"/>
            <p:cNvSpPr/>
            <p:nvPr/>
          </p:nvSpPr>
          <p:spPr>
            <a:xfrm>
              <a:off x="577692" y="1691524"/>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18" name="tx118"/>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38841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275055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411269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54748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656455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683698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9" name="tx129"/>
            <p:cNvSpPr/>
            <p:nvPr/>
          </p:nvSpPr>
          <p:spPr>
            <a:xfrm rot="-5400000">
              <a:off x="71094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0" name="tx130"/>
            <p:cNvSpPr/>
            <p:nvPr/>
          </p:nvSpPr>
          <p:spPr>
            <a:xfrm rot="-5400000">
              <a:off x="738184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1" name="tx131"/>
            <p:cNvSpPr/>
            <p:nvPr/>
          </p:nvSpPr>
          <p:spPr>
            <a:xfrm rot="-5400000">
              <a:off x="7654238"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rot="-5400000">
              <a:off x="792670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4" name="tx134"/>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5" name="pl135"/>
            <p:cNvSpPr/>
            <p:nvPr/>
          </p:nvSpPr>
          <p:spPr>
            <a:xfrm>
              <a:off x="3101887"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6" name="pl136"/>
            <p:cNvSpPr/>
            <p:nvPr/>
          </p:nvSpPr>
          <p:spPr>
            <a:xfrm>
              <a:off x="3817615"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7" name="tx137"/>
            <p:cNvSpPr/>
            <p:nvPr/>
          </p:nvSpPr>
          <p:spPr>
            <a:xfrm>
              <a:off x="3368986"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8" name="tx138"/>
            <p:cNvSpPr/>
            <p:nvPr/>
          </p:nvSpPr>
          <p:spPr>
            <a:xfrm>
              <a:off x="4084715"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9" name="rc139"/>
            <p:cNvSpPr/>
            <p:nvPr/>
          </p:nvSpPr>
          <p:spPr>
            <a:xfrm>
              <a:off x="4729166" y="4778716"/>
              <a:ext cx="201456" cy="201456"/>
            </a:xfrm>
            <a:prstGeom prst="rect">
              <a:avLst/>
            </a:prstGeom>
            <a:solidFill>
              <a:srgbClr val="B3B3B3">
                <a:alpha val="100000"/>
              </a:srgbClr>
            </a:solidFill>
          </p:spPr>
          <p:txBody>
            <a:bodyPr/>
            <a:lstStyle/>
            <a:p/>
          </p:txBody>
        </p:sp>
        <p:sp>
          <p:nvSpPr>
            <p:cNvPr id="140" name="rc140"/>
            <p:cNvSpPr/>
            <p:nvPr/>
          </p:nvSpPr>
          <p:spPr>
            <a:xfrm>
              <a:off x="5631320" y="4778716"/>
              <a:ext cx="201456" cy="201456"/>
            </a:xfrm>
            <a:prstGeom prst="rect">
              <a:avLst/>
            </a:prstGeom>
            <a:solidFill>
              <a:srgbClr val="1CABE2">
                <a:alpha val="100000"/>
              </a:srgbClr>
            </a:solidFill>
          </p:spPr>
          <p:txBody>
            <a:bodyPr/>
            <a:lstStyle/>
            <a:p/>
          </p:txBody>
        </p:sp>
        <p:sp>
          <p:nvSpPr>
            <p:cNvPr id="141" name="tx141"/>
            <p:cNvSpPr/>
            <p:nvPr/>
          </p:nvSpPr>
          <p:spPr>
            <a:xfrm>
              <a:off x="5009211"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2" name="tx142"/>
            <p:cNvSpPr/>
            <p:nvPr/>
          </p:nvSpPr>
          <p:spPr>
            <a:xfrm>
              <a:off x="5911365"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3" name="tx143"/>
            <p:cNvSpPr/>
            <p:nvPr/>
          </p:nvSpPr>
          <p:spPr>
            <a:xfrm>
              <a:off x="1083092" y="467611"/>
              <a:ext cx="776243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Mozambique, 2000-2024</a:t>
              </a:r>
            </a:p>
          </p:txBody>
        </p:sp>
        <p:sp>
          <p:nvSpPr>
            <p:cNvPr id="144" name="pl144"/>
            <p:cNvSpPr/>
            <p:nvPr/>
          </p:nvSpPr>
          <p:spPr>
            <a:xfrm>
              <a:off x="233998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417541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601084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784627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1083092" y="573313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9" name="pl149"/>
            <p:cNvSpPr/>
            <p:nvPr/>
          </p:nvSpPr>
          <p:spPr>
            <a:xfrm>
              <a:off x="1083092" y="552729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0" name="pl150"/>
            <p:cNvSpPr/>
            <p:nvPr/>
          </p:nvSpPr>
          <p:spPr>
            <a:xfrm>
              <a:off x="1083092" y="532144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1" name="pl151"/>
            <p:cNvSpPr/>
            <p:nvPr/>
          </p:nvSpPr>
          <p:spPr>
            <a:xfrm>
              <a:off x="142226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325769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509312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692855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rc155"/>
            <p:cNvSpPr/>
            <p:nvPr/>
          </p:nvSpPr>
          <p:spPr>
            <a:xfrm>
              <a:off x="1422266" y="5650800"/>
              <a:ext cx="2052286" cy="164676"/>
            </a:xfrm>
            <a:prstGeom prst="rect">
              <a:avLst/>
            </a:prstGeom>
            <a:solidFill>
              <a:srgbClr val="1CABE2">
                <a:alpha val="100000"/>
              </a:srgbClr>
            </a:solidFill>
          </p:spPr>
          <p:txBody>
            <a:bodyPr/>
            <a:lstStyle/>
            <a:p/>
          </p:txBody>
        </p:sp>
        <p:sp>
          <p:nvSpPr>
            <p:cNvPr id="156" name="rc156"/>
            <p:cNvSpPr/>
            <p:nvPr/>
          </p:nvSpPr>
          <p:spPr>
            <a:xfrm>
              <a:off x="1422266" y="5444954"/>
              <a:ext cx="2221806" cy="164676"/>
            </a:xfrm>
            <a:prstGeom prst="rect">
              <a:avLst/>
            </a:prstGeom>
            <a:solidFill>
              <a:srgbClr val="1CABE2">
                <a:alpha val="100000"/>
              </a:srgbClr>
            </a:solidFill>
          </p:spPr>
          <p:txBody>
            <a:bodyPr/>
            <a:lstStyle/>
            <a:p/>
          </p:txBody>
        </p:sp>
        <p:sp>
          <p:nvSpPr>
            <p:cNvPr id="157" name="rc157"/>
            <p:cNvSpPr/>
            <p:nvPr/>
          </p:nvSpPr>
          <p:spPr>
            <a:xfrm>
              <a:off x="1422266" y="5239108"/>
              <a:ext cx="2261158" cy="164676"/>
            </a:xfrm>
            <a:prstGeom prst="rect">
              <a:avLst/>
            </a:prstGeom>
            <a:solidFill>
              <a:srgbClr val="1CABE2">
                <a:alpha val="100000"/>
              </a:srgbClr>
            </a:solidFill>
          </p:spPr>
          <p:txBody>
            <a:bodyPr/>
            <a:lstStyle/>
            <a:p/>
          </p:txBody>
        </p:sp>
        <p:sp>
          <p:nvSpPr>
            <p:cNvPr id="158" name="rc158"/>
            <p:cNvSpPr/>
            <p:nvPr/>
          </p:nvSpPr>
          <p:spPr>
            <a:xfrm>
              <a:off x="3474552" y="5650800"/>
              <a:ext cx="1026152" cy="164676"/>
            </a:xfrm>
            <a:prstGeom prst="rect">
              <a:avLst/>
            </a:prstGeom>
            <a:solidFill>
              <a:srgbClr val="B3B3B3">
                <a:alpha val="100000"/>
              </a:srgbClr>
            </a:solidFill>
          </p:spPr>
          <p:txBody>
            <a:bodyPr/>
            <a:lstStyle/>
            <a:p/>
          </p:txBody>
        </p:sp>
        <p:sp>
          <p:nvSpPr>
            <p:cNvPr id="159" name="rc159"/>
            <p:cNvSpPr/>
            <p:nvPr/>
          </p:nvSpPr>
          <p:spPr>
            <a:xfrm>
              <a:off x="3644072" y="5444954"/>
              <a:ext cx="4443594" cy="164676"/>
            </a:xfrm>
            <a:prstGeom prst="rect">
              <a:avLst/>
            </a:prstGeom>
            <a:solidFill>
              <a:srgbClr val="B3B3B3">
                <a:alpha val="100000"/>
              </a:srgbClr>
            </a:solidFill>
          </p:spPr>
          <p:txBody>
            <a:bodyPr/>
            <a:lstStyle/>
            <a:p/>
          </p:txBody>
        </p:sp>
        <p:sp>
          <p:nvSpPr>
            <p:cNvPr id="160" name="rc160"/>
            <p:cNvSpPr/>
            <p:nvPr/>
          </p:nvSpPr>
          <p:spPr>
            <a:xfrm>
              <a:off x="3683424" y="5239108"/>
              <a:ext cx="4522316" cy="164676"/>
            </a:xfrm>
            <a:prstGeom prst="rect">
              <a:avLst/>
            </a:prstGeom>
            <a:solidFill>
              <a:srgbClr val="B3B3B3">
                <a:alpha val="100000"/>
              </a:srgbClr>
            </a:solidFill>
          </p:spPr>
          <p:txBody>
            <a:bodyPr/>
            <a:lstStyle/>
            <a:p/>
          </p:txBody>
        </p:sp>
        <p:sp>
          <p:nvSpPr>
            <p:cNvPr id="161" name="tx161"/>
            <p:cNvSpPr/>
            <p:nvPr/>
          </p:nvSpPr>
          <p:spPr>
            <a:xfrm>
              <a:off x="4645385" y="569000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167.7</a:t>
              </a:r>
            </a:p>
          </p:txBody>
        </p:sp>
        <p:sp>
          <p:nvSpPr>
            <p:cNvPr id="162" name="tx162"/>
            <p:cNvSpPr/>
            <p:nvPr/>
          </p:nvSpPr>
          <p:spPr>
            <a:xfrm>
              <a:off x="8232348" y="548410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363.1</a:t>
              </a:r>
            </a:p>
          </p:txBody>
        </p:sp>
        <p:sp>
          <p:nvSpPr>
            <p:cNvPr id="163" name="tx163"/>
            <p:cNvSpPr/>
            <p:nvPr/>
          </p:nvSpPr>
          <p:spPr>
            <a:xfrm>
              <a:off x="8350421" y="527825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369.6</a:t>
              </a:r>
            </a:p>
          </p:txBody>
        </p:sp>
        <p:sp>
          <p:nvSpPr>
            <p:cNvPr id="164" name="tx164"/>
            <p:cNvSpPr/>
            <p:nvPr/>
          </p:nvSpPr>
          <p:spPr>
            <a:xfrm>
              <a:off x="2303728" y="569000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111.8</a:t>
              </a:r>
            </a:p>
          </p:txBody>
        </p:sp>
        <p:sp>
          <p:nvSpPr>
            <p:cNvPr id="165" name="tx165"/>
            <p:cNvSpPr/>
            <p:nvPr/>
          </p:nvSpPr>
          <p:spPr>
            <a:xfrm>
              <a:off x="2436705" y="5485568"/>
              <a:ext cx="192927"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121</a:t>
              </a:r>
            </a:p>
          </p:txBody>
        </p:sp>
        <p:sp>
          <p:nvSpPr>
            <p:cNvPr id="166" name="tx166"/>
            <p:cNvSpPr/>
            <p:nvPr/>
          </p:nvSpPr>
          <p:spPr>
            <a:xfrm>
              <a:off x="2408164" y="527825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123.2</a:t>
              </a:r>
            </a:p>
          </p:txBody>
        </p:sp>
        <p:sp>
          <p:nvSpPr>
            <p:cNvPr id="167" name="tx167"/>
            <p:cNvSpPr/>
            <p:nvPr/>
          </p:nvSpPr>
          <p:spPr>
            <a:xfrm>
              <a:off x="3875101"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55.9</a:t>
              </a:r>
            </a:p>
          </p:txBody>
        </p:sp>
        <p:sp>
          <p:nvSpPr>
            <p:cNvPr id="168" name="tx168"/>
            <p:cNvSpPr/>
            <p:nvPr/>
          </p:nvSpPr>
          <p:spPr>
            <a:xfrm>
              <a:off x="5721188" y="5485568"/>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242.1</a:t>
              </a:r>
            </a:p>
          </p:txBody>
        </p:sp>
        <p:sp>
          <p:nvSpPr>
            <p:cNvPr id="169" name="tx169"/>
            <p:cNvSpPr/>
            <p:nvPr/>
          </p:nvSpPr>
          <p:spPr>
            <a:xfrm>
              <a:off x="5799901" y="5278310"/>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246.4</a:t>
              </a:r>
            </a:p>
          </p:txBody>
        </p:sp>
        <p:sp>
          <p:nvSpPr>
            <p:cNvPr id="170" name="tx170"/>
            <p:cNvSpPr/>
            <p:nvPr/>
          </p:nvSpPr>
          <p:spPr>
            <a:xfrm>
              <a:off x="709684"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1" name="tx171"/>
            <p:cNvSpPr/>
            <p:nvPr/>
          </p:nvSpPr>
          <p:spPr>
            <a:xfrm>
              <a:off x="709684"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2" name="tx172"/>
            <p:cNvSpPr/>
            <p:nvPr/>
          </p:nvSpPr>
          <p:spPr>
            <a:xfrm>
              <a:off x="709684"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3" name="tx173"/>
            <p:cNvSpPr/>
            <p:nvPr/>
          </p:nvSpPr>
          <p:spPr>
            <a:xfrm>
              <a:off x="1336829"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4" name="tx174"/>
            <p:cNvSpPr/>
            <p:nvPr/>
          </p:nvSpPr>
          <p:spPr>
            <a:xfrm>
              <a:off x="3094565"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75" name="tx175"/>
            <p:cNvSpPr/>
            <p:nvPr/>
          </p:nvSpPr>
          <p:spPr>
            <a:xfrm>
              <a:off x="4929995"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76" name="tx176"/>
            <p:cNvSpPr/>
            <p:nvPr/>
          </p:nvSpPr>
          <p:spPr>
            <a:xfrm>
              <a:off x="6765425" y="5917094"/>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77" name="tx177"/>
            <p:cNvSpPr/>
            <p:nvPr/>
          </p:nvSpPr>
          <p:spPr>
            <a:xfrm>
              <a:off x="3575325"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8" name="tx178"/>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9" name="tx179"/>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0" name="tx180"/>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Mozambique.
In 2024, DTP1 coverage in Mozambique remained constant 90%. The number of children missing out on any DTP vaccination (zero-dose children) increased from 121,000 in 2023 to 123,000 in 2024.
DTP3 coverage remained constant 70% in 2024, leaving 370,000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265667"/>
              <a:ext cx="3397293" cy="428553"/>
            </a:xfrm>
            <a:custGeom>
              <a:avLst/>
              <a:pathLst>
                <a:path w="3397293" h="428553">
                  <a:moveTo>
                    <a:pt x="0" y="199991"/>
                  </a:moveTo>
                  <a:lnTo>
                    <a:pt x="141553" y="142851"/>
                  </a:lnTo>
                  <a:lnTo>
                    <a:pt x="283107" y="85710"/>
                  </a:lnTo>
                  <a:lnTo>
                    <a:pt x="424661" y="57140"/>
                  </a:lnTo>
                  <a:lnTo>
                    <a:pt x="566215" y="85710"/>
                  </a:lnTo>
                  <a:lnTo>
                    <a:pt x="707769" y="114281"/>
                  </a:lnTo>
                  <a:lnTo>
                    <a:pt x="849323" y="142851"/>
                  </a:lnTo>
                  <a:lnTo>
                    <a:pt x="990877" y="171421"/>
                  </a:lnTo>
                  <a:lnTo>
                    <a:pt x="1132431" y="114281"/>
                  </a:lnTo>
                  <a:lnTo>
                    <a:pt x="1273984" y="57140"/>
                  </a:lnTo>
                  <a:lnTo>
                    <a:pt x="1415538" y="0"/>
                  </a:lnTo>
                  <a:lnTo>
                    <a:pt x="1557092" y="0"/>
                  </a:lnTo>
                  <a:lnTo>
                    <a:pt x="1698646" y="0"/>
                  </a:lnTo>
                  <a:lnTo>
                    <a:pt x="1840200" y="28570"/>
                  </a:lnTo>
                  <a:lnTo>
                    <a:pt x="1981754" y="28570"/>
                  </a:lnTo>
                  <a:lnTo>
                    <a:pt x="2123308" y="28570"/>
                  </a:lnTo>
                  <a:lnTo>
                    <a:pt x="2264862" y="28570"/>
                  </a:lnTo>
                  <a:lnTo>
                    <a:pt x="2406416" y="28570"/>
                  </a:lnTo>
                  <a:lnTo>
                    <a:pt x="2547969" y="28570"/>
                  </a:lnTo>
                  <a:lnTo>
                    <a:pt x="2689523" y="28570"/>
                  </a:lnTo>
                  <a:lnTo>
                    <a:pt x="2831077" y="228562"/>
                  </a:lnTo>
                  <a:lnTo>
                    <a:pt x="2972631" y="428553"/>
                  </a:lnTo>
                  <a:lnTo>
                    <a:pt x="3114185" y="285702"/>
                  </a:lnTo>
                  <a:lnTo>
                    <a:pt x="3255739" y="28570"/>
                  </a:lnTo>
                  <a:lnTo>
                    <a:pt x="3397293" y="285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408519"/>
              <a:ext cx="3397293" cy="371413"/>
            </a:xfrm>
            <a:custGeom>
              <a:avLst/>
              <a:pathLst>
                <a:path w="3397293" h="371413">
                  <a:moveTo>
                    <a:pt x="0" y="371413"/>
                  </a:moveTo>
                  <a:lnTo>
                    <a:pt x="141553" y="314272"/>
                  </a:lnTo>
                  <a:lnTo>
                    <a:pt x="283107" y="257132"/>
                  </a:lnTo>
                  <a:lnTo>
                    <a:pt x="424661" y="199991"/>
                  </a:lnTo>
                  <a:lnTo>
                    <a:pt x="566215" y="171421"/>
                  </a:lnTo>
                  <a:lnTo>
                    <a:pt x="707769" y="171421"/>
                  </a:lnTo>
                  <a:lnTo>
                    <a:pt x="849323" y="114281"/>
                  </a:lnTo>
                  <a:lnTo>
                    <a:pt x="990877" y="85710"/>
                  </a:lnTo>
                  <a:lnTo>
                    <a:pt x="1132431" y="85710"/>
                  </a:lnTo>
                  <a:lnTo>
                    <a:pt x="1273984" y="57140"/>
                  </a:lnTo>
                  <a:lnTo>
                    <a:pt x="1415538" y="28570"/>
                  </a:lnTo>
                  <a:lnTo>
                    <a:pt x="1557092" y="0"/>
                  </a:lnTo>
                  <a:lnTo>
                    <a:pt x="1698646" y="28570"/>
                  </a:lnTo>
                  <a:lnTo>
                    <a:pt x="1840200" y="85710"/>
                  </a:lnTo>
                  <a:lnTo>
                    <a:pt x="1981754" y="28570"/>
                  </a:lnTo>
                  <a:lnTo>
                    <a:pt x="2123308" y="28570"/>
                  </a:lnTo>
                  <a:lnTo>
                    <a:pt x="2264862" y="28570"/>
                  </a:lnTo>
                  <a:lnTo>
                    <a:pt x="2406416" y="57140"/>
                  </a:lnTo>
                  <a:lnTo>
                    <a:pt x="2547969" y="28570"/>
                  </a:lnTo>
                  <a:lnTo>
                    <a:pt x="2689523" y="28570"/>
                  </a:lnTo>
                  <a:lnTo>
                    <a:pt x="2831077" y="57140"/>
                  </a:lnTo>
                  <a:lnTo>
                    <a:pt x="2972631" y="57140"/>
                  </a:lnTo>
                  <a:lnTo>
                    <a:pt x="3114185" y="57140"/>
                  </a:lnTo>
                  <a:lnTo>
                    <a:pt x="3255739" y="28570"/>
                  </a:lnTo>
                  <a:lnTo>
                    <a:pt x="3397293" y="285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265667"/>
              <a:ext cx="3397293" cy="428553"/>
            </a:xfrm>
            <a:custGeom>
              <a:avLst/>
              <a:pathLst>
                <a:path w="3397293" h="428553">
                  <a:moveTo>
                    <a:pt x="0" y="199991"/>
                  </a:moveTo>
                  <a:lnTo>
                    <a:pt x="141553" y="142851"/>
                  </a:lnTo>
                  <a:lnTo>
                    <a:pt x="283107" y="85710"/>
                  </a:lnTo>
                  <a:lnTo>
                    <a:pt x="424661" y="57140"/>
                  </a:lnTo>
                  <a:lnTo>
                    <a:pt x="566215" y="85710"/>
                  </a:lnTo>
                  <a:lnTo>
                    <a:pt x="707769" y="114281"/>
                  </a:lnTo>
                  <a:lnTo>
                    <a:pt x="849323" y="142851"/>
                  </a:lnTo>
                  <a:lnTo>
                    <a:pt x="990877" y="171421"/>
                  </a:lnTo>
                  <a:lnTo>
                    <a:pt x="1132431" y="114281"/>
                  </a:lnTo>
                  <a:lnTo>
                    <a:pt x="1273984" y="57140"/>
                  </a:lnTo>
                  <a:lnTo>
                    <a:pt x="1415538" y="0"/>
                  </a:lnTo>
                  <a:lnTo>
                    <a:pt x="1557092" y="0"/>
                  </a:lnTo>
                  <a:lnTo>
                    <a:pt x="1698646" y="0"/>
                  </a:lnTo>
                  <a:lnTo>
                    <a:pt x="1840200" y="28570"/>
                  </a:lnTo>
                  <a:lnTo>
                    <a:pt x="1981754" y="28570"/>
                  </a:lnTo>
                  <a:lnTo>
                    <a:pt x="2123308" y="28570"/>
                  </a:lnTo>
                  <a:lnTo>
                    <a:pt x="2264862" y="28570"/>
                  </a:lnTo>
                  <a:lnTo>
                    <a:pt x="2406416" y="28570"/>
                  </a:lnTo>
                  <a:lnTo>
                    <a:pt x="2547969" y="28570"/>
                  </a:lnTo>
                  <a:lnTo>
                    <a:pt x="2689523" y="28570"/>
                  </a:lnTo>
                  <a:lnTo>
                    <a:pt x="2831077" y="228562"/>
                  </a:lnTo>
                  <a:lnTo>
                    <a:pt x="2972631" y="428553"/>
                  </a:lnTo>
                  <a:lnTo>
                    <a:pt x="3114185" y="285702"/>
                  </a:lnTo>
                  <a:lnTo>
                    <a:pt x="3255739" y="28570"/>
                  </a:lnTo>
                  <a:lnTo>
                    <a:pt x="3397293" y="285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2" name="pl32"/>
            <p:cNvSpPr/>
            <p:nvPr/>
          </p:nvSpPr>
          <p:spPr>
            <a:xfrm>
              <a:off x="1120965" y="1265667"/>
              <a:ext cx="3397293" cy="428553"/>
            </a:xfrm>
            <a:custGeom>
              <a:avLst/>
              <a:pathLst>
                <a:path w="3397293" h="428553">
                  <a:moveTo>
                    <a:pt x="0" y="199991"/>
                  </a:moveTo>
                  <a:lnTo>
                    <a:pt x="141553" y="142851"/>
                  </a:lnTo>
                  <a:lnTo>
                    <a:pt x="283107" y="85710"/>
                  </a:lnTo>
                  <a:lnTo>
                    <a:pt x="424661" y="57140"/>
                  </a:lnTo>
                  <a:lnTo>
                    <a:pt x="566215" y="85710"/>
                  </a:lnTo>
                  <a:lnTo>
                    <a:pt x="707769" y="114281"/>
                  </a:lnTo>
                  <a:lnTo>
                    <a:pt x="849323" y="142851"/>
                  </a:lnTo>
                  <a:lnTo>
                    <a:pt x="990877" y="171421"/>
                  </a:lnTo>
                  <a:lnTo>
                    <a:pt x="1132431" y="114281"/>
                  </a:lnTo>
                  <a:lnTo>
                    <a:pt x="1273984" y="57140"/>
                  </a:lnTo>
                  <a:lnTo>
                    <a:pt x="1415538" y="0"/>
                  </a:lnTo>
                  <a:lnTo>
                    <a:pt x="1557092" y="0"/>
                  </a:lnTo>
                  <a:lnTo>
                    <a:pt x="1698646" y="0"/>
                  </a:lnTo>
                  <a:lnTo>
                    <a:pt x="1840200" y="28570"/>
                  </a:lnTo>
                  <a:lnTo>
                    <a:pt x="1981754" y="28570"/>
                  </a:lnTo>
                  <a:lnTo>
                    <a:pt x="2123308" y="28570"/>
                  </a:lnTo>
                  <a:lnTo>
                    <a:pt x="2264862" y="28570"/>
                  </a:lnTo>
                  <a:lnTo>
                    <a:pt x="2406416" y="28570"/>
                  </a:lnTo>
                  <a:lnTo>
                    <a:pt x="2547969" y="28570"/>
                  </a:lnTo>
                  <a:lnTo>
                    <a:pt x="2689523" y="28570"/>
                  </a:lnTo>
                  <a:lnTo>
                    <a:pt x="2831077" y="228562"/>
                  </a:lnTo>
                  <a:lnTo>
                    <a:pt x="2972631" y="428553"/>
                  </a:lnTo>
                  <a:lnTo>
                    <a:pt x="3114185" y="285702"/>
                  </a:lnTo>
                  <a:lnTo>
                    <a:pt x="3255739" y="28570"/>
                  </a:lnTo>
                  <a:lnTo>
                    <a:pt x="3397293" y="285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4638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4638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70481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6726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13480" y="4805653"/>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Mozambique</a:t>
              </a:r>
            </a:p>
          </p:txBody>
        </p:sp>
        <p:sp>
          <p:nvSpPr>
            <p:cNvPr id="60" name="tx60"/>
            <p:cNvSpPr/>
            <p:nvPr/>
          </p:nvSpPr>
          <p:spPr>
            <a:xfrm>
              <a:off x="297191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34364"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404851" y="472419"/>
              <a:ext cx="2829520"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Mozambique, 2000-2024</a:t>
              </a:r>
            </a:p>
          </p:txBody>
        </p:sp>
        <p:sp>
          <p:nvSpPr>
            <p:cNvPr id="63" name="pl63"/>
            <p:cNvSpPr/>
            <p:nvPr/>
          </p:nvSpPr>
          <p:spPr>
            <a:xfrm>
              <a:off x="5267799" y="36855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855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856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856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856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855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855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856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856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5856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9856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065634"/>
              <a:ext cx="3397293" cy="1799925"/>
            </a:xfrm>
            <a:custGeom>
              <a:avLst/>
              <a:pathLst>
                <a:path w="3397293" h="1799925">
                  <a:moveTo>
                    <a:pt x="0" y="839965"/>
                  </a:moveTo>
                  <a:lnTo>
                    <a:pt x="141553" y="599975"/>
                  </a:lnTo>
                  <a:lnTo>
                    <a:pt x="283107" y="359985"/>
                  </a:lnTo>
                  <a:lnTo>
                    <a:pt x="424661" y="239990"/>
                  </a:lnTo>
                  <a:lnTo>
                    <a:pt x="566215" y="359985"/>
                  </a:lnTo>
                  <a:lnTo>
                    <a:pt x="707769" y="479980"/>
                  </a:lnTo>
                  <a:lnTo>
                    <a:pt x="849323" y="599975"/>
                  </a:lnTo>
                  <a:lnTo>
                    <a:pt x="990877" y="719970"/>
                  </a:lnTo>
                  <a:lnTo>
                    <a:pt x="1132431" y="479980"/>
                  </a:lnTo>
                  <a:lnTo>
                    <a:pt x="1273984" y="239990"/>
                  </a:lnTo>
                  <a:lnTo>
                    <a:pt x="1415538" y="0"/>
                  </a:lnTo>
                  <a:lnTo>
                    <a:pt x="1557092" y="0"/>
                  </a:lnTo>
                  <a:lnTo>
                    <a:pt x="1698646" y="0"/>
                  </a:lnTo>
                  <a:lnTo>
                    <a:pt x="1840200" y="119995"/>
                  </a:lnTo>
                  <a:lnTo>
                    <a:pt x="1981754" y="119995"/>
                  </a:lnTo>
                  <a:lnTo>
                    <a:pt x="2123308" y="119995"/>
                  </a:lnTo>
                  <a:lnTo>
                    <a:pt x="2264862" y="119995"/>
                  </a:lnTo>
                  <a:lnTo>
                    <a:pt x="2406416" y="119995"/>
                  </a:lnTo>
                  <a:lnTo>
                    <a:pt x="2547969" y="119995"/>
                  </a:lnTo>
                  <a:lnTo>
                    <a:pt x="2689523" y="119995"/>
                  </a:lnTo>
                  <a:lnTo>
                    <a:pt x="2831077" y="959960"/>
                  </a:lnTo>
                  <a:lnTo>
                    <a:pt x="2972631" y="1799925"/>
                  </a:lnTo>
                  <a:lnTo>
                    <a:pt x="3114185" y="1199950"/>
                  </a:lnTo>
                  <a:lnTo>
                    <a:pt x="3255739" y="119995"/>
                  </a:lnTo>
                  <a:lnTo>
                    <a:pt x="3397293" y="119995"/>
                  </a:lnTo>
                </a:path>
              </a:pathLst>
            </a:custGeom>
            <a:ln w="27101" cap="flat">
              <a:solidFill>
                <a:srgbClr val="0058AB">
                  <a:alpha val="100000"/>
                </a:srgbClr>
              </a:solidFill>
              <a:prstDash val="solid"/>
              <a:round/>
            </a:ln>
          </p:spPr>
          <p:txBody>
            <a:bodyPr/>
            <a:lstStyle/>
            <a:p/>
          </p:txBody>
        </p:sp>
        <p:sp>
          <p:nvSpPr>
            <p:cNvPr id="82" name="pl82"/>
            <p:cNvSpPr/>
            <p:nvPr/>
          </p:nvSpPr>
          <p:spPr>
            <a:xfrm>
              <a:off x="5437664" y="2185630"/>
              <a:ext cx="3397293" cy="959960"/>
            </a:xfrm>
            <a:custGeom>
              <a:avLst/>
              <a:pathLst>
                <a:path w="3397293" h="959960">
                  <a:moveTo>
                    <a:pt x="0" y="959960"/>
                  </a:moveTo>
                  <a:lnTo>
                    <a:pt x="141553" y="839965"/>
                  </a:lnTo>
                  <a:lnTo>
                    <a:pt x="283107" y="839965"/>
                  </a:lnTo>
                  <a:lnTo>
                    <a:pt x="424661" y="719970"/>
                  </a:lnTo>
                  <a:lnTo>
                    <a:pt x="566215" y="599975"/>
                  </a:lnTo>
                  <a:lnTo>
                    <a:pt x="707769" y="479980"/>
                  </a:lnTo>
                  <a:lnTo>
                    <a:pt x="849323" y="359985"/>
                  </a:lnTo>
                  <a:lnTo>
                    <a:pt x="990877" y="359985"/>
                  </a:lnTo>
                  <a:lnTo>
                    <a:pt x="1132431" y="239990"/>
                  </a:lnTo>
                  <a:lnTo>
                    <a:pt x="1273984" y="119995"/>
                  </a:lnTo>
                  <a:lnTo>
                    <a:pt x="1415538" y="119995"/>
                  </a:lnTo>
                  <a:lnTo>
                    <a:pt x="1557092" y="119995"/>
                  </a:lnTo>
                  <a:lnTo>
                    <a:pt x="1698646" y="119995"/>
                  </a:lnTo>
                  <a:lnTo>
                    <a:pt x="1840200" y="119995"/>
                  </a:lnTo>
                  <a:lnTo>
                    <a:pt x="1981754" y="119995"/>
                  </a:lnTo>
                  <a:lnTo>
                    <a:pt x="2123308" y="119995"/>
                  </a:lnTo>
                  <a:lnTo>
                    <a:pt x="2264862" y="0"/>
                  </a:lnTo>
                  <a:lnTo>
                    <a:pt x="2406416" y="0"/>
                  </a:lnTo>
                  <a:lnTo>
                    <a:pt x="2547969" y="0"/>
                  </a:lnTo>
                  <a:lnTo>
                    <a:pt x="2689523" y="0"/>
                  </a:lnTo>
                  <a:lnTo>
                    <a:pt x="2831077" y="239990"/>
                  </a:lnTo>
                  <a:lnTo>
                    <a:pt x="2972631" y="359985"/>
                  </a:lnTo>
                  <a:lnTo>
                    <a:pt x="3114185" y="119995"/>
                  </a:lnTo>
                  <a:lnTo>
                    <a:pt x="3255739" y="119995"/>
                  </a:lnTo>
                  <a:lnTo>
                    <a:pt x="3397293" y="119995"/>
                  </a:lnTo>
                </a:path>
              </a:pathLst>
            </a:custGeom>
            <a:ln w="27101" cap="flat">
              <a:solidFill>
                <a:srgbClr val="80BD41">
                  <a:alpha val="100000"/>
                </a:srgbClr>
              </a:solidFill>
              <a:prstDash val="solid"/>
              <a:round/>
            </a:ln>
          </p:spPr>
          <p:txBody>
            <a:bodyPr/>
            <a:lstStyle/>
            <a:p/>
          </p:txBody>
        </p:sp>
        <p:sp>
          <p:nvSpPr>
            <p:cNvPr id="83" name="pl83"/>
            <p:cNvSpPr/>
            <p:nvPr/>
          </p:nvSpPr>
          <p:spPr>
            <a:xfrm>
              <a:off x="5437664" y="2065634"/>
              <a:ext cx="3397293" cy="1559935"/>
            </a:xfrm>
            <a:custGeom>
              <a:avLst/>
              <a:pathLst>
                <a:path w="3397293" h="1559935">
                  <a:moveTo>
                    <a:pt x="0" y="1559935"/>
                  </a:moveTo>
                  <a:lnTo>
                    <a:pt x="141553" y="1319945"/>
                  </a:lnTo>
                  <a:lnTo>
                    <a:pt x="283107" y="1079955"/>
                  </a:lnTo>
                  <a:lnTo>
                    <a:pt x="424661" y="839965"/>
                  </a:lnTo>
                  <a:lnTo>
                    <a:pt x="566215" y="719970"/>
                  </a:lnTo>
                  <a:lnTo>
                    <a:pt x="707769" y="719970"/>
                  </a:lnTo>
                  <a:lnTo>
                    <a:pt x="849323" y="479980"/>
                  </a:lnTo>
                  <a:lnTo>
                    <a:pt x="990877" y="359985"/>
                  </a:lnTo>
                  <a:lnTo>
                    <a:pt x="1132431" y="359985"/>
                  </a:lnTo>
                  <a:lnTo>
                    <a:pt x="1273984" y="239990"/>
                  </a:lnTo>
                  <a:lnTo>
                    <a:pt x="1415538" y="119995"/>
                  </a:lnTo>
                  <a:lnTo>
                    <a:pt x="1557092" y="0"/>
                  </a:lnTo>
                  <a:lnTo>
                    <a:pt x="1698646" y="119995"/>
                  </a:lnTo>
                  <a:lnTo>
                    <a:pt x="1840200" y="359985"/>
                  </a:lnTo>
                  <a:lnTo>
                    <a:pt x="1981754" y="119995"/>
                  </a:lnTo>
                  <a:lnTo>
                    <a:pt x="2123308" y="119995"/>
                  </a:lnTo>
                  <a:lnTo>
                    <a:pt x="2264862" y="119995"/>
                  </a:lnTo>
                  <a:lnTo>
                    <a:pt x="2406416" y="239990"/>
                  </a:lnTo>
                  <a:lnTo>
                    <a:pt x="2547969" y="119995"/>
                  </a:lnTo>
                  <a:lnTo>
                    <a:pt x="2689523" y="119995"/>
                  </a:lnTo>
                  <a:lnTo>
                    <a:pt x="2831077" y="239990"/>
                  </a:lnTo>
                  <a:lnTo>
                    <a:pt x="2972631" y="239990"/>
                  </a:lnTo>
                  <a:lnTo>
                    <a:pt x="3114185" y="239990"/>
                  </a:lnTo>
                  <a:lnTo>
                    <a:pt x="3255739" y="119995"/>
                  </a:lnTo>
                  <a:lnTo>
                    <a:pt x="3397293" y="119995"/>
                  </a:lnTo>
                </a:path>
              </a:pathLst>
            </a:custGeom>
            <a:ln w="27101" cap="flat">
              <a:solidFill>
                <a:srgbClr val="961A49">
                  <a:alpha val="100000"/>
                </a:srgbClr>
              </a:solidFill>
              <a:prstDash val="solid"/>
              <a:round/>
            </a:ln>
          </p:spPr>
          <p:txBody>
            <a:bodyPr/>
            <a:lstStyle/>
            <a:p/>
          </p:txBody>
        </p:sp>
        <p:sp>
          <p:nvSpPr>
            <p:cNvPr id="84" name="pl84"/>
            <p:cNvSpPr/>
            <p:nvPr/>
          </p:nvSpPr>
          <p:spPr>
            <a:xfrm>
              <a:off x="5437664" y="218563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065634"/>
              <a:ext cx="3397293" cy="1799925"/>
            </a:xfrm>
            <a:custGeom>
              <a:avLst/>
              <a:pathLst>
                <a:path w="3397293" h="1799925">
                  <a:moveTo>
                    <a:pt x="0" y="839965"/>
                  </a:moveTo>
                  <a:lnTo>
                    <a:pt x="141553" y="599975"/>
                  </a:lnTo>
                  <a:lnTo>
                    <a:pt x="283107" y="359985"/>
                  </a:lnTo>
                  <a:lnTo>
                    <a:pt x="424661" y="239990"/>
                  </a:lnTo>
                  <a:lnTo>
                    <a:pt x="566215" y="359985"/>
                  </a:lnTo>
                  <a:lnTo>
                    <a:pt x="707769" y="479980"/>
                  </a:lnTo>
                  <a:lnTo>
                    <a:pt x="849323" y="599975"/>
                  </a:lnTo>
                  <a:lnTo>
                    <a:pt x="990877" y="719970"/>
                  </a:lnTo>
                  <a:lnTo>
                    <a:pt x="1132431" y="479980"/>
                  </a:lnTo>
                  <a:lnTo>
                    <a:pt x="1273984" y="239990"/>
                  </a:lnTo>
                  <a:lnTo>
                    <a:pt x="1415538" y="0"/>
                  </a:lnTo>
                  <a:lnTo>
                    <a:pt x="1557092" y="0"/>
                  </a:lnTo>
                  <a:lnTo>
                    <a:pt x="1698646" y="0"/>
                  </a:lnTo>
                  <a:lnTo>
                    <a:pt x="1840200" y="119995"/>
                  </a:lnTo>
                  <a:lnTo>
                    <a:pt x="1981754" y="119995"/>
                  </a:lnTo>
                  <a:lnTo>
                    <a:pt x="2123308" y="119995"/>
                  </a:lnTo>
                  <a:lnTo>
                    <a:pt x="2264862" y="119995"/>
                  </a:lnTo>
                  <a:lnTo>
                    <a:pt x="2406416" y="119995"/>
                  </a:lnTo>
                  <a:lnTo>
                    <a:pt x="2547969" y="119995"/>
                  </a:lnTo>
                  <a:lnTo>
                    <a:pt x="2689523" y="119995"/>
                  </a:lnTo>
                  <a:lnTo>
                    <a:pt x="2831077" y="959960"/>
                  </a:lnTo>
                  <a:lnTo>
                    <a:pt x="2972631" y="1799925"/>
                  </a:lnTo>
                  <a:lnTo>
                    <a:pt x="3114185" y="1199950"/>
                  </a:lnTo>
                  <a:lnTo>
                    <a:pt x="3255739" y="119995"/>
                  </a:lnTo>
                  <a:lnTo>
                    <a:pt x="3397293" y="119995"/>
                  </a:lnTo>
                </a:path>
              </a:pathLst>
            </a:custGeom>
            <a:ln w="43362" cap="flat">
              <a:solidFill>
                <a:srgbClr val="000000">
                  <a:alpha val="100000"/>
                </a:srgbClr>
              </a:solidFill>
              <a:prstDash val="solid"/>
              <a:round/>
            </a:ln>
          </p:spPr>
          <p:txBody>
            <a:bodyPr/>
            <a:lstStyle/>
            <a:p/>
          </p:txBody>
        </p:sp>
        <p:sp>
          <p:nvSpPr>
            <p:cNvPr id="86" name="pl86"/>
            <p:cNvSpPr/>
            <p:nvPr/>
          </p:nvSpPr>
          <p:spPr>
            <a:xfrm>
              <a:off x="5437664" y="1873642"/>
              <a:ext cx="0" cy="1031957"/>
            </a:xfrm>
            <a:custGeom>
              <a:avLst/>
              <a:pathLst>
                <a:path w="0" h="1031957">
                  <a:moveTo>
                    <a:pt x="0" y="103195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873642"/>
              <a:ext cx="0" cy="671972"/>
            </a:xfrm>
            <a:custGeom>
              <a:avLst/>
              <a:pathLst>
                <a:path w="0" h="671972">
                  <a:moveTo>
                    <a:pt x="0" y="67197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873642"/>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873642"/>
              <a:ext cx="0" cy="311987"/>
            </a:xfrm>
            <a:custGeom>
              <a:avLst/>
              <a:pathLst>
                <a:path w="0" h="311987">
                  <a:moveTo>
                    <a:pt x="0" y="31198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873642"/>
              <a:ext cx="0" cy="311987"/>
            </a:xfrm>
            <a:custGeom>
              <a:avLst/>
              <a:pathLst>
                <a:path w="0" h="311987">
                  <a:moveTo>
                    <a:pt x="0" y="31198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873642"/>
              <a:ext cx="0" cy="311987"/>
            </a:xfrm>
            <a:custGeom>
              <a:avLst/>
              <a:pathLst>
                <a:path w="0" h="311987">
                  <a:moveTo>
                    <a:pt x="0" y="31198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873642"/>
              <a:ext cx="0" cy="311987"/>
            </a:xfrm>
            <a:custGeom>
              <a:avLst/>
              <a:pathLst>
                <a:path w="0" h="311987">
                  <a:moveTo>
                    <a:pt x="0" y="31198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065634"/>
              <a:ext cx="3397293" cy="1799925"/>
            </a:xfrm>
            <a:custGeom>
              <a:avLst/>
              <a:pathLst>
                <a:path w="3397293" h="1799925">
                  <a:moveTo>
                    <a:pt x="0" y="839965"/>
                  </a:moveTo>
                  <a:lnTo>
                    <a:pt x="141553" y="599975"/>
                  </a:lnTo>
                  <a:lnTo>
                    <a:pt x="283107" y="359985"/>
                  </a:lnTo>
                  <a:lnTo>
                    <a:pt x="424661" y="239990"/>
                  </a:lnTo>
                  <a:lnTo>
                    <a:pt x="566215" y="359985"/>
                  </a:lnTo>
                  <a:lnTo>
                    <a:pt x="707769" y="479980"/>
                  </a:lnTo>
                  <a:lnTo>
                    <a:pt x="849323" y="599975"/>
                  </a:lnTo>
                  <a:lnTo>
                    <a:pt x="990877" y="719970"/>
                  </a:lnTo>
                  <a:lnTo>
                    <a:pt x="1132431" y="479980"/>
                  </a:lnTo>
                  <a:lnTo>
                    <a:pt x="1273984" y="239990"/>
                  </a:lnTo>
                  <a:lnTo>
                    <a:pt x="1415538" y="0"/>
                  </a:lnTo>
                  <a:lnTo>
                    <a:pt x="1557092" y="0"/>
                  </a:lnTo>
                  <a:lnTo>
                    <a:pt x="1698646" y="0"/>
                  </a:lnTo>
                  <a:lnTo>
                    <a:pt x="1840200" y="119995"/>
                  </a:lnTo>
                  <a:lnTo>
                    <a:pt x="1981754" y="119995"/>
                  </a:lnTo>
                  <a:lnTo>
                    <a:pt x="2123308" y="119995"/>
                  </a:lnTo>
                  <a:lnTo>
                    <a:pt x="2264862" y="119995"/>
                  </a:lnTo>
                  <a:lnTo>
                    <a:pt x="2406416" y="119995"/>
                  </a:lnTo>
                  <a:lnTo>
                    <a:pt x="2547969" y="119995"/>
                  </a:lnTo>
                  <a:lnTo>
                    <a:pt x="2689523" y="119995"/>
                  </a:lnTo>
                  <a:lnTo>
                    <a:pt x="2831077" y="959960"/>
                  </a:lnTo>
                  <a:lnTo>
                    <a:pt x="2972631" y="1799925"/>
                  </a:lnTo>
                  <a:lnTo>
                    <a:pt x="3114185" y="1199950"/>
                  </a:lnTo>
                  <a:lnTo>
                    <a:pt x="3255739" y="119995"/>
                  </a:lnTo>
                  <a:lnTo>
                    <a:pt x="3397293" y="119995"/>
                  </a:lnTo>
                </a:path>
              </a:pathLst>
            </a:custGeom>
            <a:ln w="27101" cap="flat">
              <a:solidFill>
                <a:srgbClr val="0058AB">
                  <a:alpha val="100000"/>
                </a:srgbClr>
              </a:solidFill>
              <a:prstDash val="solid"/>
              <a:round/>
            </a:ln>
          </p:spPr>
          <p:txBody>
            <a:bodyPr/>
            <a:lstStyle/>
            <a:p/>
          </p:txBody>
        </p:sp>
        <p:sp>
          <p:nvSpPr>
            <p:cNvPr id="94" name="tx94"/>
            <p:cNvSpPr/>
            <p:nvPr/>
          </p:nvSpPr>
          <p:spPr>
            <a:xfrm>
              <a:off x="5389469" y="178520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6097238" y="1785151"/>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6823058" y="17865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7530827"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097042"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3258"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804812"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877160" y="21451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3" name="tx103"/>
            <p:cNvSpPr/>
            <p:nvPr/>
          </p:nvSpPr>
          <p:spPr>
            <a:xfrm>
              <a:off x="5003259" y="39334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33346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273526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13351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1535313"/>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933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86307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86307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702151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78396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130179" y="4805653"/>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Mozambique</a:t>
              </a:r>
            </a:p>
          </p:txBody>
        </p:sp>
        <p:sp>
          <p:nvSpPr>
            <p:cNvPr id="122" name="tx122"/>
            <p:cNvSpPr/>
            <p:nvPr/>
          </p:nvSpPr>
          <p:spPr>
            <a:xfrm>
              <a:off x="728860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8051063"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06006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54582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03159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51736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00313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280294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28871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77448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26024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874601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317178" y="5825146"/>
              <a:ext cx="6645243" cy="149993"/>
            </a:xfrm>
            <a:prstGeom prst="rect">
              <a:avLst/>
            </a:prstGeom>
            <a:solidFill>
              <a:srgbClr val="1CABE2">
                <a:alpha val="80000"/>
              </a:srgbClr>
            </a:solidFill>
          </p:spPr>
          <p:txBody>
            <a:bodyPr/>
            <a:lstStyle/>
            <a:p/>
          </p:txBody>
        </p:sp>
        <p:sp>
          <p:nvSpPr>
            <p:cNvPr id="140" name="rc140"/>
            <p:cNvSpPr/>
            <p:nvPr/>
          </p:nvSpPr>
          <p:spPr>
            <a:xfrm>
              <a:off x="1317178" y="5637654"/>
              <a:ext cx="7194145" cy="149993"/>
            </a:xfrm>
            <a:prstGeom prst="rect">
              <a:avLst/>
            </a:prstGeom>
            <a:solidFill>
              <a:srgbClr val="1CABE2">
                <a:alpha val="80000"/>
              </a:srgbClr>
            </a:solidFill>
          </p:spPr>
          <p:txBody>
            <a:bodyPr/>
            <a:lstStyle/>
            <a:p/>
          </p:txBody>
        </p:sp>
        <p:sp>
          <p:nvSpPr>
            <p:cNvPr id="141" name="rc141"/>
            <p:cNvSpPr/>
            <p:nvPr/>
          </p:nvSpPr>
          <p:spPr>
            <a:xfrm>
              <a:off x="1317178" y="5450161"/>
              <a:ext cx="7321564" cy="149993"/>
            </a:xfrm>
            <a:prstGeom prst="rect">
              <a:avLst/>
            </a:prstGeom>
            <a:solidFill>
              <a:srgbClr val="1CABE2">
                <a:alpha val="80000"/>
              </a:srgbClr>
            </a:solidFill>
          </p:spPr>
          <p:txBody>
            <a:bodyPr/>
            <a:lstStyle/>
            <a:p/>
          </p:txBody>
        </p:sp>
        <p:sp>
          <p:nvSpPr>
            <p:cNvPr id="142" name="tx142"/>
            <p:cNvSpPr/>
            <p:nvPr/>
          </p:nvSpPr>
          <p:spPr>
            <a:xfrm>
              <a:off x="7453008"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112,000</a:t>
              </a:r>
            </a:p>
          </p:txBody>
        </p:sp>
        <p:sp>
          <p:nvSpPr>
            <p:cNvPr id="143" name="tx143"/>
            <p:cNvSpPr/>
            <p:nvPr/>
          </p:nvSpPr>
          <p:spPr>
            <a:xfrm>
              <a:off x="8001910"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121,000</a:t>
              </a:r>
            </a:p>
          </p:txBody>
        </p:sp>
        <p:sp>
          <p:nvSpPr>
            <p:cNvPr id="144" name="tx144"/>
            <p:cNvSpPr/>
            <p:nvPr/>
          </p:nvSpPr>
          <p:spPr>
            <a:xfrm>
              <a:off x="812933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123,000</a:t>
              </a:r>
            </a:p>
          </p:txBody>
        </p:sp>
        <p:sp>
          <p:nvSpPr>
            <p:cNvPr id="145" name="tx14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9" name="tx149"/>
            <p:cNvSpPr/>
            <p:nvPr/>
          </p:nvSpPr>
          <p:spPr>
            <a:xfrm>
              <a:off x="237566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50" name="tx150"/>
            <p:cNvSpPr/>
            <p:nvPr/>
          </p:nvSpPr>
          <p:spPr>
            <a:xfrm>
              <a:off x="386142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51" name="tx151"/>
            <p:cNvSpPr/>
            <p:nvPr/>
          </p:nvSpPr>
          <p:spPr>
            <a:xfrm>
              <a:off x="534719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a:t>
              </a:r>
            </a:p>
          </p:txBody>
        </p:sp>
        <p:sp>
          <p:nvSpPr>
            <p:cNvPr id="152" name="tx152"/>
            <p:cNvSpPr/>
            <p:nvPr/>
          </p:nvSpPr>
          <p:spPr>
            <a:xfrm>
              <a:off x="6755268"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53" name="tx153"/>
            <p:cNvSpPr/>
            <p:nvPr/>
          </p:nvSpPr>
          <p:spPr>
            <a:xfrm>
              <a:off x="8241036"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125,000</a:t>
              </a:r>
            </a:p>
          </p:txBody>
        </p:sp>
        <p:sp>
          <p:nvSpPr>
            <p:cNvPr id="154" name="tx154"/>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55" name="tx15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6" name="tx15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Mozambique (90%) was 1 percentage point higher than the global average (89%) and 5 percentage points higher than the average across all ESAR countries (85%).
National DTP1 coverage was the same as in 2019 (90%).
This equates to 123,000 zero-dose children in 2024 compared to 112,000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2335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3114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996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877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674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5554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436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103178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126040"/>
              <a:ext cx="351110" cy="2553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126040"/>
              <a:ext cx="351110" cy="2553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907190"/>
              <a:ext cx="351110" cy="27721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907190"/>
              <a:ext cx="351110" cy="27721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834240"/>
              <a:ext cx="351110" cy="28450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797765"/>
              <a:ext cx="351110" cy="28815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761290"/>
              <a:ext cx="351110" cy="29180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724815"/>
              <a:ext cx="351110" cy="29544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542440"/>
              <a:ext cx="351110" cy="31368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505964"/>
              <a:ext cx="351110" cy="3173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433014"/>
              <a:ext cx="351110" cy="32462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396539"/>
              <a:ext cx="351110" cy="328275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5" name="rc25"/>
            <p:cNvSpPr/>
            <p:nvPr/>
          </p:nvSpPr>
          <p:spPr>
            <a:xfrm>
              <a:off x="5933925" y="1360064"/>
              <a:ext cx="351110" cy="33192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543803" y="1360064"/>
              <a:ext cx="351110" cy="33192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287114"/>
              <a:ext cx="351110" cy="339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250639"/>
              <a:ext cx="351110" cy="34286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250639"/>
              <a:ext cx="351110" cy="34286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494415" y="1214164"/>
              <a:ext cx="351110" cy="34651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1141214"/>
              <a:ext cx="351110" cy="35380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274660" y="1104739"/>
              <a:ext cx="351110" cy="35745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126040"/>
              <a:ext cx="351110" cy="2553253"/>
            </a:xfrm>
            <a:prstGeom prst="rect">
              <a:avLst/>
            </a:prstGeom>
            <a:solidFill>
              <a:srgbClr val="0083CF">
                <a:alpha val="100000"/>
              </a:srgbClr>
            </a:solidFill>
          </p:spPr>
          <p:txBody>
            <a:bodyPr/>
            <a:lstStyle/>
            <a:p/>
          </p:txBody>
        </p:sp>
        <p:sp>
          <p:nvSpPr>
            <p:cNvPr id="35" name="rc35"/>
            <p:cNvSpPr/>
            <p:nvPr/>
          </p:nvSpPr>
          <p:spPr>
            <a:xfrm>
              <a:off x="1252457" y="2126040"/>
              <a:ext cx="351110" cy="2553253"/>
            </a:xfrm>
            <a:prstGeom prst="rect">
              <a:avLst/>
            </a:prstGeom>
            <a:solidFill>
              <a:srgbClr val="0083CF">
                <a:alpha val="100000"/>
              </a:srgbClr>
            </a:solidFill>
          </p:spPr>
          <p:txBody>
            <a:bodyPr/>
            <a:lstStyle/>
            <a:p/>
          </p:txBody>
        </p:sp>
        <p:sp>
          <p:nvSpPr>
            <p:cNvPr id="36" name="rc36"/>
            <p:cNvSpPr/>
            <p:nvPr/>
          </p:nvSpPr>
          <p:spPr>
            <a:xfrm>
              <a:off x="1642580" y="1907190"/>
              <a:ext cx="351110" cy="2772104"/>
            </a:xfrm>
            <a:prstGeom prst="rect">
              <a:avLst/>
            </a:prstGeom>
            <a:solidFill>
              <a:srgbClr val="0083CF">
                <a:alpha val="100000"/>
              </a:srgbClr>
            </a:solidFill>
          </p:spPr>
          <p:txBody>
            <a:bodyPr/>
            <a:lstStyle/>
            <a:p/>
          </p:txBody>
        </p:sp>
        <p:sp>
          <p:nvSpPr>
            <p:cNvPr id="37" name="rc37"/>
            <p:cNvSpPr/>
            <p:nvPr/>
          </p:nvSpPr>
          <p:spPr>
            <a:xfrm>
              <a:off x="2032702" y="1907190"/>
              <a:ext cx="351110" cy="2772104"/>
            </a:xfrm>
            <a:prstGeom prst="rect">
              <a:avLst/>
            </a:prstGeom>
            <a:solidFill>
              <a:srgbClr val="0083CF">
                <a:alpha val="100000"/>
              </a:srgbClr>
            </a:solidFill>
          </p:spPr>
          <p:txBody>
            <a:bodyPr/>
            <a:lstStyle/>
            <a:p/>
          </p:txBody>
        </p:sp>
        <p:sp>
          <p:nvSpPr>
            <p:cNvPr id="38" name="rc38"/>
            <p:cNvSpPr/>
            <p:nvPr/>
          </p:nvSpPr>
          <p:spPr>
            <a:xfrm>
              <a:off x="2422824" y="1834240"/>
              <a:ext cx="351110" cy="2845054"/>
            </a:xfrm>
            <a:prstGeom prst="rect">
              <a:avLst/>
            </a:prstGeom>
            <a:solidFill>
              <a:srgbClr val="0083CF">
                <a:alpha val="100000"/>
              </a:srgbClr>
            </a:solidFill>
          </p:spPr>
          <p:txBody>
            <a:bodyPr/>
            <a:lstStyle/>
            <a:p/>
          </p:txBody>
        </p:sp>
        <p:sp>
          <p:nvSpPr>
            <p:cNvPr id="39" name="rc39"/>
            <p:cNvSpPr/>
            <p:nvPr/>
          </p:nvSpPr>
          <p:spPr>
            <a:xfrm>
              <a:off x="3593191" y="1724815"/>
              <a:ext cx="351110" cy="2954479"/>
            </a:xfrm>
            <a:prstGeom prst="rect">
              <a:avLst/>
            </a:prstGeom>
            <a:solidFill>
              <a:srgbClr val="0083CF">
                <a:alpha val="100000"/>
              </a:srgbClr>
            </a:solidFill>
          </p:spPr>
          <p:txBody>
            <a:bodyPr/>
            <a:lstStyle/>
            <a:p/>
          </p:txBody>
        </p:sp>
        <p:sp>
          <p:nvSpPr>
            <p:cNvPr id="40" name="rc40"/>
            <p:cNvSpPr/>
            <p:nvPr/>
          </p:nvSpPr>
          <p:spPr>
            <a:xfrm>
              <a:off x="4373436" y="1505964"/>
              <a:ext cx="351110" cy="3173329"/>
            </a:xfrm>
            <a:prstGeom prst="rect">
              <a:avLst/>
            </a:prstGeom>
            <a:solidFill>
              <a:srgbClr val="0083CF">
                <a:alpha val="100000"/>
              </a:srgbClr>
            </a:solidFill>
          </p:spPr>
          <p:txBody>
            <a:bodyPr/>
            <a:lstStyle/>
            <a:p/>
          </p:txBody>
        </p:sp>
        <p:sp>
          <p:nvSpPr>
            <p:cNvPr id="41" name="rc41"/>
            <p:cNvSpPr/>
            <p:nvPr/>
          </p:nvSpPr>
          <p:spPr>
            <a:xfrm>
              <a:off x="5153681" y="1396539"/>
              <a:ext cx="351110" cy="3282754"/>
            </a:xfrm>
            <a:prstGeom prst="rect">
              <a:avLst/>
            </a:prstGeom>
            <a:solidFill>
              <a:srgbClr val="F26A21">
                <a:alpha val="100000"/>
              </a:srgbClr>
            </a:solidFill>
          </p:spPr>
          <p:txBody>
            <a:bodyPr/>
            <a:lstStyle/>
            <a:p/>
          </p:txBody>
        </p:sp>
        <p:sp>
          <p:nvSpPr>
            <p:cNvPr id="42" name="rc42"/>
            <p:cNvSpPr/>
            <p:nvPr/>
          </p:nvSpPr>
          <p:spPr>
            <a:xfrm>
              <a:off x="5933925" y="1360064"/>
              <a:ext cx="351110" cy="3319229"/>
            </a:xfrm>
            <a:prstGeom prst="rect">
              <a:avLst/>
            </a:prstGeom>
            <a:solidFill>
              <a:srgbClr val="0083CF">
                <a:alpha val="100000"/>
              </a:srgbClr>
            </a:solidFill>
          </p:spPr>
          <p:txBody>
            <a:bodyPr/>
            <a:lstStyle/>
            <a:p/>
          </p:txBody>
        </p:sp>
        <p:sp>
          <p:nvSpPr>
            <p:cNvPr id="43" name="rc43"/>
            <p:cNvSpPr/>
            <p:nvPr/>
          </p:nvSpPr>
          <p:spPr>
            <a:xfrm>
              <a:off x="7494415" y="1214164"/>
              <a:ext cx="351110" cy="3465130"/>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124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7933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6742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5551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3610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3170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1979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62335" y="2126040"/>
              <a:ext cx="315817" cy="315817"/>
            </a:xfrm>
            <a:custGeom>
              <a:avLst/>
              <a:pathLst>
                <a:path w="315817" h="315817">
                  <a:moveTo>
                    <a:pt x="303908" y="0"/>
                  </a:moveTo>
                  <a:lnTo>
                    <a:pt x="315817" y="0"/>
                  </a:lnTo>
                  <a:lnTo>
                    <a:pt x="0" y="315817"/>
                  </a:lnTo>
                  <a:lnTo>
                    <a:pt x="0" y="3039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62335" y="2126040"/>
              <a:ext cx="196727" cy="196727"/>
            </a:xfrm>
            <a:custGeom>
              <a:avLst/>
              <a:pathLst>
                <a:path w="196727" h="196727">
                  <a:moveTo>
                    <a:pt x="184818" y="0"/>
                  </a:moveTo>
                  <a:lnTo>
                    <a:pt x="196727" y="0"/>
                  </a:lnTo>
                  <a:lnTo>
                    <a:pt x="0" y="196727"/>
                  </a:lnTo>
                  <a:lnTo>
                    <a:pt x="0" y="1848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62335" y="2126040"/>
              <a:ext cx="77637" cy="77637"/>
            </a:xfrm>
            <a:custGeom>
              <a:avLst/>
              <a:pathLst>
                <a:path w="77637" h="77637">
                  <a:moveTo>
                    <a:pt x="65728" y="0"/>
                  </a:moveTo>
                  <a:lnTo>
                    <a:pt x="77637" y="0"/>
                  </a:lnTo>
                  <a:lnTo>
                    <a:pt x="0" y="77637"/>
                  </a:lnTo>
                  <a:lnTo>
                    <a:pt x="0" y="65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6414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5223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4032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252457" y="22841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252457" y="21650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252457" y="2126040"/>
              <a:ext cx="282964" cy="282964"/>
            </a:xfrm>
            <a:custGeom>
              <a:avLst/>
              <a:pathLst>
                <a:path w="282964" h="282964">
                  <a:moveTo>
                    <a:pt x="271055" y="0"/>
                  </a:moveTo>
                  <a:lnTo>
                    <a:pt x="282964" y="0"/>
                  </a:lnTo>
                  <a:lnTo>
                    <a:pt x="0" y="282964"/>
                  </a:lnTo>
                  <a:lnTo>
                    <a:pt x="0" y="2710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252457" y="2126040"/>
              <a:ext cx="163874" cy="163874"/>
            </a:xfrm>
            <a:custGeom>
              <a:avLst/>
              <a:pathLst>
                <a:path w="163874" h="163874">
                  <a:moveTo>
                    <a:pt x="151965" y="0"/>
                  </a:moveTo>
                  <a:lnTo>
                    <a:pt x="163874" y="0"/>
                  </a:lnTo>
                  <a:lnTo>
                    <a:pt x="0" y="163874"/>
                  </a:lnTo>
                  <a:lnTo>
                    <a:pt x="0" y="1519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252457" y="2126040"/>
              <a:ext cx="44784" cy="44784"/>
            </a:xfrm>
            <a:custGeom>
              <a:avLst/>
              <a:pathLst>
                <a:path w="44784" h="44784">
                  <a:moveTo>
                    <a:pt x="32875" y="0"/>
                  </a:moveTo>
                  <a:lnTo>
                    <a:pt x="44784" y="0"/>
                  </a:lnTo>
                  <a:lnTo>
                    <a:pt x="0" y="44784"/>
                  </a:lnTo>
                  <a:lnTo>
                    <a:pt x="0" y="328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42580" y="22513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42580" y="21322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42580" y="20131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42580" y="1907190"/>
              <a:ext cx="349871" cy="349871"/>
            </a:xfrm>
            <a:custGeom>
              <a:avLst/>
              <a:pathLst>
                <a:path w="349871" h="349871">
                  <a:moveTo>
                    <a:pt x="337962" y="0"/>
                  </a:moveTo>
                  <a:lnTo>
                    <a:pt x="349871" y="0"/>
                  </a:lnTo>
                  <a:lnTo>
                    <a:pt x="0" y="349871"/>
                  </a:lnTo>
                  <a:lnTo>
                    <a:pt x="0" y="3379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42580" y="1907190"/>
              <a:ext cx="230781" cy="230781"/>
            </a:xfrm>
            <a:custGeom>
              <a:avLst/>
              <a:pathLst>
                <a:path w="230781" h="230781">
                  <a:moveTo>
                    <a:pt x="218872" y="0"/>
                  </a:moveTo>
                  <a:lnTo>
                    <a:pt x="230781" y="0"/>
                  </a:lnTo>
                  <a:lnTo>
                    <a:pt x="0" y="230781"/>
                  </a:lnTo>
                  <a:lnTo>
                    <a:pt x="0" y="2188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42580" y="1907190"/>
              <a:ext cx="111692" cy="111692"/>
            </a:xfrm>
            <a:custGeom>
              <a:avLst/>
              <a:pathLst>
                <a:path w="111692" h="111692">
                  <a:moveTo>
                    <a:pt x="99783" y="0"/>
                  </a:moveTo>
                  <a:lnTo>
                    <a:pt x="111692" y="0"/>
                  </a:lnTo>
                  <a:lnTo>
                    <a:pt x="0" y="111692"/>
                  </a:lnTo>
                  <a:lnTo>
                    <a:pt x="0" y="9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032702" y="22184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032702" y="20993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032702" y="19802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032702" y="1907190"/>
              <a:ext cx="317018" cy="317018"/>
            </a:xfrm>
            <a:custGeom>
              <a:avLst/>
              <a:pathLst>
                <a:path w="317018" h="317018">
                  <a:moveTo>
                    <a:pt x="305109" y="0"/>
                  </a:moveTo>
                  <a:lnTo>
                    <a:pt x="317018" y="0"/>
                  </a:lnTo>
                  <a:lnTo>
                    <a:pt x="0" y="317018"/>
                  </a:lnTo>
                  <a:lnTo>
                    <a:pt x="0" y="305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032702" y="1907190"/>
              <a:ext cx="197929" cy="197929"/>
            </a:xfrm>
            <a:custGeom>
              <a:avLst/>
              <a:pathLst>
                <a:path w="197929" h="197929">
                  <a:moveTo>
                    <a:pt x="186020" y="0"/>
                  </a:moveTo>
                  <a:lnTo>
                    <a:pt x="197929" y="0"/>
                  </a:lnTo>
                  <a:lnTo>
                    <a:pt x="0" y="197929"/>
                  </a:lnTo>
                  <a:lnTo>
                    <a:pt x="0" y="1860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032702" y="1907190"/>
              <a:ext cx="78839" cy="78839"/>
            </a:xfrm>
            <a:custGeom>
              <a:avLst/>
              <a:pathLst>
                <a:path w="78839" h="78839">
                  <a:moveTo>
                    <a:pt x="66930" y="0"/>
                  </a:moveTo>
                  <a:lnTo>
                    <a:pt x="78839" y="0"/>
                  </a:lnTo>
                  <a:lnTo>
                    <a:pt x="0" y="78839"/>
                  </a:lnTo>
                  <a:lnTo>
                    <a:pt x="0" y="66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662043" y="4567403"/>
              <a:ext cx="111890" cy="111890"/>
            </a:xfrm>
            <a:custGeom>
              <a:avLst/>
              <a:pathLst>
                <a:path w="111890" h="111890">
                  <a:moveTo>
                    <a:pt x="111890" y="0"/>
                  </a:moveTo>
                  <a:lnTo>
                    <a:pt x="111890" y="11908"/>
                  </a:lnTo>
                  <a:lnTo>
                    <a:pt x="11908" y="111890"/>
                  </a:lnTo>
                  <a:lnTo>
                    <a:pt x="0" y="11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42954" y="4448313"/>
              <a:ext cx="230980" cy="230980"/>
            </a:xfrm>
            <a:custGeom>
              <a:avLst/>
              <a:pathLst>
                <a:path w="230980" h="230980">
                  <a:moveTo>
                    <a:pt x="230980" y="0"/>
                  </a:moveTo>
                  <a:lnTo>
                    <a:pt x="230980" y="11908"/>
                  </a:lnTo>
                  <a:lnTo>
                    <a:pt x="11908" y="230980"/>
                  </a:lnTo>
                  <a:lnTo>
                    <a:pt x="0" y="230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3864" y="4329224"/>
              <a:ext cx="350070" cy="350070"/>
            </a:xfrm>
            <a:custGeom>
              <a:avLst/>
              <a:pathLst>
                <a:path w="350070" h="350070">
                  <a:moveTo>
                    <a:pt x="350070" y="0"/>
                  </a:moveTo>
                  <a:lnTo>
                    <a:pt x="350070" y="11908"/>
                  </a:lnTo>
                  <a:lnTo>
                    <a:pt x="11908" y="350070"/>
                  </a:lnTo>
                  <a:lnTo>
                    <a:pt x="0" y="350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42101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40910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39719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38528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37337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36146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34955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33765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32574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422824" y="31383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422824" y="30192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422824" y="29001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422824" y="27810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422824" y="26619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422824" y="25428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422824" y="24237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422824" y="23046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422824" y="21856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422824" y="20665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422824" y="19474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422824" y="1834240"/>
              <a:ext cx="351110" cy="357116"/>
            </a:xfrm>
            <a:custGeom>
              <a:avLst/>
              <a:pathLst>
                <a:path w="351110" h="357116">
                  <a:moveTo>
                    <a:pt x="345207" y="0"/>
                  </a:moveTo>
                  <a:lnTo>
                    <a:pt x="351110" y="0"/>
                  </a:lnTo>
                  <a:lnTo>
                    <a:pt x="351110" y="6006"/>
                  </a:lnTo>
                  <a:lnTo>
                    <a:pt x="0" y="357116"/>
                  </a:lnTo>
                  <a:lnTo>
                    <a:pt x="0" y="345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422824" y="1834240"/>
              <a:ext cx="238026" cy="238026"/>
            </a:xfrm>
            <a:custGeom>
              <a:avLst/>
              <a:pathLst>
                <a:path w="238026" h="238026">
                  <a:moveTo>
                    <a:pt x="226117" y="0"/>
                  </a:moveTo>
                  <a:lnTo>
                    <a:pt x="238026" y="0"/>
                  </a:lnTo>
                  <a:lnTo>
                    <a:pt x="0" y="238026"/>
                  </a:lnTo>
                  <a:lnTo>
                    <a:pt x="0" y="226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422824" y="1834240"/>
              <a:ext cx="118936" cy="118936"/>
            </a:xfrm>
            <a:custGeom>
              <a:avLst/>
              <a:pathLst>
                <a:path w="118936" h="118936">
                  <a:moveTo>
                    <a:pt x="107027" y="0"/>
                  </a:moveTo>
                  <a:lnTo>
                    <a:pt x="118936" y="0"/>
                  </a:lnTo>
                  <a:lnTo>
                    <a:pt x="0" y="118936"/>
                  </a:lnTo>
                  <a:lnTo>
                    <a:pt x="0" y="10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18488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17297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1724815"/>
              <a:ext cx="248892" cy="248892"/>
            </a:xfrm>
            <a:custGeom>
              <a:avLst/>
              <a:pathLst>
                <a:path w="248892" h="248892">
                  <a:moveTo>
                    <a:pt x="236983" y="0"/>
                  </a:moveTo>
                  <a:lnTo>
                    <a:pt x="248892" y="0"/>
                  </a:lnTo>
                  <a:lnTo>
                    <a:pt x="0" y="248892"/>
                  </a:lnTo>
                  <a:lnTo>
                    <a:pt x="0" y="236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1724815"/>
              <a:ext cx="129803" cy="129803"/>
            </a:xfrm>
            <a:custGeom>
              <a:avLst/>
              <a:pathLst>
                <a:path w="129803" h="129803">
                  <a:moveTo>
                    <a:pt x="117894" y="0"/>
                  </a:moveTo>
                  <a:lnTo>
                    <a:pt x="129803" y="0"/>
                  </a:lnTo>
                  <a:lnTo>
                    <a:pt x="0" y="129803"/>
                  </a:lnTo>
                  <a:lnTo>
                    <a:pt x="0" y="117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1724815"/>
              <a:ext cx="10713" cy="10713"/>
            </a:xfrm>
            <a:custGeom>
              <a:avLst/>
              <a:pathLst>
                <a:path w="10713" h="10713">
                  <a:moveTo>
                    <a:pt x="0" y="10713"/>
                  </a:moveTo>
                  <a:lnTo>
                    <a:pt x="0" y="0"/>
                  </a:lnTo>
                  <a:lnTo>
                    <a:pt x="1071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15449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1505964"/>
              <a:ext cx="282947" cy="282947"/>
            </a:xfrm>
            <a:custGeom>
              <a:avLst/>
              <a:pathLst>
                <a:path w="282947" h="282947">
                  <a:moveTo>
                    <a:pt x="271038" y="0"/>
                  </a:moveTo>
                  <a:lnTo>
                    <a:pt x="282947" y="0"/>
                  </a:lnTo>
                  <a:lnTo>
                    <a:pt x="0" y="282947"/>
                  </a:lnTo>
                  <a:lnTo>
                    <a:pt x="0" y="271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1505964"/>
              <a:ext cx="163857" cy="163857"/>
            </a:xfrm>
            <a:custGeom>
              <a:avLst/>
              <a:pathLst>
                <a:path w="163857" h="163857">
                  <a:moveTo>
                    <a:pt x="151948" y="0"/>
                  </a:moveTo>
                  <a:lnTo>
                    <a:pt x="163857" y="0"/>
                  </a:lnTo>
                  <a:lnTo>
                    <a:pt x="0" y="163857"/>
                  </a:lnTo>
                  <a:lnTo>
                    <a:pt x="0" y="151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1505964"/>
              <a:ext cx="44768" cy="44768"/>
            </a:xfrm>
            <a:custGeom>
              <a:avLst/>
              <a:pathLst>
                <a:path w="44768" h="44768">
                  <a:moveTo>
                    <a:pt x="32859" y="0"/>
                  </a:moveTo>
                  <a:lnTo>
                    <a:pt x="44768" y="0"/>
                  </a:lnTo>
                  <a:lnTo>
                    <a:pt x="0" y="44768"/>
                  </a:lnTo>
                  <a:lnTo>
                    <a:pt x="0" y="328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401110" y="4575613"/>
              <a:ext cx="103681" cy="103681"/>
            </a:xfrm>
            <a:custGeom>
              <a:avLst/>
              <a:pathLst>
                <a:path w="103681" h="103681">
                  <a:moveTo>
                    <a:pt x="103681" y="0"/>
                  </a:moveTo>
                  <a:lnTo>
                    <a:pt x="103681" y="11908"/>
                  </a:lnTo>
                  <a:lnTo>
                    <a:pt x="11908" y="103681"/>
                  </a:lnTo>
                  <a:lnTo>
                    <a:pt x="0" y="1036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282020" y="4456523"/>
              <a:ext cx="222771" cy="222771"/>
            </a:xfrm>
            <a:custGeom>
              <a:avLst/>
              <a:pathLst>
                <a:path w="222771" h="222771">
                  <a:moveTo>
                    <a:pt x="222771" y="0"/>
                  </a:moveTo>
                  <a:lnTo>
                    <a:pt x="222771" y="11908"/>
                  </a:lnTo>
                  <a:lnTo>
                    <a:pt x="11908" y="222771"/>
                  </a:lnTo>
                  <a:lnTo>
                    <a:pt x="0" y="222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62930" y="4337433"/>
              <a:ext cx="341861" cy="341861"/>
            </a:xfrm>
            <a:custGeom>
              <a:avLst/>
              <a:pathLst>
                <a:path w="341861" h="341861">
                  <a:moveTo>
                    <a:pt x="341861" y="0"/>
                  </a:moveTo>
                  <a:lnTo>
                    <a:pt x="341861" y="11908"/>
                  </a:lnTo>
                  <a:lnTo>
                    <a:pt x="11908" y="341861"/>
                  </a:lnTo>
                  <a:lnTo>
                    <a:pt x="0" y="341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153681" y="42183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153681" y="40992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153681" y="39801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153681" y="38610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153681" y="37419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153681" y="36228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153681" y="35038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153681" y="33847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153681" y="32656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153681" y="31465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153681" y="30274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153681" y="29083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153681" y="27892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53681" y="26701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153681" y="25510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153681" y="24319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153681" y="23129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153681" y="21938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153681" y="20747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153681" y="19556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153681" y="18365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153681" y="17174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153681" y="15983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153681" y="14792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153681" y="1396539"/>
              <a:ext cx="326667" cy="326667"/>
            </a:xfrm>
            <a:custGeom>
              <a:avLst/>
              <a:pathLst>
                <a:path w="326667" h="326667">
                  <a:moveTo>
                    <a:pt x="314758" y="0"/>
                  </a:moveTo>
                  <a:lnTo>
                    <a:pt x="326667" y="0"/>
                  </a:lnTo>
                  <a:lnTo>
                    <a:pt x="0" y="326667"/>
                  </a:lnTo>
                  <a:lnTo>
                    <a:pt x="0" y="3147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153681" y="1396539"/>
              <a:ext cx="207577" cy="207577"/>
            </a:xfrm>
            <a:custGeom>
              <a:avLst/>
              <a:pathLst>
                <a:path w="207577" h="207577">
                  <a:moveTo>
                    <a:pt x="195668" y="0"/>
                  </a:moveTo>
                  <a:lnTo>
                    <a:pt x="207577" y="0"/>
                  </a:lnTo>
                  <a:lnTo>
                    <a:pt x="0" y="207577"/>
                  </a:lnTo>
                  <a:lnTo>
                    <a:pt x="0" y="195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153681" y="1396539"/>
              <a:ext cx="88487" cy="88487"/>
            </a:xfrm>
            <a:custGeom>
              <a:avLst/>
              <a:pathLst>
                <a:path w="88487" h="88487">
                  <a:moveTo>
                    <a:pt x="76578" y="0"/>
                  </a:moveTo>
                  <a:lnTo>
                    <a:pt x="88487" y="0"/>
                  </a:lnTo>
                  <a:lnTo>
                    <a:pt x="0" y="88487"/>
                  </a:lnTo>
                  <a:lnTo>
                    <a:pt x="0" y="765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234738" y="4628997"/>
              <a:ext cx="50297" cy="50297"/>
            </a:xfrm>
            <a:custGeom>
              <a:avLst/>
              <a:pathLst>
                <a:path w="50297" h="50297">
                  <a:moveTo>
                    <a:pt x="50297" y="0"/>
                  </a:moveTo>
                  <a:lnTo>
                    <a:pt x="50297" y="11908"/>
                  </a:lnTo>
                  <a:lnTo>
                    <a:pt x="11908" y="50297"/>
                  </a:lnTo>
                  <a:lnTo>
                    <a:pt x="0" y="502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115649" y="4509907"/>
              <a:ext cx="169387" cy="169387"/>
            </a:xfrm>
            <a:custGeom>
              <a:avLst/>
              <a:pathLst>
                <a:path w="169387" h="169387">
                  <a:moveTo>
                    <a:pt x="169387" y="0"/>
                  </a:moveTo>
                  <a:lnTo>
                    <a:pt x="169387" y="11908"/>
                  </a:lnTo>
                  <a:lnTo>
                    <a:pt x="11908" y="169387"/>
                  </a:lnTo>
                  <a:lnTo>
                    <a:pt x="0" y="1693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996559" y="4390817"/>
              <a:ext cx="288476" cy="288476"/>
            </a:xfrm>
            <a:custGeom>
              <a:avLst/>
              <a:pathLst>
                <a:path w="288476" h="288476">
                  <a:moveTo>
                    <a:pt x="288476" y="0"/>
                  </a:moveTo>
                  <a:lnTo>
                    <a:pt x="288476" y="11908"/>
                  </a:lnTo>
                  <a:lnTo>
                    <a:pt x="11908" y="288476"/>
                  </a:lnTo>
                  <a:lnTo>
                    <a:pt x="0" y="288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33925" y="42717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33925" y="41526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33925" y="40335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33925" y="39144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33925" y="37953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33925" y="36762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33925" y="35571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33925" y="34380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33925" y="33190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33925" y="31999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33925" y="30808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33925" y="29617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33925" y="28426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33925" y="27235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33925" y="26044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33925" y="24853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33925" y="23662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33925" y="22472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33925" y="21281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33925" y="20090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33925" y="18899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33925" y="17708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33925" y="16517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33925" y="15326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33925" y="14135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33925" y="1360064"/>
              <a:ext cx="297436" cy="297436"/>
            </a:xfrm>
            <a:custGeom>
              <a:avLst/>
              <a:pathLst>
                <a:path w="297436" h="297436">
                  <a:moveTo>
                    <a:pt x="285527" y="0"/>
                  </a:moveTo>
                  <a:lnTo>
                    <a:pt x="297436" y="0"/>
                  </a:lnTo>
                  <a:lnTo>
                    <a:pt x="0" y="297436"/>
                  </a:lnTo>
                  <a:lnTo>
                    <a:pt x="0" y="2855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33925" y="1360064"/>
              <a:ext cx="178346" cy="178346"/>
            </a:xfrm>
            <a:custGeom>
              <a:avLst/>
              <a:pathLst>
                <a:path w="178346" h="178346">
                  <a:moveTo>
                    <a:pt x="166437" y="0"/>
                  </a:moveTo>
                  <a:lnTo>
                    <a:pt x="178346" y="0"/>
                  </a:lnTo>
                  <a:lnTo>
                    <a:pt x="0" y="178346"/>
                  </a:lnTo>
                  <a:lnTo>
                    <a:pt x="0" y="166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33925" y="1360064"/>
              <a:ext cx="59256" cy="59256"/>
            </a:xfrm>
            <a:custGeom>
              <a:avLst/>
              <a:pathLst>
                <a:path w="59256" h="59256">
                  <a:moveTo>
                    <a:pt x="47347" y="0"/>
                  </a:moveTo>
                  <a:lnTo>
                    <a:pt x="59256" y="0"/>
                  </a:lnTo>
                  <a:lnTo>
                    <a:pt x="0" y="59256"/>
                  </a:lnTo>
                  <a:lnTo>
                    <a:pt x="0" y="473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782906" y="4616675"/>
              <a:ext cx="62618" cy="62618"/>
            </a:xfrm>
            <a:custGeom>
              <a:avLst/>
              <a:pathLst>
                <a:path w="62618" h="62618">
                  <a:moveTo>
                    <a:pt x="62618" y="0"/>
                  </a:moveTo>
                  <a:lnTo>
                    <a:pt x="62618" y="11908"/>
                  </a:lnTo>
                  <a:lnTo>
                    <a:pt x="11908" y="62618"/>
                  </a:lnTo>
                  <a:lnTo>
                    <a:pt x="0" y="626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663816" y="4497586"/>
              <a:ext cx="181708" cy="181708"/>
            </a:xfrm>
            <a:custGeom>
              <a:avLst/>
              <a:pathLst>
                <a:path w="181708" h="181708">
                  <a:moveTo>
                    <a:pt x="181708" y="0"/>
                  </a:moveTo>
                  <a:lnTo>
                    <a:pt x="181708" y="11908"/>
                  </a:lnTo>
                  <a:lnTo>
                    <a:pt x="11908" y="181708"/>
                  </a:lnTo>
                  <a:lnTo>
                    <a:pt x="0" y="181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544727" y="4378496"/>
              <a:ext cx="300798" cy="300798"/>
            </a:xfrm>
            <a:custGeom>
              <a:avLst/>
              <a:pathLst>
                <a:path w="300798" h="300798">
                  <a:moveTo>
                    <a:pt x="300798" y="0"/>
                  </a:moveTo>
                  <a:lnTo>
                    <a:pt x="300798" y="11908"/>
                  </a:lnTo>
                  <a:lnTo>
                    <a:pt x="11908" y="300798"/>
                  </a:lnTo>
                  <a:lnTo>
                    <a:pt x="0" y="300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494415" y="42594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494415" y="41403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494415" y="40212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494415" y="39021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494415" y="37830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494415" y="36639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494415" y="35448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494415" y="34257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494415" y="33066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494415" y="31875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494415" y="306850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494415" y="29494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494415" y="28303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494415" y="27112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494415" y="25921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494415" y="24730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494415" y="23539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494415" y="22348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494415" y="21157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494415" y="19966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494415" y="18776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494415" y="17585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494415" y="16394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494415" y="15203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494415" y="14012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494415" y="12821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494415" y="1214164"/>
              <a:ext cx="311925" cy="311925"/>
            </a:xfrm>
            <a:custGeom>
              <a:avLst/>
              <a:pathLst>
                <a:path w="311925" h="311925">
                  <a:moveTo>
                    <a:pt x="300016" y="0"/>
                  </a:moveTo>
                  <a:lnTo>
                    <a:pt x="311925" y="0"/>
                  </a:lnTo>
                  <a:lnTo>
                    <a:pt x="0" y="311925"/>
                  </a:lnTo>
                  <a:lnTo>
                    <a:pt x="0" y="300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494415" y="1214164"/>
              <a:ext cx="192835" cy="192835"/>
            </a:xfrm>
            <a:custGeom>
              <a:avLst/>
              <a:pathLst>
                <a:path w="192835" h="192835">
                  <a:moveTo>
                    <a:pt x="180926" y="0"/>
                  </a:moveTo>
                  <a:lnTo>
                    <a:pt x="192835" y="0"/>
                  </a:lnTo>
                  <a:lnTo>
                    <a:pt x="0" y="192835"/>
                  </a:lnTo>
                  <a:lnTo>
                    <a:pt x="0" y="18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494415" y="1214164"/>
              <a:ext cx="73745" cy="73745"/>
            </a:xfrm>
            <a:custGeom>
              <a:avLst/>
              <a:pathLst>
                <a:path w="73745" h="73745">
                  <a:moveTo>
                    <a:pt x="61836" y="0"/>
                  </a:moveTo>
                  <a:lnTo>
                    <a:pt x="73745" y="0"/>
                  </a:lnTo>
                  <a:lnTo>
                    <a:pt x="0" y="73745"/>
                  </a:lnTo>
                  <a:lnTo>
                    <a:pt x="0" y="618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rc322"/>
            <p:cNvSpPr/>
            <p:nvPr/>
          </p:nvSpPr>
          <p:spPr>
            <a:xfrm>
              <a:off x="862335" y="2126040"/>
              <a:ext cx="351110" cy="2553253"/>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1252457" y="2126040"/>
              <a:ext cx="351110" cy="2553253"/>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642580" y="1907190"/>
              <a:ext cx="351110" cy="277210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2032702" y="1907190"/>
              <a:ext cx="351110" cy="277210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2422824" y="1834240"/>
              <a:ext cx="351110" cy="2845054"/>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3593191" y="1724815"/>
              <a:ext cx="351110" cy="2954479"/>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4373436" y="1505964"/>
              <a:ext cx="351110" cy="3173329"/>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5153681" y="1396539"/>
              <a:ext cx="351110" cy="328275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933925" y="1360064"/>
              <a:ext cx="351110" cy="3319229"/>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7494415" y="1214164"/>
              <a:ext cx="351110" cy="3465130"/>
            </a:xfrm>
            <a:prstGeom prst="rect">
              <a:avLst/>
            </a:prstGeom>
            <a:ln w="1355" cap="flat">
              <a:solidFill>
                <a:srgbClr val="000000">
                  <a:alpha val="100000"/>
                </a:srgbClr>
              </a:solidFill>
              <a:prstDash val="solid"/>
              <a:miter/>
            </a:ln>
          </p:spPr>
          <p:txBody>
            <a:bodyPr/>
            <a:lstStyle/>
            <a:p/>
          </p:txBody>
        </p:sp>
        <p:sp>
          <p:nvSpPr>
            <p:cNvPr id="332" name="tx332"/>
            <p:cNvSpPr/>
            <p:nvPr/>
          </p:nvSpPr>
          <p:spPr>
            <a:xfrm>
              <a:off x="957504" y="1918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33" name="tx333"/>
            <p:cNvSpPr/>
            <p:nvPr/>
          </p:nvSpPr>
          <p:spPr>
            <a:xfrm>
              <a:off x="1347626" y="1918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34" name="tx334"/>
            <p:cNvSpPr/>
            <p:nvPr/>
          </p:nvSpPr>
          <p:spPr>
            <a:xfrm>
              <a:off x="1737748" y="168694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2127871" y="168694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6" name="tx336"/>
            <p:cNvSpPr/>
            <p:nvPr/>
          </p:nvSpPr>
          <p:spPr>
            <a:xfrm>
              <a:off x="2517993" y="16096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37" name="tx337"/>
            <p:cNvSpPr/>
            <p:nvPr/>
          </p:nvSpPr>
          <p:spPr>
            <a:xfrm>
              <a:off x="2908115" y="15709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38" name="tx338"/>
            <p:cNvSpPr/>
            <p:nvPr/>
          </p:nvSpPr>
          <p:spPr>
            <a:xfrm>
              <a:off x="3298238" y="153228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39" name="tx339"/>
            <p:cNvSpPr/>
            <p:nvPr/>
          </p:nvSpPr>
          <p:spPr>
            <a:xfrm>
              <a:off x="3688360" y="14936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40" name="tx340"/>
            <p:cNvSpPr/>
            <p:nvPr/>
          </p:nvSpPr>
          <p:spPr>
            <a:xfrm>
              <a:off x="4078483" y="1300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41" name="tx341"/>
            <p:cNvSpPr/>
            <p:nvPr/>
          </p:nvSpPr>
          <p:spPr>
            <a:xfrm>
              <a:off x="4468605" y="12616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2" name="tx342"/>
            <p:cNvSpPr/>
            <p:nvPr/>
          </p:nvSpPr>
          <p:spPr>
            <a:xfrm>
              <a:off x="4858727" y="1184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43" name="tx343"/>
            <p:cNvSpPr/>
            <p:nvPr/>
          </p:nvSpPr>
          <p:spPr>
            <a:xfrm>
              <a:off x="5248850" y="114565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44" name="tx344"/>
            <p:cNvSpPr/>
            <p:nvPr/>
          </p:nvSpPr>
          <p:spPr>
            <a:xfrm>
              <a:off x="6029094" y="11069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5" name="tx345"/>
            <p:cNvSpPr/>
            <p:nvPr/>
          </p:nvSpPr>
          <p:spPr>
            <a:xfrm>
              <a:off x="5638972" y="11069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6" name="tx346"/>
            <p:cNvSpPr/>
            <p:nvPr/>
          </p:nvSpPr>
          <p:spPr>
            <a:xfrm>
              <a:off x="6419217" y="102959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7" name="tx347"/>
            <p:cNvSpPr/>
            <p:nvPr/>
          </p:nvSpPr>
          <p:spPr>
            <a:xfrm>
              <a:off x="7199461" y="9910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8" name="tx348"/>
            <p:cNvSpPr/>
            <p:nvPr/>
          </p:nvSpPr>
          <p:spPr>
            <a:xfrm>
              <a:off x="6809339" y="9910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9" name="tx349"/>
            <p:cNvSpPr/>
            <p:nvPr/>
          </p:nvSpPr>
          <p:spPr>
            <a:xfrm>
              <a:off x="7589584" y="95233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7979706" y="8750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1" name="tx351"/>
            <p:cNvSpPr/>
            <p:nvPr/>
          </p:nvSpPr>
          <p:spPr>
            <a:xfrm>
              <a:off x="8369828" y="8363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2" name="tx352"/>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75224" y="3294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1007745" y="33270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5" name="pg355"/>
            <p:cNvSpPr/>
            <p:nvPr/>
          </p:nvSpPr>
          <p:spPr>
            <a:xfrm>
              <a:off x="1365346" y="3294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397867" y="332739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57" name="pg357"/>
            <p:cNvSpPr/>
            <p:nvPr/>
          </p:nvSpPr>
          <p:spPr>
            <a:xfrm>
              <a:off x="1755468" y="318544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787990" y="321770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9" name="pg359"/>
            <p:cNvSpPr/>
            <p:nvPr/>
          </p:nvSpPr>
          <p:spPr>
            <a:xfrm>
              <a:off x="2115446" y="318544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2147967" y="3216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61" name="pg361"/>
            <p:cNvSpPr/>
            <p:nvPr/>
          </p:nvSpPr>
          <p:spPr>
            <a:xfrm>
              <a:off x="2535713" y="31489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2568234" y="31798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3" name="pg363"/>
            <p:cNvSpPr/>
            <p:nvPr/>
          </p:nvSpPr>
          <p:spPr>
            <a:xfrm>
              <a:off x="3706080" y="30942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738602" y="31264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5" name="pg365"/>
            <p:cNvSpPr/>
            <p:nvPr/>
          </p:nvSpPr>
          <p:spPr>
            <a:xfrm>
              <a:off x="4486325" y="29848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4518846" y="301566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7" name="pg367"/>
            <p:cNvSpPr/>
            <p:nvPr/>
          </p:nvSpPr>
          <p:spPr>
            <a:xfrm>
              <a:off x="5266569" y="29301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5299091" y="29610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9" name="pg369"/>
            <p:cNvSpPr/>
            <p:nvPr/>
          </p:nvSpPr>
          <p:spPr>
            <a:xfrm>
              <a:off x="6046814" y="291188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6079336" y="294541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71" name="pg371"/>
            <p:cNvSpPr/>
            <p:nvPr/>
          </p:nvSpPr>
          <p:spPr>
            <a:xfrm>
              <a:off x="7607304" y="28389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7639825" y="28698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3" name="tx373"/>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7153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8034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8932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796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05693"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79" name="tx379"/>
            <p:cNvSpPr/>
            <p:nvPr/>
          </p:nvSpPr>
          <p:spPr>
            <a:xfrm rot="-5400000">
              <a:off x="1028933"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80" name="tx380"/>
            <p:cNvSpPr/>
            <p:nvPr/>
          </p:nvSpPr>
          <p:spPr>
            <a:xfrm rot="-5400000">
              <a:off x="1435938"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81" name="tx381"/>
            <p:cNvSpPr/>
            <p:nvPr/>
          </p:nvSpPr>
          <p:spPr>
            <a:xfrm rot="-5400000">
              <a:off x="1802629"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82" name="tx382"/>
            <p:cNvSpPr/>
            <p:nvPr/>
          </p:nvSpPr>
          <p:spPr>
            <a:xfrm rot="-5400000">
              <a:off x="2344320"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83" name="tx383"/>
            <p:cNvSpPr/>
            <p:nvPr/>
          </p:nvSpPr>
          <p:spPr>
            <a:xfrm rot="-5400000">
              <a:off x="2731476"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84" name="tx384"/>
            <p:cNvSpPr/>
            <p:nvPr/>
          </p:nvSpPr>
          <p:spPr>
            <a:xfrm rot="-5400000">
              <a:off x="3093562"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85" name="tx385"/>
            <p:cNvSpPr/>
            <p:nvPr/>
          </p:nvSpPr>
          <p:spPr>
            <a:xfrm rot="-5400000">
              <a:off x="3502443"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86" name="tx386"/>
            <p:cNvSpPr/>
            <p:nvPr/>
          </p:nvSpPr>
          <p:spPr>
            <a:xfrm rot="-5400000">
              <a:off x="3909482"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87" name="tx387"/>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88" name="tx388"/>
            <p:cNvSpPr/>
            <p:nvPr/>
          </p:nvSpPr>
          <p:spPr>
            <a:xfrm rot="-5400000">
              <a:off x="4697538"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89" name="tx389"/>
            <p:cNvSpPr/>
            <p:nvPr/>
          </p:nvSpPr>
          <p:spPr>
            <a:xfrm rot="-5400000">
              <a:off x="4915456"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90" name="tx390"/>
            <p:cNvSpPr/>
            <p:nvPr/>
          </p:nvSpPr>
          <p:spPr>
            <a:xfrm rot="-5400000">
              <a:off x="5458444"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91" name="tx391"/>
            <p:cNvSpPr/>
            <p:nvPr/>
          </p:nvSpPr>
          <p:spPr>
            <a:xfrm rot="-5400000">
              <a:off x="5896725"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92" name="tx392"/>
            <p:cNvSpPr/>
            <p:nvPr/>
          </p:nvSpPr>
          <p:spPr>
            <a:xfrm rot="-5400000">
              <a:off x="6176581"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93" name="tx393"/>
            <p:cNvSpPr/>
            <p:nvPr/>
          </p:nvSpPr>
          <p:spPr>
            <a:xfrm rot="-5400000">
              <a:off x="6671546"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94" name="tx394"/>
            <p:cNvSpPr/>
            <p:nvPr/>
          </p:nvSpPr>
          <p:spPr>
            <a:xfrm rot="-5400000">
              <a:off x="7046116"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95" name="tx395"/>
            <p:cNvSpPr/>
            <p:nvPr/>
          </p:nvSpPr>
          <p:spPr>
            <a:xfrm rot="-5400000">
              <a:off x="7410590"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96" name="tx396"/>
            <p:cNvSpPr/>
            <p:nvPr/>
          </p:nvSpPr>
          <p:spPr>
            <a:xfrm rot="-5400000">
              <a:off x="7853544"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97" name="tx397"/>
            <p:cNvSpPr/>
            <p:nvPr/>
          </p:nvSpPr>
          <p:spPr>
            <a:xfrm rot="-5400000">
              <a:off x="8142643"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98" name="tx398"/>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99" name="tx399"/>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0" name="rc400"/>
            <p:cNvSpPr/>
            <p:nvPr/>
          </p:nvSpPr>
          <p:spPr>
            <a:xfrm>
              <a:off x="4247114" y="6114116"/>
              <a:ext cx="219455" cy="219455"/>
            </a:xfrm>
            <a:prstGeom prst="rect">
              <a:avLst/>
            </a:prstGeom>
            <a:solidFill>
              <a:srgbClr val="FFFFFF">
                <a:alpha val="100000"/>
              </a:srgbClr>
            </a:solidFill>
          </p:spPr>
          <p:txBody>
            <a:bodyPr/>
            <a:lstStyle/>
            <a:p/>
          </p:txBody>
        </p:sp>
        <p:sp>
          <p:nvSpPr>
            <p:cNvPr id="401" name="pg401"/>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2" name="pg402"/>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3" name="pg403"/>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4" name="pg404"/>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pg405"/>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6" name="rc406"/>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07" name="tx407"/>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08" name="tx408"/>
            <p:cNvSpPr/>
            <p:nvPr/>
          </p:nvSpPr>
          <p:spPr>
            <a:xfrm>
              <a:off x="803816" y="398022"/>
              <a:ext cx="5563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ESAR, 2024</a:t>
              </a:r>
            </a:p>
          </p:txBody>
        </p:sp>
        <p:sp>
          <p:nvSpPr>
            <p:cNvPr id="409" name="tx40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0" name="tx410"/>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1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ESAR from lowest to highest coverage, and the rank of the top 10 countries with the most zero-dose children, based on absolute numbers.
In 2024, Mozambique ranked number 12 out of 21 countries for lowest DTP1 coverage (based on tied ranks).
Mozambique was in the top 10 countries with the most zero-dose children (rank=8).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26027" y="660217"/>
              <a:ext cx="0" cy="5507419"/>
            </a:xfrm>
            <a:custGeom>
              <a:avLst/>
              <a:pathLst>
                <a:path w="0" h="5507419">
                  <a:moveTo>
                    <a:pt x="0" y="55074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9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74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375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010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46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2281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4916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7551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018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2821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456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091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727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62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997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632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1267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9027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65378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173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345525" y="2755587"/>
              <a:ext cx="4761003" cy="1316680"/>
            </a:xfrm>
            <a:custGeom>
              <a:avLst/>
              <a:pathLst>
                <a:path w="4761003" h="1316680">
                  <a:moveTo>
                    <a:pt x="0" y="1316680"/>
                  </a:moveTo>
                  <a:lnTo>
                    <a:pt x="48090" y="1316603"/>
                  </a:lnTo>
                  <a:lnTo>
                    <a:pt x="96181" y="1316512"/>
                  </a:lnTo>
                  <a:lnTo>
                    <a:pt x="144272" y="1316405"/>
                  </a:lnTo>
                  <a:lnTo>
                    <a:pt x="192363" y="1316279"/>
                  </a:lnTo>
                  <a:lnTo>
                    <a:pt x="240454" y="1316131"/>
                  </a:lnTo>
                  <a:lnTo>
                    <a:pt x="288545" y="1315958"/>
                  </a:lnTo>
                  <a:lnTo>
                    <a:pt x="336636" y="1315754"/>
                  </a:lnTo>
                  <a:lnTo>
                    <a:pt x="384727" y="1315514"/>
                  </a:lnTo>
                  <a:lnTo>
                    <a:pt x="432818" y="1315232"/>
                  </a:lnTo>
                  <a:lnTo>
                    <a:pt x="480909" y="1314901"/>
                  </a:lnTo>
                  <a:lnTo>
                    <a:pt x="529000" y="1314512"/>
                  </a:lnTo>
                  <a:lnTo>
                    <a:pt x="577091" y="1314055"/>
                  </a:lnTo>
                  <a:lnTo>
                    <a:pt x="625182" y="1313519"/>
                  </a:lnTo>
                  <a:lnTo>
                    <a:pt x="673273" y="1312889"/>
                  </a:lnTo>
                  <a:lnTo>
                    <a:pt x="721364" y="1312149"/>
                  </a:lnTo>
                  <a:lnTo>
                    <a:pt x="769455" y="1311281"/>
                  </a:lnTo>
                  <a:lnTo>
                    <a:pt x="817546" y="1310262"/>
                  </a:lnTo>
                  <a:lnTo>
                    <a:pt x="865637" y="1309066"/>
                  </a:lnTo>
                  <a:lnTo>
                    <a:pt x="913727" y="1307662"/>
                  </a:lnTo>
                  <a:lnTo>
                    <a:pt x="961818" y="1306017"/>
                  </a:lnTo>
                  <a:lnTo>
                    <a:pt x="1009909" y="1304088"/>
                  </a:lnTo>
                  <a:lnTo>
                    <a:pt x="1058000" y="1301829"/>
                  </a:lnTo>
                  <a:lnTo>
                    <a:pt x="1106091" y="1299183"/>
                  </a:lnTo>
                  <a:lnTo>
                    <a:pt x="1154182" y="1296086"/>
                  </a:lnTo>
                  <a:lnTo>
                    <a:pt x="1202273" y="1292465"/>
                  </a:lnTo>
                  <a:lnTo>
                    <a:pt x="1250364" y="1288235"/>
                  </a:lnTo>
                  <a:lnTo>
                    <a:pt x="1298455" y="1283298"/>
                  </a:lnTo>
                  <a:lnTo>
                    <a:pt x="1346546" y="1277543"/>
                  </a:lnTo>
                  <a:lnTo>
                    <a:pt x="1394637" y="1270845"/>
                  </a:lnTo>
                  <a:lnTo>
                    <a:pt x="1442728" y="1263060"/>
                  </a:lnTo>
                  <a:lnTo>
                    <a:pt x="1490819" y="1254032"/>
                  </a:lnTo>
                  <a:lnTo>
                    <a:pt x="1538910" y="1243583"/>
                  </a:lnTo>
                  <a:lnTo>
                    <a:pt x="1587001" y="1231521"/>
                  </a:lnTo>
                  <a:lnTo>
                    <a:pt x="1635092" y="1217640"/>
                  </a:lnTo>
                  <a:lnTo>
                    <a:pt x="1683183" y="1201718"/>
                  </a:lnTo>
                  <a:lnTo>
                    <a:pt x="1731274" y="1183528"/>
                  </a:lnTo>
                  <a:lnTo>
                    <a:pt x="1779364" y="1162838"/>
                  </a:lnTo>
                  <a:lnTo>
                    <a:pt x="1827455" y="1139425"/>
                  </a:lnTo>
                  <a:lnTo>
                    <a:pt x="1875546" y="1113082"/>
                  </a:lnTo>
                  <a:lnTo>
                    <a:pt x="1923637" y="1083634"/>
                  </a:lnTo>
                  <a:lnTo>
                    <a:pt x="1971728" y="1050952"/>
                  </a:lnTo>
                  <a:lnTo>
                    <a:pt x="2019819" y="1014970"/>
                  </a:lnTo>
                  <a:lnTo>
                    <a:pt x="2067910" y="975704"/>
                  </a:lnTo>
                  <a:lnTo>
                    <a:pt x="2116001" y="933264"/>
                  </a:lnTo>
                  <a:lnTo>
                    <a:pt x="2164092" y="887868"/>
                  </a:lnTo>
                  <a:lnTo>
                    <a:pt x="2212183" y="839848"/>
                  </a:lnTo>
                  <a:lnTo>
                    <a:pt x="2260274" y="789646"/>
                  </a:lnTo>
                  <a:lnTo>
                    <a:pt x="2308365" y="737804"/>
                  </a:lnTo>
                  <a:lnTo>
                    <a:pt x="2356456" y="684943"/>
                  </a:lnTo>
                  <a:lnTo>
                    <a:pt x="2404547" y="631737"/>
                  </a:lnTo>
                  <a:lnTo>
                    <a:pt x="2452638" y="578876"/>
                  </a:lnTo>
                  <a:lnTo>
                    <a:pt x="2500729" y="527034"/>
                  </a:lnTo>
                  <a:lnTo>
                    <a:pt x="2548820" y="476832"/>
                  </a:lnTo>
                  <a:lnTo>
                    <a:pt x="2596911" y="428812"/>
                  </a:lnTo>
                  <a:lnTo>
                    <a:pt x="2645001" y="383416"/>
                  </a:lnTo>
                  <a:lnTo>
                    <a:pt x="2693092" y="340976"/>
                  </a:lnTo>
                  <a:lnTo>
                    <a:pt x="2741183" y="301709"/>
                  </a:lnTo>
                  <a:lnTo>
                    <a:pt x="2789274" y="265728"/>
                  </a:lnTo>
                  <a:lnTo>
                    <a:pt x="2837365" y="233046"/>
                  </a:lnTo>
                  <a:lnTo>
                    <a:pt x="2885456" y="203598"/>
                  </a:lnTo>
                  <a:lnTo>
                    <a:pt x="2933547" y="177255"/>
                  </a:lnTo>
                  <a:lnTo>
                    <a:pt x="2981638" y="153842"/>
                  </a:lnTo>
                  <a:lnTo>
                    <a:pt x="3029729" y="133152"/>
                  </a:lnTo>
                  <a:lnTo>
                    <a:pt x="3077820" y="114962"/>
                  </a:lnTo>
                  <a:lnTo>
                    <a:pt x="3125911" y="99040"/>
                  </a:lnTo>
                  <a:lnTo>
                    <a:pt x="3174002" y="85159"/>
                  </a:lnTo>
                  <a:lnTo>
                    <a:pt x="3222093" y="73097"/>
                  </a:lnTo>
                  <a:lnTo>
                    <a:pt x="3270184" y="62648"/>
                  </a:lnTo>
                  <a:lnTo>
                    <a:pt x="3318275" y="53619"/>
                  </a:lnTo>
                  <a:lnTo>
                    <a:pt x="3366366" y="45835"/>
                  </a:lnTo>
                  <a:lnTo>
                    <a:pt x="3414457" y="39136"/>
                  </a:lnTo>
                  <a:lnTo>
                    <a:pt x="3462548" y="33382"/>
                  </a:lnTo>
                  <a:lnTo>
                    <a:pt x="3510638" y="28445"/>
                  </a:lnTo>
                  <a:lnTo>
                    <a:pt x="3558729" y="24214"/>
                  </a:lnTo>
                  <a:lnTo>
                    <a:pt x="3606820" y="20594"/>
                  </a:lnTo>
                  <a:lnTo>
                    <a:pt x="3654911" y="17497"/>
                  </a:lnTo>
                  <a:lnTo>
                    <a:pt x="3703002" y="14851"/>
                  </a:lnTo>
                  <a:lnTo>
                    <a:pt x="3751093" y="12591"/>
                  </a:lnTo>
                  <a:lnTo>
                    <a:pt x="3799184" y="10663"/>
                  </a:lnTo>
                  <a:lnTo>
                    <a:pt x="3847275" y="9017"/>
                  </a:lnTo>
                  <a:lnTo>
                    <a:pt x="3895366" y="7614"/>
                  </a:lnTo>
                  <a:lnTo>
                    <a:pt x="3943457" y="6418"/>
                  </a:lnTo>
                  <a:lnTo>
                    <a:pt x="3991548" y="5399"/>
                  </a:lnTo>
                  <a:lnTo>
                    <a:pt x="4039639" y="4531"/>
                  </a:lnTo>
                  <a:lnTo>
                    <a:pt x="4087730" y="3791"/>
                  </a:lnTo>
                  <a:lnTo>
                    <a:pt x="4135821" y="3161"/>
                  </a:lnTo>
                  <a:lnTo>
                    <a:pt x="4183912" y="2624"/>
                  </a:lnTo>
                  <a:lnTo>
                    <a:pt x="4232003" y="2168"/>
                  </a:lnTo>
                  <a:lnTo>
                    <a:pt x="4280094" y="1779"/>
                  </a:lnTo>
                  <a:lnTo>
                    <a:pt x="4328185" y="1448"/>
                  </a:lnTo>
                  <a:lnTo>
                    <a:pt x="4376275" y="1166"/>
                  </a:lnTo>
                  <a:lnTo>
                    <a:pt x="4424366" y="926"/>
                  </a:lnTo>
                  <a:lnTo>
                    <a:pt x="4472457" y="722"/>
                  </a:lnTo>
                  <a:lnTo>
                    <a:pt x="4520548" y="549"/>
                  </a:lnTo>
                  <a:lnTo>
                    <a:pt x="4568639" y="401"/>
                  </a:lnTo>
                  <a:lnTo>
                    <a:pt x="4616730" y="275"/>
                  </a:lnTo>
                  <a:lnTo>
                    <a:pt x="4664821" y="168"/>
                  </a:lnTo>
                  <a:lnTo>
                    <a:pt x="4712912" y="77"/>
                  </a:lnTo>
                  <a:lnTo>
                    <a:pt x="4761003" y="0"/>
                  </a:lnTo>
                </a:path>
              </a:pathLst>
            </a:custGeom>
            <a:ln w="40651" cap="flat">
              <a:solidFill>
                <a:srgbClr val="D3D3D3">
                  <a:alpha val="100000"/>
                </a:srgbClr>
              </a:solidFill>
              <a:prstDash val="solid"/>
              <a:round/>
            </a:ln>
          </p:spPr>
          <p:txBody>
            <a:bodyPr/>
            <a:lstStyle/>
            <a:p/>
          </p:txBody>
        </p:sp>
        <p:sp>
          <p:nvSpPr>
            <p:cNvPr id="26" name="pl26"/>
            <p:cNvSpPr/>
            <p:nvPr/>
          </p:nvSpPr>
          <p:spPr>
            <a:xfrm>
              <a:off x="2345525" y="3018658"/>
              <a:ext cx="4761003" cy="0"/>
            </a:xfrm>
            <a:custGeom>
              <a:avLst/>
              <a:pathLst>
                <a:path w="4761003" h="0">
                  <a:moveTo>
                    <a:pt x="0" y="0"/>
                  </a:moveTo>
                  <a:lnTo>
                    <a:pt x="48090" y="0"/>
                  </a:lnTo>
                  <a:lnTo>
                    <a:pt x="96181" y="0"/>
                  </a:lnTo>
                  <a:lnTo>
                    <a:pt x="144272" y="0"/>
                  </a:lnTo>
                  <a:lnTo>
                    <a:pt x="192363" y="0"/>
                  </a:lnTo>
                  <a:lnTo>
                    <a:pt x="240454" y="0"/>
                  </a:lnTo>
                  <a:lnTo>
                    <a:pt x="288545" y="0"/>
                  </a:lnTo>
                  <a:lnTo>
                    <a:pt x="336636" y="0"/>
                  </a:lnTo>
                  <a:lnTo>
                    <a:pt x="384727" y="0"/>
                  </a:lnTo>
                  <a:lnTo>
                    <a:pt x="432818" y="0"/>
                  </a:lnTo>
                  <a:lnTo>
                    <a:pt x="480909" y="0"/>
                  </a:lnTo>
                  <a:lnTo>
                    <a:pt x="529000" y="0"/>
                  </a:lnTo>
                  <a:lnTo>
                    <a:pt x="577091" y="0"/>
                  </a:lnTo>
                  <a:lnTo>
                    <a:pt x="625182" y="0"/>
                  </a:lnTo>
                  <a:lnTo>
                    <a:pt x="673273" y="0"/>
                  </a:lnTo>
                  <a:lnTo>
                    <a:pt x="721364" y="0"/>
                  </a:lnTo>
                  <a:lnTo>
                    <a:pt x="769455" y="0"/>
                  </a:lnTo>
                  <a:lnTo>
                    <a:pt x="817546" y="0"/>
                  </a:lnTo>
                  <a:lnTo>
                    <a:pt x="865637" y="0"/>
                  </a:lnTo>
                  <a:lnTo>
                    <a:pt x="913727" y="0"/>
                  </a:lnTo>
                  <a:lnTo>
                    <a:pt x="961818" y="0"/>
                  </a:lnTo>
                  <a:lnTo>
                    <a:pt x="1009909" y="0"/>
                  </a:lnTo>
                  <a:lnTo>
                    <a:pt x="1058000" y="0"/>
                  </a:lnTo>
                  <a:lnTo>
                    <a:pt x="1106091" y="0"/>
                  </a:lnTo>
                  <a:lnTo>
                    <a:pt x="1154182" y="0"/>
                  </a:lnTo>
                  <a:lnTo>
                    <a:pt x="1202273" y="0"/>
                  </a:lnTo>
                  <a:lnTo>
                    <a:pt x="1250364" y="0"/>
                  </a:lnTo>
                  <a:lnTo>
                    <a:pt x="1298455" y="0"/>
                  </a:lnTo>
                  <a:lnTo>
                    <a:pt x="1346546" y="0"/>
                  </a:lnTo>
                  <a:lnTo>
                    <a:pt x="1394637" y="0"/>
                  </a:lnTo>
                  <a:lnTo>
                    <a:pt x="1442728" y="0"/>
                  </a:lnTo>
                  <a:lnTo>
                    <a:pt x="1490819" y="0"/>
                  </a:lnTo>
                  <a:lnTo>
                    <a:pt x="1538910" y="0"/>
                  </a:lnTo>
                  <a:lnTo>
                    <a:pt x="1587001" y="0"/>
                  </a:lnTo>
                  <a:lnTo>
                    <a:pt x="1635092" y="0"/>
                  </a:lnTo>
                  <a:lnTo>
                    <a:pt x="1683183" y="0"/>
                  </a:lnTo>
                  <a:lnTo>
                    <a:pt x="1731274" y="0"/>
                  </a:lnTo>
                  <a:lnTo>
                    <a:pt x="1779364" y="0"/>
                  </a:lnTo>
                  <a:lnTo>
                    <a:pt x="1827455" y="0"/>
                  </a:lnTo>
                  <a:lnTo>
                    <a:pt x="1875546" y="0"/>
                  </a:lnTo>
                  <a:lnTo>
                    <a:pt x="1923637" y="0"/>
                  </a:lnTo>
                  <a:lnTo>
                    <a:pt x="1971728" y="0"/>
                  </a:lnTo>
                  <a:lnTo>
                    <a:pt x="2019819" y="0"/>
                  </a:lnTo>
                  <a:lnTo>
                    <a:pt x="2067910" y="0"/>
                  </a:lnTo>
                  <a:lnTo>
                    <a:pt x="2116001" y="0"/>
                  </a:lnTo>
                  <a:lnTo>
                    <a:pt x="2164092" y="0"/>
                  </a:lnTo>
                  <a:lnTo>
                    <a:pt x="2212183" y="0"/>
                  </a:lnTo>
                  <a:lnTo>
                    <a:pt x="2260274" y="0"/>
                  </a:lnTo>
                  <a:lnTo>
                    <a:pt x="2308365" y="0"/>
                  </a:lnTo>
                  <a:lnTo>
                    <a:pt x="2356456" y="0"/>
                  </a:lnTo>
                  <a:lnTo>
                    <a:pt x="2404547" y="0"/>
                  </a:lnTo>
                  <a:lnTo>
                    <a:pt x="2452638" y="0"/>
                  </a:lnTo>
                  <a:lnTo>
                    <a:pt x="2500729" y="0"/>
                  </a:lnTo>
                  <a:lnTo>
                    <a:pt x="2548820" y="0"/>
                  </a:lnTo>
                  <a:lnTo>
                    <a:pt x="2596911" y="0"/>
                  </a:lnTo>
                  <a:lnTo>
                    <a:pt x="2645001" y="0"/>
                  </a:lnTo>
                  <a:lnTo>
                    <a:pt x="2693092" y="0"/>
                  </a:lnTo>
                  <a:lnTo>
                    <a:pt x="2741183" y="0"/>
                  </a:lnTo>
                  <a:lnTo>
                    <a:pt x="2789274" y="0"/>
                  </a:lnTo>
                  <a:lnTo>
                    <a:pt x="2837365" y="0"/>
                  </a:lnTo>
                  <a:lnTo>
                    <a:pt x="2885456" y="0"/>
                  </a:lnTo>
                  <a:lnTo>
                    <a:pt x="2933547" y="0"/>
                  </a:lnTo>
                  <a:lnTo>
                    <a:pt x="2981638" y="0"/>
                  </a:lnTo>
                  <a:lnTo>
                    <a:pt x="3029729" y="0"/>
                  </a:lnTo>
                  <a:lnTo>
                    <a:pt x="3077820" y="0"/>
                  </a:lnTo>
                  <a:lnTo>
                    <a:pt x="3125911" y="0"/>
                  </a:lnTo>
                  <a:lnTo>
                    <a:pt x="3174002" y="0"/>
                  </a:lnTo>
                  <a:lnTo>
                    <a:pt x="3222093" y="0"/>
                  </a:lnTo>
                  <a:lnTo>
                    <a:pt x="3270184" y="0"/>
                  </a:lnTo>
                  <a:lnTo>
                    <a:pt x="3318275" y="0"/>
                  </a:lnTo>
                  <a:lnTo>
                    <a:pt x="3366366" y="0"/>
                  </a:lnTo>
                  <a:lnTo>
                    <a:pt x="3414457" y="0"/>
                  </a:lnTo>
                  <a:lnTo>
                    <a:pt x="3462548" y="0"/>
                  </a:lnTo>
                  <a:lnTo>
                    <a:pt x="3510638" y="0"/>
                  </a:lnTo>
                  <a:lnTo>
                    <a:pt x="3558729" y="0"/>
                  </a:lnTo>
                  <a:lnTo>
                    <a:pt x="3606820" y="0"/>
                  </a:lnTo>
                  <a:lnTo>
                    <a:pt x="3654911" y="0"/>
                  </a:lnTo>
                  <a:lnTo>
                    <a:pt x="3703002" y="0"/>
                  </a:lnTo>
                  <a:lnTo>
                    <a:pt x="3751093" y="0"/>
                  </a:lnTo>
                  <a:lnTo>
                    <a:pt x="3799184" y="0"/>
                  </a:lnTo>
                  <a:lnTo>
                    <a:pt x="3847275" y="0"/>
                  </a:lnTo>
                  <a:lnTo>
                    <a:pt x="3895366" y="0"/>
                  </a:lnTo>
                  <a:lnTo>
                    <a:pt x="3943457" y="0"/>
                  </a:lnTo>
                  <a:lnTo>
                    <a:pt x="3991548" y="0"/>
                  </a:lnTo>
                  <a:lnTo>
                    <a:pt x="4039639" y="0"/>
                  </a:lnTo>
                  <a:lnTo>
                    <a:pt x="4087730" y="0"/>
                  </a:lnTo>
                  <a:lnTo>
                    <a:pt x="4135821" y="0"/>
                  </a:lnTo>
                  <a:lnTo>
                    <a:pt x="4183912" y="0"/>
                  </a:lnTo>
                  <a:lnTo>
                    <a:pt x="4232003" y="0"/>
                  </a:lnTo>
                  <a:lnTo>
                    <a:pt x="4280094" y="0"/>
                  </a:lnTo>
                  <a:lnTo>
                    <a:pt x="4328185" y="0"/>
                  </a:lnTo>
                  <a:lnTo>
                    <a:pt x="4376275" y="0"/>
                  </a:lnTo>
                  <a:lnTo>
                    <a:pt x="4424366" y="0"/>
                  </a:lnTo>
                  <a:lnTo>
                    <a:pt x="4472457" y="0"/>
                  </a:lnTo>
                  <a:lnTo>
                    <a:pt x="4520548" y="0"/>
                  </a:lnTo>
                  <a:lnTo>
                    <a:pt x="4568639" y="0"/>
                  </a:lnTo>
                  <a:lnTo>
                    <a:pt x="4616730" y="0"/>
                  </a:lnTo>
                  <a:lnTo>
                    <a:pt x="4664821" y="0"/>
                  </a:lnTo>
                  <a:lnTo>
                    <a:pt x="4712912" y="0"/>
                  </a:lnTo>
                  <a:lnTo>
                    <a:pt x="4761003" y="0"/>
                  </a:lnTo>
                </a:path>
              </a:pathLst>
            </a:custGeom>
            <a:ln w="40651" cap="flat">
              <a:solidFill>
                <a:srgbClr val="D3D3D3">
                  <a:alpha val="100000"/>
                </a:srgbClr>
              </a:solidFill>
              <a:prstDash val="solid"/>
              <a:round/>
            </a:ln>
          </p:spPr>
          <p:txBody>
            <a:bodyPr/>
            <a:lstStyle/>
            <a:p/>
          </p:txBody>
        </p:sp>
        <p:sp>
          <p:nvSpPr>
            <p:cNvPr id="27" name="pl27"/>
            <p:cNvSpPr/>
            <p:nvPr/>
          </p:nvSpPr>
          <p:spPr>
            <a:xfrm>
              <a:off x="2345525" y="2492516"/>
              <a:ext cx="4761003" cy="2633361"/>
            </a:xfrm>
            <a:custGeom>
              <a:avLst/>
              <a:pathLst>
                <a:path w="4761003" h="2633361">
                  <a:moveTo>
                    <a:pt x="0" y="0"/>
                  </a:moveTo>
                  <a:lnTo>
                    <a:pt x="48090" y="154"/>
                  </a:lnTo>
                  <a:lnTo>
                    <a:pt x="96181" y="337"/>
                  </a:lnTo>
                  <a:lnTo>
                    <a:pt x="144272" y="551"/>
                  </a:lnTo>
                  <a:lnTo>
                    <a:pt x="192363" y="802"/>
                  </a:lnTo>
                  <a:lnTo>
                    <a:pt x="240454" y="1098"/>
                  </a:lnTo>
                  <a:lnTo>
                    <a:pt x="288545" y="1445"/>
                  </a:lnTo>
                  <a:lnTo>
                    <a:pt x="336636" y="1853"/>
                  </a:lnTo>
                  <a:lnTo>
                    <a:pt x="384727" y="2333"/>
                  </a:lnTo>
                  <a:lnTo>
                    <a:pt x="432818" y="2896"/>
                  </a:lnTo>
                  <a:lnTo>
                    <a:pt x="480909" y="3558"/>
                  </a:lnTo>
                  <a:lnTo>
                    <a:pt x="529000" y="4336"/>
                  </a:lnTo>
                  <a:lnTo>
                    <a:pt x="577091" y="5249"/>
                  </a:lnTo>
                  <a:lnTo>
                    <a:pt x="625182" y="6322"/>
                  </a:lnTo>
                  <a:lnTo>
                    <a:pt x="673273" y="7582"/>
                  </a:lnTo>
                  <a:lnTo>
                    <a:pt x="721364" y="9062"/>
                  </a:lnTo>
                  <a:lnTo>
                    <a:pt x="769455" y="10798"/>
                  </a:lnTo>
                  <a:lnTo>
                    <a:pt x="817546" y="12837"/>
                  </a:lnTo>
                  <a:lnTo>
                    <a:pt x="865637" y="15229"/>
                  </a:lnTo>
                  <a:lnTo>
                    <a:pt x="913727" y="18035"/>
                  </a:lnTo>
                  <a:lnTo>
                    <a:pt x="961818" y="21326"/>
                  </a:lnTo>
                  <a:lnTo>
                    <a:pt x="1009909" y="25183"/>
                  </a:lnTo>
                  <a:lnTo>
                    <a:pt x="1058000" y="29703"/>
                  </a:lnTo>
                  <a:lnTo>
                    <a:pt x="1106091" y="34995"/>
                  </a:lnTo>
                  <a:lnTo>
                    <a:pt x="1154182" y="41188"/>
                  </a:lnTo>
                  <a:lnTo>
                    <a:pt x="1202273" y="48429"/>
                  </a:lnTo>
                  <a:lnTo>
                    <a:pt x="1250364" y="56890"/>
                  </a:lnTo>
                  <a:lnTo>
                    <a:pt x="1298455" y="66764"/>
                  </a:lnTo>
                  <a:lnTo>
                    <a:pt x="1346546" y="78273"/>
                  </a:lnTo>
                  <a:lnTo>
                    <a:pt x="1394637" y="91671"/>
                  </a:lnTo>
                  <a:lnTo>
                    <a:pt x="1442728" y="107239"/>
                  </a:lnTo>
                  <a:lnTo>
                    <a:pt x="1490819" y="125297"/>
                  </a:lnTo>
                  <a:lnTo>
                    <a:pt x="1538910" y="146195"/>
                  </a:lnTo>
                  <a:lnTo>
                    <a:pt x="1587001" y="170318"/>
                  </a:lnTo>
                  <a:lnTo>
                    <a:pt x="1635092" y="198081"/>
                  </a:lnTo>
                  <a:lnTo>
                    <a:pt x="1683183" y="229924"/>
                  </a:lnTo>
                  <a:lnTo>
                    <a:pt x="1731274" y="266305"/>
                  </a:lnTo>
                  <a:lnTo>
                    <a:pt x="1779364" y="307684"/>
                  </a:lnTo>
                  <a:lnTo>
                    <a:pt x="1827455" y="354510"/>
                  </a:lnTo>
                  <a:lnTo>
                    <a:pt x="1875546" y="407196"/>
                  </a:lnTo>
                  <a:lnTo>
                    <a:pt x="1923637" y="466092"/>
                  </a:lnTo>
                  <a:lnTo>
                    <a:pt x="1971728" y="531456"/>
                  </a:lnTo>
                  <a:lnTo>
                    <a:pt x="2019819" y="603419"/>
                  </a:lnTo>
                  <a:lnTo>
                    <a:pt x="2067910" y="681952"/>
                  </a:lnTo>
                  <a:lnTo>
                    <a:pt x="2116001" y="766832"/>
                  </a:lnTo>
                  <a:lnTo>
                    <a:pt x="2164092" y="857624"/>
                  </a:lnTo>
                  <a:lnTo>
                    <a:pt x="2212183" y="953664"/>
                  </a:lnTo>
                  <a:lnTo>
                    <a:pt x="2260274" y="1054069"/>
                  </a:lnTo>
                  <a:lnTo>
                    <a:pt x="2308365" y="1157753"/>
                  </a:lnTo>
                  <a:lnTo>
                    <a:pt x="2356456" y="1263474"/>
                  </a:lnTo>
                  <a:lnTo>
                    <a:pt x="2404547" y="1369886"/>
                  </a:lnTo>
                  <a:lnTo>
                    <a:pt x="2452638" y="1475608"/>
                  </a:lnTo>
                  <a:lnTo>
                    <a:pt x="2500729" y="1579292"/>
                  </a:lnTo>
                  <a:lnTo>
                    <a:pt x="2548820" y="1679697"/>
                  </a:lnTo>
                  <a:lnTo>
                    <a:pt x="2596911" y="1775737"/>
                  </a:lnTo>
                  <a:lnTo>
                    <a:pt x="2645001" y="1866529"/>
                  </a:lnTo>
                  <a:lnTo>
                    <a:pt x="2693092" y="1951409"/>
                  </a:lnTo>
                  <a:lnTo>
                    <a:pt x="2741183" y="2029941"/>
                  </a:lnTo>
                  <a:lnTo>
                    <a:pt x="2789274" y="2101905"/>
                  </a:lnTo>
                  <a:lnTo>
                    <a:pt x="2837365" y="2167269"/>
                  </a:lnTo>
                  <a:lnTo>
                    <a:pt x="2885456" y="2226165"/>
                  </a:lnTo>
                  <a:lnTo>
                    <a:pt x="2933547" y="2278850"/>
                  </a:lnTo>
                  <a:lnTo>
                    <a:pt x="2981638" y="2325676"/>
                  </a:lnTo>
                  <a:lnTo>
                    <a:pt x="3029729" y="2367056"/>
                  </a:lnTo>
                  <a:lnTo>
                    <a:pt x="3077820" y="2403436"/>
                  </a:lnTo>
                  <a:lnTo>
                    <a:pt x="3125911" y="2435280"/>
                  </a:lnTo>
                  <a:lnTo>
                    <a:pt x="3174002" y="2463043"/>
                  </a:lnTo>
                  <a:lnTo>
                    <a:pt x="3222093" y="2487166"/>
                  </a:lnTo>
                  <a:lnTo>
                    <a:pt x="3270184" y="2508064"/>
                  </a:lnTo>
                  <a:lnTo>
                    <a:pt x="3318275" y="2526121"/>
                  </a:lnTo>
                  <a:lnTo>
                    <a:pt x="3366366" y="2541690"/>
                  </a:lnTo>
                  <a:lnTo>
                    <a:pt x="3414457" y="2555087"/>
                  </a:lnTo>
                  <a:lnTo>
                    <a:pt x="3462548" y="2566597"/>
                  </a:lnTo>
                  <a:lnTo>
                    <a:pt x="3510638" y="2576471"/>
                  </a:lnTo>
                  <a:lnTo>
                    <a:pt x="3558729" y="2584931"/>
                  </a:lnTo>
                  <a:lnTo>
                    <a:pt x="3606820" y="2592173"/>
                  </a:lnTo>
                  <a:lnTo>
                    <a:pt x="3654911" y="2598366"/>
                  </a:lnTo>
                  <a:lnTo>
                    <a:pt x="3703002" y="2603658"/>
                  </a:lnTo>
                  <a:lnTo>
                    <a:pt x="3751093" y="2608177"/>
                  </a:lnTo>
                  <a:lnTo>
                    <a:pt x="3799184" y="2612035"/>
                  </a:lnTo>
                  <a:lnTo>
                    <a:pt x="3847275" y="2615325"/>
                  </a:lnTo>
                  <a:lnTo>
                    <a:pt x="3895366" y="2618132"/>
                  </a:lnTo>
                  <a:lnTo>
                    <a:pt x="3943457" y="2620524"/>
                  </a:lnTo>
                  <a:lnTo>
                    <a:pt x="3991548" y="2622562"/>
                  </a:lnTo>
                  <a:lnTo>
                    <a:pt x="4039639" y="2624299"/>
                  </a:lnTo>
                  <a:lnTo>
                    <a:pt x="4087730" y="2625779"/>
                  </a:lnTo>
                  <a:lnTo>
                    <a:pt x="4135821" y="2627039"/>
                  </a:lnTo>
                  <a:lnTo>
                    <a:pt x="4183912" y="2628111"/>
                  </a:lnTo>
                  <a:lnTo>
                    <a:pt x="4232003" y="2629025"/>
                  </a:lnTo>
                  <a:lnTo>
                    <a:pt x="4280094" y="2629803"/>
                  </a:lnTo>
                  <a:lnTo>
                    <a:pt x="4328185" y="2630465"/>
                  </a:lnTo>
                  <a:lnTo>
                    <a:pt x="4376275" y="2631028"/>
                  </a:lnTo>
                  <a:lnTo>
                    <a:pt x="4424366" y="2631508"/>
                  </a:lnTo>
                  <a:lnTo>
                    <a:pt x="4472457" y="2631916"/>
                  </a:lnTo>
                  <a:lnTo>
                    <a:pt x="4520548" y="2632263"/>
                  </a:lnTo>
                  <a:lnTo>
                    <a:pt x="4568639" y="2632559"/>
                  </a:lnTo>
                  <a:lnTo>
                    <a:pt x="4616730" y="2632810"/>
                  </a:lnTo>
                  <a:lnTo>
                    <a:pt x="4664821" y="2633024"/>
                  </a:lnTo>
                  <a:lnTo>
                    <a:pt x="4712912" y="2633206"/>
                  </a:lnTo>
                  <a:lnTo>
                    <a:pt x="4761003" y="2633361"/>
                  </a:lnTo>
                </a:path>
              </a:pathLst>
            </a:custGeom>
            <a:ln w="40651" cap="flat">
              <a:solidFill>
                <a:srgbClr val="D3D3D3">
                  <a:alpha val="100000"/>
                </a:srgbClr>
              </a:solidFill>
              <a:prstDash val="solid"/>
              <a:round/>
            </a:ln>
          </p:spPr>
          <p:txBody>
            <a:bodyPr/>
            <a:lstStyle/>
            <a:p/>
          </p:txBody>
        </p:sp>
        <p:sp>
          <p:nvSpPr>
            <p:cNvPr id="28" name="pl28"/>
            <p:cNvSpPr/>
            <p:nvPr/>
          </p:nvSpPr>
          <p:spPr>
            <a:xfrm>
              <a:off x="2345525" y="5127026"/>
              <a:ext cx="4761003" cy="790008"/>
            </a:xfrm>
            <a:custGeom>
              <a:avLst/>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p:txBody>
        </p:sp>
        <p:sp>
          <p:nvSpPr>
            <p:cNvPr id="29" name="pl29"/>
            <p:cNvSpPr/>
            <p:nvPr/>
          </p:nvSpPr>
          <p:spPr>
            <a:xfrm>
              <a:off x="2345525" y="1701270"/>
              <a:ext cx="4761003" cy="526672"/>
            </a:xfrm>
            <a:custGeom>
              <a:avLst/>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p:txBody>
        </p:sp>
        <p:sp>
          <p:nvSpPr>
            <p:cNvPr id="30" name="pl30"/>
            <p:cNvSpPr/>
            <p:nvPr/>
          </p:nvSpPr>
          <p:spPr>
            <a:xfrm>
              <a:off x="2345525" y="1701182"/>
              <a:ext cx="4761003" cy="263336"/>
            </a:xfrm>
            <a:custGeom>
              <a:avLst/>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p:txBody>
        </p:sp>
        <p:sp>
          <p:nvSpPr>
            <p:cNvPr id="31" name="pl31"/>
            <p:cNvSpPr/>
            <p:nvPr/>
          </p:nvSpPr>
          <p:spPr>
            <a:xfrm>
              <a:off x="2345525" y="910643"/>
              <a:ext cx="4761003" cy="263336"/>
            </a:xfrm>
            <a:custGeom>
              <a:avLst/>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p:txBody>
        </p:sp>
        <p:sp>
          <p:nvSpPr>
            <p:cNvPr id="32" name="pl32"/>
            <p:cNvSpPr/>
            <p:nvPr/>
          </p:nvSpPr>
          <p:spPr>
            <a:xfrm>
              <a:off x="2345525" y="1437846"/>
              <a:ext cx="4761003" cy="790008"/>
            </a:xfrm>
            <a:custGeom>
              <a:avLst/>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p:txBody>
        </p:sp>
        <p:sp>
          <p:nvSpPr>
            <p:cNvPr id="33" name="pl33"/>
            <p:cNvSpPr/>
            <p:nvPr/>
          </p:nvSpPr>
          <p:spPr>
            <a:xfrm>
              <a:off x="2345525" y="4336399"/>
              <a:ext cx="4761003" cy="526672"/>
            </a:xfrm>
            <a:custGeom>
              <a:avLst/>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p:txBody>
        </p:sp>
        <p:sp>
          <p:nvSpPr>
            <p:cNvPr id="34" name="pl34"/>
            <p:cNvSpPr/>
            <p:nvPr/>
          </p:nvSpPr>
          <p:spPr>
            <a:xfrm>
              <a:off x="2345525" y="3546037"/>
              <a:ext cx="4761003" cy="1053344"/>
            </a:xfrm>
            <a:custGeom>
              <a:avLst/>
              <a:pathLst>
                <a:path w="4761003" h="1053344">
                  <a:moveTo>
                    <a:pt x="0" y="1053344"/>
                  </a:moveTo>
                  <a:lnTo>
                    <a:pt x="48090" y="1053282"/>
                  </a:lnTo>
                  <a:lnTo>
                    <a:pt x="96181" y="1053209"/>
                  </a:lnTo>
                  <a:lnTo>
                    <a:pt x="144272" y="1053124"/>
                  </a:lnTo>
                  <a:lnTo>
                    <a:pt x="192363" y="1053023"/>
                  </a:lnTo>
                  <a:lnTo>
                    <a:pt x="240454" y="1052905"/>
                  </a:lnTo>
                  <a:lnTo>
                    <a:pt x="288545" y="1052766"/>
                  </a:lnTo>
                  <a:lnTo>
                    <a:pt x="336636" y="1052603"/>
                  </a:lnTo>
                  <a:lnTo>
                    <a:pt x="384727" y="1052411"/>
                  </a:lnTo>
                  <a:lnTo>
                    <a:pt x="432818" y="1052186"/>
                  </a:lnTo>
                  <a:lnTo>
                    <a:pt x="480909" y="1051921"/>
                  </a:lnTo>
                  <a:lnTo>
                    <a:pt x="529000" y="1051610"/>
                  </a:lnTo>
                  <a:lnTo>
                    <a:pt x="577091" y="1051244"/>
                  </a:lnTo>
                  <a:lnTo>
                    <a:pt x="625182" y="1050815"/>
                  </a:lnTo>
                  <a:lnTo>
                    <a:pt x="673273" y="1050311"/>
                  </a:lnTo>
                  <a:lnTo>
                    <a:pt x="721364" y="1049719"/>
                  </a:lnTo>
                  <a:lnTo>
                    <a:pt x="769455" y="1049025"/>
                  </a:lnTo>
                  <a:lnTo>
                    <a:pt x="817546" y="1048209"/>
                  </a:lnTo>
                  <a:lnTo>
                    <a:pt x="865637" y="1047252"/>
                  </a:lnTo>
                  <a:lnTo>
                    <a:pt x="913727" y="1046130"/>
                  </a:lnTo>
                  <a:lnTo>
                    <a:pt x="961818" y="1044814"/>
                  </a:lnTo>
                  <a:lnTo>
                    <a:pt x="1009909" y="1043271"/>
                  </a:lnTo>
                  <a:lnTo>
                    <a:pt x="1058000" y="1041463"/>
                  </a:lnTo>
                  <a:lnTo>
                    <a:pt x="1106091" y="1039346"/>
                  </a:lnTo>
                  <a:lnTo>
                    <a:pt x="1154182" y="1036869"/>
                  </a:lnTo>
                  <a:lnTo>
                    <a:pt x="1202273" y="1033972"/>
                  </a:lnTo>
                  <a:lnTo>
                    <a:pt x="1250364" y="1030588"/>
                  </a:lnTo>
                  <a:lnTo>
                    <a:pt x="1298455" y="1026638"/>
                  </a:lnTo>
                  <a:lnTo>
                    <a:pt x="1346546" y="1022035"/>
                  </a:lnTo>
                  <a:lnTo>
                    <a:pt x="1394637" y="1016676"/>
                  </a:lnTo>
                  <a:lnTo>
                    <a:pt x="1442728" y="1010448"/>
                  </a:lnTo>
                  <a:lnTo>
                    <a:pt x="1490819" y="1003225"/>
                  </a:lnTo>
                  <a:lnTo>
                    <a:pt x="1538910" y="994866"/>
                  </a:lnTo>
                  <a:lnTo>
                    <a:pt x="1587001" y="985217"/>
                  </a:lnTo>
                  <a:lnTo>
                    <a:pt x="1635092" y="974112"/>
                  </a:lnTo>
                  <a:lnTo>
                    <a:pt x="1683183" y="961374"/>
                  </a:lnTo>
                  <a:lnTo>
                    <a:pt x="1731274" y="946822"/>
                  </a:lnTo>
                  <a:lnTo>
                    <a:pt x="1779364" y="930270"/>
                  </a:lnTo>
                  <a:lnTo>
                    <a:pt x="1827455" y="911540"/>
                  </a:lnTo>
                  <a:lnTo>
                    <a:pt x="1875546" y="890466"/>
                  </a:lnTo>
                  <a:lnTo>
                    <a:pt x="1923637" y="866907"/>
                  </a:lnTo>
                  <a:lnTo>
                    <a:pt x="1971728" y="840762"/>
                  </a:lnTo>
                  <a:lnTo>
                    <a:pt x="2019819" y="811976"/>
                  </a:lnTo>
                  <a:lnTo>
                    <a:pt x="2067910" y="780563"/>
                  </a:lnTo>
                  <a:lnTo>
                    <a:pt x="2116001" y="746611"/>
                  </a:lnTo>
                  <a:lnTo>
                    <a:pt x="2164092" y="710294"/>
                  </a:lnTo>
                  <a:lnTo>
                    <a:pt x="2212183" y="671878"/>
                  </a:lnTo>
                  <a:lnTo>
                    <a:pt x="2260274" y="631717"/>
                  </a:lnTo>
                  <a:lnTo>
                    <a:pt x="2308365" y="590243"/>
                  </a:lnTo>
                  <a:lnTo>
                    <a:pt x="2356456" y="547954"/>
                  </a:lnTo>
                  <a:lnTo>
                    <a:pt x="2404547" y="505389"/>
                  </a:lnTo>
                  <a:lnTo>
                    <a:pt x="2452638" y="463101"/>
                  </a:lnTo>
                  <a:lnTo>
                    <a:pt x="2500729" y="421627"/>
                  </a:lnTo>
                  <a:lnTo>
                    <a:pt x="2548820" y="381465"/>
                  </a:lnTo>
                  <a:lnTo>
                    <a:pt x="2596911" y="343049"/>
                  </a:lnTo>
                  <a:lnTo>
                    <a:pt x="2645001" y="306733"/>
                  </a:lnTo>
                  <a:lnTo>
                    <a:pt x="2693092" y="272780"/>
                  </a:lnTo>
                  <a:lnTo>
                    <a:pt x="2741183" y="241367"/>
                  </a:lnTo>
                  <a:lnTo>
                    <a:pt x="2789274" y="212582"/>
                  </a:lnTo>
                  <a:lnTo>
                    <a:pt x="2837365" y="186436"/>
                  </a:lnTo>
                  <a:lnTo>
                    <a:pt x="2885456" y="162878"/>
                  </a:lnTo>
                  <a:lnTo>
                    <a:pt x="2933547" y="141804"/>
                  </a:lnTo>
                  <a:lnTo>
                    <a:pt x="2981638" y="123073"/>
                  </a:lnTo>
                  <a:lnTo>
                    <a:pt x="3029729" y="106522"/>
                  </a:lnTo>
                  <a:lnTo>
                    <a:pt x="3077820" y="91969"/>
                  </a:lnTo>
                  <a:lnTo>
                    <a:pt x="3125911" y="79232"/>
                  </a:lnTo>
                  <a:lnTo>
                    <a:pt x="3174002" y="68127"/>
                  </a:lnTo>
                  <a:lnTo>
                    <a:pt x="3222093" y="58478"/>
                  </a:lnTo>
                  <a:lnTo>
                    <a:pt x="3270184" y="50119"/>
                  </a:lnTo>
                  <a:lnTo>
                    <a:pt x="3318275" y="42895"/>
                  </a:lnTo>
                  <a:lnTo>
                    <a:pt x="3366366" y="36668"/>
                  </a:lnTo>
                  <a:lnTo>
                    <a:pt x="3414457" y="31309"/>
                  </a:lnTo>
                  <a:lnTo>
                    <a:pt x="3462548" y="26705"/>
                  </a:lnTo>
                  <a:lnTo>
                    <a:pt x="3510638" y="22756"/>
                  </a:lnTo>
                  <a:lnTo>
                    <a:pt x="3558729" y="19371"/>
                  </a:lnTo>
                  <a:lnTo>
                    <a:pt x="3606820" y="16475"/>
                  </a:lnTo>
                  <a:lnTo>
                    <a:pt x="3654911" y="13998"/>
                  </a:lnTo>
                  <a:lnTo>
                    <a:pt x="3703002" y="11881"/>
                  </a:lnTo>
                  <a:lnTo>
                    <a:pt x="3751093" y="10073"/>
                  </a:lnTo>
                  <a:lnTo>
                    <a:pt x="3799184" y="8530"/>
                  </a:lnTo>
                  <a:lnTo>
                    <a:pt x="3847275" y="7214"/>
                  </a:lnTo>
                  <a:lnTo>
                    <a:pt x="3895366" y="6091"/>
                  </a:lnTo>
                  <a:lnTo>
                    <a:pt x="3943457" y="5135"/>
                  </a:lnTo>
                  <a:lnTo>
                    <a:pt x="3991548" y="4319"/>
                  </a:lnTo>
                  <a:lnTo>
                    <a:pt x="4039639" y="3624"/>
                  </a:lnTo>
                  <a:lnTo>
                    <a:pt x="4087730" y="3033"/>
                  </a:lnTo>
                  <a:lnTo>
                    <a:pt x="4135821" y="2529"/>
                  </a:lnTo>
                  <a:lnTo>
                    <a:pt x="4183912" y="2099"/>
                  </a:lnTo>
                  <a:lnTo>
                    <a:pt x="4232003" y="1734"/>
                  </a:lnTo>
                  <a:lnTo>
                    <a:pt x="4280094" y="1423"/>
                  </a:lnTo>
                  <a:lnTo>
                    <a:pt x="4328185" y="1158"/>
                  </a:lnTo>
                  <a:lnTo>
                    <a:pt x="4376275" y="933"/>
                  </a:lnTo>
                  <a:lnTo>
                    <a:pt x="4424366" y="741"/>
                  </a:lnTo>
                  <a:lnTo>
                    <a:pt x="4472457" y="578"/>
                  </a:lnTo>
                  <a:lnTo>
                    <a:pt x="4520548" y="439"/>
                  </a:lnTo>
                  <a:lnTo>
                    <a:pt x="4568639" y="321"/>
                  </a:lnTo>
                  <a:lnTo>
                    <a:pt x="4616730" y="220"/>
                  </a:lnTo>
                  <a:lnTo>
                    <a:pt x="4664821" y="134"/>
                  </a:lnTo>
                  <a:lnTo>
                    <a:pt x="4712912" y="61"/>
                  </a:lnTo>
                  <a:lnTo>
                    <a:pt x="4761003" y="0"/>
                  </a:lnTo>
                </a:path>
              </a:pathLst>
            </a:custGeom>
            <a:ln w="40651" cap="flat">
              <a:solidFill>
                <a:srgbClr val="D3D3D3">
                  <a:alpha val="100000"/>
                </a:srgbClr>
              </a:solidFill>
              <a:prstDash val="solid"/>
              <a:round/>
            </a:ln>
          </p:spPr>
          <p:txBody>
            <a:bodyPr/>
            <a:lstStyle/>
            <a:p/>
          </p:txBody>
        </p:sp>
        <p:sp>
          <p:nvSpPr>
            <p:cNvPr id="35" name="pl35"/>
            <p:cNvSpPr/>
            <p:nvPr/>
          </p:nvSpPr>
          <p:spPr>
            <a:xfrm>
              <a:off x="2345525" y="3282878"/>
              <a:ext cx="4761003" cy="2106689"/>
            </a:xfrm>
            <a:custGeom>
              <a:avLst/>
              <a:pathLst>
                <a:path w="4761003" h="2106689">
                  <a:moveTo>
                    <a:pt x="0" y="0"/>
                  </a:moveTo>
                  <a:lnTo>
                    <a:pt x="48090" y="123"/>
                  </a:lnTo>
                  <a:lnTo>
                    <a:pt x="96181" y="269"/>
                  </a:lnTo>
                  <a:lnTo>
                    <a:pt x="144272" y="440"/>
                  </a:lnTo>
                  <a:lnTo>
                    <a:pt x="192363" y="642"/>
                  </a:lnTo>
                  <a:lnTo>
                    <a:pt x="240454" y="878"/>
                  </a:lnTo>
                  <a:lnTo>
                    <a:pt x="288545" y="1156"/>
                  </a:lnTo>
                  <a:lnTo>
                    <a:pt x="336636" y="1482"/>
                  </a:lnTo>
                  <a:lnTo>
                    <a:pt x="384727" y="1866"/>
                  </a:lnTo>
                  <a:lnTo>
                    <a:pt x="432818" y="2317"/>
                  </a:lnTo>
                  <a:lnTo>
                    <a:pt x="480909" y="2846"/>
                  </a:lnTo>
                  <a:lnTo>
                    <a:pt x="529000" y="3468"/>
                  </a:lnTo>
                  <a:lnTo>
                    <a:pt x="577091" y="4199"/>
                  </a:lnTo>
                  <a:lnTo>
                    <a:pt x="625182" y="5058"/>
                  </a:lnTo>
                  <a:lnTo>
                    <a:pt x="673273" y="6066"/>
                  </a:lnTo>
                  <a:lnTo>
                    <a:pt x="721364" y="7249"/>
                  </a:lnTo>
                  <a:lnTo>
                    <a:pt x="769455" y="8639"/>
                  </a:lnTo>
                  <a:lnTo>
                    <a:pt x="817546" y="10270"/>
                  </a:lnTo>
                  <a:lnTo>
                    <a:pt x="865637" y="12183"/>
                  </a:lnTo>
                  <a:lnTo>
                    <a:pt x="913727" y="14428"/>
                  </a:lnTo>
                  <a:lnTo>
                    <a:pt x="961818" y="17061"/>
                  </a:lnTo>
                  <a:lnTo>
                    <a:pt x="1009909" y="20146"/>
                  </a:lnTo>
                  <a:lnTo>
                    <a:pt x="1058000" y="23762"/>
                  </a:lnTo>
                  <a:lnTo>
                    <a:pt x="1106091" y="27996"/>
                  </a:lnTo>
                  <a:lnTo>
                    <a:pt x="1154182" y="32950"/>
                  </a:lnTo>
                  <a:lnTo>
                    <a:pt x="1202273" y="38743"/>
                  </a:lnTo>
                  <a:lnTo>
                    <a:pt x="1250364" y="45512"/>
                  </a:lnTo>
                  <a:lnTo>
                    <a:pt x="1298455" y="53411"/>
                  </a:lnTo>
                  <a:lnTo>
                    <a:pt x="1346546" y="62619"/>
                  </a:lnTo>
                  <a:lnTo>
                    <a:pt x="1394637" y="73336"/>
                  </a:lnTo>
                  <a:lnTo>
                    <a:pt x="1442728" y="85791"/>
                  </a:lnTo>
                  <a:lnTo>
                    <a:pt x="1490819" y="100238"/>
                  </a:lnTo>
                  <a:lnTo>
                    <a:pt x="1538910" y="116956"/>
                  </a:lnTo>
                  <a:lnTo>
                    <a:pt x="1587001" y="136254"/>
                  </a:lnTo>
                  <a:lnTo>
                    <a:pt x="1635092" y="158465"/>
                  </a:lnTo>
                  <a:lnTo>
                    <a:pt x="1683183" y="183939"/>
                  </a:lnTo>
                  <a:lnTo>
                    <a:pt x="1731274" y="213044"/>
                  </a:lnTo>
                  <a:lnTo>
                    <a:pt x="1779364" y="246147"/>
                  </a:lnTo>
                  <a:lnTo>
                    <a:pt x="1827455" y="283608"/>
                  </a:lnTo>
                  <a:lnTo>
                    <a:pt x="1875546" y="325756"/>
                  </a:lnTo>
                  <a:lnTo>
                    <a:pt x="1923637" y="372873"/>
                  </a:lnTo>
                  <a:lnTo>
                    <a:pt x="1971728" y="425165"/>
                  </a:lnTo>
                  <a:lnTo>
                    <a:pt x="2019819" y="482735"/>
                  </a:lnTo>
                  <a:lnTo>
                    <a:pt x="2067910" y="545561"/>
                  </a:lnTo>
                  <a:lnTo>
                    <a:pt x="2116001" y="613466"/>
                  </a:lnTo>
                  <a:lnTo>
                    <a:pt x="2164092" y="686099"/>
                  </a:lnTo>
                  <a:lnTo>
                    <a:pt x="2212183" y="762931"/>
                  </a:lnTo>
                  <a:lnTo>
                    <a:pt x="2260274" y="843255"/>
                  </a:lnTo>
                  <a:lnTo>
                    <a:pt x="2308365" y="926202"/>
                  </a:lnTo>
                  <a:lnTo>
                    <a:pt x="2356456" y="1010779"/>
                  </a:lnTo>
                  <a:lnTo>
                    <a:pt x="2404547" y="1095909"/>
                  </a:lnTo>
                  <a:lnTo>
                    <a:pt x="2452638" y="1180486"/>
                  </a:lnTo>
                  <a:lnTo>
                    <a:pt x="2500729" y="1263434"/>
                  </a:lnTo>
                  <a:lnTo>
                    <a:pt x="2548820" y="1343757"/>
                  </a:lnTo>
                  <a:lnTo>
                    <a:pt x="2596911" y="1420589"/>
                  </a:lnTo>
                  <a:lnTo>
                    <a:pt x="2645001" y="1493223"/>
                  </a:lnTo>
                  <a:lnTo>
                    <a:pt x="2693092" y="1561127"/>
                  </a:lnTo>
                  <a:lnTo>
                    <a:pt x="2741183" y="1623953"/>
                  </a:lnTo>
                  <a:lnTo>
                    <a:pt x="2789274" y="1681524"/>
                  </a:lnTo>
                  <a:lnTo>
                    <a:pt x="2837365" y="1733815"/>
                  </a:lnTo>
                  <a:lnTo>
                    <a:pt x="2885456" y="1780932"/>
                  </a:lnTo>
                  <a:lnTo>
                    <a:pt x="2933547" y="1823080"/>
                  </a:lnTo>
                  <a:lnTo>
                    <a:pt x="2981638" y="1860541"/>
                  </a:lnTo>
                  <a:lnTo>
                    <a:pt x="3029729" y="1893644"/>
                  </a:lnTo>
                  <a:lnTo>
                    <a:pt x="3077820" y="1922749"/>
                  </a:lnTo>
                  <a:lnTo>
                    <a:pt x="3125911" y="1948224"/>
                  </a:lnTo>
                  <a:lnTo>
                    <a:pt x="3174002" y="1970434"/>
                  </a:lnTo>
                  <a:lnTo>
                    <a:pt x="3222093" y="1989732"/>
                  </a:lnTo>
                  <a:lnTo>
                    <a:pt x="3270184" y="2006451"/>
                  </a:lnTo>
                  <a:lnTo>
                    <a:pt x="3318275" y="2020897"/>
                  </a:lnTo>
                  <a:lnTo>
                    <a:pt x="3366366" y="2033352"/>
                  </a:lnTo>
                  <a:lnTo>
                    <a:pt x="3414457" y="2044070"/>
                  </a:lnTo>
                  <a:lnTo>
                    <a:pt x="3462548" y="2053277"/>
                  </a:lnTo>
                  <a:lnTo>
                    <a:pt x="3510638" y="2061177"/>
                  </a:lnTo>
                  <a:lnTo>
                    <a:pt x="3558729" y="2067945"/>
                  </a:lnTo>
                  <a:lnTo>
                    <a:pt x="3606820" y="2073738"/>
                  </a:lnTo>
                  <a:lnTo>
                    <a:pt x="3654911" y="2078693"/>
                  </a:lnTo>
                  <a:lnTo>
                    <a:pt x="3703002" y="2082926"/>
                  </a:lnTo>
                  <a:lnTo>
                    <a:pt x="3751093" y="2086542"/>
                  </a:lnTo>
                  <a:lnTo>
                    <a:pt x="3799184" y="2089628"/>
                  </a:lnTo>
                  <a:lnTo>
                    <a:pt x="3847275" y="2092260"/>
                  </a:lnTo>
                  <a:lnTo>
                    <a:pt x="3895366" y="2094505"/>
                  </a:lnTo>
                  <a:lnTo>
                    <a:pt x="3943457" y="2096419"/>
                  </a:lnTo>
                  <a:lnTo>
                    <a:pt x="3991548" y="2098050"/>
                  </a:lnTo>
                  <a:lnTo>
                    <a:pt x="4039639" y="2099439"/>
                  </a:lnTo>
                  <a:lnTo>
                    <a:pt x="4087730" y="2100623"/>
                  </a:lnTo>
                  <a:lnTo>
                    <a:pt x="4135821" y="2101631"/>
                  </a:lnTo>
                  <a:lnTo>
                    <a:pt x="4183912" y="2102489"/>
                  </a:lnTo>
                  <a:lnTo>
                    <a:pt x="4232003" y="2103220"/>
                  </a:lnTo>
                  <a:lnTo>
                    <a:pt x="4280094" y="2103842"/>
                  </a:lnTo>
                  <a:lnTo>
                    <a:pt x="4328185" y="2104372"/>
                  </a:lnTo>
                  <a:lnTo>
                    <a:pt x="4376275" y="2104822"/>
                  </a:lnTo>
                  <a:lnTo>
                    <a:pt x="4424366" y="2105206"/>
                  </a:lnTo>
                  <a:lnTo>
                    <a:pt x="4472457" y="2105532"/>
                  </a:lnTo>
                  <a:lnTo>
                    <a:pt x="4520548" y="2105810"/>
                  </a:lnTo>
                  <a:lnTo>
                    <a:pt x="4568639" y="2106047"/>
                  </a:lnTo>
                  <a:lnTo>
                    <a:pt x="4616730" y="2106248"/>
                  </a:lnTo>
                  <a:lnTo>
                    <a:pt x="4664821" y="2106419"/>
                  </a:lnTo>
                  <a:lnTo>
                    <a:pt x="4712912" y="2106565"/>
                  </a:lnTo>
                  <a:lnTo>
                    <a:pt x="4761003" y="2106689"/>
                  </a:lnTo>
                </a:path>
              </a:pathLst>
            </a:custGeom>
            <a:ln w="40651" cap="flat">
              <a:solidFill>
                <a:srgbClr val="D3D3D3">
                  <a:alpha val="100000"/>
                </a:srgbClr>
              </a:solidFill>
              <a:prstDash val="solid"/>
              <a:round/>
            </a:ln>
          </p:spPr>
          <p:txBody>
            <a:bodyPr/>
            <a:lstStyle/>
            <a:p/>
          </p:txBody>
        </p:sp>
        <p:sp>
          <p:nvSpPr>
            <p:cNvPr id="36" name="pl36"/>
            <p:cNvSpPr/>
            <p:nvPr/>
          </p:nvSpPr>
          <p:spPr>
            <a:xfrm>
              <a:off x="2345525" y="910643"/>
              <a:ext cx="4761003" cy="263336"/>
            </a:xfrm>
            <a:custGeom>
              <a:avLst/>
              <a:pathLst>
                <a:path w="4761003" h="263336">
                  <a:moveTo>
                    <a:pt x="0" y="263336"/>
                  </a:moveTo>
                  <a:lnTo>
                    <a:pt x="48090" y="263320"/>
                  </a:lnTo>
                  <a:lnTo>
                    <a:pt x="96181" y="263302"/>
                  </a:lnTo>
                  <a:lnTo>
                    <a:pt x="144272" y="263281"/>
                  </a:lnTo>
                  <a:lnTo>
                    <a:pt x="192363" y="263255"/>
                  </a:lnTo>
                  <a:lnTo>
                    <a:pt x="240454" y="263226"/>
                  </a:lnTo>
                  <a:lnTo>
                    <a:pt x="288545" y="263191"/>
                  </a:lnTo>
                  <a:lnTo>
                    <a:pt x="336636" y="263150"/>
                  </a:lnTo>
                  <a:lnTo>
                    <a:pt x="384727" y="263102"/>
                  </a:lnTo>
                  <a:lnTo>
                    <a:pt x="432818" y="263046"/>
                  </a:lnTo>
                  <a:lnTo>
                    <a:pt x="480909" y="262980"/>
                  </a:lnTo>
                  <a:lnTo>
                    <a:pt x="529000" y="262902"/>
                  </a:lnTo>
                  <a:lnTo>
                    <a:pt x="577091" y="262811"/>
                  </a:lnTo>
                  <a:lnTo>
                    <a:pt x="625182" y="262703"/>
                  </a:lnTo>
                  <a:lnTo>
                    <a:pt x="673273" y="262577"/>
                  </a:lnTo>
                  <a:lnTo>
                    <a:pt x="721364" y="262429"/>
                  </a:lnTo>
                  <a:lnTo>
                    <a:pt x="769455" y="262256"/>
                  </a:lnTo>
                  <a:lnTo>
                    <a:pt x="817546" y="262052"/>
                  </a:lnTo>
                  <a:lnTo>
                    <a:pt x="865637" y="261813"/>
                  </a:lnTo>
                  <a:lnTo>
                    <a:pt x="913727" y="261532"/>
                  </a:lnTo>
                  <a:lnTo>
                    <a:pt x="961818" y="261203"/>
                  </a:lnTo>
                  <a:lnTo>
                    <a:pt x="1009909" y="260817"/>
                  </a:lnTo>
                  <a:lnTo>
                    <a:pt x="1058000" y="260365"/>
                  </a:lnTo>
                  <a:lnTo>
                    <a:pt x="1106091" y="259836"/>
                  </a:lnTo>
                  <a:lnTo>
                    <a:pt x="1154182" y="259217"/>
                  </a:lnTo>
                  <a:lnTo>
                    <a:pt x="1202273" y="258493"/>
                  </a:lnTo>
                  <a:lnTo>
                    <a:pt x="1250364" y="257647"/>
                  </a:lnTo>
                  <a:lnTo>
                    <a:pt x="1298455" y="256659"/>
                  </a:lnTo>
                  <a:lnTo>
                    <a:pt x="1346546" y="255508"/>
                  </a:lnTo>
                  <a:lnTo>
                    <a:pt x="1394637" y="254169"/>
                  </a:lnTo>
                  <a:lnTo>
                    <a:pt x="1442728" y="252612"/>
                  </a:lnTo>
                  <a:lnTo>
                    <a:pt x="1490819" y="250806"/>
                  </a:lnTo>
                  <a:lnTo>
                    <a:pt x="1538910" y="248716"/>
                  </a:lnTo>
                  <a:lnTo>
                    <a:pt x="1587001" y="246304"/>
                  </a:lnTo>
                  <a:lnTo>
                    <a:pt x="1635092" y="243528"/>
                  </a:lnTo>
                  <a:lnTo>
                    <a:pt x="1683183" y="240343"/>
                  </a:lnTo>
                  <a:lnTo>
                    <a:pt x="1731274" y="236705"/>
                  </a:lnTo>
                  <a:lnTo>
                    <a:pt x="1779364" y="232567"/>
                  </a:lnTo>
                  <a:lnTo>
                    <a:pt x="1827455" y="227885"/>
                  </a:lnTo>
                  <a:lnTo>
                    <a:pt x="1875546" y="222616"/>
                  </a:lnTo>
                  <a:lnTo>
                    <a:pt x="1923637" y="216726"/>
                  </a:lnTo>
                  <a:lnTo>
                    <a:pt x="1971728" y="210190"/>
                  </a:lnTo>
                  <a:lnTo>
                    <a:pt x="2019819" y="202994"/>
                  </a:lnTo>
                  <a:lnTo>
                    <a:pt x="2067910" y="195140"/>
                  </a:lnTo>
                  <a:lnTo>
                    <a:pt x="2116001" y="186652"/>
                  </a:lnTo>
                  <a:lnTo>
                    <a:pt x="2164092" y="177573"/>
                  </a:lnTo>
                  <a:lnTo>
                    <a:pt x="2212183" y="167969"/>
                  </a:lnTo>
                  <a:lnTo>
                    <a:pt x="2260274" y="157929"/>
                  </a:lnTo>
                  <a:lnTo>
                    <a:pt x="2308365" y="147560"/>
                  </a:lnTo>
                  <a:lnTo>
                    <a:pt x="2356456" y="136988"/>
                  </a:lnTo>
                  <a:lnTo>
                    <a:pt x="2404547" y="126347"/>
                  </a:lnTo>
                  <a:lnTo>
                    <a:pt x="2452638" y="115775"/>
                  </a:lnTo>
                  <a:lnTo>
                    <a:pt x="2500729" y="105406"/>
                  </a:lnTo>
                  <a:lnTo>
                    <a:pt x="2548820" y="95366"/>
                  </a:lnTo>
                  <a:lnTo>
                    <a:pt x="2596911" y="85762"/>
                  </a:lnTo>
                  <a:lnTo>
                    <a:pt x="2645001" y="76683"/>
                  </a:lnTo>
                  <a:lnTo>
                    <a:pt x="2693092" y="68195"/>
                  </a:lnTo>
                  <a:lnTo>
                    <a:pt x="2741183" y="60341"/>
                  </a:lnTo>
                  <a:lnTo>
                    <a:pt x="2789274" y="53145"/>
                  </a:lnTo>
                  <a:lnTo>
                    <a:pt x="2837365" y="46609"/>
                  </a:lnTo>
                  <a:lnTo>
                    <a:pt x="2885456" y="40719"/>
                  </a:lnTo>
                  <a:lnTo>
                    <a:pt x="2933547" y="35451"/>
                  </a:lnTo>
                  <a:lnTo>
                    <a:pt x="2981638" y="30768"/>
                  </a:lnTo>
                  <a:lnTo>
                    <a:pt x="3029729" y="26630"/>
                  </a:lnTo>
                  <a:lnTo>
                    <a:pt x="3077820" y="22992"/>
                  </a:lnTo>
                  <a:lnTo>
                    <a:pt x="3125911" y="19808"/>
                  </a:lnTo>
                  <a:lnTo>
                    <a:pt x="3174002" y="17031"/>
                  </a:lnTo>
                  <a:lnTo>
                    <a:pt x="3222093" y="14619"/>
                  </a:lnTo>
                  <a:lnTo>
                    <a:pt x="3270184" y="12529"/>
                  </a:lnTo>
                  <a:lnTo>
                    <a:pt x="3318275" y="10723"/>
                  </a:lnTo>
                  <a:lnTo>
                    <a:pt x="3366366" y="9167"/>
                  </a:lnTo>
                  <a:lnTo>
                    <a:pt x="3414457" y="7827"/>
                  </a:lnTo>
                  <a:lnTo>
                    <a:pt x="3462548" y="6676"/>
                  </a:lnTo>
                  <a:lnTo>
                    <a:pt x="3510638" y="5689"/>
                  </a:lnTo>
                  <a:lnTo>
                    <a:pt x="3558729" y="4842"/>
                  </a:lnTo>
                  <a:lnTo>
                    <a:pt x="3606820" y="4118"/>
                  </a:lnTo>
                  <a:lnTo>
                    <a:pt x="3654911" y="3499"/>
                  </a:lnTo>
                  <a:lnTo>
                    <a:pt x="3703002" y="2970"/>
                  </a:lnTo>
                  <a:lnTo>
                    <a:pt x="3751093" y="2518"/>
                  </a:lnTo>
                  <a:lnTo>
                    <a:pt x="3799184" y="2132"/>
                  </a:lnTo>
                  <a:lnTo>
                    <a:pt x="3847275" y="1803"/>
                  </a:lnTo>
                  <a:lnTo>
                    <a:pt x="3895366" y="1522"/>
                  </a:lnTo>
                  <a:lnTo>
                    <a:pt x="3943457" y="1283"/>
                  </a:lnTo>
                  <a:lnTo>
                    <a:pt x="3991548" y="1079"/>
                  </a:lnTo>
                  <a:lnTo>
                    <a:pt x="4039639" y="906"/>
                  </a:lnTo>
                  <a:lnTo>
                    <a:pt x="4087730" y="758"/>
                  </a:lnTo>
                  <a:lnTo>
                    <a:pt x="4135821" y="632"/>
                  </a:lnTo>
                  <a:lnTo>
                    <a:pt x="4183912" y="524"/>
                  </a:lnTo>
                  <a:lnTo>
                    <a:pt x="4232003" y="433"/>
                  </a:lnTo>
                  <a:lnTo>
                    <a:pt x="4280094" y="355"/>
                  </a:lnTo>
                  <a:lnTo>
                    <a:pt x="4328185" y="289"/>
                  </a:lnTo>
                  <a:lnTo>
                    <a:pt x="4376275" y="233"/>
                  </a:lnTo>
                  <a:lnTo>
                    <a:pt x="4424366" y="185"/>
                  </a:lnTo>
                  <a:lnTo>
                    <a:pt x="4472457" y="144"/>
                  </a:lnTo>
                  <a:lnTo>
                    <a:pt x="4520548" y="109"/>
                  </a:lnTo>
                  <a:lnTo>
                    <a:pt x="4568639" y="80"/>
                  </a:lnTo>
                  <a:lnTo>
                    <a:pt x="4616730" y="55"/>
                  </a:lnTo>
                  <a:lnTo>
                    <a:pt x="4664821" y="33"/>
                  </a:lnTo>
                  <a:lnTo>
                    <a:pt x="4712912" y="15"/>
                  </a:lnTo>
                  <a:lnTo>
                    <a:pt x="4761003" y="0"/>
                  </a:lnTo>
                </a:path>
              </a:pathLst>
            </a:custGeom>
            <a:ln w="40651" cap="flat">
              <a:solidFill>
                <a:srgbClr val="D3D3D3">
                  <a:alpha val="100000"/>
                </a:srgbClr>
              </a:solidFill>
              <a:prstDash val="solid"/>
              <a:round/>
            </a:ln>
          </p:spPr>
          <p:txBody>
            <a:bodyPr/>
            <a:lstStyle/>
            <a:p/>
          </p:txBody>
        </p:sp>
        <p:sp>
          <p:nvSpPr>
            <p:cNvPr id="37" name="pl37"/>
            <p:cNvSpPr/>
            <p:nvPr/>
          </p:nvSpPr>
          <p:spPr>
            <a:xfrm>
              <a:off x="2345525" y="2755322"/>
              <a:ext cx="4761003" cy="526672"/>
            </a:xfrm>
            <a:custGeom>
              <a:avLst/>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p:txBody>
        </p:sp>
        <p:sp>
          <p:nvSpPr>
            <p:cNvPr id="38" name="pl38"/>
            <p:cNvSpPr/>
            <p:nvPr/>
          </p:nvSpPr>
          <p:spPr>
            <a:xfrm>
              <a:off x="2345525" y="1965225"/>
              <a:ext cx="4761003" cy="1843353"/>
            </a:xfrm>
            <a:custGeom>
              <a:avLst/>
              <a:pathLst>
                <a:path w="4761003" h="1843353">
                  <a:moveTo>
                    <a:pt x="0" y="0"/>
                  </a:moveTo>
                  <a:lnTo>
                    <a:pt x="48090" y="108"/>
                  </a:lnTo>
                  <a:lnTo>
                    <a:pt x="96181" y="235"/>
                  </a:lnTo>
                  <a:lnTo>
                    <a:pt x="144272" y="385"/>
                  </a:lnTo>
                  <a:lnTo>
                    <a:pt x="192363" y="561"/>
                  </a:lnTo>
                  <a:lnTo>
                    <a:pt x="240454" y="768"/>
                  </a:lnTo>
                  <a:lnTo>
                    <a:pt x="288545" y="1011"/>
                  </a:lnTo>
                  <a:lnTo>
                    <a:pt x="336636" y="1297"/>
                  </a:lnTo>
                  <a:lnTo>
                    <a:pt x="384727" y="1633"/>
                  </a:lnTo>
                  <a:lnTo>
                    <a:pt x="432818" y="2027"/>
                  </a:lnTo>
                  <a:lnTo>
                    <a:pt x="480909" y="2490"/>
                  </a:lnTo>
                  <a:lnTo>
                    <a:pt x="529000" y="3035"/>
                  </a:lnTo>
                  <a:lnTo>
                    <a:pt x="577091" y="3674"/>
                  </a:lnTo>
                  <a:lnTo>
                    <a:pt x="625182" y="4425"/>
                  </a:lnTo>
                  <a:lnTo>
                    <a:pt x="673273" y="5307"/>
                  </a:lnTo>
                  <a:lnTo>
                    <a:pt x="721364" y="6343"/>
                  </a:lnTo>
                  <a:lnTo>
                    <a:pt x="769455" y="7559"/>
                  </a:lnTo>
                  <a:lnTo>
                    <a:pt x="817546" y="8986"/>
                  </a:lnTo>
                  <a:lnTo>
                    <a:pt x="865637" y="10660"/>
                  </a:lnTo>
                  <a:lnTo>
                    <a:pt x="913727" y="12625"/>
                  </a:lnTo>
                  <a:lnTo>
                    <a:pt x="961818" y="14928"/>
                  </a:lnTo>
                  <a:lnTo>
                    <a:pt x="1009909" y="17628"/>
                  </a:lnTo>
                  <a:lnTo>
                    <a:pt x="1058000" y="20792"/>
                  </a:lnTo>
                  <a:lnTo>
                    <a:pt x="1106091" y="24496"/>
                  </a:lnTo>
                  <a:lnTo>
                    <a:pt x="1154182" y="28831"/>
                  </a:lnTo>
                  <a:lnTo>
                    <a:pt x="1202273" y="33900"/>
                  </a:lnTo>
                  <a:lnTo>
                    <a:pt x="1250364" y="39823"/>
                  </a:lnTo>
                  <a:lnTo>
                    <a:pt x="1298455" y="46734"/>
                  </a:lnTo>
                  <a:lnTo>
                    <a:pt x="1346546" y="54791"/>
                  </a:lnTo>
                  <a:lnTo>
                    <a:pt x="1394637" y="64169"/>
                  </a:lnTo>
                  <a:lnTo>
                    <a:pt x="1442728" y="75067"/>
                  </a:lnTo>
                  <a:lnTo>
                    <a:pt x="1490819" y="87708"/>
                  </a:lnTo>
                  <a:lnTo>
                    <a:pt x="1538910" y="102336"/>
                  </a:lnTo>
                  <a:lnTo>
                    <a:pt x="1587001" y="119222"/>
                  </a:lnTo>
                  <a:lnTo>
                    <a:pt x="1635092" y="138656"/>
                  </a:lnTo>
                  <a:lnTo>
                    <a:pt x="1683183" y="160947"/>
                  </a:lnTo>
                  <a:lnTo>
                    <a:pt x="1731274" y="186413"/>
                  </a:lnTo>
                  <a:lnTo>
                    <a:pt x="1779364" y="215379"/>
                  </a:lnTo>
                  <a:lnTo>
                    <a:pt x="1827455" y="248157"/>
                  </a:lnTo>
                  <a:lnTo>
                    <a:pt x="1875546" y="285037"/>
                  </a:lnTo>
                  <a:lnTo>
                    <a:pt x="1923637" y="326264"/>
                  </a:lnTo>
                  <a:lnTo>
                    <a:pt x="1971728" y="372019"/>
                  </a:lnTo>
                  <a:lnTo>
                    <a:pt x="2019819" y="422393"/>
                  </a:lnTo>
                  <a:lnTo>
                    <a:pt x="2067910" y="477366"/>
                  </a:lnTo>
                  <a:lnTo>
                    <a:pt x="2116001" y="536782"/>
                  </a:lnTo>
                  <a:lnTo>
                    <a:pt x="2164092" y="600336"/>
                  </a:lnTo>
                  <a:lnTo>
                    <a:pt x="2212183" y="667565"/>
                  </a:lnTo>
                  <a:lnTo>
                    <a:pt x="2260274" y="737848"/>
                  </a:lnTo>
                  <a:lnTo>
                    <a:pt x="2308365" y="810427"/>
                  </a:lnTo>
                  <a:lnTo>
                    <a:pt x="2356456" y="884432"/>
                  </a:lnTo>
                  <a:lnTo>
                    <a:pt x="2404547" y="958920"/>
                  </a:lnTo>
                  <a:lnTo>
                    <a:pt x="2452638" y="1032925"/>
                  </a:lnTo>
                  <a:lnTo>
                    <a:pt x="2500729" y="1105504"/>
                  </a:lnTo>
                  <a:lnTo>
                    <a:pt x="2548820" y="1175788"/>
                  </a:lnTo>
                  <a:lnTo>
                    <a:pt x="2596911" y="1243016"/>
                  </a:lnTo>
                  <a:lnTo>
                    <a:pt x="2645001" y="1306570"/>
                  </a:lnTo>
                  <a:lnTo>
                    <a:pt x="2693092" y="1365986"/>
                  </a:lnTo>
                  <a:lnTo>
                    <a:pt x="2741183" y="1420959"/>
                  </a:lnTo>
                  <a:lnTo>
                    <a:pt x="2789274" y="1471333"/>
                  </a:lnTo>
                  <a:lnTo>
                    <a:pt x="2837365" y="1517088"/>
                  </a:lnTo>
                  <a:lnTo>
                    <a:pt x="2885456" y="1558315"/>
                  </a:lnTo>
                  <a:lnTo>
                    <a:pt x="2933547" y="1595195"/>
                  </a:lnTo>
                  <a:lnTo>
                    <a:pt x="2981638" y="1627973"/>
                  </a:lnTo>
                  <a:lnTo>
                    <a:pt x="3029729" y="1656939"/>
                  </a:lnTo>
                  <a:lnTo>
                    <a:pt x="3077820" y="1682405"/>
                  </a:lnTo>
                  <a:lnTo>
                    <a:pt x="3125911" y="1704696"/>
                  </a:lnTo>
                  <a:lnTo>
                    <a:pt x="3174002" y="1724130"/>
                  </a:lnTo>
                  <a:lnTo>
                    <a:pt x="3222093" y="1741016"/>
                  </a:lnTo>
                  <a:lnTo>
                    <a:pt x="3270184" y="1755644"/>
                  </a:lnTo>
                  <a:lnTo>
                    <a:pt x="3318275" y="1768285"/>
                  </a:lnTo>
                  <a:lnTo>
                    <a:pt x="3366366" y="1779183"/>
                  </a:lnTo>
                  <a:lnTo>
                    <a:pt x="3414457" y="1788561"/>
                  </a:lnTo>
                  <a:lnTo>
                    <a:pt x="3462548" y="1796618"/>
                  </a:lnTo>
                  <a:lnTo>
                    <a:pt x="3510638" y="1803529"/>
                  </a:lnTo>
                  <a:lnTo>
                    <a:pt x="3558729" y="1809452"/>
                  </a:lnTo>
                  <a:lnTo>
                    <a:pt x="3606820" y="1814521"/>
                  </a:lnTo>
                  <a:lnTo>
                    <a:pt x="3654911" y="1818856"/>
                  </a:lnTo>
                  <a:lnTo>
                    <a:pt x="3703002" y="1822561"/>
                  </a:lnTo>
                  <a:lnTo>
                    <a:pt x="3751093" y="1825724"/>
                  </a:lnTo>
                  <a:lnTo>
                    <a:pt x="3799184" y="1828424"/>
                  </a:lnTo>
                  <a:lnTo>
                    <a:pt x="3847275" y="1830728"/>
                  </a:lnTo>
                  <a:lnTo>
                    <a:pt x="3895366" y="1832692"/>
                  </a:lnTo>
                  <a:lnTo>
                    <a:pt x="3943457" y="1834366"/>
                  </a:lnTo>
                  <a:lnTo>
                    <a:pt x="3991548" y="1835793"/>
                  </a:lnTo>
                  <a:lnTo>
                    <a:pt x="4039639" y="1837009"/>
                  </a:lnTo>
                  <a:lnTo>
                    <a:pt x="4087730" y="1838045"/>
                  </a:lnTo>
                  <a:lnTo>
                    <a:pt x="4135821" y="1838927"/>
                  </a:lnTo>
                  <a:lnTo>
                    <a:pt x="4183912" y="1839678"/>
                  </a:lnTo>
                  <a:lnTo>
                    <a:pt x="4232003" y="1840317"/>
                  </a:lnTo>
                  <a:lnTo>
                    <a:pt x="4280094" y="1840862"/>
                  </a:lnTo>
                  <a:lnTo>
                    <a:pt x="4328185" y="1841325"/>
                  </a:lnTo>
                  <a:lnTo>
                    <a:pt x="4376275" y="1841719"/>
                  </a:lnTo>
                  <a:lnTo>
                    <a:pt x="4424366" y="1842055"/>
                  </a:lnTo>
                  <a:lnTo>
                    <a:pt x="4472457" y="1842341"/>
                  </a:lnTo>
                  <a:lnTo>
                    <a:pt x="4520548" y="1842584"/>
                  </a:lnTo>
                  <a:lnTo>
                    <a:pt x="4568639" y="1842791"/>
                  </a:lnTo>
                  <a:lnTo>
                    <a:pt x="4616730" y="1842967"/>
                  </a:lnTo>
                  <a:lnTo>
                    <a:pt x="4664821" y="1843117"/>
                  </a:lnTo>
                  <a:lnTo>
                    <a:pt x="4712912" y="1843244"/>
                  </a:lnTo>
                  <a:lnTo>
                    <a:pt x="4761003" y="1843353"/>
                  </a:lnTo>
                </a:path>
              </a:pathLst>
            </a:custGeom>
            <a:ln w="40651" cap="flat">
              <a:solidFill>
                <a:srgbClr val="D3D3D3">
                  <a:alpha val="100000"/>
                </a:srgbClr>
              </a:solidFill>
              <a:prstDash val="solid"/>
              <a:round/>
            </a:ln>
          </p:spPr>
          <p:txBody>
            <a:bodyPr/>
            <a:lstStyle/>
            <a:p/>
          </p:txBody>
        </p:sp>
        <p:sp>
          <p:nvSpPr>
            <p:cNvPr id="39" name="pl39"/>
            <p:cNvSpPr/>
            <p:nvPr/>
          </p:nvSpPr>
          <p:spPr>
            <a:xfrm>
              <a:off x="2345525" y="3545860"/>
              <a:ext cx="4761003" cy="526672"/>
            </a:xfrm>
            <a:custGeom>
              <a:avLst/>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p:txBody>
        </p:sp>
        <p:sp>
          <p:nvSpPr>
            <p:cNvPr id="40" name="pt40"/>
            <p:cNvSpPr/>
            <p:nvPr/>
          </p:nvSpPr>
          <p:spPr>
            <a:xfrm>
              <a:off x="2259722"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1" name="pt41"/>
            <p:cNvSpPr/>
            <p:nvPr/>
          </p:nvSpPr>
          <p:spPr>
            <a:xfrm>
              <a:off x="2259722"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2" name="pt42"/>
            <p:cNvSpPr/>
            <p:nvPr/>
          </p:nvSpPr>
          <p:spPr>
            <a:xfrm>
              <a:off x="2259722"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3" name="pt43"/>
            <p:cNvSpPr/>
            <p:nvPr/>
          </p:nvSpPr>
          <p:spPr>
            <a:xfrm>
              <a:off x="2259722"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4" name="pt44"/>
            <p:cNvSpPr/>
            <p:nvPr/>
          </p:nvSpPr>
          <p:spPr>
            <a:xfrm>
              <a:off x="2259722"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2259722"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2259722"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259722"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259722"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259722"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2259722"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259722" y="3723393"/>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2" name="pt52"/>
            <p:cNvSpPr/>
            <p:nvPr/>
          </p:nvSpPr>
          <p:spPr>
            <a:xfrm>
              <a:off x="2259722"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259722"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2259722"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259722"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2259722"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259722"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259722"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259722"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7020725"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7020725"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7020725"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7020725"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7020725"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7020725"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7020725"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7020725"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7020725"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7020725"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7020725"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7020725"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7020725"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7020725"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7020725"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7020725"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7020725"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7020725"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7020725"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7020725"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tx80"/>
            <p:cNvSpPr/>
            <p:nvPr/>
          </p:nvSpPr>
          <p:spPr>
            <a:xfrm>
              <a:off x="1873397" y="857129"/>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81" name="tx81"/>
            <p:cNvSpPr/>
            <p:nvPr/>
          </p:nvSpPr>
          <p:spPr>
            <a:xfrm>
              <a:off x="1728927" y="1091917"/>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82" name="tx82"/>
            <p:cNvSpPr/>
            <p:nvPr/>
          </p:nvSpPr>
          <p:spPr>
            <a:xfrm>
              <a:off x="1559968" y="1384154"/>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83" name="tx83"/>
            <p:cNvSpPr/>
            <p:nvPr/>
          </p:nvSpPr>
          <p:spPr>
            <a:xfrm>
              <a:off x="1664491" y="1620637"/>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84" name="tx84"/>
            <p:cNvSpPr/>
            <p:nvPr/>
          </p:nvSpPr>
          <p:spPr>
            <a:xfrm>
              <a:off x="1487768" y="188414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5" name="tx85"/>
            <p:cNvSpPr/>
            <p:nvPr/>
          </p:nvSpPr>
          <p:spPr>
            <a:xfrm>
              <a:off x="1873679" y="2172858"/>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86" name="tx86"/>
            <p:cNvSpPr/>
            <p:nvPr/>
          </p:nvSpPr>
          <p:spPr>
            <a:xfrm>
              <a:off x="1825405" y="2438206"/>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87" name="tx87"/>
            <p:cNvSpPr/>
            <p:nvPr/>
          </p:nvSpPr>
          <p:spPr>
            <a:xfrm>
              <a:off x="1632450" y="2701719"/>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8" name="tx88"/>
            <p:cNvSpPr/>
            <p:nvPr/>
          </p:nvSpPr>
          <p:spPr>
            <a:xfrm>
              <a:off x="1736761" y="2936507"/>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9" name="tx89"/>
            <p:cNvSpPr/>
            <p:nvPr/>
          </p:nvSpPr>
          <p:spPr>
            <a:xfrm>
              <a:off x="1584458" y="3200020"/>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90" name="tx90"/>
            <p:cNvSpPr/>
            <p:nvPr/>
          </p:nvSpPr>
          <p:spPr>
            <a:xfrm>
              <a:off x="1592221" y="3492258"/>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91" name="tx91"/>
            <p:cNvSpPr/>
            <p:nvPr/>
          </p:nvSpPr>
          <p:spPr>
            <a:xfrm>
              <a:off x="1359320" y="3728740"/>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2" name="tx92"/>
            <p:cNvSpPr/>
            <p:nvPr/>
          </p:nvSpPr>
          <p:spPr>
            <a:xfrm>
              <a:off x="1423403" y="398879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3" name="tx93"/>
            <p:cNvSpPr/>
            <p:nvPr/>
          </p:nvSpPr>
          <p:spPr>
            <a:xfrm>
              <a:off x="1664632" y="4280961"/>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94" name="tx94"/>
            <p:cNvSpPr/>
            <p:nvPr/>
          </p:nvSpPr>
          <p:spPr>
            <a:xfrm>
              <a:off x="1728998" y="4546309"/>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95" name="tx95"/>
            <p:cNvSpPr/>
            <p:nvPr/>
          </p:nvSpPr>
          <p:spPr>
            <a:xfrm>
              <a:off x="1391432" y="4781098"/>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6" name="tx96"/>
            <p:cNvSpPr/>
            <p:nvPr/>
          </p:nvSpPr>
          <p:spPr>
            <a:xfrm>
              <a:off x="1511976" y="5071500"/>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97" name="tx97"/>
            <p:cNvSpPr/>
            <p:nvPr/>
          </p:nvSpPr>
          <p:spPr>
            <a:xfrm>
              <a:off x="1785247" y="5338542"/>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98" name="tx98"/>
            <p:cNvSpPr/>
            <p:nvPr/>
          </p:nvSpPr>
          <p:spPr>
            <a:xfrm>
              <a:off x="1841284" y="5598526"/>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9" name="tx99"/>
            <p:cNvSpPr/>
            <p:nvPr/>
          </p:nvSpPr>
          <p:spPr>
            <a:xfrm>
              <a:off x="1592433" y="5863874"/>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100" name="tx100"/>
            <p:cNvSpPr/>
            <p:nvPr/>
          </p:nvSpPr>
          <p:spPr>
            <a:xfrm>
              <a:off x="7265229" y="828404"/>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101" name="tx101"/>
            <p:cNvSpPr/>
            <p:nvPr/>
          </p:nvSpPr>
          <p:spPr>
            <a:xfrm>
              <a:off x="7265229" y="1120641"/>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02" name="tx102"/>
            <p:cNvSpPr/>
            <p:nvPr/>
          </p:nvSpPr>
          <p:spPr>
            <a:xfrm>
              <a:off x="7265229" y="1382319"/>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103" name="tx103"/>
            <p:cNvSpPr/>
            <p:nvPr/>
          </p:nvSpPr>
          <p:spPr>
            <a:xfrm>
              <a:off x="7265229" y="1645832"/>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104" name="tx104"/>
            <p:cNvSpPr/>
            <p:nvPr/>
          </p:nvSpPr>
          <p:spPr>
            <a:xfrm>
              <a:off x="7265229" y="1884149"/>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105" name="tx105"/>
            <p:cNvSpPr/>
            <p:nvPr/>
          </p:nvSpPr>
          <p:spPr>
            <a:xfrm>
              <a:off x="7265229" y="2174693"/>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106" name="tx106"/>
            <p:cNvSpPr/>
            <p:nvPr/>
          </p:nvSpPr>
          <p:spPr>
            <a:xfrm>
              <a:off x="7265229" y="2438206"/>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107" name="tx107"/>
            <p:cNvSpPr/>
            <p:nvPr/>
          </p:nvSpPr>
          <p:spPr>
            <a:xfrm>
              <a:off x="7265229" y="2671230"/>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8" name="tx108"/>
            <p:cNvSpPr/>
            <p:nvPr/>
          </p:nvSpPr>
          <p:spPr>
            <a:xfrm>
              <a:off x="7265229" y="2936507"/>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9" name="tx109"/>
            <p:cNvSpPr/>
            <p:nvPr/>
          </p:nvSpPr>
          <p:spPr>
            <a:xfrm>
              <a:off x="7265229" y="322874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10" name="tx110"/>
            <p:cNvSpPr/>
            <p:nvPr/>
          </p:nvSpPr>
          <p:spPr>
            <a:xfrm>
              <a:off x="7265229" y="3492258"/>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111" name="tx111"/>
            <p:cNvSpPr/>
            <p:nvPr/>
          </p:nvSpPr>
          <p:spPr>
            <a:xfrm>
              <a:off x="7265229" y="3728740"/>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12" name="tx112"/>
            <p:cNvSpPr/>
            <p:nvPr/>
          </p:nvSpPr>
          <p:spPr>
            <a:xfrm>
              <a:off x="7265229" y="4019283"/>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113" name="tx113"/>
            <p:cNvSpPr/>
            <p:nvPr/>
          </p:nvSpPr>
          <p:spPr>
            <a:xfrm>
              <a:off x="7265229" y="425407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265229" y="4544474"/>
              <a:ext cx="78734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a:t>
              </a:r>
            </a:p>
          </p:txBody>
        </p:sp>
        <p:sp>
          <p:nvSpPr>
            <p:cNvPr id="115" name="tx115"/>
            <p:cNvSpPr/>
            <p:nvPr/>
          </p:nvSpPr>
          <p:spPr>
            <a:xfrm>
              <a:off x="7265229" y="4807987"/>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6" name="tx116"/>
            <p:cNvSpPr/>
            <p:nvPr/>
          </p:nvSpPr>
          <p:spPr>
            <a:xfrm>
              <a:off x="7265229" y="5073335"/>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117" name="tx117"/>
            <p:cNvSpPr/>
            <p:nvPr/>
          </p:nvSpPr>
          <p:spPr>
            <a:xfrm>
              <a:off x="7265229" y="5308123"/>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8" name="tx118"/>
            <p:cNvSpPr/>
            <p:nvPr/>
          </p:nvSpPr>
          <p:spPr>
            <a:xfrm>
              <a:off x="7265229" y="5598526"/>
              <a:ext cx="80689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Cote d'Ivoire</a:t>
              </a:r>
            </a:p>
          </p:txBody>
        </p:sp>
        <p:sp>
          <p:nvSpPr>
            <p:cNvPr id="119" name="tx119"/>
            <p:cNvSpPr/>
            <p:nvPr/>
          </p:nvSpPr>
          <p:spPr>
            <a:xfrm>
              <a:off x="7265229" y="5862039"/>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120" name="tx120"/>
            <p:cNvSpPr/>
            <p:nvPr/>
          </p:nvSpPr>
          <p:spPr>
            <a:xfrm>
              <a:off x="570259" y="87022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1" name="tx121"/>
            <p:cNvSpPr/>
            <p:nvPr/>
          </p:nvSpPr>
          <p:spPr>
            <a:xfrm>
              <a:off x="570259" y="1133740"/>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2" name="tx122"/>
            <p:cNvSpPr/>
            <p:nvPr/>
          </p:nvSpPr>
          <p:spPr>
            <a:xfrm>
              <a:off x="570259" y="139583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3" name="tx123"/>
            <p:cNvSpPr/>
            <p:nvPr/>
          </p:nvSpPr>
          <p:spPr>
            <a:xfrm>
              <a:off x="570259" y="166109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4" name="tx124"/>
            <p:cNvSpPr/>
            <p:nvPr/>
          </p:nvSpPr>
          <p:spPr>
            <a:xfrm>
              <a:off x="570259" y="192433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5" name="tx125"/>
            <p:cNvSpPr/>
            <p:nvPr/>
          </p:nvSpPr>
          <p:spPr>
            <a:xfrm>
              <a:off x="570259" y="218642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6" name="tx126"/>
            <p:cNvSpPr/>
            <p:nvPr/>
          </p:nvSpPr>
          <p:spPr>
            <a:xfrm>
              <a:off x="570259" y="2452669"/>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7" name="tx127"/>
            <p:cNvSpPr/>
            <p:nvPr/>
          </p:nvSpPr>
          <p:spPr>
            <a:xfrm>
              <a:off x="570259" y="27134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8" name="tx128"/>
            <p:cNvSpPr/>
            <p:nvPr/>
          </p:nvSpPr>
          <p:spPr>
            <a:xfrm>
              <a:off x="570259" y="297696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9" name="tx129"/>
            <p:cNvSpPr/>
            <p:nvPr/>
          </p:nvSpPr>
          <p:spPr>
            <a:xfrm>
              <a:off x="508103" y="32404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30" name="tx130"/>
            <p:cNvSpPr/>
            <p:nvPr/>
          </p:nvSpPr>
          <p:spPr>
            <a:xfrm>
              <a:off x="508103" y="35053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1" name="tx131"/>
            <p:cNvSpPr/>
            <p:nvPr/>
          </p:nvSpPr>
          <p:spPr>
            <a:xfrm>
              <a:off x="508103" y="37688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2" name="tx132"/>
            <p:cNvSpPr/>
            <p:nvPr/>
          </p:nvSpPr>
          <p:spPr>
            <a:xfrm>
              <a:off x="508103" y="40309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3" name="tx133"/>
            <p:cNvSpPr/>
            <p:nvPr/>
          </p:nvSpPr>
          <p:spPr>
            <a:xfrm>
              <a:off x="508103" y="42958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4" name="tx134"/>
            <p:cNvSpPr/>
            <p:nvPr/>
          </p:nvSpPr>
          <p:spPr>
            <a:xfrm>
              <a:off x="508103" y="455804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5" name="tx135"/>
            <p:cNvSpPr/>
            <p:nvPr/>
          </p:nvSpPr>
          <p:spPr>
            <a:xfrm>
              <a:off x="508103" y="482155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6" name="tx136"/>
            <p:cNvSpPr/>
            <p:nvPr/>
          </p:nvSpPr>
          <p:spPr>
            <a:xfrm>
              <a:off x="508103" y="50864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7" name="tx137"/>
            <p:cNvSpPr/>
            <p:nvPr/>
          </p:nvSpPr>
          <p:spPr>
            <a:xfrm>
              <a:off x="508103" y="534858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8" name="tx138"/>
            <p:cNvSpPr/>
            <p:nvPr/>
          </p:nvSpPr>
          <p:spPr>
            <a:xfrm>
              <a:off x="508103" y="561209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9" name="tx139"/>
            <p:cNvSpPr/>
            <p:nvPr/>
          </p:nvSpPr>
          <p:spPr>
            <a:xfrm>
              <a:off x="508103" y="587560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40" name="tx140"/>
            <p:cNvSpPr/>
            <p:nvPr/>
          </p:nvSpPr>
          <p:spPr>
            <a:xfrm>
              <a:off x="2190136" y="622815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1" name="tx141"/>
            <p:cNvSpPr/>
            <p:nvPr/>
          </p:nvSpPr>
          <p:spPr>
            <a:xfrm>
              <a:off x="6951140" y="622815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695044" y="401542"/>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2021-2024</a:t>
              </a:r>
            </a:p>
          </p:txBody>
        </p:sp>
        <p:sp>
          <p:nvSpPr>
            <p:cNvPr id="143" name="tx143"/>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20 countries were prioritised in the context of the Immunization Agenda 2030 (IA2030), based on their number of zero-dose children in 2021. This chart compares the ranking of the top 20 countries in 2021 and 2024. Rank 1 indicates the country with the highest absolute number of zero-dose children.
Mozambique was in the top 20 zero-dose countries in 2021 but not in 2024.</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737948" y="114991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26" name="pl26"/>
            <p:cNvSpPr/>
            <p:nvPr/>
          </p:nvSpPr>
          <p:spPr>
            <a:xfrm>
              <a:off x="2737948" y="5557317"/>
              <a:ext cx="4155057" cy="244768"/>
            </a:xfrm>
            <a:custGeom>
              <a:avLst/>
              <a:pathLst>
                <a:path w="4155057" h="244768">
                  <a:moveTo>
                    <a:pt x="0" y="244686"/>
                  </a:moveTo>
                  <a:lnTo>
                    <a:pt x="13990" y="244672"/>
                  </a:lnTo>
                  <a:lnTo>
                    <a:pt x="27980" y="244655"/>
                  </a:lnTo>
                  <a:lnTo>
                    <a:pt x="41970" y="244635"/>
                  </a:lnTo>
                  <a:lnTo>
                    <a:pt x="55960" y="244612"/>
                  </a:lnTo>
                  <a:lnTo>
                    <a:pt x="69950" y="244584"/>
                  </a:lnTo>
                  <a:lnTo>
                    <a:pt x="83940" y="244552"/>
                  </a:lnTo>
                  <a:lnTo>
                    <a:pt x="97930" y="244514"/>
                  </a:lnTo>
                  <a:lnTo>
                    <a:pt x="111920" y="244469"/>
                  </a:lnTo>
                  <a:lnTo>
                    <a:pt x="125910" y="244417"/>
                  </a:lnTo>
                  <a:lnTo>
                    <a:pt x="139900" y="244355"/>
                  </a:lnTo>
                  <a:lnTo>
                    <a:pt x="153891" y="244283"/>
                  </a:lnTo>
                  <a:lnTo>
                    <a:pt x="167881" y="244198"/>
                  </a:lnTo>
                  <a:lnTo>
                    <a:pt x="181871" y="244099"/>
                  </a:lnTo>
                  <a:lnTo>
                    <a:pt x="195861" y="243982"/>
                  </a:lnTo>
                  <a:lnTo>
                    <a:pt x="209851" y="243844"/>
                  </a:lnTo>
                  <a:lnTo>
                    <a:pt x="223841" y="243683"/>
                  </a:lnTo>
                  <a:lnTo>
                    <a:pt x="237831" y="243493"/>
                  </a:lnTo>
                  <a:lnTo>
                    <a:pt x="251821" y="243271"/>
                  </a:lnTo>
                  <a:lnTo>
                    <a:pt x="265811" y="243010"/>
                  </a:lnTo>
                  <a:lnTo>
                    <a:pt x="279801" y="242705"/>
                  </a:lnTo>
                  <a:lnTo>
                    <a:pt x="293791" y="242346"/>
                  </a:lnTo>
                  <a:lnTo>
                    <a:pt x="307782" y="241926"/>
                  </a:lnTo>
                  <a:lnTo>
                    <a:pt x="321772" y="241434"/>
                  </a:lnTo>
                  <a:lnTo>
                    <a:pt x="335762" y="240859"/>
                  </a:lnTo>
                  <a:lnTo>
                    <a:pt x="349752" y="240186"/>
                  </a:lnTo>
                  <a:lnTo>
                    <a:pt x="363742" y="239400"/>
                  </a:lnTo>
                  <a:lnTo>
                    <a:pt x="377732" y="238483"/>
                  </a:lnTo>
                  <a:lnTo>
                    <a:pt x="391722" y="237413"/>
                  </a:lnTo>
                  <a:lnTo>
                    <a:pt x="405712" y="236168"/>
                  </a:lnTo>
                  <a:lnTo>
                    <a:pt x="419702" y="234722"/>
                  </a:lnTo>
                  <a:lnTo>
                    <a:pt x="433692" y="233044"/>
                  </a:lnTo>
                  <a:lnTo>
                    <a:pt x="447682" y="231102"/>
                  </a:lnTo>
                  <a:lnTo>
                    <a:pt x="461673" y="228860"/>
                  </a:lnTo>
                  <a:lnTo>
                    <a:pt x="475663" y="226281"/>
                  </a:lnTo>
                  <a:lnTo>
                    <a:pt x="489653" y="223322"/>
                  </a:lnTo>
                  <a:lnTo>
                    <a:pt x="503643" y="219942"/>
                  </a:lnTo>
                  <a:lnTo>
                    <a:pt x="517633" y="216097"/>
                  </a:lnTo>
                  <a:lnTo>
                    <a:pt x="531623" y="211746"/>
                  </a:lnTo>
                  <a:lnTo>
                    <a:pt x="545613" y="206850"/>
                  </a:lnTo>
                  <a:lnTo>
                    <a:pt x="559603" y="201378"/>
                  </a:lnTo>
                  <a:lnTo>
                    <a:pt x="573593" y="195304"/>
                  </a:lnTo>
                  <a:lnTo>
                    <a:pt x="587583" y="188618"/>
                  </a:lnTo>
                  <a:lnTo>
                    <a:pt x="601574" y="181321"/>
                  </a:lnTo>
                  <a:lnTo>
                    <a:pt x="615564" y="173434"/>
                  </a:lnTo>
                  <a:lnTo>
                    <a:pt x="629554" y="164997"/>
                  </a:lnTo>
                  <a:lnTo>
                    <a:pt x="643544" y="156074"/>
                  </a:lnTo>
                  <a:lnTo>
                    <a:pt x="657534" y="146744"/>
                  </a:lnTo>
                  <a:lnTo>
                    <a:pt x="671524" y="137110"/>
                  </a:lnTo>
                  <a:lnTo>
                    <a:pt x="685514" y="127287"/>
                  </a:lnTo>
                  <a:lnTo>
                    <a:pt x="699504" y="117399"/>
                  </a:lnTo>
                  <a:lnTo>
                    <a:pt x="713494" y="107576"/>
                  </a:lnTo>
                  <a:lnTo>
                    <a:pt x="727484" y="97941"/>
                  </a:lnTo>
                  <a:lnTo>
                    <a:pt x="741474" y="88612"/>
                  </a:lnTo>
                  <a:lnTo>
                    <a:pt x="755465" y="79688"/>
                  </a:lnTo>
                  <a:lnTo>
                    <a:pt x="769455" y="71252"/>
                  </a:lnTo>
                  <a:lnTo>
                    <a:pt x="783445" y="63365"/>
                  </a:lnTo>
                  <a:lnTo>
                    <a:pt x="797435" y="56068"/>
                  </a:lnTo>
                  <a:lnTo>
                    <a:pt x="811425" y="49381"/>
                  </a:lnTo>
                  <a:lnTo>
                    <a:pt x="825415" y="43308"/>
                  </a:lnTo>
                  <a:lnTo>
                    <a:pt x="839405" y="37835"/>
                  </a:lnTo>
                  <a:lnTo>
                    <a:pt x="853395" y="32940"/>
                  </a:lnTo>
                  <a:lnTo>
                    <a:pt x="867385" y="28589"/>
                  </a:lnTo>
                  <a:lnTo>
                    <a:pt x="881375" y="24744"/>
                  </a:lnTo>
                  <a:lnTo>
                    <a:pt x="895365" y="21364"/>
                  </a:lnTo>
                  <a:lnTo>
                    <a:pt x="909356" y="18405"/>
                  </a:lnTo>
                  <a:lnTo>
                    <a:pt x="923346" y="15825"/>
                  </a:lnTo>
                  <a:lnTo>
                    <a:pt x="937336" y="13584"/>
                  </a:lnTo>
                  <a:lnTo>
                    <a:pt x="951326" y="11642"/>
                  </a:lnTo>
                  <a:lnTo>
                    <a:pt x="965316" y="9964"/>
                  </a:lnTo>
                  <a:lnTo>
                    <a:pt x="979306" y="8517"/>
                  </a:lnTo>
                  <a:lnTo>
                    <a:pt x="993296" y="7273"/>
                  </a:lnTo>
                  <a:lnTo>
                    <a:pt x="1007286" y="6203"/>
                  </a:lnTo>
                  <a:lnTo>
                    <a:pt x="1021276" y="5286"/>
                  </a:lnTo>
                  <a:lnTo>
                    <a:pt x="1035266" y="4500"/>
                  </a:lnTo>
                  <a:lnTo>
                    <a:pt x="1049256" y="3827"/>
                  </a:lnTo>
                  <a:lnTo>
                    <a:pt x="1063247" y="3251"/>
                  </a:lnTo>
                  <a:lnTo>
                    <a:pt x="1077237" y="2759"/>
                  </a:lnTo>
                  <a:lnTo>
                    <a:pt x="1091227" y="2340"/>
                  </a:lnTo>
                  <a:lnTo>
                    <a:pt x="1105217" y="1981"/>
                  </a:lnTo>
                  <a:lnTo>
                    <a:pt x="1119207" y="1675"/>
                  </a:lnTo>
                  <a:lnTo>
                    <a:pt x="1133197" y="1415"/>
                  </a:lnTo>
                  <a:lnTo>
                    <a:pt x="1147187" y="1192"/>
                  </a:lnTo>
                  <a:lnTo>
                    <a:pt x="1161177" y="1003"/>
                  </a:lnTo>
                  <a:lnTo>
                    <a:pt x="1175167" y="842"/>
                  </a:lnTo>
                  <a:lnTo>
                    <a:pt x="1189157" y="704"/>
                  </a:lnTo>
                  <a:lnTo>
                    <a:pt x="1203148" y="587"/>
                  </a:lnTo>
                  <a:lnTo>
                    <a:pt x="1217138" y="487"/>
                  </a:lnTo>
                  <a:lnTo>
                    <a:pt x="1231128" y="402"/>
                  </a:lnTo>
                  <a:lnTo>
                    <a:pt x="1245118" y="330"/>
                  </a:lnTo>
                  <a:lnTo>
                    <a:pt x="1259108" y="269"/>
                  </a:lnTo>
                  <a:lnTo>
                    <a:pt x="1273098" y="216"/>
                  </a:lnTo>
                  <a:lnTo>
                    <a:pt x="1287088" y="172"/>
                  </a:lnTo>
                  <a:lnTo>
                    <a:pt x="1301078" y="134"/>
                  </a:lnTo>
                  <a:lnTo>
                    <a:pt x="1315068" y="102"/>
                  </a:lnTo>
                  <a:lnTo>
                    <a:pt x="1329058" y="74"/>
                  </a:lnTo>
                  <a:lnTo>
                    <a:pt x="1343048" y="51"/>
                  </a:lnTo>
                  <a:lnTo>
                    <a:pt x="1357039" y="31"/>
                  </a:lnTo>
                  <a:lnTo>
                    <a:pt x="1371029" y="14"/>
                  </a:lnTo>
                  <a:lnTo>
                    <a:pt x="1385019" y="0"/>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768"/>
                  </a:lnTo>
                  <a:lnTo>
                    <a:pt x="2784028" y="244768"/>
                  </a:lnTo>
                  <a:lnTo>
                    <a:pt x="2798018" y="244768"/>
                  </a:lnTo>
                  <a:lnTo>
                    <a:pt x="2812008" y="244768"/>
                  </a:lnTo>
                  <a:lnTo>
                    <a:pt x="2825998" y="244768"/>
                  </a:lnTo>
                  <a:lnTo>
                    <a:pt x="2839988" y="244768"/>
                  </a:lnTo>
                  <a:lnTo>
                    <a:pt x="2853978" y="244768"/>
                  </a:lnTo>
                  <a:lnTo>
                    <a:pt x="2867969" y="244768"/>
                  </a:lnTo>
                  <a:lnTo>
                    <a:pt x="2881959" y="244768"/>
                  </a:lnTo>
                  <a:lnTo>
                    <a:pt x="2895949" y="244768"/>
                  </a:lnTo>
                  <a:lnTo>
                    <a:pt x="2909939" y="244768"/>
                  </a:lnTo>
                  <a:lnTo>
                    <a:pt x="2923929" y="244768"/>
                  </a:lnTo>
                  <a:lnTo>
                    <a:pt x="2937919" y="244768"/>
                  </a:lnTo>
                  <a:lnTo>
                    <a:pt x="2951909" y="244768"/>
                  </a:lnTo>
                  <a:lnTo>
                    <a:pt x="2965899" y="244768"/>
                  </a:lnTo>
                  <a:lnTo>
                    <a:pt x="2979889" y="244768"/>
                  </a:lnTo>
                  <a:lnTo>
                    <a:pt x="2993879" y="244768"/>
                  </a:lnTo>
                  <a:lnTo>
                    <a:pt x="3007870" y="244768"/>
                  </a:lnTo>
                  <a:lnTo>
                    <a:pt x="3021860" y="244768"/>
                  </a:lnTo>
                  <a:lnTo>
                    <a:pt x="3035850" y="244768"/>
                  </a:lnTo>
                  <a:lnTo>
                    <a:pt x="3049840" y="244768"/>
                  </a:lnTo>
                  <a:lnTo>
                    <a:pt x="3063830" y="244768"/>
                  </a:lnTo>
                  <a:lnTo>
                    <a:pt x="3077820" y="244768"/>
                  </a:lnTo>
                  <a:lnTo>
                    <a:pt x="3091810" y="244768"/>
                  </a:lnTo>
                  <a:lnTo>
                    <a:pt x="3105800" y="244768"/>
                  </a:lnTo>
                  <a:lnTo>
                    <a:pt x="3119790" y="244768"/>
                  </a:lnTo>
                  <a:lnTo>
                    <a:pt x="3133780" y="244768"/>
                  </a:lnTo>
                  <a:lnTo>
                    <a:pt x="3147770" y="244768"/>
                  </a:lnTo>
                  <a:lnTo>
                    <a:pt x="3161761" y="244768"/>
                  </a:lnTo>
                  <a:lnTo>
                    <a:pt x="3175751" y="244768"/>
                  </a:lnTo>
                  <a:lnTo>
                    <a:pt x="3189741" y="244768"/>
                  </a:lnTo>
                  <a:lnTo>
                    <a:pt x="3203731" y="244768"/>
                  </a:lnTo>
                  <a:lnTo>
                    <a:pt x="3217721" y="244768"/>
                  </a:lnTo>
                  <a:lnTo>
                    <a:pt x="3231711" y="244768"/>
                  </a:lnTo>
                  <a:lnTo>
                    <a:pt x="3245701" y="244768"/>
                  </a:lnTo>
                  <a:lnTo>
                    <a:pt x="3259691" y="244768"/>
                  </a:lnTo>
                  <a:lnTo>
                    <a:pt x="3273681" y="244768"/>
                  </a:lnTo>
                  <a:lnTo>
                    <a:pt x="3287671" y="244768"/>
                  </a:lnTo>
                  <a:lnTo>
                    <a:pt x="3301661" y="244768"/>
                  </a:lnTo>
                  <a:lnTo>
                    <a:pt x="3315652" y="244768"/>
                  </a:lnTo>
                  <a:lnTo>
                    <a:pt x="3329642" y="244768"/>
                  </a:lnTo>
                  <a:lnTo>
                    <a:pt x="3343632" y="244768"/>
                  </a:lnTo>
                  <a:lnTo>
                    <a:pt x="3357622" y="244768"/>
                  </a:lnTo>
                  <a:lnTo>
                    <a:pt x="3371612" y="244768"/>
                  </a:lnTo>
                  <a:lnTo>
                    <a:pt x="3385602" y="244768"/>
                  </a:lnTo>
                  <a:lnTo>
                    <a:pt x="3399592" y="244768"/>
                  </a:lnTo>
                  <a:lnTo>
                    <a:pt x="3413582" y="244768"/>
                  </a:lnTo>
                  <a:lnTo>
                    <a:pt x="3427572" y="244768"/>
                  </a:lnTo>
                  <a:lnTo>
                    <a:pt x="3441562" y="244768"/>
                  </a:lnTo>
                  <a:lnTo>
                    <a:pt x="3455552" y="244768"/>
                  </a:lnTo>
                  <a:lnTo>
                    <a:pt x="3469543" y="244768"/>
                  </a:lnTo>
                  <a:lnTo>
                    <a:pt x="3483533" y="244768"/>
                  </a:lnTo>
                  <a:lnTo>
                    <a:pt x="3497523" y="244768"/>
                  </a:lnTo>
                  <a:lnTo>
                    <a:pt x="3511513" y="244768"/>
                  </a:lnTo>
                  <a:lnTo>
                    <a:pt x="3525503" y="244768"/>
                  </a:lnTo>
                  <a:lnTo>
                    <a:pt x="3539493" y="244768"/>
                  </a:lnTo>
                  <a:lnTo>
                    <a:pt x="3553483" y="244768"/>
                  </a:lnTo>
                  <a:lnTo>
                    <a:pt x="3567473" y="244768"/>
                  </a:lnTo>
                  <a:lnTo>
                    <a:pt x="3581463" y="244768"/>
                  </a:lnTo>
                  <a:lnTo>
                    <a:pt x="3595453" y="244768"/>
                  </a:lnTo>
                  <a:lnTo>
                    <a:pt x="3609444" y="244768"/>
                  </a:lnTo>
                  <a:lnTo>
                    <a:pt x="3623434" y="244768"/>
                  </a:lnTo>
                  <a:lnTo>
                    <a:pt x="3637424" y="244768"/>
                  </a:lnTo>
                  <a:lnTo>
                    <a:pt x="3651414" y="244768"/>
                  </a:lnTo>
                  <a:lnTo>
                    <a:pt x="3665404" y="244768"/>
                  </a:lnTo>
                  <a:lnTo>
                    <a:pt x="3679394" y="244768"/>
                  </a:lnTo>
                  <a:lnTo>
                    <a:pt x="3693384" y="244768"/>
                  </a:lnTo>
                  <a:lnTo>
                    <a:pt x="3707374" y="244768"/>
                  </a:lnTo>
                  <a:lnTo>
                    <a:pt x="3721364" y="244768"/>
                  </a:lnTo>
                  <a:lnTo>
                    <a:pt x="3735354" y="244768"/>
                  </a:lnTo>
                  <a:lnTo>
                    <a:pt x="3749344" y="244768"/>
                  </a:lnTo>
                  <a:lnTo>
                    <a:pt x="3763335" y="244768"/>
                  </a:lnTo>
                  <a:lnTo>
                    <a:pt x="3777325" y="244768"/>
                  </a:lnTo>
                  <a:lnTo>
                    <a:pt x="3791315" y="244768"/>
                  </a:lnTo>
                  <a:lnTo>
                    <a:pt x="3805305" y="244768"/>
                  </a:lnTo>
                  <a:lnTo>
                    <a:pt x="3819295" y="244768"/>
                  </a:lnTo>
                  <a:lnTo>
                    <a:pt x="3833285" y="244768"/>
                  </a:lnTo>
                  <a:lnTo>
                    <a:pt x="3847275" y="244768"/>
                  </a:lnTo>
                  <a:lnTo>
                    <a:pt x="3861265" y="244768"/>
                  </a:lnTo>
                  <a:lnTo>
                    <a:pt x="3875255" y="244768"/>
                  </a:lnTo>
                  <a:lnTo>
                    <a:pt x="3889245" y="244768"/>
                  </a:lnTo>
                  <a:lnTo>
                    <a:pt x="3903235" y="244768"/>
                  </a:lnTo>
                  <a:lnTo>
                    <a:pt x="3917226" y="244768"/>
                  </a:lnTo>
                  <a:lnTo>
                    <a:pt x="3931216" y="244768"/>
                  </a:lnTo>
                  <a:lnTo>
                    <a:pt x="3945206" y="244768"/>
                  </a:lnTo>
                  <a:lnTo>
                    <a:pt x="3959196" y="244768"/>
                  </a:lnTo>
                  <a:lnTo>
                    <a:pt x="3973186" y="244768"/>
                  </a:lnTo>
                  <a:lnTo>
                    <a:pt x="3987176" y="244768"/>
                  </a:lnTo>
                  <a:lnTo>
                    <a:pt x="4001166" y="244768"/>
                  </a:lnTo>
                  <a:lnTo>
                    <a:pt x="4015156" y="244768"/>
                  </a:lnTo>
                  <a:lnTo>
                    <a:pt x="4029146" y="244768"/>
                  </a:lnTo>
                  <a:lnTo>
                    <a:pt x="4043136" y="244768"/>
                  </a:lnTo>
                  <a:lnTo>
                    <a:pt x="4057126" y="244768"/>
                  </a:lnTo>
                  <a:lnTo>
                    <a:pt x="4071117" y="244768"/>
                  </a:lnTo>
                  <a:lnTo>
                    <a:pt x="4085107" y="244768"/>
                  </a:lnTo>
                  <a:lnTo>
                    <a:pt x="4099097" y="244768"/>
                  </a:lnTo>
                  <a:lnTo>
                    <a:pt x="4113087" y="244768"/>
                  </a:lnTo>
                  <a:lnTo>
                    <a:pt x="4127077" y="244768"/>
                  </a:lnTo>
                  <a:lnTo>
                    <a:pt x="4141067" y="244768"/>
                  </a:lnTo>
                  <a:lnTo>
                    <a:pt x="4155057" y="244768"/>
                  </a:lnTo>
                </a:path>
              </a:pathLst>
            </a:custGeom>
            <a:ln w="40651" cap="flat">
              <a:solidFill>
                <a:srgbClr val="D3D3D3">
                  <a:alpha val="100000"/>
                </a:srgbClr>
              </a:solidFill>
              <a:prstDash val="solid"/>
              <a:round/>
            </a:ln>
          </p:spPr>
          <p:txBody>
            <a:bodyPr/>
            <a:lstStyle/>
            <a:p/>
          </p:txBody>
        </p:sp>
        <p:sp>
          <p:nvSpPr>
            <p:cNvPr id="27" name="pl27"/>
            <p:cNvSpPr/>
            <p:nvPr/>
          </p:nvSpPr>
          <p:spPr>
            <a:xfrm>
              <a:off x="2737948" y="3108808"/>
              <a:ext cx="4155057" cy="979157"/>
            </a:xfrm>
            <a:custGeom>
              <a:avLst/>
              <a:pathLst>
                <a:path w="4155057" h="979157">
                  <a:moveTo>
                    <a:pt x="0" y="979157"/>
                  </a:moveTo>
                  <a:lnTo>
                    <a:pt x="13990" y="979128"/>
                  </a:lnTo>
                  <a:lnTo>
                    <a:pt x="27980" y="979094"/>
                  </a:lnTo>
                  <a:lnTo>
                    <a:pt x="41970" y="979054"/>
                  </a:lnTo>
                  <a:lnTo>
                    <a:pt x="55960" y="979007"/>
                  </a:lnTo>
                  <a:lnTo>
                    <a:pt x="69950" y="978953"/>
                  </a:lnTo>
                  <a:lnTo>
                    <a:pt x="83940" y="978888"/>
                  </a:lnTo>
                  <a:lnTo>
                    <a:pt x="97930" y="978812"/>
                  </a:lnTo>
                  <a:lnTo>
                    <a:pt x="111920" y="978723"/>
                  </a:lnTo>
                  <a:lnTo>
                    <a:pt x="125910" y="978618"/>
                  </a:lnTo>
                  <a:lnTo>
                    <a:pt x="139900" y="978495"/>
                  </a:lnTo>
                  <a:lnTo>
                    <a:pt x="153891" y="978351"/>
                  </a:lnTo>
                  <a:lnTo>
                    <a:pt x="167881" y="978181"/>
                  </a:lnTo>
                  <a:lnTo>
                    <a:pt x="181871" y="977982"/>
                  </a:lnTo>
                  <a:lnTo>
                    <a:pt x="195861" y="977747"/>
                  </a:lnTo>
                  <a:lnTo>
                    <a:pt x="209851" y="977473"/>
                  </a:lnTo>
                  <a:lnTo>
                    <a:pt x="223841" y="977150"/>
                  </a:lnTo>
                  <a:lnTo>
                    <a:pt x="237831" y="976771"/>
                  </a:lnTo>
                  <a:lnTo>
                    <a:pt x="251821" y="976326"/>
                  </a:lnTo>
                  <a:lnTo>
                    <a:pt x="265811" y="975805"/>
                  </a:lnTo>
                  <a:lnTo>
                    <a:pt x="279801" y="975193"/>
                  </a:lnTo>
                  <a:lnTo>
                    <a:pt x="293791" y="974477"/>
                  </a:lnTo>
                  <a:lnTo>
                    <a:pt x="307782" y="973637"/>
                  </a:lnTo>
                  <a:lnTo>
                    <a:pt x="321772" y="972653"/>
                  </a:lnTo>
                  <a:lnTo>
                    <a:pt x="335762" y="971502"/>
                  </a:lnTo>
                  <a:lnTo>
                    <a:pt x="349752" y="970157"/>
                  </a:lnTo>
                  <a:lnTo>
                    <a:pt x="363742" y="968584"/>
                  </a:lnTo>
                  <a:lnTo>
                    <a:pt x="377732" y="966749"/>
                  </a:lnTo>
                  <a:lnTo>
                    <a:pt x="391722" y="964611"/>
                  </a:lnTo>
                  <a:lnTo>
                    <a:pt x="405712" y="962121"/>
                  </a:lnTo>
                  <a:lnTo>
                    <a:pt x="419702" y="959228"/>
                  </a:lnTo>
                  <a:lnTo>
                    <a:pt x="433692" y="955872"/>
                  </a:lnTo>
                  <a:lnTo>
                    <a:pt x="447682" y="951988"/>
                  </a:lnTo>
                  <a:lnTo>
                    <a:pt x="461673" y="947505"/>
                  </a:lnTo>
                  <a:lnTo>
                    <a:pt x="475663" y="942346"/>
                  </a:lnTo>
                  <a:lnTo>
                    <a:pt x="489653" y="936428"/>
                  </a:lnTo>
                  <a:lnTo>
                    <a:pt x="503643" y="929667"/>
                  </a:lnTo>
                  <a:lnTo>
                    <a:pt x="517633" y="921978"/>
                  </a:lnTo>
                  <a:lnTo>
                    <a:pt x="531623" y="913276"/>
                  </a:lnTo>
                  <a:lnTo>
                    <a:pt x="545613" y="903485"/>
                  </a:lnTo>
                  <a:lnTo>
                    <a:pt x="559603" y="892540"/>
                  </a:lnTo>
                  <a:lnTo>
                    <a:pt x="573593" y="880393"/>
                  </a:lnTo>
                  <a:lnTo>
                    <a:pt x="587583" y="867020"/>
                  </a:lnTo>
                  <a:lnTo>
                    <a:pt x="601574" y="852425"/>
                  </a:lnTo>
                  <a:lnTo>
                    <a:pt x="615564" y="836652"/>
                  </a:lnTo>
                  <a:lnTo>
                    <a:pt x="629554" y="819779"/>
                  </a:lnTo>
                  <a:lnTo>
                    <a:pt x="643544" y="801931"/>
                  </a:lnTo>
                  <a:lnTo>
                    <a:pt x="657534" y="783273"/>
                  </a:lnTo>
                  <a:lnTo>
                    <a:pt x="671524" y="764004"/>
                  </a:lnTo>
                  <a:lnTo>
                    <a:pt x="685514" y="744358"/>
                  </a:lnTo>
                  <a:lnTo>
                    <a:pt x="699504" y="724582"/>
                  </a:lnTo>
                  <a:lnTo>
                    <a:pt x="713494" y="704936"/>
                  </a:lnTo>
                  <a:lnTo>
                    <a:pt x="727484" y="685667"/>
                  </a:lnTo>
                  <a:lnTo>
                    <a:pt x="741474" y="667008"/>
                  </a:lnTo>
                  <a:lnTo>
                    <a:pt x="755465" y="649161"/>
                  </a:lnTo>
                  <a:lnTo>
                    <a:pt x="769455" y="632288"/>
                  </a:lnTo>
                  <a:lnTo>
                    <a:pt x="783445" y="616515"/>
                  </a:lnTo>
                  <a:lnTo>
                    <a:pt x="797435" y="601920"/>
                  </a:lnTo>
                  <a:lnTo>
                    <a:pt x="811425" y="588547"/>
                  </a:lnTo>
                  <a:lnTo>
                    <a:pt x="825415" y="576400"/>
                  </a:lnTo>
                  <a:lnTo>
                    <a:pt x="839405" y="565455"/>
                  </a:lnTo>
                  <a:lnTo>
                    <a:pt x="853395" y="555664"/>
                  </a:lnTo>
                  <a:lnTo>
                    <a:pt x="867385" y="546962"/>
                  </a:lnTo>
                  <a:lnTo>
                    <a:pt x="881375" y="539272"/>
                  </a:lnTo>
                  <a:lnTo>
                    <a:pt x="895365" y="532512"/>
                  </a:lnTo>
                  <a:lnTo>
                    <a:pt x="909356" y="526594"/>
                  </a:lnTo>
                  <a:lnTo>
                    <a:pt x="923346" y="521435"/>
                  </a:lnTo>
                  <a:lnTo>
                    <a:pt x="937336" y="516952"/>
                  </a:lnTo>
                  <a:lnTo>
                    <a:pt x="951326" y="513068"/>
                  </a:lnTo>
                  <a:lnTo>
                    <a:pt x="965316" y="509712"/>
                  </a:lnTo>
                  <a:lnTo>
                    <a:pt x="979306" y="506819"/>
                  </a:lnTo>
                  <a:lnTo>
                    <a:pt x="993296" y="504329"/>
                  </a:lnTo>
                  <a:lnTo>
                    <a:pt x="1007286" y="502191"/>
                  </a:lnTo>
                  <a:lnTo>
                    <a:pt x="1021276" y="500356"/>
                  </a:lnTo>
                  <a:lnTo>
                    <a:pt x="1035266" y="498783"/>
                  </a:lnTo>
                  <a:lnTo>
                    <a:pt x="1049256" y="497438"/>
                  </a:lnTo>
                  <a:lnTo>
                    <a:pt x="1063247" y="496287"/>
                  </a:lnTo>
                  <a:lnTo>
                    <a:pt x="1077237" y="495303"/>
                  </a:lnTo>
                  <a:lnTo>
                    <a:pt x="1091227" y="494463"/>
                  </a:lnTo>
                  <a:lnTo>
                    <a:pt x="1105217" y="493747"/>
                  </a:lnTo>
                  <a:lnTo>
                    <a:pt x="1119207" y="493135"/>
                  </a:lnTo>
                  <a:lnTo>
                    <a:pt x="1133197" y="492614"/>
                  </a:lnTo>
                  <a:lnTo>
                    <a:pt x="1147187" y="492169"/>
                  </a:lnTo>
                  <a:lnTo>
                    <a:pt x="1161177" y="491790"/>
                  </a:lnTo>
                  <a:lnTo>
                    <a:pt x="1175167" y="491467"/>
                  </a:lnTo>
                  <a:lnTo>
                    <a:pt x="1189157" y="491192"/>
                  </a:lnTo>
                  <a:lnTo>
                    <a:pt x="1203148" y="490958"/>
                  </a:lnTo>
                  <a:lnTo>
                    <a:pt x="1217138" y="490759"/>
                  </a:lnTo>
                  <a:lnTo>
                    <a:pt x="1231128" y="490589"/>
                  </a:lnTo>
                  <a:lnTo>
                    <a:pt x="1245118" y="490445"/>
                  </a:lnTo>
                  <a:lnTo>
                    <a:pt x="1259108" y="490322"/>
                  </a:lnTo>
                  <a:lnTo>
                    <a:pt x="1273098" y="490217"/>
                  </a:lnTo>
                  <a:lnTo>
                    <a:pt x="1287088" y="490128"/>
                  </a:lnTo>
                  <a:lnTo>
                    <a:pt x="1301078" y="490052"/>
                  </a:lnTo>
                  <a:lnTo>
                    <a:pt x="1315068" y="489987"/>
                  </a:lnTo>
                  <a:lnTo>
                    <a:pt x="1329058" y="489932"/>
                  </a:lnTo>
                  <a:lnTo>
                    <a:pt x="1343048" y="489886"/>
                  </a:lnTo>
                  <a:lnTo>
                    <a:pt x="1357039" y="489846"/>
                  </a:lnTo>
                  <a:lnTo>
                    <a:pt x="1371029" y="489812"/>
                  </a:lnTo>
                  <a:lnTo>
                    <a:pt x="1385019" y="489783"/>
                  </a:lnTo>
                  <a:lnTo>
                    <a:pt x="1385019" y="489455"/>
                  </a:lnTo>
                  <a:lnTo>
                    <a:pt x="1399009" y="489426"/>
                  </a:lnTo>
                  <a:lnTo>
                    <a:pt x="1412999" y="489392"/>
                  </a:lnTo>
                  <a:lnTo>
                    <a:pt x="1426989" y="489352"/>
                  </a:lnTo>
                  <a:lnTo>
                    <a:pt x="1440979" y="489306"/>
                  </a:lnTo>
                  <a:lnTo>
                    <a:pt x="1454969" y="489251"/>
                  </a:lnTo>
                  <a:lnTo>
                    <a:pt x="1468959" y="489186"/>
                  </a:lnTo>
                  <a:lnTo>
                    <a:pt x="1482949" y="489110"/>
                  </a:lnTo>
                  <a:lnTo>
                    <a:pt x="1496939" y="489021"/>
                  </a:lnTo>
                  <a:lnTo>
                    <a:pt x="1510930" y="488917"/>
                  </a:lnTo>
                  <a:lnTo>
                    <a:pt x="1524920" y="488794"/>
                  </a:lnTo>
                  <a:lnTo>
                    <a:pt x="1538910" y="488649"/>
                  </a:lnTo>
                  <a:lnTo>
                    <a:pt x="1552900" y="488479"/>
                  </a:lnTo>
                  <a:lnTo>
                    <a:pt x="1566890" y="488280"/>
                  </a:lnTo>
                  <a:lnTo>
                    <a:pt x="1580880" y="488046"/>
                  </a:lnTo>
                  <a:lnTo>
                    <a:pt x="1594870" y="487771"/>
                  </a:lnTo>
                  <a:lnTo>
                    <a:pt x="1608860" y="487448"/>
                  </a:lnTo>
                  <a:lnTo>
                    <a:pt x="1622850" y="487069"/>
                  </a:lnTo>
                  <a:lnTo>
                    <a:pt x="1636840" y="486625"/>
                  </a:lnTo>
                  <a:lnTo>
                    <a:pt x="1650830" y="486103"/>
                  </a:lnTo>
                  <a:lnTo>
                    <a:pt x="1664821" y="485492"/>
                  </a:lnTo>
                  <a:lnTo>
                    <a:pt x="1678811" y="484775"/>
                  </a:lnTo>
                  <a:lnTo>
                    <a:pt x="1692801" y="483935"/>
                  </a:lnTo>
                  <a:lnTo>
                    <a:pt x="1706791" y="482952"/>
                  </a:lnTo>
                  <a:lnTo>
                    <a:pt x="1720781" y="481801"/>
                  </a:lnTo>
                  <a:lnTo>
                    <a:pt x="1734771" y="480455"/>
                  </a:lnTo>
                  <a:lnTo>
                    <a:pt x="1748761" y="478883"/>
                  </a:lnTo>
                  <a:lnTo>
                    <a:pt x="1762751" y="477048"/>
                  </a:lnTo>
                  <a:lnTo>
                    <a:pt x="1776741" y="474909"/>
                  </a:lnTo>
                  <a:lnTo>
                    <a:pt x="1790731" y="472419"/>
                  </a:lnTo>
                  <a:lnTo>
                    <a:pt x="1804722" y="469526"/>
                  </a:lnTo>
                  <a:lnTo>
                    <a:pt x="1818712" y="466170"/>
                  </a:lnTo>
                  <a:lnTo>
                    <a:pt x="1832702" y="462286"/>
                  </a:lnTo>
                  <a:lnTo>
                    <a:pt x="1846692" y="457804"/>
                  </a:lnTo>
                  <a:lnTo>
                    <a:pt x="1860682" y="452644"/>
                  </a:lnTo>
                  <a:lnTo>
                    <a:pt x="1874672" y="446727"/>
                  </a:lnTo>
                  <a:lnTo>
                    <a:pt x="1888662" y="439966"/>
                  </a:lnTo>
                  <a:lnTo>
                    <a:pt x="1902652" y="432276"/>
                  </a:lnTo>
                  <a:lnTo>
                    <a:pt x="1916642" y="423574"/>
                  </a:lnTo>
                  <a:lnTo>
                    <a:pt x="1930632" y="413783"/>
                  </a:lnTo>
                  <a:lnTo>
                    <a:pt x="1944622" y="402838"/>
                  </a:lnTo>
                  <a:lnTo>
                    <a:pt x="1958613" y="390691"/>
                  </a:lnTo>
                  <a:lnTo>
                    <a:pt x="1972603" y="377318"/>
                  </a:lnTo>
                  <a:lnTo>
                    <a:pt x="1986593" y="362724"/>
                  </a:lnTo>
                  <a:lnTo>
                    <a:pt x="2000583" y="346950"/>
                  </a:lnTo>
                  <a:lnTo>
                    <a:pt x="2014573" y="330077"/>
                  </a:lnTo>
                  <a:lnTo>
                    <a:pt x="2028563" y="312230"/>
                  </a:lnTo>
                  <a:lnTo>
                    <a:pt x="2042553" y="293571"/>
                  </a:lnTo>
                  <a:lnTo>
                    <a:pt x="2056543" y="274303"/>
                  </a:lnTo>
                  <a:lnTo>
                    <a:pt x="2070533" y="254656"/>
                  </a:lnTo>
                  <a:lnTo>
                    <a:pt x="2084523" y="234881"/>
                  </a:lnTo>
                  <a:lnTo>
                    <a:pt x="2098513" y="215234"/>
                  </a:lnTo>
                  <a:lnTo>
                    <a:pt x="2112504" y="195966"/>
                  </a:lnTo>
                  <a:lnTo>
                    <a:pt x="2126494" y="177307"/>
                  </a:lnTo>
                  <a:lnTo>
                    <a:pt x="2140484" y="159459"/>
                  </a:lnTo>
                  <a:lnTo>
                    <a:pt x="2154474" y="142587"/>
                  </a:lnTo>
                  <a:lnTo>
                    <a:pt x="2168464" y="126813"/>
                  </a:lnTo>
                  <a:lnTo>
                    <a:pt x="2182454" y="112219"/>
                  </a:lnTo>
                  <a:lnTo>
                    <a:pt x="2196444" y="98845"/>
                  </a:lnTo>
                  <a:lnTo>
                    <a:pt x="2210434" y="86698"/>
                  </a:lnTo>
                  <a:lnTo>
                    <a:pt x="2224424" y="75753"/>
                  </a:lnTo>
                  <a:lnTo>
                    <a:pt x="2238414" y="65962"/>
                  </a:lnTo>
                  <a:lnTo>
                    <a:pt x="2252404" y="57261"/>
                  </a:lnTo>
                  <a:lnTo>
                    <a:pt x="2266395" y="49571"/>
                  </a:lnTo>
                  <a:lnTo>
                    <a:pt x="2280385" y="42810"/>
                  </a:lnTo>
                  <a:lnTo>
                    <a:pt x="2294375" y="36892"/>
                  </a:lnTo>
                  <a:lnTo>
                    <a:pt x="2308365" y="31733"/>
                  </a:lnTo>
                  <a:lnTo>
                    <a:pt x="2322355" y="27250"/>
                  </a:lnTo>
                  <a:lnTo>
                    <a:pt x="2336345" y="23366"/>
                  </a:lnTo>
                  <a:lnTo>
                    <a:pt x="2350335" y="20011"/>
                  </a:lnTo>
                  <a:lnTo>
                    <a:pt x="2364325" y="17117"/>
                  </a:lnTo>
                  <a:lnTo>
                    <a:pt x="2378315" y="14628"/>
                  </a:lnTo>
                  <a:lnTo>
                    <a:pt x="2392305" y="12489"/>
                  </a:lnTo>
                  <a:lnTo>
                    <a:pt x="2406296" y="10654"/>
                  </a:lnTo>
                  <a:lnTo>
                    <a:pt x="2420286" y="9082"/>
                  </a:lnTo>
                  <a:lnTo>
                    <a:pt x="2434276" y="7736"/>
                  </a:lnTo>
                  <a:lnTo>
                    <a:pt x="2448266" y="6585"/>
                  </a:lnTo>
                  <a:lnTo>
                    <a:pt x="2462256" y="5602"/>
                  </a:lnTo>
                  <a:lnTo>
                    <a:pt x="2476246" y="4762"/>
                  </a:lnTo>
                  <a:lnTo>
                    <a:pt x="2490236" y="4045"/>
                  </a:lnTo>
                  <a:lnTo>
                    <a:pt x="2504226" y="3433"/>
                  </a:lnTo>
                  <a:lnTo>
                    <a:pt x="2518216" y="2912"/>
                  </a:lnTo>
                  <a:lnTo>
                    <a:pt x="2532206" y="2467"/>
                  </a:lnTo>
                  <a:lnTo>
                    <a:pt x="2546196" y="2088"/>
                  </a:lnTo>
                  <a:lnTo>
                    <a:pt x="2560187" y="1766"/>
                  </a:lnTo>
                  <a:lnTo>
                    <a:pt x="2574177" y="1491"/>
                  </a:lnTo>
                  <a:lnTo>
                    <a:pt x="2588167" y="1257"/>
                  </a:lnTo>
                  <a:lnTo>
                    <a:pt x="2602157" y="1057"/>
                  </a:lnTo>
                  <a:lnTo>
                    <a:pt x="2616147" y="887"/>
                  </a:lnTo>
                  <a:lnTo>
                    <a:pt x="2630137" y="743"/>
                  </a:lnTo>
                  <a:lnTo>
                    <a:pt x="2644127" y="620"/>
                  </a:lnTo>
                  <a:lnTo>
                    <a:pt x="2658117" y="515"/>
                  </a:lnTo>
                  <a:lnTo>
                    <a:pt x="2672107" y="426"/>
                  </a:lnTo>
                  <a:lnTo>
                    <a:pt x="2686097" y="350"/>
                  </a:lnTo>
                  <a:lnTo>
                    <a:pt x="2700087" y="286"/>
                  </a:lnTo>
                  <a:lnTo>
                    <a:pt x="2714078" y="231"/>
                  </a:lnTo>
                  <a:lnTo>
                    <a:pt x="2728068" y="184"/>
                  </a:lnTo>
                  <a:lnTo>
                    <a:pt x="2742058" y="144"/>
                  </a:lnTo>
                  <a:lnTo>
                    <a:pt x="2756048" y="110"/>
                  </a:lnTo>
                  <a:lnTo>
                    <a:pt x="2770038" y="82"/>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28" name="pl28"/>
            <p:cNvSpPr/>
            <p:nvPr/>
          </p:nvSpPr>
          <p:spPr>
            <a:xfrm>
              <a:off x="2737948" y="4577913"/>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50"/>
                  </a:lnTo>
                  <a:lnTo>
                    <a:pt x="1399009" y="244865"/>
                  </a:lnTo>
                  <a:lnTo>
                    <a:pt x="1412999" y="244882"/>
                  </a:lnTo>
                  <a:lnTo>
                    <a:pt x="1426989" y="244902"/>
                  </a:lnTo>
                  <a:lnTo>
                    <a:pt x="1440979" y="244925"/>
                  </a:lnTo>
                  <a:lnTo>
                    <a:pt x="1454969" y="244952"/>
                  </a:lnTo>
                  <a:lnTo>
                    <a:pt x="1468959" y="244985"/>
                  </a:lnTo>
                  <a:lnTo>
                    <a:pt x="1482949" y="245023"/>
                  </a:lnTo>
                  <a:lnTo>
                    <a:pt x="1496939" y="245067"/>
                  </a:lnTo>
                  <a:lnTo>
                    <a:pt x="1510930" y="245120"/>
                  </a:lnTo>
                  <a:lnTo>
                    <a:pt x="1524920" y="245181"/>
                  </a:lnTo>
                  <a:lnTo>
                    <a:pt x="1538910" y="245253"/>
                  </a:lnTo>
                  <a:lnTo>
                    <a:pt x="1552900" y="245338"/>
                  </a:lnTo>
                  <a:lnTo>
                    <a:pt x="1566890" y="245438"/>
                  </a:lnTo>
                  <a:lnTo>
                    <a:pt x="1580880" y="245555"/>
                  </a:lnTo>
                  <a:lnTo>
                    <a:pt x="1594870" y="245692"/>
                  </a:lnTo>
                  <a:lnTo>
                    <a:pt x="1608860" y="245854"/>
                  </a:lnTo>
                  <a:lnTo>
                    <a:pt x="1622850" y="246043"/>
                  </a:lnTo>
                  <a:lnTo>
                    <a:pt x="1636840" y="246265"/>
                  </a:lnTo>
                  <a:lnTo>
                    <a:pt x="1650830" y="246526"/>
                  </a:lnTo>
                  <a:lnTo>
                    <a:pt x="1664821" y="246832"/>
                  </a:lnTo>
                  <a:lnTo>
                    <a:pt x="1678811" y="247190"/>
                  </a:lnTo>
                  <a:lnTo>
                    <a:pt x="1692801" y="247610"/>
                  </a:lnTo>
                  <a:lnTo>
                    <a:pt x="1706791" y="248102"/>
                  </a:lnTo>
                  <a:lnTo>
                    <a:pt x="1720781" y="248677"/>
                  </a:lnTo>
                  <a:lnTo>
                    <a:pt x="1734771" y="249350"/>
                  </a:lnTo>
                  <a:lnTo>
                    <a:pt x="1748761" y="250136"/>
                  </a:lnTo>
                  <a:lnTo>
                    <a:pt x="1762751" y="251054"/>
                  </a:lnTo>
                  <a:lnTo>
                    <a:pt x="1776741" y="252123"/>
                  </a:lnTo>
                  <a:lnTo>
                    <a:pt x="1790731" y="253368"/>
                  </a:lnTo>
                  <a:lnTo>
                    <a:pt x="1804722" y="254815"/>
                  </a:lnTo>
                  <a:lnTo>
                    <a:pt x="1818712" y="256493"/>
                  </a:lnTo>
                  <a:lnTo>
                    <a:pt x="1832702" y="258435"/>
                  </a:lnTo>
                  <a:lnTo>
                    <a:pt x="1846692" y="260676"/>
                  </a:lnTo>
                  <a:lnTo>
                    <a:pt x="1860682" y="263256"/>
                  </a:lnTo>
                  <a:lnTo>
                    <a:pt x="1874672" y="266215"/>
                  </a:lnTo>
                  <a:lnTo>
                    <a:pt x="1888662" y="269595"/>
                  </a:lnTo>
                  <a:lnTo>
                    <a:pt x="1902652" y="273440"/>
                  </a:lnTo>
                  <a:lnTo>
                    <a:pt x="1916642" y="277791"/>
                  </a:lnTo>
                  <a:lnTo>
                    <a:pt x="1930632" y="282686"/>
                  </a:lnTo>
                  <a:lnTo>
                    <a:pt x="1944622" y="288159"/>
                  </a:lnTo>
                  <a:lnTo>
                    <a:pt x="1958613" y="294232"/>
                  </a:lnTo>
                  <a:lnTo>
                    <a:pt x="1972603" y="300919"/>
                  </a:lnTo>
                  <a:lnTo>
                    <a:pt x="1986593" y="308216"/>
                  </a:lnTo>
                  <a:lnTo>
                    <a:pt x="2000583" y="316103"/>
                  </a:lnTo>
                  <a:lnTo>
                    <a:pt x="2014573" y="324539"/>
                  </a:lnTo>
                  <a:lnTo>
                    <a:pt x="2028563" y="333463"/>
                  </a:lnTo>
                  <a:lnTo>
                    <a:pt x="2042553" y="342792"/>
                  </a:lnTo>
                  <a:lnTo>
                    <a:pt x="2056543" y="352426"/>
                  </a:lnTo>
                  <a:lnTo>
                    <a:pt x="2070533" y="362250"/>
                  </a:lnTo>
                  <a:lnTo>
                    <a:pt x="2084523" y="372137"/>
                  </a:lnTo>
                  <a:lnTo>
                    <a:pt x="2098513" y="381961"/>
                  </a:lnTo>
                  <a:lnTo>
                    <a:pt x="2112504" y="391595"/>
                  </a:lnTo>
                  <a:lnTo>
                    <a:pt x="2126494" y="400924"/>
                  </a:lnTo>
                  <a:lnTo>
                    <a:pt x="2140484" y="409848"/>
                  </a:lnTo>
                  <a:lnTo>
                    <a:pt x="2154474" y="418284"/>
                  </a:lnTo>
                  <a:lnTo>
                    <a:pt x="2168464" y="426171"/>
                  </a:lnTo>
                  <a:lnTo>
                    <a:pt x="2182454" y="433468"/>
                  </a:lnTo>
                  <a:lnTo>
                    <a:pt x="2196444" y="440155"/>
                  </a:lnTo>
                  <a:lnTo>
                    <a:pt x="2210434" y="446229"/>
                  </a:lnTo>
                  <a:lnTo>
                    <a:pt x="2224424" y="451701"/>
                  </a:lnTo>
                  <a:lnTo>
                    <a:pt x="2238414" y="456597"/>
                  </a:lnTo>
                  <a:lnTo>
                    <a:pt x="2252404" y="460948"/>
                  </a:lnTo>
                  <a:lnTo>
                    <a:pt x="2266395" y="464792"/>
                  </a:lnTo>
                  <a:lnTo>
                    <a:pt x="2280385" y="468173"/>
                  </a:lnTo>
                  <a:lnTo>
                    <a:pt x="2294375" y="471132"/>
                  </a:lnTo>
                  <a:lnTo>
                    <a:pt x="2308365" y="473711"/>
                  </a:lnTo>
                  <a:lnTo>
                    <a:pt x="2322355" y="475953"/>
                  </a:lnTo>
                  <a:lnTo>
                    <a:pt x="2336345" y="477895"/>
                  </a:lnTo>
                  <a:lnTo>
                    <a:pt x="2350335" y="479572"/>
                  </a:lnTo>
                  <a:lnTo>
                    <a:pt x="2364325" y="481019"/>
                  </a:lnTo>
                  <a:lnTo>
                    <a:pt x="2378315" y="482264"/>
                  </a:lnTo>
                  <a:lnTo>
                    <a:pt x="2392305" y="483333"/>
                  </a:lnTo>
                  <a:lnTo>
                    <a:pt x="2406296" y="484251"/>
                  </a:lnTo>
                  <a:lnTo>
                    <a:pt x="2420286" y="485037"/>
                  </a:lnTo>
                  <a:lnTo>
                    <a:pt x="2434276" y="485710"/>
                  </a:lnTo>
                  <a:lnTo>
                    <a:pt x="2448266" y="486285"/>
                  </a:lnTo>
                  <a:lnTo>
                    <a:pt x="2462256" y="486777"/>
                  </a:lnTo>
                  <a:lnTo>
                    <a:pt x="2476246" y="487197"/>
                  </a:lnTo>
                  <a:lnTo>
                    <a:pt x="2490236" y="487555"/>
                  </a:lnTo>
                  <a:lnTo>
                    <a:pt x="2504226" y="487861"/>
                  </a:lnTo>
                  <a:lnTo>
                    <a:pt x="2518216" y="488122"/>
                  </a:lnTo>
                  <a:lnTo>
                    <a:pt x="2532206" y="488344"/>
                  </a:lnTo>
                  <a:lnTo>
                    <a:pt x="2546196" y="488534"/>
                  </a:lnTo>
                  <a:lnTo>
                    <a:pt x="2560187" y="488695"/>
                  </a:lnTo>
                  <a:lnTo>
                    <a:pt x="2574177" y="488832"/>
                  </a:lnTo>
                  <a:lnTo>
                    <a:pt x="2588167" y="488950"/>
                  </a:lnTo>
                  <a:lnTo>
                    <a:pt x="2602157" y="489049"/>
                  </a:lnTo>
                  <a:lnTo>
                    <a:pt x="2616147" y="489134"/>
                  </a:lnTo>
                  <a:lnTo>
                    <a:pt x="2630137" y="489206"/>
                  </a:lnTo>
                  <a:lnTo>
                    <a:pt x="2644127" y="489268"/>
                  </a:lnTo>
                  <a:lnTo>
                    <a:pt x="2658117" y="489320"/>
                  </a:lnTo>
                  <a:lnTo>
                    <a:pt x="2672107" y="489365"/>
                  </a:lnTo>
                  <a:lnTo>
                    <a:pt x="2686097" y="489403"/>
                  </a:lnTo>
                  <a:lnTo>
                    <a:pt x="2700087" y="489435"/>
                  </a:lnTo>
                  <a:lnTo>
                    <a:pt x="2714078" y="489462"/>
                  </a:lnTo>
                  <a:lnTo>
                    <a:pt x="2728068" y="489486"/>
                  </a:lnTo>
                  <a:lnTo>
                    <a:pt x="2742058" y="489506"/>
                  </a:lnTo>
                  <a:lnTo>
                    <a:pt x="2756048" y="489523"/>
                  </a:lnTo>
                  <a:lnTo>
                    <a:pt x="2770038" y="489537"/>
                  </a:lnTo>
                  <a:lnTo>
                    <a:pt x="2770038" y="489537"/>
                  </a:lnTo>
                  <a:lnTo>
                    <a:pt x="2784028" y="489523"/>
                  </a:lnTo>
                  <a:lnTo>
                    <a:pt x="2798018" y="489506"/>
                  </a:lnTo>
                  <a:lnTo>
                    <a:pt x="2812008" y="489486"/>
                  </a:lnTo>
                  <a:lnTo>
                    <a:pt x="2825998" y="489462"/>
                  </a:lnTo>
                  <a:lnTo>
                    <a:pt x="2839988" y="489435"/>
                  </a:lnTo>
                  <a:lnTo>
                    <a:pt x="2853978" y="489403"/>
                  </a:lnTo>
                  <a:lnTo>
                    <a:pt x="2867969" y="489365"/>
                  </a:lnTo>
                  <a:lnTo>
                    <a:pt x="2881959" y="489320"/>
                  </a:lnTo>
                  <a:lnTo>
                    <a:pt x="2895949" y="489268"/>
                  </a:lnTo>
                  <a:lnTo>
                    <a:pt x="2909939" y="489206"/>
                  </a:lnTo>
                  <a:lnTo>
                    <a:pt x="2923929" y="489134"/>
                  </a:lnTo>
                  <a:lnTo>
                    <a:pt x="2937919" y="489049"/>
                  </a:lnTo>
                  <a:lnTo>
                    <a:pt x="2951909" y="488950"/>
                  </a:lnTo>
                  <a:lnTo>
                    <a:pt x="2965899" y="488832"/>
                  </a:lnTo>
                  <a:lnTo>
                    <a:pt x="2979889" y="488695"/>
                  </a:lnTo>
                  <a:lnTo>
                    <a:pt x="2993879" y="488534"/>
                  </a:lnTo>
                  <a:lnTo>
                    <a:pt x="3007870" y="488344"/>
                  </a:lnTo>
                  <a:lnTo>
                    <a:pt x="3021860" y="488122"/>
                  </a:lnTo>
                  <a:lnTo>
                    <a:pt x="3035850" y="487861"/>
                  </a:lnTo>
                  <a:lnTo>
                    <a:pt x="3049840" y="487555"/>
                  </a:lnTo>
                  <a:lnTo>
                    <a:pt x="3063830" y="487197"/>
                  </a:lnTo>
                  <a:lnTo>
                    <a:pt x="3077820" y="486777"/>
                  </a:lnTo>
                  <a:lnTo>
                    <a:pt x="3091810" y="486285"/>
                  </a:lnTo>
                  <a:lnTo>
                    <a:pt x="3105800" y="485710"/>
                  </a:lnTo>
                  <a:lnTo>
                    <a:pt x="3119790" y="485037"/>
                  </a:lnTo>
                  <a:lnTo>
                    <a:pt x="3133780" y="484251"/>
                  </a:lnTo>
                  <a:lnTo>
                    <a:pt x="3147770" y="483333"/>
                  </a:lnTo>
                  <a:lnTo>
                    <a:pt x="3161761" y="482264"/>
                  </a:lnTo>
                  <a:lnTo>
                    <a:pt x="3175751" y="481019"/>
                  </a:lnTo>
                  <a:lnTo>
                    <a:pt x="3189741" y="479572"/>
                  </a:lnTo>
                  <a:lnTo>
                    <a:pt x="3203731" y="477895"/>
                  </a:lnTo>
                  <a:lnTo>
                    <a:pt x="3217721" y="475953"/>
                  </a:lnTo>
                  <a:lnTo>
                    <a:pt x="3231711" y="473711"/>
                  </a:lnTo>
                  <a:lnTo>
                    <a:pt x="3245701" y="471132"/>
                  </a:lnTo>
                  <a:lnTo>
                    <a:pt x="3259691" y="468173"/>
                  </a:lnTo>
                  <a:lnTo>
                    <a:pt x="3273681" y="464792"/>
                  </a:lnTo>
                  <a:lnTo>
                    <a:pt x="3287671" y="460948"/>
                  </a:lnTo>
                  <a:lnTo>
                    <a:pt x="3301661" y="456597"/>
                  </a:lnTo>
                  <a:lnTo>
                    <a:pt x="3315652" y="451701"/>
                  </a:lnTo>
                  <a:lnTo>
                    <a:pt x="3329642" y="446229"/>
                  </a:lnTo>
                  <a:lnTo>
                    <a:pt x="3343632" y="440155"/>
                  </a:lnTo>
                  <a:lnTo>
                    <a:pt x="3357622" y="433468"/>
                  </a:lnTo>
                  <a:lnTo>
                    <a:pt x="3371612" y="426171"/>
                  </a:lnTo>
                  <a:lnTo>
                    <a:pt x="3385602" y="418284"/>
                  </a:lnTo>
                  <a:lnTo>
                    <a:pt x="3399592" y="409848"/>
                  </a:lnTo>
                  <a:lnTo>
                    <a:pt x="3413582" y="400924"/>
                  </a:lnTo>
                  <a:lnTo>
                    <a:pt x="3427572" y="391595"/>
                  </a:lnTo>
                  <a:lnTo>
                    <a:pt x="3441562" y="381961"/>
                  </a:lnTo>
                  <a:lnTo>
                    <a:pt x="3455552" y="372137"/>
                  </a:lnTo>
                  <a:lnTo>
                    <a:pt x="3469543" y="362250"/>
                  </a:lnTo>
                  <a:lnTo>
                    <a:pt x="3483533" y="352426"/>
                  </a:lnTo>
                  <a:lnTo>
                    <a:pt x="3497523" y="342792"/>
                  </a:lnTo>
                  <a:lnTo>
                    <a:pt x="3511513" y="333463"/>
                  </a:lnTo>
                  <a:lnTo>
                    <a:pt x="3525503" y="324539"/>
                  </a:lnTo>
                  <a:lnTo>
                    <a:pt x="3539493" y="316103"/>
                  </a:lnTo>
                  <a:lnTo>
                    <a:pt x="3553483" y="308216"/>
                  </a:lnTo>
                  <a:lnTo>
                    <a:pt x="3567473" y="300919"/>
                  </a:lnTo>
                  <a:lnTo>
                    <a:pt x="3581463" y="294232"/>
                  </a:lnTo>
                  <a:lnTo>
                    <a:pt x="3595453" y="288159"/>
                  </a:lnTo>
                  <a:lnTo>
                    <a:pt x="3609444" y="282686"/>
                  </a:lnTo>
                  <a:lnTo>
                    <a:pt x="3623434" y="277791"/>
                  </a:lnTo>
                  <a:lnTo>
                    <a:pt x="3637424" y="273440"/>
                  </a:lnTo>
                  <a:lnTo>
                    <a:pt x="3651414" y="269595"/>
                  </a:lnTo>
                  <a:lnTo>
                    <a:pt x="3665404" y="266215"/>
                  </a:lnTo>
                  <a:lnTo>
                    <a:pt x="3679394" y="263256"/>
                  </a:lnTo>
                  <a:lnTo>
                    <a:pt x="3693384" y="260676"/>
                  </a:lnTo>
                  <a:lnTo>
                    <a:pt x="3707374" y="258435"/>
                  </a:lnTo>
                  <a:lnTo>
                    <a:pt x="3721364" y="256493"/>
                  </a:lnTo>
                  <a:lnTo>
                    <a:pt x="3735354" y="254815"/>
                  </a:lnTo>
                  <a:lnTo>
                    <a:pt x="3749344" y="253368"/>
                  </a:lnTo>
                  <a:lnTo>
                    <a:pt x="3763335" y="252123"/>
                  </a:lnTo>
                  <a:lnTo>
                    <a:pt x="3777325" y="251054"/>
                  </a:lnTo>
                  <a:lnTo>
                    <a:pt x="3791315" y="250136"/>
                  </a:lnTo>
                  <a:lnTo>
                    <a:pt x="3805305" y="249350"/>
                  </a:lnTo>
                  <a:lnTo>
                    <a:pt x="3819295" y="248677"/>
                  </a:lnTo>
                  <a:lnTo>
                    <a:pt x="3833285" y="248102"/>
                  </a:lnTo>
                  <a:lnTo>
                    <a:pt x="3847275" y="247610"/>
                  </a:lnTo>
                  <a:lnTo>
                    <a:pt x="3861265" y="247190"/>
                  </a:lnTo>
                  <a:lnTo>
                    <a:pt x="3875255" y="246832"/>
                  </a:lnTo>
                  <a:lnTo>
                    <a:pt x="3889245" y="246526"/>
                  </a:lnTo>
                  <a:lnTo>
                    <a:pt x="3903235" y="246265"/>
                  </a:lnTo>
                  <a:lnTo>
                    <a:pt x="3917226" y="246043"/>
                  </a:lnTo>
                  <a:lnTo>
                    <a:pt x="3931216" y="245854"/>
                  </a:lnTo>
                  <a:lnTo>
                    <a:pt x="3945206" y="245692"/>
                  </a:lnTo>
                  <a:lnTo>
                    <a:pt x="3959196" y="245555"/>
                  </a:lnTo>
                  <a:lnTo>
                    <a:pt x="3973186" y="245438"/>
                  </a:lnTo>
                  <a:lnTo>
                    <a:pt x="3987176" y="245338"/>
                  </a:lnTo>
                  <a:lnTo>
                    <a:pt x="4001166" y="245253"/>
                  </a:lnTo>
                  <a:lnTo>
                    <a:pt x="4015156" y="245181"/>
                  </a:lnTo>
                  <a:lnTo>
                    <a:pt x="4029146" y="245120"/>
                  </a:lnTo>
                  <a:lnTo>
                    <a:pt x="4043136" y="245067"/>
                  </a:lnTo>
                  <a:lnTo>
                    <a:pt x="4057126" y="245023"/>
                  </a:lnTo>
                  <a:lnTo>
                    <a:pt x="4071117" y="244985"/>
                  </a:lnTo>
                  <a:lnTo>
                    <a:pt x="4085107" y="244952"/>
                  </a:lnTo>
                  <a:lnTo>
                    <a:pt x="4099097" y="244925"/>
                  </a:lnTo>
                  <a:lnTo>
                    <a:pt x="4113087" y="244902"/>
                  </a:lnTo>
                  <a:lnTo>
                    <a:pt x="4127077" y="244882"/>
                  </a:lnTo>
                  <a:lnTo>
                    <a:pt x="4141067" y="244865"/>
                  </a:lnTo>
                  <a:lnTo>
                    <a:pt x="4155057" y="244850"/>
                  </a:lnTo>
                </a:path>
              </a:pathLst>
            </a:custGeom>
            <a:ln w="40651" cap="flat">
              <a:solidFill>
                <a:srgbClr val="D3D3D3">
                  <a:alpha val="100000"/>
                </a:srgbClr>
              </a:solidFill>
              <a:prstDash val="solid"/>
              <a:round/>
            </a:ln>
          </p:spPr>
          <p:txBody>
            <a:bodyPr/>
            <a:lstStyle/>
            <a:p/>
          </p:txBody>
        </p:sp>
        <p:sp>
          <p:nvSpPr>
            <p:cNvPr id="29" name="pl29"/>
            <p:cNvSpPr/>
            <p:nvPr/>
          </p:nvSpPr>
          <p:spPr>
            <a:xfrm>
              <a:off x="2737948" y="5312384"/>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30" name="pl30"/>
            <p:cNvSpPr/>
            <p:nvPr/>
          </p:nvSpPr>
          <p:spPr>
            <a:xfrm>
              <a:off x="2737948" y="5067779"/>
              <a:ext cx="4155057" cy="734142"/>
            </a:xfrm>
            <a:custGeom>
              <a:avLst/>
              <a:pathLst>
                <a:path w="4155057" h="734142">
                  <a:moveTo>
                    <a:pt x="0" y="0"/>
                  </a:moveTo>
                  <a:lnTo>
                    <a:pt x="13990" y="43"/>
                  </a:lnTo>
                  <a:lnTo>
                    <a:pt x="27980" y="93"/>
                  </a:lnTo>
                  <a:lnTo>
                    <a:pt x="41970" y="153"/>
                  </a:lnTo>
                  <a:lnTo>
                    <a:pt x="55960" y="223"/>
                  </a:lnTo>
                  <a:lnTo>
                    <a:pt x="69950" y="306"/>
                  </a:lnTo>
                  <a:lnTo>
                    <a:pt x="83940" y="402"/>
                  </a:lnTo>
                  <a:lnTo>
                    <a:pt x="97930" y="516"/>
                  </a:lnTo>
                  <a:lnTo>
                    <a:pt x="111920" y="650"/>
                  </a:lnTo>
                  <a:lnTo>
                    <a:pt x="125910" y="807"/>
                  </a:lnTo>
                  <a:lnTo>
                    <a:pt x="139900" y="991"/>
                  </a:lnTo>
                  <a:lnTo>
                    <a:pt x="153891" y="1208"/>
                  </a:lnTo>
                  <a:lnTo>
                    <a:pt x="167881" y="1463"/>
                  </a:lnTo>
                  <a:lnTo>
                    <a:pt x="181871" y="1762"/>
                  </a:lnTo>
                  <a:lnTo>
                    <a:pt x="195861" y="2113"/>
                  </a:lnTo>
                  <a:lnTo>
                    <a:pt x="209851" y="2526"/>
                  </a:lnTo>
                  <a:lnTo>
                    <a:pt x="223841" y="3010"/>
                  </a:lnTo>
                  <a:lnTo>
                    <a:pt x="237831" y="3578"/>
                  </a:lnTo>
                  <a:lnTo>
                    <a:pt x="251821" y="4245"/>
                  </a:lnTo>
                  <a:lnTo>
                    <a:pt x="265811" y="5027"/>
                  </a:lnTo>
                  <a:lnTo>
                    <a:pt x="279801" y="5944"/>
                  </a:lnTo>
                  <a:lnTo>
                    <a:pt x="293791" y="7020"/>
                  </a:lnTo>
                  <a:lnTo>
                    <a:pt x="307782" y="8279"/>
                  </a:lnTo>
                  <a:lnTo>
                    <a:pt x="321772" y="9755"/>
                  </a:lnTo>
                  <a:lnTo>
                    <a:pt x="335762" y="11481"/>
                  </a:lnTo>
                  <a:lnTo>
                    <a:pt x="349752" y="13500"/>
                  </a:lnTo>
                  <a:lnTo>
                    <a:pt x="363742" y="15858"/>
                  </a:lnTo>
                  <a:lnTo>
                    <a:pt x="377732" y="18610"/>
                  </a:lnTo>
                  <a:lnTo>
                    <a:pt x="391722" y="21819"/>
                  </a:lnTo>
                  <a:lnTo>
                    <a:pt x="405712" y="25553"/>
                  </a:lnTo>
                  <a:lnTo>
                    <a:pt x="419702" y="29893"/>
                  </a:lnTo>
                  <a:lnTo>
                    <a:pt x="433692" y="34927"/>
                  </a:lnTo>
                  <a:lnTo>
                    <a:pt x="447682" y="40752"/>
                  </a:lnTo>
                  <a:lnTo>
                    <a:pt x="461673" y="47476"/>
                  </a:lnTo>
                  <a:lnTo>
                    <a:pt x="475663" y="55215"/>
                  </a:lnTo>
                  <a:lnTo>
                    <a:pt x="489653" y="64092"/>
                  </a:lnTo>
                  <a:lnTo>
                    <a:pt x="503643" y="74233"/>
                  </a:lnTo>
                  <a:lnTo>
                    <a:pt x="517633" y="85768"/>
                  </a:lnTo>
                  <a:lnTo>
                    <a:pt x="531623" y="98821"/>
                  </a:lnTo>
                  <a:lnTo>
                    <a:pt x="545613" y="113507"/>
                  </a:lnTo>
                  <a:lnTo>
                    <a:pt x="559603" y="129925"/>
                  </a:lnTo>
                  <a:lnTo>
                    <a:pt x="573593" y="148145"/>
                  </a:lnTo>
                  <a:lnTo>
                    <a:pt x="587583" y="168205"/>
                  </a:lnTo>
                  <a:lnTo>
                    <a:pt x="601574" y="190096"/>
                  </a:lnTo>
                  <a:lnTo>
                    <a:pt x="615564" y="213757"/>
                  </a:lnTo>
                  <a:lnTo>
                    <a:pt x="629554" y="239066"/>
                  </a:lnTo>
                  <a:lnTo>
                    <a:pt x="643544" y="265837"/>
                  </a:lnTo>
                  <a:lnTo>
                    <a:pt x="657534" y="293825"/>
                  </a:lnTo>
                  <a:lnTo>
                    <a:pt x="671524" y="322728"/>
                  </a:lnTo>
                  <a:lnTo>
                    <a:pt x="685514" y="352198"/>
                  </a:lnTo>
                  <a:lnTo>
                    <a:pt x="699504" y="381861"/>
                  </a:lnTo>
                  <a:lnTo>
                    <a:pt x="713494" y="411331"/>
                  </a:lnTo>
                  <a:lnTo>
                    <a:pt x="727484" y="440234"/>
                  </a:lnTo>
                  <a:lnTo>
                    <a:pt x="741474" y="468222"/>
                  </a:lnTo>
                  <a:lnTo>
                    <a:pt x="755465" y="494993"/>
                  </a:lnTo>
                  <a:lnTo>
                    <a:pt x="769455" y="520302"/>
                  </a:lnTo>
                  <a:lnTo>
                    <a:pt x="783445" y="543963"/>
                  </a:lnTo>
                  <a:lnTo>
                    <a:pt x="797435" y="565854"/>
                  </a:lnTo>
                  <a:lnTo>
                    <a:pt x="811425" y="585914"/>
                  </a:lnTo>
                  <a:lnTo>
                    <a:pt x="825415" y="604134"/>
                  </a:lnTo>
                  <a:lnTo>
                    <a:pt x="839405" y="620552"/>
                  </a:lnTo>
                  <a:lnTo>
                    <a:pt x="853395" y="635238"/>
                  </a:lnTo>
                  <a:lnTo>
                    <a:pt x="867385" y="648291"/>
                  </a:lnTo>
                  <a:lnTo>
                    <a:pt x="881375" y="659826"/>
                  </a:lnTo>
                  <a:lnTo>
                    <a:pt x="895365" y="669967"/>
                  </a:lnTo>
                  <a:lnTo>
                    <a:pt x="909356" y="678843"/>
                  </a:lnTo>
                  <a:lnTo>
                    <a:pt x="923346" y="686582"/>
                  </a:lnTo>
                  <a:lnTo>
                    <a:pt x="937336" y="693307"/>
                  </a:lnTo>
                  <a:lnTo>
                    <a:pt x="951326" y="699132"/>
                  </a:lnTo>
                  <a:lnTo>
                    <a:pt x="965316" y="704166"/>
                  </a:lnTo>
                  <a:lnTo>
                    <a:pt x="979306" y="708506"/>
                  </a:lnTo>
                  <a:lnTo>
                    <a:pt x="993296" y="712240"/>
                  </a:lnTo>
                  <a:lnTo>
                    <a:pt x="1007286" y="715449"/>
                  </a:lnTo>
                  <a:lnTo>
                    <a:pt x="1021276" y="718201"/>
                  </a:lnTo>
                  <a:lnTo>
                    <a:pt x="1035266" y="720559"/>
                  </a:lnTo>
                  <a:lnTo>
                    <a:pt x="1049256" y="722578"/>
                  </a:lnTo>
                  <a:lnTo>
                    <a:pt x="1063247" y="724304"/>
                  </a:lnTo>
                  <a:lnTo>
                    <a:pt x="1077237" y="725780"/>
                  </a:lnTo>
                  <a:lnTo>
                    <a:pt x="1091227" y="727039"/>
                  </a:lnTo>
                  <a:lnTo>
                    <a:pt x="1105217" y="728115"/>
                  </a:lnTo>
                  <a:lnTo>
                    <a:pt x="1119207" y="729032"/>
                  </a:lnTo>
                  <a:lnTo>
                    <a:pt x="1133197" y="729814"/>
                  </a:lnTo>
                  <a:lnTo>
                    <a:pt x="1147187" y="730481"/>
                  </a:lnTo>
                  <a:lnTo>
                    <a:pt x="1161177" y="731049"/>
                  </a:lnTo>
                  <a:lnTo>
                    <a:pt x="1175167" y="731533"/>
                  </a:lnTo>
                  <a:lnTo>
                    <a:pt x="1189157" y="731946"/>
                  </a:lnTo>
                  <a:lnTo>
                    <a:pt x="1203148" y="732297"/>
                  </a:lnTo>
                  <a:lnTo>
                    <a:pt x="1217138" y="732596"/>
                  </a:lnTo>
                  <a:lnTo>
                    <a:pt x="1231128" y="732851"/>
                  </a:lnTo>
                  <a:lnTo>
                    <a:pt x="1245118" y="733067"/>
                  </a:lnTo>
                  <a:lnTo>
                    <a:pt x="1259108" y="733252"/>
                  </a:lnTo>
                  <a:lnTo>
                    <a:pt x="1273098" y="733409"/>
                  </a:lnTo>
                  <a:lnTo>
                    <a:pt x="1287088" y="733543"/>
                  </a:lnTo>
                  <a:lnTo>
                    <a:pt x="1301078" y="733656"/>
                  </a:lnTo>
                  <a:lnTo>
                    <a:pt x="1315068" y="733753"/>
                  </a:lnTo>
                  <a:lnTo>
                    <a:pt x="1329058" y="733836"/>
                  </a:lnTo>
                  <a:lnTo>
                    <a:pt x="1343048" y="733906"/>
                  </a:lnTo>
                  <a:lnTo>
                    <a:pt x="1357039" y="733965"/>
                  </a:lnTo>
                  <a:lnTo>
                    <a:pt x="1371029" y="734016"/>
                  </a:lnTo>
                  <a:lnTo>
                    <a:pt x="1385019" y="734059"/>
                  </a:lnTo>
                  <a:lnTo>
                    <a:pt x="1385019" y="734142"/>
                  </a:lnTo>
                  <a:lnTo>
                    <a:pt x="1399009" y="734113"/>
                  </a:lnTo>
                  <a:lnTo>
                    <a:pt x="1412999" y="734079"/>
                  </a:lnTo>
                  <a:lnTo>
                    <a:pt x="1426989" y="734039"/>
                  </a:lnTo>
                  <a:lnTo>
                    <a:pt x="1440979" y="733992"/>
                  </a:lnTo>
                  <a:lnTo>
                    <a:pt x="1454969" y="733937"/>
                  </a:lnTo>
                  <a:lnTo>
                    <a:pt x="1468959" y="733873"/>
                  </a:lnTo>
                  <a:lnTo>
                    <a:pt x="1482949" y="733797"/>
                  </a:lnTo>
                  <a:lnTo>
                    <a:pt x="1496939" y="733708"/>
                  </a:lnTo>
                  <a:lnTo>
                    <a:pt x="1510930" y="733603"/>
                  </a:lnTo>
                  <a:lnTo>
                    <a:pt x="1524920" y="733480"/>
                  </a:lnTo>
                  <a:lnTo>
                    <a:pt x="1538910" y="733336"/>
                  </a:lnTo>
                  <a:lnTo>
                    <a:pt x="1552900" y="733166"/>
                  </a:lnTo>
                  <a:lnTo>
                    <a:pt x="1566890" y="732967"/>
                  </a:lnTo>
                  <a:lnTo>
                    <a:pt x="1580880" y="732732"/>
                  </a:lnTo>
                  <a:lnTo>
                    <a:pt x="1594870" y="732457"/>
                  </a:lnTo>
                  <a:lnTo>
                    <a:pt x="1608860" y="732135"/>
                  </a:lnTo>
                  <a:lnTo>
                    <a:pt x="1622850" y="731756"/>
                  </a:lnTo>
                  <a:lnTo>
                    <a:pt x="1636840" y="731311"/>
                  </a:lnTo>
                  <a:lnTo>
                    <a:pt x="1650830" y="730790"/>
                  </a:lnTo>
                  <a:lnTo>
                    <a:pt x="1664821" y="730178"/>
                  </a:lnTo>
                  <a:lnTo>
                    <a:pt x="1678811" y="729461"/>
                  </a:lnTo>
                  <a:lnTo>
                    <a:pt x="1692801" y="728622"/>
                  </a:lnTo>
                  <a:lnTo>
                    <a:pt x="1706791" y="727638"/>
                  </a:lnTo>
                  <a:lnTo>
                    <a:pt x="1720781" y="726487"/>
                  </a:lnTo>
                  <a:lnTo>
                    <a:pt x="1734771" y="725142"/>
                  </a:lnTo>
                  <a:lnTo>
                    <a:pt x="1748761" y="723569"/>
                  </a:lnTo>
                  <a:lnTo>
                    <a:pt x="1762751" y="721734"/>
                  </a:lnTo>
                  <a:lnTo>
                    <a:pt x="1776741" y="719595"/>
                  </a:lnTo>
                  <a:lnTo>
                    <a:pt x="1790731" y="717106"/>
                  </a:lnTo>
                  <a:lnTo>
                    <a:pt x="1804722" y="714212"/>
                  </a:lnTo>
                  <a:lnTo>
                    <a:pt x="1818712" y="710857"/>
                  </a:lnTo>
                  <a:lnTo>
                    <a:pt x="1832702" y="706973"/>
                  </a:lnTo>
                  <a:lnTo>
                    <a:pt x="1846692" y="702490"/>
                  </a:lnTo>
                  <a:lnTo>
                    <a:pt x="1860682" y="697331"/>
                  </a:lnTo>
                  <a:lnTo>
                    <a:pt x="1874672" y="691413"/>
                  </a:lnTo>
                  <a:lnTo>
                    <a:pt x="1888662" y="684652"/>
                  </a:lnTo>
                  <a:lnTo>
                    <a:pt x="1902652" y="676963"/>
                  </a:lnTo>
                  <a:lnTo>
                    <a:pt x="1916642" y="668261"/>
                  </a:lnTo>
                  <a:lnTo>
                    <a:pt x="1930632" y="658470"/>
                  </a:lnTo>
                  <a:lnTo>
                    <a:pt x="1944622" y="647525"/>
                  </a:lnTo>
                  <a:lnTo>
                    <a:pt x="1958613" y="635378"/>
                  </a:lnTo>
                  <a:lnTo>
                    <a:pt x="1972603" y="622004"/>
                  </a:lnTo>
                  <a:lnTo>
                    <a:pt x="1986593" y="607410"/>
                  </a:lnTo>
                  <a:lnTo>
                    <a:pt x="2000583" y="591636"/>
                  </a:lnTo>
                  <a:lnTo>
                    <a:pt x="2014573" y="574764"/>
                  </a:lnTo>
                  <a:lnTo>
                    <a:pt x="2028563" y="556916"/>
                  </a:lnTo>
                  <a:lnTo>
                    <a:pt x="2042553" y="538258"/>
                  </a:lnTo>
                  <a:lnTo>
                    <a:pt x="2056543" y="518989"/>
                  </a:lnTo>
                  <a:lnTo>
                    <a:pt x="2070533" y="499342"/>
                  </a:lnTo>
                  <a:lnTo>
                    <a:pt x="2084523" y="479567"/>
                  </a:lnTo>
                  <a:lnTo>
                    <a:pt x="2098513" y="459921"/>
                  </a:lnTo>
                  <a:lnTo>
                    <a:pt x="2112504" y="440652"/>
                  </a:lnTo>
                  <a:lnTo>
                    <a:pt x="2126494" y="421993"/>
                  </a:lnTo>
                  <a:lnTo>
                    <a:pt x="2140484" y="404146"/>
                  </a:lnTo>
                  <a:lnTo>
                    <a:pt x="2154474" y="387273"/>
                  </a:lnTo>
                  <a:lnTo>
                    <a:pt x="2168464" y="371500"/>
                  </a:lnTo>
                  <a:lnTo>
                    <a:pt x="2182454" y="356905"/>
                  </a:lnTo>
                  <a:lnTo>
                    <a:pt x="2196444" y="343532"/>
                  </a:lnTo>
                  <a:lnTo>
                    <a:pt x="2210434" y="331385"/>
                  </a:lnTo>
                  <a:lnTo>
                    <a:pt x="2224424" y="320440"/>
                  </a:lnTo>
                  <a:lnTo>
                    <a:pt x="2238414" y="310649"/>
                  </a:lnTo>
                  <a:lnTo>
                    <a:pt x="2252404" y="301947"/>
                  </a:lnTo>
                  <a:lnTo>
                    <a:pt x="2266395" y="294257"/>
                  </a:lnTo>
                  <a:lnTo>
                    <a:pt x="2280385" y="287497"/>
                  </a:lnTo>
                  <a:lnTo>
                    <a:pt x="2294375" y="281579"/>
                  </a:lnTo>
                  <a:lnTo>
                    <a:pt x="2308365" y="276420"/>
                  </a:lnTo>
                  <a:lnTo>
                    <a:pt x="2322355" y="271937"/>
                  </a:lnTo>
                  <a:lnTo>
                    <a:pt x="2336345" y="268053"/>
                  </a:lnTo>
                  <a:lnTo>
                    <a:pt x="2350335" y="264697"/>
                  </a:lnTo>
                  <a:lnTo>
                    <a:pt x="2364325" y="261804"/>
                  </a:lnTo>
                  <a:lnTo>
                    <a:pt x="2378315" y="259314"/>
                  </a:lnTo>
                  <a:lnTo>
                    <a:pt x="2392305" y="257175"/>
                  </a:lnTo>
                  <a:lnTo>
                    <a:pt x="2406296" y="255341"/>
                  </a:lnTo>
                  <a:lnTo>
                    <a:pt x="2420286" y="253768"/>
                  </a:lnTo>
                  <a:lnTo>
                    <a:pt x="2434276" y="252423"/>
                  </a:lnTo>
                  <a:lnTo>
                    <a:pt x="2448266" y="251272"/>
                  </a:lnTo>
                  <a:lnTo>
                    <a:pt x="2462256" y="250288"/>
                  </a:lnTo>
                  <a:lnTo>
                    <a:pt x="2476246" y="249448"/>
                  </a:lnTo>
                  <a:lnTo>
                    <a:pt x="2490236" y="248731"/>
                  </a:lnTo>
                  <a:lnTo>
                    <a:pt x="2504226" y="248120"/>
                  </a:lnTo>
                  <a:lnTo>
                    <a:pt x="2518216" y="247598"/>
                  </a:lnTo>
                  <a:lnTo>
                    <a:pt x="2532206" y="247154"/>
                  </a:lnTo>
                  <a:lnTo>
                    <a:pt x="2546196" y="246775"/>
                  </a:lnTo>
                  <a:lnTo>
                    <a:pt x="2560187" y="246452"/>
                  </a:lnTo>
                  <a:lnTo>
                    <a:pt x="2574177" y="246177"/>
                  </a:lnTo>
                  <a:lnTo>
                    <a:pt x="2588167" y="245943"/>
                  </a:lnTo>
                  <a:lnTo>
                    <a:pt x="2602157" y="245744"/>
                  </a:lnTo>
                  <a:lnTo>
                    <a:pt x="2616147" y="245574"/>
                  </a:lnTo>
                  <a:lnTo>
                    <a:pt x="2630137" y="245430"/>
                  </a:lnTo>
                  <a:lnTo>
                    <a:pt x="2644127" y="245307"/>
                  </a:lnTo>
                  <a:lnTo>
                    <a:pt x="2658117" y="245202"/>
                  </a:lnTo>
                  <a:lnTo>
                    <a:pt x="2672107" y="245113"/>
                  </a:lnTo>
                  <a:lnTo>
                    <a:pt x="2686097" y="245037"/>
                  </a:lnTo>
                  <a:lnTo>
                    <a:pt x="2700087" y="244972"/>
                  </a:lnTo>
                  <a:lnTo>
                    <a:pt x="2714078" y="244917"/>
                  </a:lnTo>
                  <a:lnTo>
                    <a:pt x="2728068" y="244871"/>
                  </a:lnTo>
                  <a:lnTo>
                    <a:pt x="2742058" y="244831"/>
                  </a:lnTo>
                  <a:lnTo>
                    <a:pt x="2756048" y="244797"/>
                  </a:lnTo>
                  <a:lnTo>
                    <a:pt x="2770038" y="244768"/>
                  </a:lnTo>
                  <a:lnTo>
                    <a:pt x="2770038" y="244686"/>
                  </a:lnTo>
                  <a:lnTo>
                    <a:pt x="2784028" y="244701"/>
                  </a:lnTo>
                  <a:lnTo>
                    <a:pt x="2798018" y="244717"/>
                  </a:lnTo>
                  <a:lnTo>
                    <a:pt x="2812008" y="244737"/>
                  </a:lnTo>
                  <a:lnTo>
                    <a:pt x="2825998" y="244761"/>
                  </a:lnTo>
                  <a:lnTo>
                    <a:pt x="2839988" y="244788"/>
                  </a:lnTo>
                  <a:lnTo>
                    <a:pt x="2853978" y="244820"/>
                  </a:lnTo>
                  <a:lnTo>
                    <a:pt x="2867969" y="244858"/>
                  </a:lnTo>
                  <a:lnTo>
                    <a:pt x="2881959" y="244903"/>
                  </a:lnTo>
                  <a:lnTo>
                    <a:pt x="2895949" y="244955"/>
                  </a:lnTo>
                  <a:lnTo>
                    <a:pt x="2909939" y="245017"/>
                  </a:lnTo>
                  <a:lnTo>
                    <a:pt x="2923929" y="245089"/>
                  </a:lnTo>
                  <a:lnTo>
                    <a:pt x="2937919" y="245174"/>
                  </a:lnTo>
                  <a:lnTo>
                    <a:pt x="2951909" y="245274"/>
                  </a:lnTo>
                  <a:lnTo>
                    <a:pt x="2965899" y="245391"/>
                  </a:lnTo>
                  <a:lnTo>
                    <a:pt x="2979889" y="245528"/>
                  </a:lnTo>
                  <a:lnTo>
                    <a:pt x="2993879" y="245690"/>
                  </a:lnTo>
                  <a:lnTo>
                    <a:pt x="3007870" y="245879"/>
                  </a:lnTo>
                  <a:lnTo>
                    <a:pt x="3021860" y="246101"/>
                  </a:lnTo>
                  <a:lnTo>
                    <a:pt x="3035850" y="246362"/>
                  </a:lnTo>
                  <a:lnTo>
                    <a:pt x="3049840" y="246668"/>
                  </a:lnTo>
                  <a:lnTo>
                    <a:pt x="3063830" y="247026"/>
                  </a:lnTo>
                  <a:lnTo>
                    <a:pt x="3077820" y="247446"/>
                  </a:lnTo>
                  <a:lnTo>
                    <a:pt x="3091810" y="247938"/>
                  </a:lnTo>
                  <a:lnTo>
                    <a:pt x="3105800" y="248513"/>
                  </a:lnTo>
                  <a:lnTo>
                    <a:pt x="3119790" y="249186"/>
                  </a:lnTo>
                  <a:lnTo>
                    <a:pt x="3133780" y="249972"/>
                  </a:lnTo>
                  <a:lnTo>
                    <a:pt x="3147770" y="250890"/>
                  </a:lnTo>
                  <a:lnTo>
                    <a:pt x="3161761" y="251959"/>
                  </a:lnTo>
                  <a:lnTo>
                    <a:pt x="3175751" y="253204"/>
                  </a:lnTo>
                  <a:lnTo>
                    <a:pt x="3189741" y="254651"/>
                  </a:lnTo>
                  <a:lnTo>
                    <a:pt x="3203731" y="256329"/>
                  </a:lnTo>
                  <a:lnTo>
                    <a:pt x="3217721" y="258270"/>
                  </a:lnTo>
                  <a:lnTo>
                    <a:pt x="3231711" y="260512"/>
                  </a:lnTo>
                  <a:lnTo>
                    <a:pt x="3245701" y="263091"/>
                  </a:lnTo>
                  <a:lnTo>
                    <a:pt x="3259691" y="266050"/>
                  </a:lnTo>
                  <a:lnTo>
                    <a:pt x="3273681" y="269431"/>
                  </a:lnTo>
                  <a:lnTo>
                    <a:pt x="3287671" y="273276"/>
                  </a:lnTo>
                  <a:lnTo>
                    <a:pt x="3301661" y="277627"/>
                  </a:lnTo>
                  <a:lnTo>
                    <a:pt x="3315652" y="282522"/>
                  </a:lnTo>
                  <a:lnTo>
                    <a:pt x="3329642" y="287994"/>
                  </a:lnTo>
                  <a:lnTo>
                    <a:pt x="3343632" y="294068"/>
                  </a:lnTo>
                  <a:lnTo>
                    <a:pt x="3357622" y="300755"/>
                  </a:lnTo>
                  <a:lnTo>
                    <a:pt x="3371612" y="308052"/>
                  </a:lnTo>
                  <a:lnTo>
                    <a:pt x="3385602" y="315939"/>
                  </a:lnTo>
                  <a:lnTo>
                    <a:pt x="3399592" y="324375"/>
                  </a:lnTo>
                  <a:lnTo>
                    <a:pt x="3413582" y="333299"/>
                  </a:lnTo>
                  <a:lnTo>
                    <a:pt x="3427572" y="342628"/>
                  </a:lnTo>
                  <a:lnTo>
                    <a:pt x="3441562" y="352262"/>
                  </a:lnTo>
                  <a:lnTo>
                    <a:pt x="3455552" y="362086"/>
                  </a:lnTo>
                  <a:lnTo>
                    <a:pt x="3469543" y="371973"/>
                  </a:lnTo>
                  <a:lnTo>
                    <a:pt x="3483533" y="381797"/>
                  </a:lnTo>
                  <a:lnTo>
                    <a:pt x="3497523" y="391431"/>
                  </a:lnTo>
                  <a:lnTo>
                    <a:pt x="3511513" y="400760"/>
                  </a:lnTo>
                  <a:lnTo>
                    <a:pt x="3525503" y="409684"/>
                  </a:lnTo>
                  <a:lnTo>
                    <a:pt x="3539493" y="418120"/>
                  </a:lnTo>
                  <a:lnTo>
                    <a:pt x="3553483" y="426007"/>
                  </a:lnTo>
                  <a:lnTo>
                    <a:pt x="3567473" y="433304"/>
                  </a:lnTo>
                  <a:lnTo>
                    <a:pt x="3581463" y="439991"/>
                  </a:lnTo>
                  <a:lnTo>
                    <a:pt x="3595453" y="446064"/>
                  </a:lnTo>
                  <a:lnTo>
                    <a:pt x="3609444" y="451537"/>
                  </a:lnTo>
                  <a:lnTo>
                    <a:pt x="3623434" y="456432"/>
                  </a:lnTo>
                  <a:lnTo>
                    <a:pt x="3637424" y="460783"/>
                  </a:lnTo>
                  <a:lnTo>
                    <a:pt x="3651414" y="464628"/>
                  </a:lnTo>
                  <a:lnTo>
                    <a:pt x="3665404" y="468009"/>
                  </a:lnTo>
                  <a:lnTo>
                    <a:pt x="3679394" y="470967"/>
                  </a:lnTo>
                  <a:lnTo>
                    <a:pt x="3693384" y="473547"/>
                  </a:lnTo>
                  <a:lnTo>
                    <a:pt x="3707374" y="475789"/>
                  </a:lnTo>
                  <a:lnTo>
                    <a:pt x="3721364" y="477730"/>
                  </a:lnTo>
                  <a:lnTo>
                    <a:pt x="3735354" y="479408"/>
                  </a:lnTo>
                  <a:lnTo>
                    <a:pt x="3749344" y="480855"/>
                  </a:lnTo>
                  <a:lnTo>
                    <a:pt x="3763335" y="482100"/>
                  </a:lnTo>
                  <a:lnTo>
                    <a:pt x="3777325" y="483169"/>
                  </a:lnTo>
                  <a:lnTo>
                    <a:pt x="3791315" y="484087"/>
                  </a:lnTo>
                  <a:lnTo>
                    <a:pt x="3805305" y="484873"/>
                  </a:lnTo>
                  <a:lnTo>
                    <a:pt x="3819295" y="485546"/>
                  </a:lnTo>
                  <a:lnTo>
                    <a:pt x="3833285" y="486121"/>
                  </a:lnTo>
                  <a:lnTo>
                    <a:pt x="3847275" y="486613"/>
                  </a:lnTo>
                  <a:lnTo>
                    <a:pt x="3861265" y="487033"/>
                  </a:lnTo>
                  <a:lnTo>
                    <a:pt x="3875255" y="487391"/>
                  </a:lnTo>
                  <a:lnTo>
                    <a:pt x="3889245" y="487697"/>
                  </a:lnTo>
                  <a:lnTo>
                    <a:pt x="3903235" y="487958"/>
                  </a:lnTo>
                  <a:lnTo>
                    <a:pt x="3917226" y="488180"/>
                  </a:lnTo>
                  <a:lnTo>
                    <a:pt x="3931216" y="488369"/>
                  </a:lnTo>
                  <a:lnTo>
                    <a:pt x="3945206" y="488531"/>
                  </a:lnTo>
                  <a:lnTo>
                    <a:pt x="3959196" y="488668"/>
                  </a:lnTo>
                  <a:lnTo>
                    <a:pt x="3973186" y="488785"/>
                  </a:lnTo>
                  <a:lnTo>
                    <a:pt x="3987176" y="488885"/>
                  </a:lnTo>
                  <a:lnTo>
                    <a:pt x="4001166" y="488970"/>
                  </a:lnTo>
                  <a:lnTo>
                    <a:pt x="4015156" y="489042"/>
                  </a:lnTo>
                  <a:lnTo>
                    <a:pt x="4029146" y="489104"/>
                  </a:lnTo>
                  <a:lnTo>
                    <a:pt x="4043136" y="489156"/>
                  </a:lnTo>
                  <a:lnTo>
                    <a:pt x="4057126" y="489201"/>
                  </a:lnTo>
                  <a:lnTo>
                    <a:pt x="4071117" y="489238"/>
                  </a:lnTo>
                  <a:lnTo>
                    <a:pt x="4085107" y="489271"/>
                  </a:lnTo>
                  <a:lnTo>
                    <a:pt x="4099097" y="489298"/>
                  </a:lnTo>
                  <a:lnTo>
                    <a:pt x="4113087" y="489322"/>
                  </a:lnTo>
                  <a:lnTo>
                    <a:pt x="4127077" y="489341"/>
                  </a:lnTo>
                  <a:lnTo>
                    <a:pt x="4141067" y="489358"/>
                  </a:lnTo>
                  <a:lnTo>
                    <a:pt x="4155057" y="489373"/>
                  </a:lnTo>
                </a:path>
              </a:pathLst>
            </a:custGeom>
            <a:ln w="40651" cap="flat">
              <a:solidFill>
                <a:srgbClr val="D3D3D3">
                  <a:alpha val="100000"/>
                </a:srgbClr>
              </a:solidFill>
              <a:prstDash val="solid"/>
              <a:round/>
            </a:ln>
          </p:spPr>
          <p:txBody>
            <a:bodyPr/>
            <a:lstStyle/>
            <a:p/>
          </p:txBody>
        </p:sp>
        <p:sp>
          <p:nvSpPr>
            <p:cNvPr id="31" name="pl31"/>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2" name="pl32"/>
            <p:cNvSpPr/>
            <p:nvPr/>
          </p:nvSpPr>
          <p:spPr>
            <a:xfrm>
              <a:off x="2737948" y="2374502"/>
              <a:ext cx="4155057" cy="1958314"/>
            </a:xfrm>
            <a:custGeom>
              <a:avLst/>
              <a:pathLst>
                <a:path w="4155057" h="1958314">
                  <a:moveTo>
                    <a:pt x="0" y="1958314"/>
                  </a:moveTo>
                  <a:lnTo>
                    <a:pt x="13990" y="1958285"/>
                  </a:lnTo>
                  <a:lnTo>
                    <a:pt x="27980" y="1958251"/>
                  </a:lnTo>
                  <a:lnTo>
                    <a:pt x="41970" y="1958211"/>
                  </a:lnTo>
                  <a:lnTo>
                    <a:pt x="55960" y="1958165"/>
                  </a:lnTo>
                  <a:lnTo>
                    <a:pt x="69950" y="1958110"/>
                  </a:lnTo>
                  <a:lnTo>
                    <a:pt x="83940" y="1958045"/>
                  </a:lnTo>
                  <a:lnTo>
                    <a:pt x="97930" y="1957969"/>
                  </a:lnTo>
                  <a:lnTo>
                    <a:pt x="111920" y="1957880"/>
                  </a:lnTo>
                  <a:lnTo>
                    <a:pt x="125910" y="1957775"/>
                  </a:lnTo>
                  <a:lnTo>
                    <a:pt x="139900" y="1957652"/>
                  </a:lnTo>
                  <a:lnTo>
                    <a:pt x="153891" y="1957508"/>
                  </a:lnTo>
                  <a:lnTo>
                    <a:pt x="167881" y="1957338"/>
                  </a:lnTo>
                  <a:lnTo>
                    <a:pt x="181871" y="1957139"/>
                  </a:lnTo>
                  <a:lnTo>
                    <a:pt x="195861" y="1956905"/>
                  </a:lnTo>
                  <a:lnTo>
                    <a:pt x="209851" y="1956630"/>
                  </a:lnTo>
                  <a:lnTo>
                    <a:pt x="223841" y="1956307"/>
                  </a:lnTo>
                  <a:lnTo>
                    <a:pt x="237831" y="1955928"/>
                  </a:lnTo>
                  <a:lnTo>
                    <a:pt x="251821" y="1955484"/>
                  </a:lnTo>
                  <a:lnTo>
                    <a:pt x="265811" y="1954962"/>
                  </a:lnTo>
                  <a:lnTo>
                    <a:pt x="279801" y="1954351"/>
                  </a:lnTo>
                  <a:lnTo>
                    <a:pt x="293791" y="1953634"/>
                  </a:lnTo>
                  <a:lnTo>
                    <a:pt x="307782" y="1952794"/>
                  </a:lnTo>
                  <a:lnTo>
                    <a:pt x="321772" y="1951810"/>
                  </a:lnTo>
                  <a:lnTo>
                    <a:pt x="335762" y="1950659"/>
                  </a:lnTo>
                  <a:lnTo>
                    <a:pt x="349752" y="1949314"/>
                  </a:lnTo>
                  <a:lnTo>
                    <a:pt x="363742" y="1947741"/>
                  </a:lnTo>
                  <a:lnTo>
                    <a:pt x="377732" y="1945907"/>
                  </a:lnTo>
                  <a:lnTo>
                    <a:pt x="391722" y="1943768"/>
                  </a:lnTo>
                  <a:lnTo>
                    <a:pt x="405712" y="1941278"/>
                  </a:lnTo>
                  <a:lnTo>
                    <a:pt x="419702" y="1938385"/>
                  </a:lnTo>
                  <a:lnTo>
                    <a:pt x="433692" y="1935029"/>
                  </a:lnTo>
                  <a:lnTo>
                    <a:pt x="447682" y="1931145"/>
                  </a:lnTo>
                  <a:lnTo>
                    <a:pt x="461673" y="1926662"/>
                  </a:lnTo>
                  <a:lnTo>
                    <a:pt x="475663" y="1921503"/>
                  </a:lnTo>
                  <a:lnTo>
                    <a:pt x="489653" y="1915585"/>
                  </a:lnTo>
                  <a:lnTo>
                    <a:pt x="503643" y="1908825"/>
                  </a:lnTo>
                  <a:lnTo>
                    <a:pt x="517633" y="1901135"/>
                  </a:lnTo>
                  <a:lnTo>
                    <a:pt x="531623" y="1892433"/>
                  </a:lnTo>
                  <a:lnTo>
                    <a:pt x="545613" y="1882642"/>
                  </a:lnTo>
                  <a:lnTo>
                    <a:pt x="559603" y="1871697"/>
                  </a:lnTo>
                  <a:lnTo>
                    <a:pt x="573593" y="1859550"/>
                  </a:lnTo>
                  <a:lnTo>
                    <a:pt x="587583" y="1846177"/>
                  </a:lnTo>
                  <a:lnTo>
                    <a:pt x="601574" y="1831582"/>
                  </a:lnTo>
                  <a:lnTo>
                    <a:pt x="615564" y="1815809"/>
                  </a:lnTo>
                  <a:lnTo>
                    <a:pt x="629554" y="1798936"/>
                  </a:lnTo>
                  <a:lnTo>
                    <a:pt x="643544" y="1781089"/>
                  </a:lnTo>
                  <a:lnTo>
                    <a:pt x="657534" y="1762430"/>
                  </a:lnTo>
                  <a:lnTo>
                    <a:pt x="671524" y="1743161"/>
                  </a:lnTo>
                  <a:lnTo>
                    <a:pt x="685514" y="1723515"/>
                  </a:lnTo>
                  <a:lnTo>
                    <a:pt x="699504" y="1703740"/>
                  </a:lnTo>
                  <a:lnTo>
                    <a:pt x="713494" y="1684093"/>
                  </a:lnTo>
                  <a:lnTo>
                    <a:pt x="727484" y="1664824"/>
                  </a:lnTo>
                  <a:lnTo>
                    <a:pt x="741474" y="1646166"/>
                  </a:lnTo>
                  <a:lnTo>
                    <a:pt x="755465" y="1628318"/>
                  </a:lnTo>
                  <a:lnTo>
                    <a:pt x="769455" y="1611446"/>
                  </a:lnTo>
                  <a:lnTo>
                    <a:pt x="783445" y="1595672"/>
                  </a:lnTo>
                  <a:lnTo>
                    <a:pt x="797435" y="1581078"/>
                  </a:lnTo>
                  <a:lnTo>
                    <a:pt x="811425" y="1567704"/>
                  </a:lnTo>
                  <a:lnTo>
                    <a:pt x="825415" y="1555557"/>
                  </a:lnTo>
                  <a:lnTo>
                    <a:pt x="839405" y="1544612"/>
                  </a:lnTo>
                  <a:lnTo>
                    <a:pt x="853395" y="1534821"/>
                  </a:lnTo>
                  <a:lnTo>
                    <a:pt x="867385" y="1526119"/>
                  </a:lnTo>
                  <a:lnTo>
                    <a:pt x="881375" y="1518430"/>
                  </a:lnTo>
                  <a:lnTo>
                    <a:pt x="895365" y="1511669"/>
                  </a:lnTo>
                  <a:lnTo>
                    <a:pt x="909356" y="1505751"/>
                  </a:lnTo>
                  <a:lnTo>
                    <a:pt x="923346" y="1500592"/>
                  </a:lnTo>
                  <a:lnTo>
                    <a:pt x="937336" y="1496109"/>
                  </a:lnTo>
                  <a:lnTo>
                    <a:pt x="951326" y="1492225"/>
                  </a:lnTo>
                  <a:lnTo>
                    <a:pt x="965316" y="1488869"/>
                  </a:lnTo>
                  <a:lnTo>
                    <a:pt x="979306" y="1485976"/>
                  </a:lnTo>
                  <a:lnTo>
                    <a:pt x="993296" y="1483487"/>
                  </a:lnTo>
                  <a:lnTo>
                    <a:pt x="1007286" y="1481348"/>
                  </a:lnTo>
                  <a:lnTo>
                    <a:pt x="1021276" y="1479513"/>
                  </a:lnTo>
                  <a:lnTo>
                    <a:pt x="1035266" y="1477940"/>
                  </a:lnTo>
                  <a:lnTo>
                    <a:pt x="1049256" y="1476595"/>
                  </a:lnTo>
                  <a:lnTo>
                    <a:pt x="1063247" y="1475444"/>
                  </a:lnTo>
                  <a:lnTo>
                    <a:pt x="1077237" y="1474460"/>
                  </a:lnTo>
                  <a:lnTo>
                    <a:pt x="1091227" y="1473620"/>
                  </a:lnTo>
                  <a:lnTo>
                    <a:pt x="1105217" y="1472904"/>
                  </a:lnTo>
                  <a:lnTo>
                    <a:pt x="1119207" y="1472292"/>
                  </a:lnTo>
                  <a:lnTo>
                    <a:pt x="1133197" y="1471771"/>
                  </a:lnTo>
                  <a:lnTo>
                    <a:pt x="1147187" y="1471326"/>
                  </a:lnTo>
                  <a:lnTo>
                    <a:pt x="1161177" y="1470947"/>
                  </a:lnTo>
                  <a:lnTo>
                    <a:pt x="1175167" y="1470625"/>
                  </a:lnTo>
                  <a:lnTo>
                    <a:pt x="1189157" y="1470350"/>
                  </a:lnTo>
                  <a:lnTo>
                    <a:pt x="1203148" y="1470115"/>
                  </a:lnTo>
                  <a:lnTo>
                    <a:pt x="1217138" y="1469916"/>
                  </a:lnTo>
                  <a:lnTo>
                    <a:pt x="1231128" y="1469746"/>
                  </a:lnTo>
                  <a:lnTo>
                    <a:pt x="1245118" y="1469602"/>
                  </a:lnTo>
                  <a:lnTo>
                    <a:pt x="1259108" y="1469479"/>
                  </a:lnTo>
                  <a:lnTo>
                    <a:pt x="1273098" y="1469374"/>
                  </a:lnTo>
                  <a:lnTo>
                    <a:pt x="1287088" y="1469285"/>
                  </a:lnTo>
                  <a:lnTo>
                    <a:pt x="1301078" y="1469209"/>
                  </a:lnTo>
                  <a:lnTo>
                    <a:pt x="1315068" y="1469145"/>
                  </a:lnTo>
                  <a:lnTo>
                    <a:pt x="1329058" y="1469090"/>
                  </a:lnTo>
                  <a:lnTo>
                    <a:pt x="1343048" y="1469043"/>
                  </a:lnTo>
                  <a:lnTo>
                    <a:pt x="1357039" y="1469003"/>
                  </a:lnTo>
                  <a:lnTo>
                    <a:pt x="1371029" y="1468969"/>
                  </a:lnTo>
                  <a:lnTo>
                    <a:pt x="1385019" y="1468940"/>
                  </a:lnTo>
                  <a:lnTo>
                    <a:pt x="1385019" y="1468612"/>
                  </a:lnTo>
                  <a:lnTo>
                    <a:pt x="1399009" y="1468583"/>
                  </a:lnTo>
                  <a:lnTo>
                    <a:pt x="1412999" y="1468549"/>
                  </a:lnTo>
                  <a:lnTo>
                    <a:pt x="1426989" y="1468510"/>
                  </a:lnTo>
                  <a:lnTo>
                    <a:pt x="1440979" y="1468463"/>
                  </a:lnTo>
                  <a:lnTo>
                    <a:pt x="1454969" y="1468408"/>
                  </a:lnTo>
                  <a:lnTo>
                    <a:pt x="1468959" y="1468343"/>
                  </a:lnTo>
                  <a:lnTo>
                    <a:pt x="1482949" y="1468268"/>
                  </a:lnTo>
                  <a:lnTo>
                    <a:pt x="1496939" y="1468178"/>
                  </a:lnTo>
                  <a:lnTo>
                    <a:pt x="1510930" y="1468074"/>
                  </a:lnTo>
                  <a:lnTo>
                    <a:pt x="1524920" y="1467951"/>
                  </a:lnTo>
                  <a:lnTo>
                    <a:pt x="1538910" y="1467806"/>
                  </a:lnTo>
                  <a:lnTo>
                    <a:pt x="1552900" y="1467636"/>
                  </a:lnTo>
                  <a:lnTo>
                    <a:pt x="1566890" y="1467437"/>
                  </a:lnTo>
                  <a:lnTo>
                    <a:pt x="1580880" y="1467203"/>
                  </a:lnTo>
                  <a:lnTo>
                    <a:pt x="1594870" y="1466928"/>
                  </a:lnTo>
                  <a:lnTo>
                    <a:pt x="1608860" y="1466605"/>
                  </a:lnTo>
                  <a:lnTo>
                    <a:pt x="1622850" y="1466226"/>
                  </a:lnTo>
                  <a:lnTo>
                    <a:pt x="1636840" y="1465782"/>
                  </a:lnTo>
                  <a:lnTo>
                    <a:pt x="1650830" y="1465260"/>
                  </a:lnTo>
                  <a:lnTo>
                    <a:pt x="1664821" y="1464649"/>
                  </a:lnTo>
                  <a:lnTo>
                    <a:pt x="1678811" y="1463932"/>
                  </a:lnTo>
                  <a:lnTo>
                    <a:pt x="1692801" y="1463092"/>
                  </a:lnTo>
                  <a:lnTo>
                    <a:pt x="1706791" y="1462109"/>
                  </a:lnTo>
                  <a:lnTo>
                    <a:pt x="1720781" y="1460958"/>
                  </a:lnTo>
                  <a:lnTo>
                    <a:pt x="1734771" y="1459612"/>
                  </a:lnTo>
                  <a:lnTo>
                    <a:pt x="1748761" y="1458040"/>
                  </a:lnTo>
                  <a:lnTo>
                    <a:pt x="1762751" y="1456205"/>
                  </a:lnTo>
                  <a:lnTo>
                    <a:pt x="1776741" y="1454066"/>
                  </a:lnTo>
                  <a:lnTo>
                    <a:pt x="1790731" y="1451576"/>
                  </a:lnTo>
                  <a:lnTo>
                    <a:pt x="1804722" y="1448683"/>
                  </a:lnTo>
                  <a:lnTo>
                    <a:pt x="1818712" y="1445327"/>
                  </a:lnTo>
                  <a:lnTo>
                    <a:pt x="1832702" y="1441444"/>
                  </a:lnTo>
                  <a:lnTo>
                    <a:pt x="1846692" y="1436961"/>
                  </a:lnTo>
                  <a:lnTo>
                    <a:pt x="1860682" y="1431801"/>
                  </a:lnTo>
                  <a:lnTo>
                    <a:pt x="1874672" y="1425884"/>
                  </a:lnTo>
                  <a:lnTo>
                    <a:pt x="1888662" y="1419123"/>
                  </a:lnTo>
                  <a:lnTo>
                    <a:pt x="1902652" y="1411433"/>
                  </a:lnTo>
                  <a:lnTo>
                    <a:pt x="1916642" y="1402731"/>
                  </a:lnTo>
                  <a:lnTo>
                    <a:pt x="1930632" y="1392940"/>
                  </a:lnTo>
                  <a:lnTo>
                    <a:pt x="1944622" y="1381995"/>
                  </a:lnTo>
                  <a:lnTo>
                    <a:pt x="1958613" y="1369848"/>
                  </a:lnTo>
                  <a:lnTo>
                    <a:pt x="1972603" y="1356475"/>
                  </a:lnTo>
                  <a:lnTo>
                    <a:pt x="1986593" y="1341881"/>
                  </a:lnTo>
                  <a:lnTo>
                    <a:pt x="2000583" y="1326107"/>
                  </a:lnTo>
                  <a:lnTo>
                    <a:pt x="2014573" y="1309235"/>
                  </a:lnTo>
                  <a:lnTo>
                    <a:pt x="2028563" y="1291387"/>
                  </a:lnTo>
                  <a:lnTo>
                    <a:pt x="2042553" y="1272728"/>
                  </a:lnTo>
                  <a:lnTo>
                    <a:pt x="2056543" y="1253460"/>
                  </a:lnTo>
                  <a:lnTo>
                    <a:pt x="2070533" y="1233813"/>
                  </a:lnTo>
                  <a:lnTo>
                    <a:pt x="2084523" y="1214038"/>
                  </a:lnTo>
                  <a:lnTo>
                    <a:pt x="2098513" y="1194391"/>
                  </a:lnTo>
                  <a:lnTo>
                    <a:pt x="2112504" y="1175123"/>
                  </a:lnTo>
                  <a:lnTo>
                    <a:pt x="2126494" y="1156464"/>
                  </a:lnTo>
                  <a:lnTo>
                    <a:pt x="2140484" y="1138616"/>
                  </a:lnTo>
                  <a:lnTo>
                    <a:pt x="2154474" y="1121744"/>
                  </a:lnTo>
                  <a:lnTo>
                    <a:pt x="2168464" y="1105970"/>
                  </a:lnTo>
                  <a:lnTo>
                    <a:pt x="2182454" y="1091376"/>
                  </a:lnTo>
                  <a:lnTo>
                    <a:pt x="2196444" y="1078002"/>
                  </a:lnTo>
                  <a:lnTo>
                    <a:pt x="2210434" y="1065855"/>
                  </a:lnTo>
                  <a:lnTo>
                    <a:pt x="2224424" y="1054910"/>
                  </a:lnTo>
                  <a:lnTo>
                    <a:pt x="2238414" y="1045120"/>
                  </a:lnTo>
                  <a:lnTo>
                    <a:pt x="2252404" y="1036418"/>
                  </a:lnTo>
                  <a:lnTo>
                    <a:pt x="2266395" y="1028728"/>
                  </a:lnTo>
                  <a:lnTo>
                    <a:pt x="2280385" y="1021967"/>
                  </a:lnTo>
                  <a:lnTo>
                    <a:pt x="2294375" y="1016049"/>
                  </a:lnTo>
                  <a:lnTo>
                    <a:pt x="2308365" y="1010890"/>
                  </a:lnTo>
                  <a:lnTo>
                    <a:pt x="2322355" y="1006407"/>
                  </a:lnTo>
                  <a:lnTo>
                    <a:pt x="2336345" y="1002524"/>
                  </a:lnTo>
                  <a:lnTo>
                    <a:pt x="2350335" y="999168"/>
                  </a:lnTo>
                  <a:lnTo>
                    <a:pt x="2364325" y="996275"/>
                  </a:lnTo>
                  <a:lnTo>
                    <a:pt x="2378315" y="993785"/>
                  </a:lnTo>
                  <a:lnTo>
                    <a:pt x="2392305" y="991646"/>
                  </a:lnTo>
                  <a:lnTo>
                    <a:pt x="2406296" y="989811"/>
                  </a:lnTo>
                  <a:lnTo>
                    <a:pt x="2420286" y="988239"/>
                  </a:lnTo>
                  <a:lnTo>
                    <a:pt x="2434276" y="986893"/>
                  </a:lnTo>
                  <a:lnTo>
                    <a:pt x="2448266" y="985742"/>
                  </a:lnTo>
                  <a:lnTo>
                    <a:pt x="2462256" y="984759"/>
                  </a:lnTo>
                  <a:lnTo>
                    <a:pt x="2476246" y="983919"/>
                  </a:lnTo>
                  <a:lnTo>
                    <a:pt x="2490236" y="983202"/>
                  </a:lnTo>
                  <a:lnTo>
                    <a:pt x="2504226" y="982590"/>
                  </a:lnTo>
                  <a:lnTo>
                    <a:pt x="2518216" y="982069"/>
                  </a:lnTo>
                  <a:lnTo>
                    <a:pt x="2532206" y="981624"/>
                  </a:lnTo>
                  <a:lnTo>
                    <a:pt x="2546196" y="981246"/>
                  </a:lnTo>
                  <a:lnTo>
                    <a:pt x="2560187" y="980923"/>
                  </a:lnTo>
                  <a:lnTo>
                    <a:pt x="2574177" y="980648"/>
                  </a:lnTo>
                  <a:lnTo>
                    <a:pt x="2588167" y="980414"/>
                  </a:lnTo>
                  <a:lnTo>
                    <a:pt x="2602157" y="980214"/>
                  </a:lnTo>
                  <a:lnTo>
                    <a:pt x="2616147" y="980045"/>
                  </a:lnTo>
                  <a:lnTo>
                    <a:pt x="2630137" y="979900"/>
                  </a:lnTo>
                  <a:lnTo>
                    <a:pt x="2644127" y="979777"/>
                  </a:lnTo>
                  <a:lnTo>
                    <a:pt x="2658117" y="979672"/>
                  </a:lnTo>
                  <a:lnTo>
                    <a:pt x="2672107" y="979583"/>
                  </a:lnTo>
                  <a:lnTo>
                    <a:pt x="2686097" y="979507"/>
                  </a:lnTo>
                  <a:lnTo>
                    <a:pt x="2700087" y="979443"/>
                  </a:lnTo>
                  <a:lnTo>
                    <a:pt x="2714078" y="979388"/>
                  </a:lnTo>
                  <a:lnTo>
                    <a:pt x="2728068" y="979341"/>
                  </a:lnTo>
                  <a:lnTo>
                    <a:pt x="2742058" y="979301"/>
                  </a:lnTo>
                  <a:lnTo>
                    <a:pt x="2756048" y="979268"/>
                  </a:lnTo>
                  <a:lnTo>
                    <a:pt x="2770038" y="979239"/>
                  </a:lnTo>
                  <a:lnTo>
                    <a:pt x="2770038" y="978746"/>
                  </a:lnTo>
                  <a:lnTo>
                    <a:pt x="2784028" y="978688"/>
                  </a:lnTo>
                  <a:lnTo>
                    <a:pt x="2798018" y="978621"/>
                  </a:lnTo>
                  <a:lnTo>
                    <a:pt x="2812008" y="978541"/>
                  </a:lnTo>
                  <a:lnTo>
                    <a:pt x="2825998" y="978448"/>
                  </a:lnTo>
                  <a:lnTo>
                    <a:pt x="2839988" y="978338"/>
                  </a:lnTo>
                  <a:lnTo>
                    <a:pt x="2853978" y="978209"/>
                  </a:lnTo>
                  <a:lnTo>
                    <a:pt x="2867969" y="978057"/>
                  </a:lnTo>
                  <a:lnTo>
                    <a:pt x="2881959" y="977879"/>
                  </a:lnTo>
                  <a:lnTo>
                    <a:pt x="2895949" y="977669"/>
                  </a:lnTo>
                  <a:lnTo>
                    <a:pt x="2909939" y="977423"/>
                  </a:lnTo>
                  <a:lnTo>
                    <a:pt x="2923929" y="977134"/>
                  </a:lnTo>
                  <a:lnTo>
                    <a:pt x="2937919" y="976795"/>
                  </a:lnTo>
                  <a:lnTo>
                    <a:pt x="2951909" y="976396"/>
                  </a:lnTo>
                  <a:lnTo>
                    <a:pt x="2965899" y="975928"/>
                  </a:lnTo>
                  <a:lnTo>
                    <a:pt x="2979889" y="975378"/>
                  </a:lnTo>
                  <a:lnTo>
                    <a:pt x="2993879" y="974732"/>
                  </a:lnTo>
                  <a:lnTo>
                    <a:pt x="3007870" y="973975"/>
                  </a:lnTo>
                  <a:lnTo>
                    <a:pt x="3021860" y="973086"/>
                  </a:lnTo>
                  <a:lnTo>
                    <a:pt x="3035850" y="972043"/>
                  </a:lnTo>
                  <a:lnTo>
                    <a:pt x="3049840" y="970820"/>
                  </a:lnTo>
                  <a:lnTo>
                    <a:pt x="3063830" y="969386"/>
                  </a:lnTo>
                  <a:lnTo>
                    <a:pt x="3077820" y="967706"/>
                  </a:lnTo>
                  <a:lnTo>
                    <a:pt x="3091810" y="965739"/>
                  </a:lnTo>
                  <a:lnTo>
                    <a:pt x="3105800" y="963438"/>
                  </a:lnTo>
                  <a:lnTo>
                    <a:pt x="3119790" y="960746"/>
                  </a:lnTo>
                  <a:lnTo>
                    <a:pt x="3133780" y="957602"/>
                  </a:lnTo>
                  <a:lnTo>
                    <a:pt x="3147770" y="953932"/>
                  </a:lnTo>
                  <a:lnTo>
                    <a:pt x="3161761" y="949654"/>
                  </a:lnTo>
                  <a:lnTo>
                    <a:pt x="3175751" y="944674"/>
                  </a:lnTo>
                  <a:lnTo>
                    <a:pt x="3189741" y="938888"/>
                  </a:lnTo>
                  <a:lnTo>
                    <a:pt x="3203731" y="932176"/>
                  </a:lnTo>
                  <a:lnTo>
                    <a:pt x="3217721" y="924409"/>
                  </a:lnTo>
                  <a:lnTo>
                    <a:pt x="3231711" y="915443"/>
                  </a:lnTo>
                  <a:lnTo>
                    <a:pt x="3245701" y="905125"/>
                  </a:lnTo>
                  <a:lnTo>
                    <a:pt x="3259691" y="893289"/>
                  </a:lnTo>
                  <a:lnTo>
                    <a:pt x="3273681" y="879768"/>
                  </a:lnTo>
                  <a:lnTo>
                    <a:pt x="3287671" y="864388"/>
                  </a:lnTo>
                  <a:lnTo>
                    <a:pt x="3301661" y="846984"/>
                  </a:lnTo>
                  <a:lnTo>
                    <a:pt x="3315652" y="827403"/>
                  </a:lnTo>
                  <a:lnTo>
                    <a:pt x="3329642" y="805513"/>
                  </a:lnTo>
                  <a:lnTo>
                    <a:pt x="3343632" y="781219"/>
                  </a:lnTo>
                  <a:lnTo>
                    <a:pt x="3357622" y="754472"/>
                  </a:lnTo>
                  <a:lnTo>
                    <a:pt x="3371612" y="725284"/>
                  </a:lnTo>
                  <a:lnTo>
                    <a:pt x="3385602" y="693736"/>
                  </a:lnTo>
                  <a:lnTo>
                    <a:pt x="3399592" y="659991"/>
                  </a:lnTo>
                  <a:lnTo>
                    <a:pt x="3413582" y="624296"/>
                  </a:lnTo>
                  <a:lnTo>
                    <a:pt x="3427572" y="586978"/>
                  </a:lnTo>
                  <a:lnTo>
                    <a:pt x="3441562" y="548442"/>
                  </a:lnTo>
                  <a:lnTo>
                    <a:pt x="3455552" y="509148"/>
                  </a:lnTo>
                  <a:lnTo>
                    <a:pt x="3469543" y="469598"/>
                  </a:lnTo>
                  <a:lnTo>
                    <a:pt x="3483533" y="430304"/>
                  </a:lnTo>
                  <a:lnTo>
                    <a:pt x="3497523" y="391767"/>
                  </a:lnTo>
                  <a:lnTo>
                    <a:pt x="3511513" y="354450"/>
                  </a:lnTo>
                  <a:lnTo>
                    <a:pt x="3525503" y="318754"/>
                  </a:lnTo>
                  <a:lnTo>
                    <a:pt x="3539493" y="285010"/>
                  </a:lnTo>
                  <a:lnTo>
                    <a:pt x="3553483" y="253462"/>
                  </a:lnTo>
                  <a:lnTo>
                    <a:pt x="3567473" y="224274"/>
                  </a:lnTo>
                  <a:lnTo>
                    <a:pt x="3581463" y="197527"/>
                  </a:lnTo>
                  <a:lnTo>
                    <a:pt x="3595453" y="173233"/>
                  </a:lnTo>
                  <a:lnTo>
                    <a:pt x="3609444" y="151343"/>
                  </a:lnTo>
                  <a:lnTo>
                    <a:pt x="3623434" y="131761"/>
                  </a:lnTo>
                  <a:lnTo>
                    <a:pt x="3637424" y="114357"/>
                  </a:lnTo>
                  <a:lnTo>
                    <a:pt x="3651414" y="98978"/>
                  </a:lnTo>
                  <a:lnTo>
                    <a:pt x="3665404" y="85456"/>
                  </a:lnTo>
                  <a:lnTo>
                    <a:pt x="3679394" y="73621"/>
                  </a:lnTo>
                  <a:lnTo>
                    <a:pt x="3693384" y="63302"/>
                  </a:lnTo>
                  <a:lnTo>
                    <a:pt x="3707374" y="54336"/>
                  </a:lnTo>
                  <a:lnTo>
                    <a:pt x="3721364" y="46569"/>
                  </a:lnTo>
                  <a:lnTo>
                    <a:pt x="3735354" y="39858"/>
                  </a:lnTo>
                  <a:lnTo>
                    <a:pt x="3749344" y="34071"/>
                  </a:lnTo>
                  <a:lnTo>
                    <a:pt x="3763335" y="29092"/>
                  </a:lnTo>
                  <a:lnTo>
                    <a:pt x="3777325" y="24814"/>
                  </a:lnTo>
                  <a:lnTo>
                    <a:pt x="3791315" y="21144"/>
                  </a:lnTo>
                  <a:lnTo>
                    <a:pt x="3805305" y="18000"/>
                  </a:lnTo>
                  <a:lnTo>
                    <a:pt x="3819295" y="15308"/>
                  </a:lnTo>
                  <a:lnTo>
                    <a:pt x="3833285" y="13006"/>
                  </a:lnTo>
                  <a:lnTo>
                    <a:pt x="3847275" y="11039"/>
                  </a:lnTo>
                  <a:lnTo>
                    <a:pt x="3861265" y="9360"/>
                  </a:lnTo>
                  <a:lnTo>
                    <a:pt x="3875255" y="7926"/>
                  </a:lnTo>
                  <a:lnTo>
                    <a:pt x="3889245" y="6703"/>
                  </a:lnTo>
                  <a:lnTo>
                    <a:pt x="3903235" y="5660"/>
                  </a:lnTo>
                  <a:lnTo>
                    <a:pt x="3917226" y="4771"/>
                  </a:lnTo>
                  <a:lnTo>
                    <a:pt x="3931216" y="4013"/>
                  </a:lnTo>
                  <a:lnTo>
                    <a:pt x="3945206" y="3368"/>
                  </a:lnTo>
                  <a:lnTo>
                    <a:pt x="3959196" y="2818"/>
                  </a:lnTo>
                  <a:lnTo>
                    <a:pt x="3973186" y="2349"/>
                  </a:lnTo>
                  <a:lnTo>
                    <a:pt x="3987176" y="1951"/>
                  </a:lnTo>
                  <a:lnTo>
                    <a:pt x="4001166" y="1611"/>
                  </a:lnTo>
                  <a:lnTo>
                    <a:pt x="4015156" y="1322"/>
                  </a:lnTo>
                  <a:lnTo>
                    <a:pt x="4029146" y="1076"/>
                  </a:lnTo>
                  <a:lnTo>
                    <a:pt x="4043136" y="867"/>
                  </a:lnTo>
                  <a:lnTo>
                    <a:pt x="4057126" y="688"/>
                  </a:lnTo>
                  <a:lnTo>
                    <a:pt x="4071117" y="537"/>
                  </a:lnTo>
                  <a:lnTo>
                    <a:pt x="4085107" y="408"/>
                  </a:lnTo>
                  <a:lnTo>
                    <a:pt x="4099097" y="298"/>
                  </a:lnTo>
                  <a:lnTo>
                    <a:pt x="4113087" y="204"/>
                  </a:lnTo>
                  <a:lnTo>
                    <a:pt x="4127077" y="125"/>
                  </a:lnTo>
                  <a:lnTo>
                    <a:pt x="4141067" y="57"/>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4577913"/>
              <a:ext cx="4155057" cy="979157"/>
            </a:xfrm>
            <a:custGeom>
              <a:avLst/>
              <a:pathLst>
                <a:path w="4155057" h="979157">
                  <a:moveTo>
                    <a:pt x="0" y="979157"/>
                  </a:moveTo>
                  <a:lnTo>
                    <a:pt x="13990" y="979128"/>
                  </a:lnTo>
                  <a:lnTo>
                    <a:pt x="27980" y="979094"/>
                  </a:lnTo>
                  <a:lnTo>
                    <a:pt x="41970" y="979054"/>
                  </a:lnTo>
                  <a:lnTo>
                    <a:pt x="55960" y="979007"/>
                  </a:lnTo>
                  <a:lnTo>
                    <a:pt x="69950" y="978953"/>
                  </a:lnTo>
                  <a:lnTo>
                    <a:pt x="83940" y="978888"/>
                  </a:lnTo>
                  <a:lnTo>
                    <a:pt x="97930" y="978812"/>
                  </a:lnTo>
                  <a:lnTo>
                    <a:pt x="111920" y="978723"/>
                  </a:lnTo>
                  <a:lnTo>
                    <a:pt x="125910" y="978618"/>
                  </a:lnTo>
                  <a:lnTo>
                    <a:pt x="139900" y="978495"/>
                  </a:lnTo>
                  <a:lnTo>
                    <a:pt x="153891" y="978351"/>
                  </a:lnTo>
                  <a:lnTo>
                    <a:pt x="167881" y="978181"/>
                  </a:lnTo>
                  <a:lnTo>
                    <a:pt x="181871" y="977982"/>
                  </a:lnTo>
                  <a:lnTo>
                    <a:pt x="195861" y="977747"/>
                  </a:lnTo>
                  <a:lnTo>
                    <a:pt x="209851" y="977473"/>
                  </a:lnTo>
                  <a:lnTo>
                    <a:pt x="223841" y="977150"/>
                  </a:lnTo>
                  <a:lnTo>
                    <a:pt x="237831" y="976771"/>
                  </a:lnTo>
                  <a:lnTo>
                    <a:pt x="251821" y="976326"/>
                  </a:lnTo>
                  <a:lnTo>
                    <a:pt x="265811" y="975805"/>
                  </a:lnTo>
                  <a:lnTo>
                    <a:pt x="279801" y="975193"/>
                  </a:lnTo>
                  <a:lnTo>
                    <a:pt x="293791" y="974477"/>
                  </a:lnTo>
                  <a:lnTo>
                    <a:pt x="307782" y="973637"/>
                  </a:lnTo>
                  <a:lnTo>
                    <a:pt x="321772" y="972653"/>
                  </a:lnTo>
                  <a:lnTo>
                    <a:pt x="335762" y="971502"/>
                  </a:lnTo>
                  <a:lnTo>
                    <a:pt x="349752" y="970157"/>
                  </a:lnTo>
                  <a:lnTo>
                    <a:pt x="363742" y="968584"/>
                  </a:lnTo>
                  <a:lnTo>
                    <a:pt x="377732" y="966749"/>
                  </a:lnTo>
                  <a:lnTo>
                    <a:pt x="391722" y="964611"/>
                  </a:lnTo>
                  <a:lnTo>
                    <a:pt x="405712" y="962121"/>
                  </a:lnTo>
                  <a:lnTo>
                    <a:pt x="419702" y="959228"/>
                  </a:lnTo>
                  <a:lnTo>
                    <a:pt x="433692" y="955872"/>
                  </a:lnTo>
                  <a:lnTo>
                    <a:pt x="447682" y="951988"/>
                  </a:lnTo>
                  <a:lnTo>
                    <a:pt x="461673" y="947505"/>
                  </a:lnTo>
                  <a:lnTo>
                    <a:pt x="475663" y="942346"/>
                  </a:lnTo>
                  <a:lnTo>
                    <a:pt x="489653" y="936428"/>
                  </a:lnTo>
                  <a:lnTo>
                    <a:pt x="503643" y="929667"/>
                  </a:lnTo>
                  <a:lnTo>
                    <a:pt x="517633" y="921978"/>
                  </a:lnTo>
                  <a:lnTo>
                    <a:pt x="531623" y="913276"/>
                  </a:lnTo>
                  <a:lnTo>
                    <a:pt x="545613" y="903485"/>
                  </a:lnTo>
                  <a:lnTo>
                    <a:pt x="559603" y="892540"/>
                  </a:lnTo>
                  <a:lnTo>
                    <a:pt x="573593" y="880393"/>
                  </a:lnTo>
                  <a:lnTo>
                    <a:pt x="587583" y="867020"/>
                  </a:lnTo>
                  <a:lnTo>
                    <a:pt x="601574" y="852425"/>
                  </a:lnTo>
                  <a:lnTo>
                    <a:pt x="615564" y="836652"/>
                  </a:lnTo>
                  <a:lnTo>
                    <a:pt x="629554" y="819779"/>
                  </a:lnTo>
                  <a:lnTo>
                    <a:pt x="643544" y="801931"/>
                  </a:lnTo>
                  <a:lnTo>
                    <a:pt x="657534" y="783273"/>
                  </a:lnTo>
                  <a:lnTo>
                    <a:pt x="671524" y="764004"/>
                  </a:lnTo>
                  <a:lnTo>
                    <a:pt x="685514" y="744358"/>
                  </a:lnTo>
                  <a:lnTo>
                    <a:pt x="699504" y="724582"/>
                  </a:lnTo>
                  <a:lnTo>
                    <a:pt x="713494" y="704936"/>
                  </a:lnTo>
                  <a:lnTo>
                    <a:pt x="727484" y="685667"/>
                  </a:lnTo>
                  <a:lnTo>
                    <a:pt x="741474" y="667008"/>
                  </a:lnTo>
                  <a:lnTo>
                    <a:pt x="755465" y="649161"/>
                  </a:lnTo>
                  <a:lnTo>
                    <a:pt x="769455" y="632288"/>
                  </a:lnTo>
                  <a:lnTo>
                    <a:pt x="783445" y="616515"/>
                  </a:lnTo>
                  <a:lnTo>
                    <a:pt x="797435" y="601920"/>
                  </a:lnTo>
                  <a:lnTo>
                    <a:pt x="811425" y="588547"/>
                  </a:lnTo>
                  <a:lnTo>
                    <a:pt x="825415" y="576400"/>
                  </a:lnTo>
                  <a:lnTo>
                    <a:pt x="839405" y="565455"/>
                  </a:lnTo>
                  <a:lnTo>
                    <a:pt x="853395" y="555664"/>
                  </a:lnTo>
                  <a:lnTo>
                    <a:pt x="867385" y="546962"/>
                  </a:lnTo>
                  <a:lnTo>
                    <a:pt x="881375" y="539272"/>
                  </a:lnTo>
                  <a:lnTo>
                    <a:pt x="895365" y="532512"/>
                  </a:lnTo>
                  <a:lnTo>
                    <a:pt x="909356" y="526594"/>
                  </a:lnTo>
                  <a:lnTo>
                    <a:pt x="923346" y="521435"/>
                  </a:lnTo>
                  <a:lnTo>
                    <a:pt x="937336" y="516952"/>
                  </a:lnTo>
                  <a:lnTo>
                    <a:pt x="951326" y="513068"/>
                  </a:lnTo>
                  <a:lnTo>
                    <a:pt x="965316" y="509712"/>
                  </a:lnTo>
                  <a:lnTo>
                    <a:pt x="979306" y="506819"/>
                  </a:lnTo>
                  <a:lnTo>
                    <a:pt x="993296" y="504329"/>
                  </a:lnTo>
                  <a:lnTo>
                    <a:pt x="1007286" y="502191"/>
                  </a:lnTo>
                  <a:lnTo>
                    <a:pt x="1021276" y="500356"/>
                  </a:lnTo>
                  <a:lnTo>
                    <a:pt x="1035266" y="498783"/>
                  </a:lnTo>
                  <a:lnTo>
                    <a:pt x="1049256" y="497438"/>
                  </a:lnTo>
                  <a:lnTo>
                    <a:pt x="1063247" y="496287"/>
                  </a:lnTo>
                  <a:lnTo>
                    <a:pt x="1077237" y="495303"/>
                  </a:lnTo>
                  <a:lnTo>
                    <a:pt x="1091227" y="494463"/>
                  </a:lnTo>
                  <a:lnTo>
                    <a:pt x="1105217" y="493747"/>
                  </a:lnTo>
                  <a:lnTo>
                    <a:pt x="1119207" y="493135"/>
                  </a:lnTo>
                  <a:lnTo>
                    <a:pt x="1133197" y="492614"/>
                  </a:lnTo>
                  <a:lnTo>
                    <a:pt x="1147187" y="492169"/>
                  </a:lnTo>
                  <a:lnTo>
                    <a:pt x="1161177" y="491790"/>
                  </a:lnTo>
                  <a:lnTo>
                    <a:pt x="1175167" y="491467"/>
                  </a:lnTo>
                  <a:lnTo>
                    <a:pt x="1189157" y="491192"/>
                  </a:lnTo>
                  <a:lnTo>
                    <a:pt x="1203148" y="490958"/>
                  </a:lnTo>
                  <a:lnTo>
                    <a:pt x="1217138" y="490759"/>
                  </a:lnTo>
                  <a:lnTo>
                    <a:pt x="1231128" y="490589"/>
                  </a:lnTo>
                  <a:lnTo>
                    <a:pt x="1245118" y="490445"/>
                  </a:lnTo>
                  <a:lnTo>
                    <a:pt x="1259108" y="490322"/>
                  </a:lnTo>
                  <a:lnTo>
                    <a:pt x="1273098" y="490217"/>
                  </a:lnTo>
                  <a:lnTo>
                    <a:pt x="1287088" y="490128"/>
                  </a:lnTo>
                  <a:lnTo>
                    <a:pt x="1301078" y="490052"/>
                  </a:lnTo>
                  <a:lnTo>
                    <a:pt x="1315068" y="489987"/>
                  </a:lnTo>
                  <a:lnTo>
                    <a:pt x="1329058" y="489932"/>
                  </a:lnTo>
                  <a:lnTo>
                    <a:pt x="1343048" y="489886"/>
                  </a:lnTo>
                  <a:lnTo>
                    <a:pt x="1357039" y="489846"/>
                  </a:lnTo>
                  <a:lnTo>
                    <a:pt x="1371029" y="489812"/>
                  </a:lnTo>
                  <a:lnTo>
                    <a:pt x="1385019" y="489783"/>
                  </a:lnTo>
                  <a:lnTo>
                    <a:pt x="1385019" y="489537"/>
                  </a:lnTo>
                  <a:lnTo>
                    <a:pt x="1399009" y="489523"/>
                  </a:lnTo>
                  <a:lnTo>
                    <a:pt x="1412999" y="489506"/>
                  </a:lnTo>
                  <a:lnTo>
                    <a:pt x="1426989" y="489486"/>
                  </a:lnTo>
                  <a:lnTo>
                    <a:pt x="1440979" y="489462"/>
                  </a:lnTo>
                  <a:lnTo>
                    <a:pt x="1454969" y="489435"/>
                  </a:lnTo>
                  <a:lnTo>
                    <a:pt x="1468959" y="489403"/>
                  </a:lnTo>
                  <a:lnTo>
                    <a:pt x="1482949" y="489365"/>
                  </a:lnTo>
                  <a:lnTo>
                    <a:pt x="1496939" y="489320"/>
                  </a:lnTo>
                  <a:lnTo>
                    <a:pt x="1510930" y="489268"/>
                  </a:lnTo>
                  <a:lnTo>
                    <a:pt x="1524920" y="489206"/>
                  </a:lnTo>
                  <a:lnTo>
                    <a:pt x="1538910" y="489134"/>
                  </a:lnTo>
                  <a:lnTo>
                    <a:pt x="1552900" y="489049"/>
                  </a:lnTo>
                  <a:lnTo>
                    <a:pt x="1566890" y="488950"/>
                  </a:lnTo>
                  <a:lnTo>
                    <a:pt x="1580880" y="488832"/>
                  </a:lnTo>
                  <a:lnTo>
                    <a:pt x="1594870" y="488695"/>
                  </a:lnTo>
                  <a:lnTo>
                    <a:pt x="1608860" y="488534"/>
                  </a:lnTo>
                  <a:lnTo>
                    <a:pt x="1622850" y="488344"/>
                  </a:lnTo>
                  <a:lnTo>
                    <a:pt x="1636840" y="488122"/>
                  </a:lnTo>
                  <a:lnTo>
                    <a:pt x="1650830" y="487861"/>
                  </a:lnTo>
                  <a:lnTo>
                    <a:pt x="1664821" y="487555"/>
                  </a:lnTo>
                  <a:lnTo>
                    <a:pt x="1678811" y="487197"/>
                  </a:lnTo>
                  <a:lnTo>
                    <a:pt x="1692801" y="486777"/>
                  </a:lnTo>
                  <a:lnTo>
                    <a:pt x="1706791" y="486285"/>
                  </a:lnTo>
                  <a:lnTo>
                    <a:pt x="1720781" y="485710"/>
                  </a:lnTo>
                  <a:lnTo>
                    <a:pt x="1734771" y="485037"/>
                  </a:lnTo>
                  <a:lnTo>
                    <a:pt x="1748761" y="484251"/>
                  </a:lnTo>
                  <a:lnTo>
                    <a:pt x="1762751" y="483333"/>
                  </a:lnTo>
                  <a:lnTo>
                    <a:pt x="1776741" y="482264"/>
                  </a:lnTo>
                  <a:lnTo>
                    <a:pt x="1790731" y="481019"/>
                  </a:lnTo>
                  <a:lnTo>
                    <a:pt x="1804722" y="479572"/>
                  </a:lnTo>
                  <a:lnTo>
                    <a:pt x="1818712" y="477895"/>
                  </a:lnTo>
                  <a:lnTo>
                    <a:pt x="1832702" y="475953"/>
                  </a:lnTo>
                  <a:lnTo>
                    <a:pt x="1846692" y="473711"/>
                  </a:lnTo>
                  <a:lnTo>
                    <a:pt x="1860682" y="471132"/>
                  </a:lnTo>
                  <a:lnTo>
                    <a:pt x="1874672" y="468173"/>
                  </a:lnTo>
                  <a:lnTo>
                    <a:pt x="1888662" y="464792"/>
                  </a:lnTo>
                  <a:lnTo>
                    <a:pt x="1902652" y="460948"/>
                  </a:lnTo>
                  <a:lnTo>
                    <a:pt x="1916642" y="456597"/>
                  </a:lnTo>
                  <a:lnTo>
                    <a:pt x="1930632" y="451701"/>
                  </a:lnTo>
                  <a:lnTo>
                    <a:pt x="1944622" y="446229"/>
                  </a:lnTo>
                  <a:lnTo>
                    <a:pt x="1958613" y="440155"/>
                  </a:lnTo>
                  <a:lnTo>
                    <a:pt x="1972603" y="433468"/>
                  </a:lnTo>
                  <a:lnTo>
                    <a:pt x="1986593" y="426171"/>
                  </a:lnTo>
                  <a:lnTo>
                    <a:pt x="2000583" y="418284"/>
                  </a:lnTo>
                  <a:lnTo>
                    <a:pt x="2014573" y="409848"/>
                  </a:lnTo>
                  <a:lnTo>
                    <a:pt x="2028563" y="400924"/>
                  </a:lnTo>
                  <a:lnTo>
                    <a:pt x="2042553" y="391595"/>
                  </a:lnTo>
                  <a:lnTo>
                    <a:pt x="2056543" y="381961"/>
                  </a:lnTo>
                  <a:lnTo>
                    <a:pt x="2070533" y="372137"/>
                  </a:lnTo>
                  <a:lnTo>
                    <a:pt x="2084523" y="362250"/>
                  </a:lnTo>
                  <a:lnTo>
                    <a:pt x="2098513" y="352426"/>
                  </a:lnTo>
                  <a:lnTo>
                    <a:pt x="2112504" y="342792"/>
                  </a:lnTo>
                  <a:lnTo>
                    <a:pt x="2126494" y="333463"/>
                  </a:lnTo>
                  <a:lnTo>
                    <a:pt x="2140484" y="324539"/>
                  </a:lnTo>
                  <a:lnTo>
                    <a:pt x="2154474" y="316103"/>
                  </a:lnTo>
                  <a:lnTo>
                    <a:pt x="2168464" y="308216"/>
                  </a:lnTo>
                  <a:lnTo>
                    <a:pt x="2182454" y="300919"/>
                  </a:lnTo>
                  <a:lnTo>
                    <a:pt x="2196444" y="294232"/>
                  </a:lnTo>
                  <a:lnTo>
                    <a:pt x="2210434" y="288159"/>
                  </a:lnTo>
                  <a:lnTo>
                    <a:pt x="2224424" y="282686"/>
                  </a:lnTo>
                  <a:lnTo>
                    <a:pt x="2238414" y="277791"/>
                  </a:lnTo>
                  <a:lnTo>
                    <a:pt x="2252404" y="273440"/>
                  </a:lnTo>
                  <a:lnTo>
                    <a:pt x="2266395" y="269595"/>
                  </a:lnTo>
                  <a:lnTo>
                    <a:pt x="2280385" y="266215"/>
                  </a:lnTo>
                  <a:lnTo>
                    <a:pt x="2294375" y="263256"/>
                  </a:lnTo>
                  <a:lnTo>
                    <a:pt x="2308365" y="260676"/>
                  </a:lnTo>
                  <a:lnTo>
                    <a:pt x="2322355" y="258435"/>
                  </a:lnTo>
                  <a:lnTo>
                    <a:pt x="2336345" y="256493"/>
                  </a:lnTo>
                  <a:lnTo>
                    <a:pt x="2350335" y="254815"/>
                  </a:lnTo>
                  <a:lnTo>
                    <a:pt x="2364325" y="253368"/>
                  </a:lnTo>
                  <a:lnTo>
                    <a:pt x="2378315" y="252123"/>
                  </a:lnTo>
                  <a:lnTo>
                    <a:pt x="2392305" y="251054"/>
                  </a:lnTo>
                  <a:lnTo>
                    <a:pt x="2406296" y="250136"/>
                  </a:lnTo>
                  <a:lnTo>
                    <a:pt x="2420286" y="249350"/>
                  </a:lnTo>
                  <a:lnTo>
                    <a:pt x="2434276" y="248677"/>
                  </a:lnTo>
                  <a:lnTo>
                    <a:pt x="2448266" y="248102"/>
                  </a:lnTo>
                  <a:lnTo>
                    <a:pt x="2462256" y="247610"/>
                  </a:lnTo>
                  <a:lnTo>
                    <a:pt x="2476246" y="247190"/>
                  </a:lnTo>
                  <a:lnTo>
                    <a:pt x="2490236" y="246832"/>
                  </a:lnTo>
                  <a:lnTo>
                    <a:pt x="2504226" y="246526"/>
                  </a:lnTo>
                  <a:lnTo>
                    <a:pt x="2518216" y="246265"/>
                  </a:lnTo>
                  <a:lnTo>
                    <a:pt x="2532206" y="246043"/>
                  </a:lnTo>
                  <a:lnTo>
                    <a:pt x="2546196" y="245854"/>
                  </a:lnTo>
                  <a:lnTo>
                    <a:pt x="2560187" y="245692"/>
                  </a:lnTo>
                  <a:lnTo>
                    <a:pt x="2574177" y="245555"/>
                  </a:lnTo>
                  <a:lnTo>
                    <a:pt x="2588167" y="245438"/>
                  </a:lnTo>
                  <a:lnTo>
                    <a:pt x="2602157" y="245338"/>
                  </a:lnTo>
                  <a:lnTo>
                    <a:pt x="2616147" y="245253"/>
                  </a:lnTo>
                  <a:lnTo>
                    <a:pt x="2630137" y="245181"/>
                  </a:lnTo>
                  <a:lnTo>
                    <a:pt x="2644127" y="245120"/>
                  </a:lnTo>
                  <a:lnTo>
                    <a:pt x="2658117" y="245067"/>
                  </a:lnTo>
                  <a:lnTo>
                    <a:pt x="2672107" y="245023"/>
                  </a:lnTo>
                  <a:lnTo>
                    <a:pt x="2686097" y="244985"/>
                  </a:lnTo>
                  <a:lnTo>
                    <a:pt x="2700087" y="244952"/>
                  </a:lnTo>
                  <a:lnTo>
                    <a:pt x="2714078" y="244925"/>
                  </a:lnTo>
                  <a:lnTo>
                    <a:pt x="2728068" y="244902"/>
                  </a:lnTo>
                  <a:lnTo>
                    <a:pt x="2742058" y="244882"/>
                  </a:lnTo>
                  <a:lnTo>
                    <a:pt x="2756048" y="244865"/>
                  </a:lnTo>
                  <a:lnTo>
                    <a:pt x="2770038" y="244850"/>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1394770"/>
              <a:ext cx="4155057" cy="244850"/>
            </a:xfrm>
            <a:custGeom>
              <a:avLst/>
              <a:pathLst>
                <a:path w="4155057" h="24485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850"/>
                  </a:lnTo>
                  <a:lnTo>
                    <a:pt x="2784028" y="244850"/>
                  </a:lnTo>
                  <a:lnTo>
                    <a:pt x="2798018" y="244850"/>
                  </a:lnTo>
                  <a:lnTo>
                    <a:pt x="2812008" y="244850"/>
                  </a:lnTo>
                  <a:lnTo>
                    <a:pt x="2825998" y="244850"/>
                  </a:lnTo>
                  <a:lnTo>
                    <a:pt x="2839988" y="244850"/>
                  </a:lnTo>
                  <a:lnTo>
                    <a:pt x="2853978" y="244850"/>
                  </a:lnTo>
                  <a:lnTo>
                    <a:pt x="2867969" y="244850"/>
                  </a:lnTo>
                  <a:lnTo>
                    <a:pt x="2881959" y="244850"/>
                  </a:lnTo>
                  <a:lnTo>
                    <a:pt x="2895949" y="244850"/>
                  </a:lnTo>
                  <a:lnTo>
                    <a:pt x="2909939" y="244850"/>
                  </a:lnTo>
                  <a:lnTo>
                    <a:pt x="2923929" y="244850"/>
                  </a:lnTo>
                  <a:lnTo>
                    <a:pt x="2937919" y="244850"/>
                  </a:lnTo>
                  <a:lnTo>
                    <a:pt x="2951909" y="244850"/>
                  </a:lnTo>
                  <a:lnTo>
                    <a:pt x="2965899" y="244850"/>
                  </a:lnTo>
                  <a:lnTo>
                    <a:pt x="2979889" y="244850"/>
                  </a:lnTo>
                  <a:lnTo>
                    <a:pt x="2993879" y="244850"/>
                  </a:lnTo>
                  <a:lnTo>
                    <a:pt x="3007870" y="244850"/>
                  </a:lnTo>
                  <a:lnTo>
                    <a:pt x="3021860" y="244850"/>
                  </a:lnTo>
                  <a:lnTo>
                    <a:pt x="3035850" y="244850"/>
                  </a:lnTo>
                  <a:lnTo>
                    <a:pt x="3049840" y="244850"/>
                  </a:lnTo>
                  <a:lnTo>
                    <a:pt x="3063830" y="244850"/>
                  </a:lnTo>
                  <a:lnTo>
                    <a:pt x="3077820" y="244850"/>
                  </a:lnTo>
                  <a:lnTo>
                    <a:pt x="3091810" y="244850"/>
                  </a:lnTo>
                  <a:lnTo>
                    <a:pt x="3105800" y="244850"/>
                  </a:lnTo>
                  <a:lnTo>
                    <a:pt x="3119790" y="244850"/>
                  </a:lnTo>
                  <a:lnTo>
                    <a:pt x="3133780" y="244850"/>
                  </a:lnTo>
                  <a:lnTo>
                    <a:pt x="3147770" y="244850"/>
                  </a:lnTo>
                  <a:lnTo>
                    <a:pt x="3161761" y="244850"/>
                  </a:lnTo>
                  <a:lnTo>
                    <a:pt x="3175751" y="244850"/>
                  </a:lnTo>
                  <a:lnTo>
                    <a:pt x="3189741" y="244850"/>
                  </a:lnTo>
                  <a:lnTo>
                    <a:pt x="3203731" y="244850"/>
                  </a:lnTo>
                  <a:lnTo>
                    <a:pt x="3217721" y="244850"/>
                  </a:lnTo>
                  <a:lnTo>
                    <a:pt x="3231711" y="244850"/>
                  </a:lnTo>
                  <a:lnTo>
                    <a:pt x="3245701" y="244850"/>
                  </a:lnTo>
                  <a:lnTo>
                    <a:pt x="3259691" y="244850"/>
                  </a:lnTo>
                  <a:lnTo>
                    <a:pt x="3273681" y="244850"/>
                  </a:lnTo>
                  <a:lnTo>
                    <a:pt x="3287671" y="244850"/>
                  </a:lnTo>
                  <a:lnTo>
                    <a:pt x="3301661" y="244850"/>
                  </a:lnTo>
                  <a:lnTo>
                    <a:pt x="3315652" y="244850"/>
                  </a:lnTo>
                  <a:lnTo>
                    <a:pt x="3329642" y="244850"/>
                  </a:lnTo>
                  <a:lnTo>
                    <a:pt x="3343632" y="244850"/>
                  </a:lnTo>
                  <a:lnTo>
                    <a:pt x="3357622" y="244850"/>
                  </a:lnTo>
                  <a:lnTo>
                    <a:pt x="3371612" y="244850"/>
                  </a:lnTo>
                  <a:lnTo>
                    <a:pt x="3385602" y="244850"/>
                  </a:lnTo>
                  <a:lnTo>
                    <a:pt x="3399592" y="244850"/>
                  </a:lnTo>
                  <a:lnTo>
                    <a:pt x="3413582" y="244850"/>
                  </a:lnTo>
                  <a:lnTo>
                    <a:pt x="3427572" y="244850"/>
                  </a:lnTo>
                  <a:lnTo>
                    <a:pt x="3441562" y="244850"/>
                  </a:lnTo>
                  <a:lnTo>
                    <a:pt x="3455552" y="244850"/>
                  </a:lnTo>
                  <a:lnTo>
                    <a:pt x="3469543" y="244850"/>
                  </a:lnTo>
                  <a:lnTo>
                    <a:pt x="3483533" y="244850"/>
                  </a:lnTo>
                  <a:lnTo>
                    <a:pt x="3497523" y="244850"/>
                  </a:lnTo>
                  <a:lnTo>
                    <a:pt x="3511513" y="244850"/>
                  </a:lnTo>
                  <a:lnTo>
                    <a:pt x="3525503" y="244850"/>
                  </a:lnTo>
                  <a:lnTo>
                    <a:pt x="3539493" y="244850"/>
                  </a:lnTo>
                  <a:lnTo>
                    <a:pt x="3553483" y="244850"/>
                  </a:lnTo>
                  <a:lnTo>
                    <a:pt x="3567473" y="244850"/>
                  </a:lnTo>
                  <a:lnTo>
                    <a:pt x="3581463" y="244850"/>
                  </a:lnTo>
                  <a:lnTo>
                    <a:pt x="3595453" y="244850"/>
                  </a:lnTo>
                  <a:lnTo>
                    <a:pt x="3609444" y="244850"/>
                  </a:lnTo>
                  <a:lnTo>
                    <a:pt x="3623434" y="244850"/>
                  </a:lnTo>
                  <a:lnTo>
                    <a:pt x="3637424" y="244850"/>
                  </a:lnTo>
                  <a:lnTo>
                    <a:pt x="3651414" y="244850"/>
                  </a:lnTo>
                  <a:lnTo>
                    <a:pt x="3665404" y="244850"/>
                  </a:lnTo>
                  <a:lnTo>
                    <a:pt x="3679394" y="244850"/>
                  </a:lnTo>
                  <a:lnTo>
                    <a:pt x="3693384" y="244850"/>
                  </a:lnTo>
                  <a:lnTo>
                    <a:pt x="3707374" y="244850"/>
                  </a:lnTo>
                  <a:lnTo>
                    <a:pt x="3721364" y="244850"/>
                  </a:lnTo>
                  <a:lnTo>
                    <a:pt x="3735354" y="244850"/>
                  </a:lnTo>
                  <a:lnTo>
                    <a:pt x="3749344" y="244850"/>
                  </a:lnTo>
                  <a:lnTo>
                    <a:pt x="3763335" y="244850"/>
                  </a:lnTo>
                  <a:lnTo>
                    <a:pt x="3777325" y="244850"/>
                  </a:lnTo>
                  <a:lnTo>
                    <a:pt x="3791315" y="244850"/>
                  </a:lnTo>
                  <a:lnTo>
                    <a:pt x="3805305" y="244850"/>
                  </a:lnTo>
                  <a:lnTo>
                    <a:pt x="3819295" y="244850"/>
                  </a:lnTo>
                  <a:lnTo>
                    <a:pt x="3833285" y="244850"/>
                  </a:lnTo>
                  <a:lnTo>
                    <a:pt x="3847275" y="244850"/>
                  </a:lnTo>
                  <a:lnTo>
                    <a:pt x="3861265" y="244850"/>
                  </a:lnTo>
                  <a:lnTo>
                    <a:pt x="3875255" y="244850"/>
                  </a:lnTo>
                  <a:lnTo>
                    <a:pt x="3889245" y="244850"/>
                  </a:lnTo>
                  <a:lnTo>
                    <a:pt x="3903235" y="244850"/>
                  </a:lnTo>
                  <a:lnTo>
                    <a:pt x="3917226" y="244850"/>
                  </a:lnTo>
                  <a:lnTo>
                    <a:pt x="3931216" y="244850"/>
                  </a:lnTo>
                  <a:lnTo>
                    <a:pt x="3945206" y="244850"/>
                  </a:lnTo>
                  <a:lnTo>
                    <a:pt x="3959196" y="244850"/>
                  </a:lnTo>
                  <a:lnTo>
                    <a:pt x="3973186" y="244850"/>
                  </a:lnTo>
                  <a:lnTo>
                    <a:pt x="3987176" y="244850"/>
                  </a:lnTo>
                  <a:lnTo>
                    <a:pt x="4001166" y="244850"/>
                  </a:lnTo>
                  <a:lnTo>
                    <a:pt x="4015156" y="244850"/>
                  </a:lnTo>
                  <a:lnTo>
                    <a:pt x="4029146" y="244850"/>
                  </a:lnTo>
                  <a:lnTo>
                    <a:pt x="4043136" y="244850"/>
                  </a:lnTo>
                  <a:lnTo>
                    <a:pt x="4057126" y="244850"/>
                  </a:lnTo>
                  <a:lnTo>
                    <a:pt x="4071117" y="244850"/>
                  </a:lnTo>
                  <a:lnTo>
                    <a:pt x="4085107" y="244850"/>
                  </a:lnTo>
                  <a:lnTo>
                    <a:pt x="4099097" y="244850"/>
                  </a:lnTo>
                  <a:lnTo>
                    <a:pt x="4113087" y="244850"/>
                  </a:lnTo>
                  <a:lnTo>
                    <a:pt x="4127077" y="244850"/>
                  </a:lnTo>
                  <a:lnTo>
                    <a:pt x="4141067" y="244850"/>
                  </a:lnTo>
                  <a:lnTo>
                    <a:pt x="4155057" y="244850"/>
                  </a:lnTo>
                </a:path>
              </a:pathLst>
            </a:custGeom>
            <a:ln w="40651" cap="flat">
              <a:solidFill>
                <a:srgbClr val="D3D3D3">
                  <a:alpha val="100000"/>
                </a:srgbClr>
              </a:solidFill>
              <a:prstDash val="solid"/>
              <a:round/>
            </a:ln>
          </p:spPr>
          <p:txBody>
            <a:bodyPr/>
            <a:lstStyle/>
            <a:p/>
          </p:txBody>
        </p:sp>
        <p:sp>
          <p:nvSpPr>
            <p:cNvPr id="35" name="pl35"/>
            <p:cNvSpPr/>
            <p:nvPr/>
          </p:nvSpPr>
          <p:spPr>
            <a:xfrm>
              <a:off x="2737948" y="3108890"/>
              <a:ext cx="4155057" cy="979157"/>
            </a:xfrm>
            <a:custGeom>
              <a:avLst/>
              <a:pathLst>
                <a:path w="4155057" h="979157">
                  <a:moveTo>
                    <a:pt x="0" y="489373"/>
                  </a:moveTo>
                  <a:lnTo>
                    <a:pt x="13990" y="489344"/>
                  </a:lnTo>
                  <a:lnTo>
                    <a:pt x="27980" y="489310"/>
                  </a:lnTo>
                  <a:lnTo>
                    <a:pt x="41970" y="489270"/>
                  </a:lnTo>
                  <a:lnTo>
                    <a:pt x="55960" y="489224"/>
                  </a:lnTo>
                  <a:lnTo>
                    <a:pt x="69950" y="489169"/>
                  </a:lnTo>
                  <a:lnTo>
                    <a:pt x="83940" y="489104"/>
                  </a:lnTo>
                  <a:lnTo>
                    <a:pt x="97930" y="489028"/>
                  </a:lnTo>
                  <a:lnTo>
                    <a:pt x="111920" y="488939"/>
                  </a:lnTo>
                  <a:lnTo>
                    <a:pt x="125910" y="488834"/>
                  </a:lnTo>
                  <a:lnTo>
                    <a:pt x="139900" y="488711"/>
                  </a:lnTo>
                  <a:lnTo>
                    <a:pt x="153891" y="488567"/>
                  </a:lnTo>
                  <a:lnTo>
                    <a:pt x="167881" y="488397"/>
                  </a:lnTo>
                  <a:lnTo>
                    <a:pt x="181871" y="488198"/>
                  </a:lnTo>
                  <a:lnTo>
                    <a:pt x="195861" y="487964"/>
                  </a:lnTo>
                  <a:lnTo>
                    <a:pt x="209851" y="487689"/>
                  </a:lnTo>
                  <a:lnTo>
                    <a:pt x="223841" y="487366"/>
                  </a:lnTo>
                  <a:lnTo>
                    <a:pt x="237831" y="486987"/>
                  </a:lnTo>
                  <a:lnTo>
                    <a:pt x="251821" y="486543"/>
                  </a:lnTo>
                  <a:lnTo>
                    <a:pt x="265811" y="486021"/>
                  </a:lnTo>
                  <a:lnTo>
                    <a:pt x="279801" y="485410"/>
                  </a:lnTo>
                  <a:lnTo>
                    <a:pt x="293791" y="484693"/>
                  </a:lnTo>
                  <a:lnTo>
                    <a:pt x="307782" y="483853"/>
                  </a:lnTo>
                  <a:lnTo>
                    <a:pt x="321772" y="482869"/>
                  </a:lnTo>
                  <a:lnTo>
                    <a:pt x="335762" y="481719"/>
                  </a:lnTo>
                  <a:lnTo>
                    <a:pt x="349752" y="480373"/>
                  </a:lnTo>
                  <a:lnTo>
                    <a:pt x="363742" y="478801"/>
                  </a:lnTo>
                  <a:lnTo>
                    <a:pt x="377732" y="476966"/>
                  </a:lnTo>
                  <a:lnTo>
                    <a:pt x="391722" y="474827"/>
                  </a:lnTo>
                  <a:lnTo>
                    <a:pt x="405712" y="472337"/>
                  </a:lnTo>
                  <a:lnTo>
                    <a:pt x="419702" y="469444"/>
                  </a:lnTo>
                  <a:lnTo>
                    <a:pt x="433692" y="466088"/>
                  </a:lnTo>
                  <a:lnTo>
                    <a:pt x="447682" y="462204"/>
                  </a:lnTo>
                  <a:lnTo>
                    <a:pt x="461673" y="457721"/>
                  </a:lnTo>
                  <a:lnTo>
                    <a:pt x="475663" y="452562"/>
                  </a:lnTo>
                  <a:lnTo>
                    <a:pt x="489653" y="446644"/>
                  </a:lnTo>
                  <a:lnTo>
                    <a:pt x="503643" y="439884"/>
                  </a:lnTo>
                  <a:lnTo>
                    <a:pt x="517633" y="432194"/>
                  </a:lnTo>
                  <a:lnTo>
                    <a:pt x="531623" y="423492"/>
                  </a:lnTo>
                  <a:lnTo>
                    <a:pt x="545613" y="413701"/>
                  </a:lnTo>
                  <a:lnTo>
                    <a:pt x="559603" y="402756"/>
                  </a:lnTo>
                  <a:lnTo>
                    <a:pt x="573593" y="390609"/>
                  </a:lnTo>
                  <a:lnTo>
                    <a:pt x="587583" y="377236"/>
                  </a:lnTo>
                  <a:lnTo>
                    <a:pt x="601574" y="362642"/>
                  </a:lnTo>
                  <a:lnTo>
                    <a:pt x="615564" y="346868"/>
                  </a:lnTo>
                  <a:lnTo>
                    <a:pt x="629554" y="329995"/>
                  </a:lnTo>
                  <a:lnTo>
                    <a:pt x="643544" y="312148"/>
                  </a:lnTo>
                  <a:lnTo>
                    <a:pt x="657534" y="293489"/>
                  </a:lnTo>
                  <a:lnTo>
                    <a:pt x="671524" y="274221"/>
                  </a:lnTo>
                  <a:lnTo>
                    <a:pt x="685514" y="254574"/>
                  </a:lnTo>
                  <a:lnTo>
                    <a:pt x="699504" y="234799"/>
                  </a:lnTo>
                  <a:lnTo>
                    <a:pt x="713494" y="215152"/>
                  </a:lnTo>
                  <a:lnTo>
                    <a:pt x="727484" y="195883"/>
                  </a:lnTo>
                  <a:lnTo>
                    <a:pt x="741474" y="177225"/>
                  </a:lnTo>
                  <a:lnTo>
                    <a:pt x="755465" y="159377"/>
                  </a:lnTo>
                  <a:lnTo>
                    <a:pt x="769455" y="142505"/>
                  </a:lnTo>
                  <a:lnTo>
                    <a:pt x="783445" y="126731"/>
                  </a:lnTo>
                  <a:lnTo>
                    <a:pt x="797435" y="112137"/>
                  </a:lnTo>
                  <a:lnTo>
                    <a:pt x="811425" y="98763"/>
                  </a:lnTo>
                  <a:lnTo>
                    <a:pt x="825415" y="86616"/>
                  </a:lnTo>
                  <a:lnTo>
                    <a:pt x="839405" y="75671"/>
                  </a:lnTo>
                  <a:lnTo>
                    <a:pt x="853395" y="65880"/>
                  </a:lnTo>
                  <a:lnTo>
                    <a:pt x="867385" y="57178"/>
                  </a:lnTo>
                  <a:lnTo>
                    <a:pt x="881375" y="49489"/>
                  </a:lnTo>
                  <a:lnTo>
                    <a:pt x="895365" y="42728"/>
                  </a:lnTo>
                  <a:lnTo>
                    <a:pt x="909356" y="36810"/>
                  </a:lnTo>
                  <a:lnTo>
                    <a:pt x="923346" y="31651"/>
                  </a:lnTo>
                  <a:lnTo>
                    <a:pt x="937336" y="27168"/>
                  </a:lnTo>
                  <a:lnTo>
                    <a:pt x="951326" y="23284"/>
                  </a:lnTo>
                  <a:lnTo>
                    <a:pt x="965316" y="19929"/>
                  </a:lnTo>
                  <a:lnTo>
                    <a:pt x="979306" y="17035"/>
                  </a:lnTo>
                  <a:lnTo>
                    <a:pt x="993296" y="14546"/>
                  </a:lnTo>
                  <a:lnTo>
                    <a:pt x="1007286" y="12407"/>
                  </a:lnTo>
                  <a:lnTo>
                    <a:pt x="1021276" y="10572"/>
                  </a:lnTo>
                  <a:lnTo>
                    <a:pt x="1035266" y="9000"/>
                  </a:lnTo>
                  <a:lnTo>
                    <a:pt x="1049256" y="7654"/>
                  </a:lnTo>
                  <a:lnTo>
                    <a:pt x="1063247" y="6503"/>
                  </a:lnTo>
                  <a:lnTo>
                    <a:pt x="1077237" y="5519"/>
                  </a:lnTo>
                  <a:lnTo>
                    <a:pt x="1091227" y="4680"/>
                  </a:lnTo>
                  <a:lnTo>
                    <a:pt x="1105217" y="3963"/>
                  </a:lnTo>
                  <a:lnTo>
                    <a:pt x="1119207" y="3351"/>
                  </a:lnTo>
                  <a:lnTo>
                    <a:pt x="1133197" y="2830"/>
                  </a:lnTo>
                  <a:lnTo>
                    <a:pt x="1147187" y="2385"/>
                  </a:lnTo>
                  <a:lnTo>
                    <a:pt x="1161177" y="2006"/>
                  </a:lnTo>
                  <a:lnTo>
                    <a:pt x="1175167" y="1684"/>
                  </a:lnTo>
                  <a:lnTo>
                    <a:pt x="1189157" y="1409"/>
                  </a:lnTo>
                  <a:lnTo>
                    <a:pt x="1203148" y="1174"/>
                  </a:lnTo>
                  <a:lnTo>
                    <a:pt x="1217138" y="975"/>
                  </a:lnTo>
                  <a:lnTo>
                    <a:pt x="1231128" y="805"/>
                  </a:lnTo>
                  <a:lnTo>
                    <a:pt x="1245118" y="661"/>
                  </a:lnTo>
                  <a:lnTo>
                    <a:pt x="1259108" y="538"/>
                  </a:lnTo>
                  <a:lnTo>
                    <a:pt x="1273098" y="433"/>
                  </a:lnTo>
                  <a:lnTo>
                    <a:pt x="1287088" y="344"/>
                  </a:lnTo>
                  <a:lnTo>
                    <a:pt x="1301078" y="268"/>
                  </a:lnTo>
                  <a:lnTo>
                    <a:pt x="1315068" y="204"/>
                  </a:lnTo>
                  <a:lnTo>
                    <a:pt x="1329058" y="149"/>
                  </a:lnTo>
                  <a:lnTo>
                    <a:pt x="1343048" y="102"/>
                  </a:lnTo>
                  <a:lnTo>
                    <a:pt x="1357039" y="62"/>
                  </a:lnTo>
                  <a:lnTo>
                    <a:pt x="1371029" y="28"/>
                  </a:lnTo>
                  <a:lnTo>
                    <a:pt x="1385019" y="0"/>
                  </a:lnTo>
                  <a:lnTo>
                    <a:pt x="1385019" y="164"/>
                  </a:lnTo>
                  <a:lnTo>
                    <a:pt x="1399009" y="221"/>
                  </a:lnTo>
                  <a:lnTo>
                    <a:pt x="1412999" y="289"/>
                  </a:lnTo>
                  <a:lnTo>
                    <a:pt x="1426989" y="369"/>
                  </a:lnTo>
                  <a:lnTo>
                    <a:pt x="1440979" y="462"/>
                  </a:lnTo>
                  <a:lnTo>
                    <a:pt x="1454969" y="572"/>
                  </a:lnTo>
                  <a:lnTo>
                    <a:pt x="1468959" y="701"/>
                  </a:lnTo>
                  <a:lnTo>
                    <a:pt x="1482949" y="853"/>
                  </a:lnTo>
                  <a:lnTo>
                    <a:pt x="1496939" y="1031"/>
                  </a:lnTo>
                  <a:lnTo>
                    <a:pt x="1510930" y="1240"/>
                  </a:lnTo>
                  <a:lnTo>
                    <a:pt x="1524920" y="1486"/>
                  </a:lnTo>
                  <a:lnTo>
                    <a:pt x="1538910" y="1775"/>
                  </a:lnTo>
                  <a:lnTo>
                    <a:pt x="1552900" y="2115"/>
                  </a:lnTo>
                  <a:lnTo>
                    <a:pt x="1566890" y="2514"/>
                  </a:lnTo>
                  <a:lnTo>
                    <a:pt x="1580880" y="2982"/>
                  </a:lnTo>
                  <a:lnTo>
                    <a:pt x="1594870" y="3532"/>
                  </a:lnTo>
                  <a:lnTo>
                    <a:pt x="1608860" y="4177"/>
                  </a:lnTo>
                  <a:lnTo>
                    <a:pt x="1622850" y="4935"/>
                  </a:lnTo>
                  <a:lnTo>
                    <a:pt x="1636840" y="5824"/>
                  </a:lnTo>
                  <a:lnTo>
                    <a:pt x="1650830" y="6867"/>
                  </a:lnTo>
                  <a:lnTo>
                    <a:pt x="1664821" y="8090"/>
                  </a:lnTo>
                  <a:lnTo>
                    <a:pt x="1678811" y="9524"/>
                  </a:lnTo>
                  <a:lnTo>
                    <a:pt x="1692801" y="11204"/>
                  </a:lnTo>
                  <a:lnTo>
                    <a:pt x="1706791" y="13170"/>
                  </a:lnTo>
                  <a:lnTo>
                    <a:pt x="1720781" y="15472"/>
                  </a:lnTo>
                  <a:lnTo>
                    <a:pt x="1734771" y="18164"/>
                  </a:lnTo>
                  <a:lnTo>
                    <a:pt x="1748761" y="21308"/>
                  </a:lnTo>
                  <a:lnTo>
                    <a:pt x="1762751" y="24978"/>
                  </a:lnTo>
                  <a:lnTo>
                    <a:pt x="1776741" y="29256"/>
                  </a:lnTo>
                  <a:lnTo>
                    <a:pt x="1790731" y="34235"/>
                  </a:lnTo>
                  <a:lnTo>
                    <a:pt x="1804722" y="40022"/>
                  </a:lnTo>
                  <a:lnTo>
                    <a:pt x="1818712" y="46733"/>
                  </a:lnTo>
                  <a:lnTo>
                    <a:pt x="1832702" y="54501"/>
                  </a:lnTo>
                  <a:lnTo>
                    <a:pt x="1846692" y="63466"/>
                  </a:lnTo>
                  <a:lnTo>
                    <a:pt x="1860682" y="73785"/>
                  </a:lnTo>
                  <a:lnTo>
                    <a:pt x="1874672" y="85620"/>
                  </a:lnTo>
                  <a:lnTo>
                    <a:pt x="1888662" y="99142"/>
                  </a:lnTo>
                  <a:lnTo>
                    <a:pt x="1902652" y="114522"/>
                  </a:lnTo>
                  <a:lnTo>
                    <a:pt x="1916642" y="131925"/>
                  </a:lnTo>
                  <a:lnTo>
                    <a:pt x="1930632" y="151507"/>
                  </a:lnTo>
                  <a:lnTo>
                    <a:pt x="1944622" y="173397"/>
                  </a:lnTo>
                  <a:lnTo>
                    <a:pt x="1958613" y="197691"/>
                  </a:lnTo>
                  <a:lnTo>
                    <a:pt x="1972603" y="224438"/>
                  </a:lnTo>
                  <a:lnTo>
                    <a:pt x="1986593" y="253626"/>
                  </a:lnTo>
                  <a:lnTo>
                    <a:pt x="2000583" y="285174"/>
                  </a:lnTo>
                  <a:lnTo>
                    <a:pt x="2014573" y="318919"/>
                  </a:lnTo>
                  <a:lnTo>
                    <a:pt x="2028563" y="354614"/>
                  </a:lnTo>
                  <a:lnTo>
                    <a:pt x="2042553" y="391932"/>
                  </a:lnTo>
                  <a:lnTo>
                    <a:pt x="2056543" y="430468"/>
                  </a:lnTo>
                  <a:lnTo>
                    <a:pt x="2070533" y="469762"/>
                  </a:lnTo>
                  <a:lnTo>
                    <a:pt x="2084523" y="509312"/>
                  </a:lnTo>
                  <a:lnTo>
                    <a:pt x="2098513" y="548606"/>
                  </a:lnTo>
                  <a:lnTo>
                    <a:pt x="2112504" y="587142"/>
                  </a:lnTo>
                  <a:lnTo>
                    <a:pt x="2126494" y="624460"/>
                  </a:lnTo>
                  <a:lnTo>
                    <a:pt x="2140484" y="660155"/>
                  </a:lnTo>
                  <a:lnTo>
                    <a:pt x="2154474" y="693900"/>
                  </a:lnTo>
                  <a:lnTo>
                    <a:pt x="2168464" y="725448"/>
                  </a:lnTo>
                  <a:lnTo>
                    <a:pt x="2182454" y="754636"/>
                  </a:lnTo>
                  <a:lnTo>
                    <a:pt x="2196444" y="781383"/>
                  </a:lnTo>
                  <a:lnTo>
                    <a:pt x="2210434" y="805677"/>
                  </a:lnTo>
                  <a:lnTo>
                    <a:pt x="2224424" y="827567"/>
                  </a:lnTo>
                  <a:lnTo>
                    <a:pt x="2238414" y="847149"/>
                  </a:lnTo>
                  <a:lnTo>
                    <a:pt x="2252404" y="864552"/>
                  </a:lnTo>
                  <a:lnTo>
                    <a:pt x="2266395" y="879932"/>
                  </a:lnTo>
                  <a:lnTo>
                    <a:pt x="2280385" y="893454"/>
                  </a:lnTo>
                  <a:lnTo>
                    <a:pt x="2294375" y="905289"/>
                  </a:lnTo>
                  <a:lnTo>
                    <a:pt x="2308365" y="915608"/>
                  </a:lnTo>
                  <a:lnTo>
                    <a:pt x="2322355" y="924573"/>
                  </a:lnTo>
                  <a:lnTo>
                    <a:pt x="2336345" y="932341"/>
                  </a:lnTo>
                  <a:lnTo>
                    <a:pt x="2350335" y="939052"/>
                  </a:lnTo>
                  <a:lnTo>
                    <a:pt x="2364325" y="944839"/>
                  </a:lnTo>
                  <a:lnTo>
                    <a:pt x="2378315" y="949818"/>
                  </a:lnTo>
                  <a:lnTo>
                    <a:pt x="2392305" y="954096"/>
                  </a:lnTo>
                  <a:lnTo>
                    <a:pt x="2406296" y="957766"/>
                  </a:lnTo>
                  <a:lnTo>
                    <a:pt x="2420286" y="960910"/>
                  </a:lnTo>
                  <a:lnTo>
                    <a:pt x="2434276" y="963602"/>
                  </a:lnTo>
                  <a:lnTo>
                    <a:pt x="2448266" y="965904"/>
                  </a:lnTo>
                  <a:lnTo>
                    <a:pt x="2462256" y="967870"/>
                  </a:lnTo>
                  <a:lnTo>
                    <a:pt x="2476246" y="969550"/>
                  </a:lnTo>
                  <a:lnTo>
                    <a:pt x="2490236" y="970984"/>
                  </a:lnTo>
                  <a:lnTo>
                    <a:pt x="2504226" y="972207"/>
                  </a:lnTo>
                  <a:lnTo>
                    <a:pt x="2518216" y="973250"/>
                  </a:lnTo>
                  <a:lnTo>
                    <a:pt x="2532206" y="974139"/>
                  </a:lnTo>
                  <a:lnTo>
                    <a:pt x="2546196" y="974897"/>
                  </a:lnTo>
                  <a:lnTo>
                    <a:pt x="2560187" y="975542"/>
                  </a:lnTo>
                  <a:lnTo>
                    <a:pt x="2574177" y="976092"/>
                  </a:lnTo>
                  <a:lnTo>
                    <a:pt x="2588167" y="976560"/>
                  </a:lnTo>
                  <a:lnTo>
                    <a:pt x="2602157" y="976959"/>
                  </a:lnTo>
                  <a:lnTo>
                    <a:pt x="2616147" y="977299"/>
                  </a:lnTo>
                  <a:lnTo>
                    <a:pt x="2630137" y="977588"/>
                  </a:lnTo>
                  <a:lnTo>
                    <a:pt x="2644127" y="977834"/>
                  </a:lnTo>
                  <a:lnTo>
                    <a:pt x="2658117" y="978043"/>
                  </a:lnTo>
                  <a:lnTo>
                    <a:pt x="2672107" y="978221"/>
                  </a:lnTo>
                  <a:lnTo>
                    <a:pt x="2686097" y="978373"/>
                  </a:lnTo>
                  <a:lnTo>
                    <a:pt x="2700087" y="978502"/>
                  </a:lnTo>
                  <a:lnTo>
                    <a:pt x="2714078" y="978612"/>
                  </a:lnTo>
                  <a:lnTo>
                    <a:pt x="2728068" y="978705"/>
                  </a:lnTo>
                  <a:lnTo>
                    <a:pt x="2742058" y="978785"/>
                  </a:lnTo>
                  <a:lnTo>
                    <a:pt x="2756048" y="978853"/>
                  </a:lnTo>
                  <a:lnTo>
                    <a:pt x="2770038" y="978910"/>
                  </a:lnTo>
                  <a:lnTo>
                    <a:pt x="2770038" y="979157"/>
                  </a:lnTo>
                  <a:lnTo>
                    <a:pt x="2784028" y="979142"/>
                  </a:lnTo>
                  <a:lnTo>
                    <a:pt x="2798018" y="979125"/>
                  </a:lnTo>
                  <a:lnTo>
                    <a:pt x="2812008" y="979105"/>
                  </a:lnTo>
                  <a:lnTo>
                    <a:pt x="2825998" y="979082"/>
                  </a:lnTo>
                  <a:lnTo>
                    <a:pt x="2839988" y="979055"/>
                  </a:lnTo>
                  <a:lnTo>
                    <a:pt x="2853978" y="979022"/>
                  </a:lnTo>
                  <a:lnTo>
                    <a:pt x="2867969" y="978984"/>
                  </a:lnTo>
                  <a:lnTo>
                    <a:pt x="2881959" y="978940"/>
                  </a:lnTo>
                  <a:lnTo>
                    <a:pt x="2895949" y="978887"/>
                  </a:lnTo>
                  <a:lnTo>
                    <a:pt x="2909939" y="978826"/>
                  </a:lnTo>
                  <a:lnTo>
                    <a:pt x="2923929" y="978754"/>
                  </a:lnTo>
                  <a:lnTo>
                    <a:pt x="2937919" y="978669"/>
                  </a:lnTo>
                  <a:lnTo>
                    <a:pt x="2951909" y="978569"/>
                  </a:lnTo>
                  <a:lnTo>
                    <a:pt x="2965899" y="978452"/>
                  </a:lnTo>
                  <a:lnTo>
                    <a:pt x="2979889" y="978315"/>
                  </a:lnTo>
                  <a:lnTo>
                    <a:pt x="2993879" y="978153"/>
                  </a:lnTo>
                  <a:lnTo>
                    <a:pt x="3007870" y="977964"/>
                  </a:lnTo>
                  <a:lnTo>
                    <a:pt x="3021860" y="977742"/>
                  </a:lnTo>
                  <a:lnTo>
                    <a:pt x="3035850" y="977481"/>
                  </a:lnTo>
                  <a:lnTo>
                    <a:pt x="3049840" y="977175"/>
                  </a:lnTo>
                  <a:lnTo>
                    <a:pt x="3063830" y="976817"/>
                  </a:lnTo>
                  <a:lnTo>
                    <a:pt x="3077820" y="976397"/>
                  </a:lnTo>
                  <a:lnTo>
                    <a:pt x="3091810" y="975905"/>
                  </a:lnTo>
                  <a:lnTo>
                    <a:pt x="3105800" y="975329"/>
                  </a:lnTo>
                  <a:lnTo>
                    <a:pt x="3119790" y="974657"/>
                  </a:lnTo>
                  <a:lnTo>
                    <a:pt x="3133780" y="973870"/>
                  </a:lnTo>
                  <a:lnTo>
                    <a:pt x="3147770" y="972953"/>
                  </a:lnTo>
                  <a:lnTo>
                    <a:pt x="3161761" y="971884"/>
                  </a:lnTo>
                  <a:lnTo>
                    <a:pt x="3175751" y="970639"/>
                  </a:lnTo>
                  <a:lnTo>
                    <a:pt x="3189741" y="969192"/>
                  </a:lnTo>
                  <a:lnTo>
                    <a:pt x="3203731" y="967514"/>
                  </a:lnTo>
                  <a:lnTo>
                    <a:pt x="3217721" y="965572"/>
                  </a:lnTo>
                  <a:lnTo>
                    <a:pt x="3231711" y="963331"/>
                  </a:lnTo>
                  <a:lnTo>
                    <a:pt x="3245701" y="960751"/>
                  </a:lnTo>
                  <a:lnTo>
                    <a:pt x="3259691" y="957792"/>
                  </a:lnTo>
                  <a:lnTo>
                    <a:pt x="3273681" y="954412"/>
                  </a:lnTo>
                  <a:lnTo>
                    <a:pt x="3287671" y="950567"/>
                  </a:lnTo>
                  <a:lnTo>
                    <a:pt x="3301661" y="946216"/>
                  </a:lnTo>
                  <a:lnTo>
                    <a:pt x="3315652" y="941321"/>
                  </a:lnTo>
                  <a:lnTo>
                    <a:pt x="3329642" y="935848"/>
                  </a:lnTo>
                  <a:lnTo>
                    <a:pt x="3343632" y="929775"/>
                  </a:lnTo>
                  <a:lnTo>
                    <a:pt x="3357622" y="923088"/>
                  </a:lnTo>
                  <a:lnTo>
                    <a:pt x="3371612" y="915791"/>
                  </a:lnTo>
                  <a:lnTo>
                    <a:pt x="3385602" y="907904"/>
                  </a:lnTo>
                  <a:lnTo>
                    <a:pt x="3399592" y="899468"/>
                  </a:lnTo>
                  <a:lnTo>
                    <a:pt x="3413582" y="890544"/>
                  </a:lnTo>
                  <a:lnTo>
                    <a:pt x="3427572" y="881215"/>
                  </a:lnTo>
                  <a:lnTo>
                    <a:pt x="3441562" y="871580"/>
                  </a:lnTo>
                  <a:lnTo>
                    <a:pt x="3455552" y="861757"/>
                  </a:lnTo>
                  <a:lnTo>
                    <a:pt x="3469543" y="851870"/>
                  </a:lnTo>
                  <a:lnTo>
                    <a:pt x="3483533" y="842046"/>
                  </a:lnTo>
                  <a:lnTo>
                    <a:pt x="3497523" y="832412"/>
                  </a:lnTo>
                  <a:lnTo>
                    <a:pt x="3511513" y="823083"/>
                  </a:lnTo>
                  <a:lnTo>
                    <a:pt x="3525503" y="814159"/>
                  </a:lnTo>
                  <a:lnTo>
                    <a:pt x="3539493" y="805723"/>
                  </a:lnTo>
                  <a:lnTo>
                    <a:pt x="3553483" y="797836"/>
                  </a:lnTo>
                  <a:lnTo>
                    <a:pt x="3567473" y="790539"/>
                  </a:lnTo>
                  <a:lnTo>
                    <a:pt x="3581463" y="783852"/>
                  </a:lnTo>
                  <a:lnTo>
                    <a:pt x="3595453" y="777778"/>
                  </a:lnTo>
                  <a:lnTo>
                    <a:pt x="3609444" y="772306"/>
                  </a:lnTo>
                  <a:lnTo>
                    <a:pt x="3623434" y="767410"/>
                  </a:lnTo>
                  <a:lnTo>
                    <a:pt x="3637424" y="763059"/>
                  </a:lnTo>
                  <a:lnTo>
                    <a:pt x="3651414" y="759215"/>
                  </a:lnTo>
                  <a:lnTo>
                    <a:pt x="3665404" y="755834"/>
                  </a:lnTo>
                  <a:lnTo>
                    <a:pt x="3679394" y="752875"/>
                  </a:lnTo>
                  <a:lnTo>
                    <a:pt x="3693384" y="750296"/>
                  </a:lnTo>
                  <a:lnTo>
                    <a:pt x="3707374" y="748054"/>
                  </a:lnTo>
                  <a:lnTo>
                    <a:pt x="3721364" y="746112"/>
                  </a:lnTo>
                  <a:lnTo>
                    <a:pt x="3735354" y="744434"/>
                  </a:lnTo>
                  <a:lnTo>
                    <a:pt x="3749344" y="742988"/>
                  </a:lnTo>
                  <a:lnTo>
                    <a:pt x="3763335" y="741743"/>
                  </a:lnTo>
                  <a:lnTo>
                    <a:pt x="3777325" y="740674"/>
                  </a:lnTo>
                  <a:lnTo>
                    <a:pt x="3791315" y="739756"/>
                  </a:lnTo>
                  <a:lnTo>
                    <a:pt x="3805305" y="738970"/>
                  </a:lnTo>
                  <a:lnTo>
                    <a:pt x="3819295" y="738297"/>
                  </a:lnTo>
                  <a:lnTo>
                    <a:pt x="3833285" y="737722"/>
                  </a:lnTo>
                  <a:lnTo>
                    <a:pt x="3847275" y="737230"/>
                  </a:lnTo>
                  <a:lnTo>
                    <a:pt x="3861265" y="736810"/>
                  </a:lnTo>
                  <a:lnTo>
                    <a:pt x="3875255" y="736452"/>
                  </a:lnTo>
                  <a:lnTo>
                    <a:pt x="3889245" y="736146"/>
                  </a:lnTo>
                  <a:lnTo>
                    <a:pt x="3903235" y="735885"/>
                  </a:lnTo>
                  <a:lnTo>
                    <a:pt x="3917226" y="735663"/>
                  </a:lnTo>
                  <a:lnTo>
                    <a:pt x="3931216" y="735473"/>
                  </a:lnTo>
                  <a:lnTo>
                    <a:pt x="3945206" y="735312"/>
                  </a:lnTo>
                  <a:lnTo>
                    <a:pt x="3959196" y="735175"/>
                  </a:lnTo>
                  <a:lnTo>
                    <a:pt x="3973186" y="735057"/>
                  </a:lnTo>
                  <a:lnTo>
                    <a:pt x="3987176" y="734958"/>
                  </a:lnTo>
                  <a:lnTo>
                    <a:pt x="4001166" y="734873"/>
                  </a:lnTo>
                  <a:lnTo>
                    <a:pt x="4015156" y="734801"/>
                  </a:lnTo>
                  <a:lnTo>
                    <a:pt x="4029146" y="734739"/>
                  </a:lnTo>
                  <a:lnTo>
                    <a:pt x="4043136" y="734687"/>
                  </a:lnTo>
                  <a:lnTo>
                    <a:pt x="4057126" y="734642"/>
                  </a:lnTo>
                  <a:lnTo>
                    <a:pt x="4071117" y="734604"/>
                  </a:lnTo>
                  <a:lnTo>
                    <a:pt x="4085107" y="734572"/>
                  </a:lnTo>
                  <a:lnTo>
                    <a:pt x="4099097" y="734545"/>
                  </a:lnTo>
                  <a:lnTo>
                    <a:pt x="4113087" y="734521"/>
                  </a:lnTo>
                  <a:lnTo>
                    <a:pt x="4127077" y="734501"/>
                  </a:lnTo>
                  <a:lnTo>
                    <a:pt x="4141067" y="734484"/>
                  </a:lnTo>
                  <a:lnTo>
                    <a:pt x="4155057" y="734470"/>
                  </a:lnTo>
                </a:path>
              </a:pathLst>
            </a:custGeom>
            <a:ln w="40651" cap="flat">
              <a:solidFill>
                <a:srgbClr val="D3D3D3">
                  <a:alpha val="100000"/>
                </a:srgbClr>
              </a:solidFill>
              <a:prstDash val="solid"/>
              <a:round/>
            </a:ln>
          </p:spPr>
          <p:txBody>
            <a:bodyPr/>
            <a:lstStyle/>
            <a:p/>
          </p:txBody>
        </p:sp>
        <p:sp>
          <p:nvSpPr>
            <p:cNvPr id="36" name="pl36"/>
            <p:cNvSpPr/>
            <p:nvPr/>
          </p:nvSpPr>
          <p:spPr>
            <a:xfrm>
              <a:off x="2737948" y="1639621"/>
              <a:ext cx="4155057" cy="979321"/>
            </a:xfrm>
            <a:custGeom>
              <a:avLst/>
              <a:pathLst>
                <a:path w="4155057" h="97932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246"/>
                  </a:lnTo>
                  <a:lnTo>
                    <a:pt x="1399009" y="289"/>
                  </a:lnTo>
                  <a:lnTo>
                    <a:pt x="1412999" y="340"/>
                  </a:lnTo>
                  <a:lnTo>
                    <a:pt x="1426989" y="399"/>
                  </a:lnTo>
                  <a:lnTo>
                    <a:pt x="1440979" y="470"/>
                  </a:lnTo>
                  <a:lnTo>
                    <a:pt x="1454969" y="552"/>
                  </a:lnTo>
                  <a:lnTo>
                    <a:pt x="1468959" y="649"/>
                  </a:lnTo>
                  <a:lnTo>
                    <a:pt x="1482949" y="763"/>
                  </a:lnTo>
                  <a:lnTo>
                    <a:pt x="1496939" y="896"/>
                  </a:lnTo>
                  <a:lnTo>
                    <a:pt x="1510930" y="1053"/>
                  </a:lnTo>
                  <a:lnTo>
                    <a:pt x="1524920" y="1238"/>
                  </a:lnTo>
                  <a:lnTo>
                    <a:pt x="1538910" y="1455"/>
                  </a:lnTo>
                  <a:lnTo>
                    <a:pt x="1552900" y="1709"/>
                  </a:lnTo>
                  <a:lnTo>
                    <a:pt x="1566890" y="2008"/>
                  </a:lnTo>
                  <a:lnTo>
                    <a:pt x="1580880" y="2360"/>
                  </a:lnTo>
                  <a:lnTo>
                    <a:pt x="1594870" y="2772"/>
                  </a:lnTo>
                  <a:lnTo>
                    <a:pt x="1608860" y="3256"/>
                  </a:lnTo>
                  <a:lnTo>
                    <a:pt x="1622850" y="3824"/>
                  </a:lnTo>
                  <a:lnTo>
                    <a:pt x="1636840" y="4491"/>
                  </a:lnTo>
                  <a:lnTo>
                    <a:pt x="1650830" y="5273"/>
                  </a:lnTo>
                  <a:lnTo>
                    <a:pt x="1664821" y="6191"/>
                  </a:lnTo>
                  <a:lnTo>
                    <a:pt x="1678811" y="7266"/>
                  </a:lnTo>
                  <a:lnTo>
                    <a:pt x="1692801" y="8526"/>
                  </a:lnTo>
                  <a:lnTo>
                    <a:pt x="1706791" y="10001"/>
                  </a:lnTo>
                  <a:lnTo>
                    <a:pt x="1720781" y="11727"/>
                  </a:lnTo>
                  <a:lnTo>
                    <a:pt x="1734771" y="13746"/>
                  </a:lnTo>
                  <a:lnTo>
                    <a:pt x="1748761" y="16104"/>
                  </a:lnTo>
                  <a:lnTo>
                    <a:pt x="1762751" y="18857"/>
                  </a:lnTo>
                  <a:lnTo>
                    <a:pt x="1776741" y="22065"/>
                  </a:lnTo>
                  <a:lnTo>
                    <a:pt x="1790731" y="25800"/>
                  </a:lnTo>
                  <a:lnTo>
                    <a:pt x="1804722" y="30139"/>
                  </a:lnTo>
                  <a:lnTo>
                    <a:pt x="1818712" y="35173"/>
                  </a:lnTo>
                  <a:lnTo>
                    <a:pt x="1832702" y="40998"/>
                  </a:lnTo>
                  <a:lnTo>
                    <a:pt x="1846692" y="47723"/>
                  </a:lnTo>
                  <a:lnTo>
                    <a:pt x="1860682" y="55462"/>
                  </a:lnTo>
                  <a:lnTo>
                    <a:pt x="1874672" y="64338"/>
                  </a:lnTo>
                  <a:lnTo>
                    <a:pt x="1888662" y="74480"/>
                  </a:lnTo>
                  <a:lnTo>
                    <a:pt x="1902652" y="86014"/>
                  </a:lnTo>
                  <a:lnTo>
                    <a:pt x="1916642" y="99067"/>
                  </a:lnTo>
                  <a:lnTo>
                    <a:pt x="1930632" y="113753"/>
                  </a:lnTo>
                  <a:lnTo>
                    <a:pt x="1944622" y="130171"/>
                  </a:lnTo>
                  <a:lnTo>
                    <a:pt x="1958613" y="148391"/>
                  </a:lnTo>
                  <a:lnTo>
                    <a:pt x="1972603" y="168451"/>
                  </a:lnTo>
                  <a:lnTo>
                    <a:pt x="1986593" y="190343"/>
                  </a:lnTo>
                  <a:lnTo>
                    <a:pt x="2000583" y="214003"/>
                  </a:lnTo>
                  <a:lnTo>
                    <a:pt x="2014573" y="239312"/>
                  </a:lnTo>
                  <a:lnTo>
                    <a:pt x="2028563" y="266084"/>
                  </a:lnTo>
                  <a:lnTo>
                    <a:pt x="2042553" y="294072"/>
                  </a:lnTo>
                  <a:lnTo>
                    <a:pt x="2056543" y="322974"/>
                  </a:lnTo>
                  <a:lnTo>
                    <a:pt x="2070533" y="352444"/>
                  </a:lnTo>
                  <a:lnTo>
                    <a:pt x="2084523" y="382107"/>
                  </a:lnTo>
                  <a:lnTo>
                    <a:pt x="2098513" y="411577"/>
                  </a:lnTo>
                  <a:lnTo>
                    <a:pt x="2112504" y="440480"/>
                  </a:lnTo>
                  <a:lnTo>
                    <a:pt x="2126494" y="468468"/>
                  </a:lnTo>
                  <a:lnTo>
                    <a:pt x="2140484" y="495240"/>
                  </a:lnTo>
                  <a:lnTo>
                    <a:pt x="2154474" y="520548"/>
                  </a:lnTo>
                  <a:lnTo>
                    <a:pt x="2168464" y="544209"/>
                  </a:lnTo>
                  <a:lnTo>
                    <a:pt x="2182454" y="566100"/>
                  </a:lnTo>
                  <a:lnTo>
                    <a:pt x="2196444" y="586160"/>
                  </a:lnTo>
                  <a:lnTo>
                    <a:pt x="2210434" y="604381"/>
                  </a:lnTo>
                  <a:lnTo>
                    <a:pt x="2224424" y="620798"/>
                  </a:lnTo>
                  <a:lnTo>
                    <a:pt x="2238414" y="635484"/>
                  </a:lnTo>
                  <a:lnTo>
                    <a:pt x="2252404" y="648537"/>
                  </a:lnTo>
                  <a:lnTo>
                    <a:pt x="2266395" y="660072"/>
                  </a:lnTo>
                  <a:lnTo>
                    <a:pt x="2280385" y="670213"/>
                  </a:lnTo>
                  <a:lnTo>
                    <a:pt x="2294375" y="679090"/>
                  </a:lnTo>
                  <a:lnTo>
                    <a:pt x="2308365" y="686829"/>
                  </a:lnTo>
                  <a:lnTo>
                    <a:pt x="2322355" y="693553"/>
                  </a:lnTo>
                  <a:lnTo>
                    <a:pt x="2336345" y="699379"/>
                  </a:lnTo>
                  <a:lnTo>
                    <a:pt x="2350335" y="704412"/>
                  </a:lnTo>
                  <a:lnTo>
                    <a:pt x="2364325" y="708752"/>
                  </a:lnTo>
                  <a:lnTo>
                    <a:pt x="2378315" y="712487"/>
                  </a:lnTo>
                  <a:lnTo>
                    <a:pt x="2392305" y="715695"/>
                  </a:lnTo>
                  <a:lnTo>
                    <a:pt x="2406296" y="718447"/>
                  </a:lnTo>
                  <a:lnTo>
                    <a:pt x="2420286" y="720806"/>
                  </a:lnTo>
                  <a:lnTo>
                    <a:pt x="2434276" y="722824"/>
                  </a:lnTo>
                  <a:lnTo>
                    <a:pt x="2448266" y="724551"/>
                  </a:lnTo>
                  <a:lnTo>
                    <a:pt x="2462256" y="726026"/>
                  </a:lnTo>
                  <a:lnTo>
                    <a:pt x="2476246" y="727286"/>
                  </a:lnTo>
                  <a:lnTo>
                    <a:pt x="2490236" y="728361"/>
                  </a:lnTo>
                  <a:lnTo>
                    <a:pt x="2504226" y="729278"/>
                  </a:lnTo>
                  <a:lnTo>
                    <a:pt x="2518216" y="730060"/>
                  </a:lnTo>
                  <a:lnTo>
                    <a:pt x="2532206" y="730727"/>
                  </a:lnTo>
                  <a:lnTo>
                    <a:pt x="2546196" y="731296"/>
                  </a:lnTo>
                  <a:lnTo>
                    <a:pt x="2560187" y="731780"/>
                  </a:lnTo>
                  <a:lnTo>
                    <a:pt x="2574177" y="732192"/>
                  </a:lnTo>
                  <a:lnTo>
                    <a:pt x="2588167" y="732543"/>
                  </a:lnTo>
                  <a:lnTo>
                    <a:pt x="2602157" y="732842"/>
                  </a:lnTo>
                  <a:lnTo>
                    <a:pt x="2616147" y="733097"/>
                  </a:lnTo>
                  <a:lnTo>
                    <a:pt x="2630137" y="733314"/>
                  </a:lnTo>
                  <a:lnTo>
                    <a:pt x="2644127" y="733498"/>
                  </a:lnTo>
                  <a:lnTo>
                    <a:pt x="2658117" y="733655"/>
                  </a:lnTo>
                  <a:lnTo>
                    <a:pt x="2672107" y="733789"/>
                  </a:lnTo>
                  <a:lnTo>
                    <a:pt x="2686097" y="733903"/>
                  </a:lnTo>
                  <a:lnTo>
                    <a:pt x="2700087" y="734000"/>
                  </a:lnTo>
                  <a:lnTo>
                    <a:pt x="2714078" y="734082"/>
                  </a:lnTo>
                  <a:lnTo>
                    <a:pt x="2728068" y="734152"/>
                  </a:lnTo>
                  <a:lnTo>
                    <a:pt x="2742058" y="734212"/>
                  </a:lnTo>
                  <a:lnTo>
                    <a:pt x="2756048" y="734263"/>
                  </a:lnTo>
                  <a:lnTo>
                    <a:pt x="2770038" y="734306"/>
                  </a:lnTo>
                  <a:lnTo>
                    <a:pt x="2770038" y="734634"/>
                  </a:lnTo>
                  <a:lnTo>
                    <a:pt x="2784028" y="734649"/>
                  </a:lnTo>
                  <a:lnTo>
                    <a:pt x="2798018" y="734666"/>
                  </a:lnTo>
                  <a:lnTo>
                    <a:pt x="2812008" y="734685"/>
                  </a:lnTo>
                  <a:lnTo>
                    <a:pt x="2825998" y="734709"/>
                  </a:lnTo>
                  <a:lnTo>
                    <a:pt x="2839988" y="734736"/>
                  </a:lnTo>
                  <a:lnTo>
                    <a:pt x="2853978" y="734769"/>
                  </a:lnTo>
                  <a:lnTo>
                    <a:pt x="2867969" y="734806"/>
                  </a:lnTo>
                  <a:lnTo>
                    <a:pt x="2881959" y="734851"/>
                  </a:lnTo>
                  <a:lnTo>
                    <a:pt x="2895949" y="734903"/>
                  </a:lnTo>
                  <a:lnTo>
                    <a:pt x="2909939" y="734965"/>
                  </a:lnTo>
                  <a:lnTo>
                    <a:pt x="2923929" y="735037"/>
                  </a:lnTo>
                  <a:lnTo>
                    <a:pt x="2937919" y="735122"/>
                  </a:lnTo>
                  <a:lnTo>
                    <a:pt x="2951909" y="735222"/>
                  </a:lnTo>
                  <a:lnTo>
                    <a:pt x="2965899" y="735339"/>
                  </a:lnTo>
                  <a:lnTo>
                    <a:pt x="2979889" y="735476"/>
                  </a:lnTo>
                  <a:lnTo>
                    <a:pt x="2993879" y="735638"/>
                  </a:lnTo>
                  <a:lnTo>
                    <a:pt x="3007870" y="735827"/>
                  </a:lnTo>
                  <a:lnTo>
                    <a:pt x="3021860" y="736049"/>
                  </a:lnTo>
                  <a:lnTo>
                    <a:pt x="3035850" y="736310"/>
                  </a:lnTo>
                  <a:lnTo>
                    <a:pt x="3049840" y="736616"/>
                  </a:lnTo>
                  <a:lnTo>
                    <a:pt x="3063830" y="736974"/>
                  </a:lnTo>
                  <a:lnTo>
                    <a:pt x="3077820" y="737394"/>
                  </a:lnTo>
                  <a:lnTo>
                    <a:pt x="3091810" y="737886"/>
                  </a:lnTo>
                  <a:lnTo>
                    <a:pt x="3105800" y="738461"/>
                  </a:lnTo>
                  <a:lnTo>
                    <a:pt x="3119790" y="739134"/>
                  </a:lnTo>
                  <a:lnTo>
                    <a:pt x="3133780" y="739920"/>
                  </a:lnTo>
                  <a:lnTo>
                    <a:pt x="3147770" y="740838"/>
                  </a:lnTo>
                  <a:lnTo>
                    <a:pt x="3161761" y="741907"/>
                  </a:lnTo>
                  <a:lnTo>
                    <a:pt x="3175751" y="743152"/>
                  </a:lnTo>
                  <a:lnTo>
                    <a:pt x="3189741" y="744599"/>
                  </a:lnTo>
                  <a:lnTo>
                    <a:pt x="3203731" y="746277"/>
                  </a:lnTo>
                  <a:lnTo>
                    <a:pt x="3217721" y="748218"/>
                  </a:lnTo>
                  <a:lnTo>
                    <a:pt x="3231711" y="750460"/>
                  </a:lnTo>
                  <a:lnTo>
                    <a:pt x="3245701" y="753040"/>
                  </a:lnTo>
                  <a:lnTo>
                    <a:pt x="3259691" y="755998"/>
                  </a:lnTo>
                  <a:lnTo>
                    <a:pt x="3273681" y="759379"/>
                  </a:lnTo>
                  <a:lnTo>
                    <a:pt x="3287671" y="763224"/>
                  </a:lnTo>
                  <a:lnTo>
                    <a:pt x="3301661" y="767575"/>
                  </a:lnTo>
                  <a:lnTo>
                    <a:pt x="3315652" y="772470"/>
                  </a:lnTo>
                  <a:lnTo>
                    <a:pt x="3329642" y="777943"/>
                  </a:lnTo>
                  <a:lnTo>
                    <a:pt x="3343632" y="784016"/>
                  </a:lnTo>
                  <a:lnTo>
                    <a:pt x="3357622" y="790703"/>
                  </a:lnTo>
                  <a:lnTo>
                    <a:pt x="3371612" y="798000"/>
                  </a:lnTo>
                  <a:lnTo>
                    <a:pt x="3385602" y="805887"/>
                  </a:lnTo>
                  <a:lnTo>
                    <a:pt x="3399592" y="814323"/>
                  </a:lnTo>
                  <a:lnTo>
                    <a:pt x="3413582" y="823247"/>
                  </a:lnTo>
                  <a:lnTo>
                    <a:pt x="3427572" y="832576"/>
                  </a:lnTo>
                  <a:lnTo>
                    <a:pt x="3441562" y="842210"/>
                  </a:lnTo>
                  <a:lnTo>
                    <a:pt x="3455552" y="852034"/>
                  </a:lnTo>
                  <a:lnTo>
                    <a:pt x="3469543" y="861921"/>
                  </a:lnTo>
                  <a:lnTo>
                    <a:pt x="3483533" y="871745"/>
                  </a:lnTo>
                  <a:lnTo>
                    <a:pt x="3497523" y="881379"/>
                  </a:lnTo>
                  <a:lnTo>
                    <a:pt x="3511513" y="890708"/>
                  </a:lnTo>
                  <a:lnTo>
                    <a:pt x="3525503" y="899632"/>
                  </a:lnTo>
                  <a:lnTo>
                    <a:pt x="3539493" y="908068"/>
                  </a:lnTo>
                  <a:lnTo>
                    <a:pt x="3553483" y="915955"/>
                  </a:lnTo>
                  <a:lnTo>
                    <a:pt x="3567473" y="923252"/>
                  </a:lnTo>
                  <a:lnTo>
                    <a:pt x="3581463" y="929939"/>
                  </a:lnTo>
                  <a:lnTo>
                    <a:pt x="3595453" y="936012"/>
                  </a:lnTo>
                  <a:lnTo>
                    <a:pt x="3609444" y="941485"/>
                  </a:lnTo>
                  <a:lnTo>
                    <a:pt x="3623434" y="946380"/>
                  </a:lnTo>
                  <a:lnTo>
                    <a:pt x="3637424" y="950731"/>
                  </a:lnTo>
                  <a:lnTo>
                    <a:pt x="3651414" y="954576"/>
                  </a:lnTo>
                  <a:lnTo>
                    <a:pt x="3665404" y="957957"/>
                  </a:lnTo>
                  <a:lnTo>
                    <a:pt x="3679394" y="960916"/>
                  </a:lnTo>
                  <a:lnTo>
                    <a:pt x="3693384" y="963495"/>
                  </a:lnTo>
                  <a:lnTo>
                    <a:pt x="3707374" y="965737"/>
                  </a:lnTo>
                  <a:lnTo>
                    <a:pt x="3721364" y="967678"/>
                  </a:lnTo>
                  <a:lnTo>
                    <a:pt x="3735354" y="969356"/>
                  </a:lnTo>
                  <a:lnTo>
                    <a:pt x="3749344" y="970803"/>
                  </a:lnTo>
                  <a:lnTo>
                    <a:pt x="3763335" y="972048"/>
                  </a:lnTo>
                  <a:lnTo>
                    <a:pt x="3777325" y="973117"/>
                  </a:lnTo>
                  <a:lnTo>
                    <a:pt x="3791315" y="974035"/>
                  </a:lnTo>
                  <a:lnTo>
                    <a:pt x="3805305" y="974821"/>
                  </a:lnTo>
                  <a:lnTo>
                    <a:pt x="3819295" y="975494"/>
                  </a:lnTo>
                  <a:lnTo>
                    <a:pt x="3833285" y="976069"/>
                  </a:lnTo>
                  <a:lnTo>
                    <a:pt x="3847275" y="976561"/>
                  </a:lnTo>
                  <a:lnTo>
                    <a:pt x="3861265" y="976981"/>
                  </a:lnTo>
                  <a:lnTo>
                    <a:pt x="3875255" y="977339"/>
                  </a:lnTo>
                  <a:lnTo>
                    <a:pt x="3889245" y="977645"/>
                  </a:lnTo>
                  <a:lnTo>
                    <a:pt x="3903235" y="977906"/>
                  </a:lnTo>
                  <a:lnTo>
                    <a:pt x="3917226" y="978128"/>
                  </a:lnTo>
                  <a:lnTo>
                    <a:pt x="3931216" y="978317"/>
                  </a:lnTo>
                  <a:lnTo>
                    <a:pt x="3945206" y="978479"/>
                  </a:lnTo>
                  <a:lnTo>
                    <a:pt x="3959196" y="978616"/>
                  </a:lnTo>
                  <a:lnTo>
                    <a:pt x="3973186" y="978733"/>
                  </a:lnTo>
                  <a:lnTo>
                    <a:pt x="3987176" y="978833"/>
                  </a:lnTo>
                  <a:lnTo>
                    <a:pt x="4001166" y="978918"/>
                  </a:lnTo>
                  <a:lnTo>
                    <a:pt x="4015156" y="978990"/>
                  </a:lnTo>
                  <a:lnTo>
                    <a:pt x="4029146" y="979052"/>
                  </a:lnTo>
                  <a:lnTo>
                    <a:pt x="4043136" y="979104"/>
                  </a:lnTo>
                  <a:lnTo>
                    <a:pt x="4057126" y="979149"/>
                  </a:lnTo>
                  <a:lnTo>
                    <a:pt x="4071117" y="979187"/>
                  </a:lnTo>
                  <a:lnTo>
                    <a:pt x="4085107" y="979219"/>
                  </a:lnTo>
                  <a:lnTo>
                    <a:pt x="4099097" y="979246"/>
                  </a:lnTo>
                  <a:lnTo>
                    <a:pt x="4113087" y="979270"/>
                  </a:lnTo>
                  <a:lnTo>
                    <a:pt x="4127077" y="979290"/>
                  </a:lnTo>
                  <a:lnTo>
                    <a:pt x="4141067" y="979306"/>
                  </a:lnTo>
                  <a:lnTo>
                    <a:pt x="4155057" y="979321"/>
                  </a:lnTo>
                </a:path>
              </a:pathLst>
            </a:custGeom>
            <a:ln w="40651" cap="flat">
              <a:solidFill>
                <a:srgbClr val="F26A21">
                  <a:alpha val="100000"/>
                </a:srgbClr>
              </a:solidFill>
              <a:prstDash val="solid"/>
              <a:round/>
            </a:ln>
          </p:spPr>
          <p:txBody>
            <a:bodyPr/>
            <a:lstStyle/>
            <a:p/>
          </p:txBody>
        </p:sp>
        <p:sp>
          <p:nvSpPr>
            <p:cNvPr id="37" name="pl37"/>
            <p:cNvSpPr/>
            <p:nvPr/>
          </p:nvSpPr>
          <p:spPr>
            <a:xfrm>
              <a:off x="2737948" y="4333062"/>
              <a:ext cx="4155057" cy="489537"/>
            </a:xfrm>
            <a:custGeom>
              <a:avLst/>
              <a:pathLst>
                <a:path w="4155057" h="489537">
                  <a:moveTo>
                    <a:pt x="0" y="489537"/>
                  </a:moveTo>
                  <a:lnTo>
                    <a:pt x="13990" y="489523"/>
                  </a:lnTo>
                  <a:lnTo>
                    <a:pt x="27980" y="489506"/>
                  </a:lnTo>
                  <a:lnTo>
                    <a:pt x="41970" y="489486"/>
                  </a:lnTo>
                  <a:lnTo>
                    <a:pt x="55960" y="489462"/>
                  </a:lnTo>
                  <a:lnTo>
                    <a:pt x="69950" y="489435"/>
                  </a:lnTo>
                  <a:lnTo>
                    <a:pt x="83940" y="489403"/>
                  </a:lnTo>
                  <a:lnTo>
                    <a:pt x="97930" y="489365"/>
                  </a:lnTo>
                  <a:lnTo>
                    <a:pt x="111920" y="489320"/>
                  </a:lnTo>
                  <a:lnTo>
                    <a:pt x="125910" y="489268"/>
                  </a:lnTo>
                  <a:lnTo>
                    <a:pt x="139900" y="489206"/>
                  </a:lnTo>
                  <a:lnTo>
                    <a:pt x="153891" y="489134"/>
                  </a:lnTo>
                  <a:lnTo>
                    <a:pt x="167881" y="489049"/>
                  </a:lnTo>
                  <a:lnTo>
                    <a:pt x="181871" y="488950"/>
                  </a:lnTo>
                  <a:lnTo>
                    <a:pt x="195861" y="488832"/>
                  </a:lnTo>
                  <a:lnTo>
                    <a:pt x="209851" y="488695"/>
                  </a:lnTo>
                  <a:lnTo>
                    <a:pt x="223841" y="488534"/>
                  </a:lnTo>
                  <a:lnTo>
                    <a:pt x="237831" y="488344"/>
                  </a:lnTo>
                  <a:lnTo>
                    <a:pt x="251821" y="488122"/>
                  </a:lnTo>
                  <a:lnTo>
                    <a:pt x="265811" y="487861"/>
                  </a:lnTo>
                  <a:lnTo>
                    <a:pt x="279801" y="487555"/>
                  </a:lnTo>
                  <a:lnTo>
                    <a:pt x="293791" y="487197"/>
                  </a:lnTo>
                  <a:lnTo>
                    <a:pt x="307782" y="486777"/>
                  </a:lnTo>
                  <a:lnTo>
                    <a:pt x="321772" y="486285"/>
                  </a:lnTo>
                  <a:lnTo>
                    <a:pt x="335762" y="485710"/>
                  </a:lnTo>
                  <a:lnTo>
                    <a:pt x="349752" y="485037"/>
                  </a:lnTo>
                  <a:lnTo>
                    <a:pt x="363742" y="484251"/>
                  </a:lnTo>
                  <a:lnTo>
                    <a:pt x="377732" y="483333"/>
                  </a:lnTo>
                  <a:lnTo>
                    <a:pt x="391722" y="482264"/>
                  </a:lnTo>
                  <a:lnTo>
                    <a:pt x="405712" y="481019"/>
                  </a:lnTo>
                  <a:lnTo>
                    <a:pt x="419702" y="479572"/>
                  </a:lnTo>
                  <a:lnTo>
                    <a:pt x="433692" y="477895"/>
                  </a:lnTo>
                  <a:lnTo>
                    <a:pt x="447682" y="475953"/>
                  </a:lnTo>
                  <a:lnTo>
                    <a:pt x="461673" y="473711"/>
                  </a:lnTo>
                  <a:lnTo>
                    <a:pt x="475663" y="471132"/>
                  </a:lnTo>
                  <a:lnTo>
                    <a:pt x="489653" y="468173"/>
                  </a:lnTo>
                  <a:lnTo>
                    <a:pt x="503643" y="464792"/>
                  </a:lnTo>
                  <a:lnTo>
                    <a:pt x="517633" y="460948"/>
                  </a:lnTo>
                  <a:lnTo>
                    <a:pt x="531623" y="456597"/>
                  </a:lnTo>
                  <a:lnTo>
                    <a:pt x="545613" y="451701"/>
                  </a:lnTo>
                  <a:lnTo>
                    <a:pt x="559603" y="446229"/>
                  </a:lnTo>
                  <a:lnTo>
                    <a:pt x="573593" y="440155"/>
                  </a:lnTo>
                  <a:lnTo>
                    <a:pt x="587583" y="433468"/>
                  </a:lnTo>
                  <a:lnTo>
                    <a:pt x="601574" y="426171"/>
                  </a:lnTo>
                  <a:lnTo>
                    <a:pt x="615564" y="418284"/>
                  </a:lnTo>
                  <a:lnTo>
                    <a:pt x="629554" y="409848"/>
                  </a:lnTo>
                  <a:lnTo>
                    <a:pt x="643544" y="400924"/>
                  </a:lnTo>
                  <a:lnTo>
                    <a:pt x="657534" y="391595"/>
                  </a:lnTo>
                  <a:lnTo>
                    <a:pt x="671524" y="381961"/>
                  </a:lnTo>
                  <a:lnTo>
                    <a:pt x="685514" y="372137"/>
                  </a:lnTo>
                  <a:lnTo>
                    <a:pt x="699504" y="362250"/>
                  </a:lnTo>
                  <a:lnTo>
                    <a:pt x="713494" y="352426"/>
                  </a:lnTo>
                  <a:lnTo>
                    <a:pt x="727484" y="342792"/>
                  </a:lnTo>
                  <a:lnTo>
                    <a:pt x="741474" y="333463"/>
                  </a:lnTo>
                  <a:lnTo>
                    <a:pt x="755465" y="324539"/>
                  </a:lnTo>
                  <a:lnTo>
                    <a:pt x="769455" y="316103"/>
                  </a:lnTo>
                  <a:lnTo>
                    <a:pt x="783445" y="308216"/>
                  </a:lnTo>
                  <a:lnTo>
                    <a:pt x="797435" y="300919"/>
                  </a:lnTo>
                  <a:lnTo>
                    <a:pt x="811425" y="294232"/>
                  </a:lnTo>
                  <a:lnTo>
                    <a:pt x="825415" y="288159"/>
                  </a:lnTo>
                  <a:lnTo>
                    <a:pt x="839405" y="282686"/>
                  </a:lnTo>
                  <a:lnTo>
                    <a:pt x="853395" y="277791"/>
                  </a:lnTo>
                  <a:lnTo>
                    <a:pt x="867385" y="273440"/>
                  </a:lnTo>
                  <a:lnTo>
                    <a:pt x="881375" y="269595"/>
                  </a:lnTo>
                  <a:lnTo>
                    <a:pt x="895365" y="266215"/>
                  </a:lnTo>
                  <a:lnTo>
                    <a:pt x="909356" y="263256"/>
                  </a:lnTo>
                  <a:lnTo>
                    <a:pt x="923346" y="260676"/>
                  </a:lnTo>
                  <a:lnTo>
                    <a:pt x="937336" y="258435"/>
                  </a:lnTo>
                  <a:lnTo>
                    <a:pt x="951326" y="256493"/>
                  </a:lnTo>
                  <a:lnTo>
                    <a:pt x="965316" y="254815"/>
                  </a:lnTo>
                  <a:lnTo>
                    <a:pt x="979306" y="253368"/>
                  </a:lnTo>
                  <a:lnTo>
                    <a:pt x="993296" y="252123"/>
                  </a:lnTo>
                  <a:lnTo>
                    <a:pt x="1007286" y="251054"/>
                  </a:lnTo>
                  <a:lnTo>
                    <a:pt x="1021276" y="250136"/>
                  </a:lnTo>
                  <a:lnTo>
                    <a:pt x="1035266" y="249350"/>
                  </a:lnTo>
                  <a:lnTo>
                    <a:pt x="1049256" y="248677"/>
                  </a:lnTo>
                  <a:lnTo>
                    <a:pt x="1063247" y="248102"/>
                  </a:lnTo>
                  <a:lnTo>
                    <a:pt x="1077237" y="247610"/>
                  </a:lnTo>
                  <a:lnTo>
                    <a:pt x="1091227" y="247190"/>
                  </a:lnTo>
                  <a:lnTo>
                    <a:pt x="1105217" y="246832"/>
                  </a:lnTo>
                  <a:lnTo>
                    <a:pt x="1119207" y="246526"/>
                  </a:lnTo>
                  <a:lnTo>
                    <a:pt x="1133197" y="246265"/>
                  </a:lnTo>
                  <a:lnTo>
                    <a:pt x="1147187" y="246043"/>
                  </a:lnTo>
                  <a:lnTo>
                    <a:pt x="1161177" y="245854"/>
                  </a:lnTo>
                  <a:lnTo>
                    <a:pt x="1175167" y="245692"/>
                  </a:lnTo>
                  <a:lnTo>
                    <a:pt x="1189157" y="245555"/>
                  </a:lnTo>
                  <a:lnTo>
                    <a:pt x="1203148" y="245438"/>
                  </a:lnTo>
                  <a:lnTo>
                    <a:pt x="1217138" y="245338"/>
                  </a:lnTo>
                  <a:lnTo>
                    <a:pt x="1231128" y="245253"/>
                  </a:lnTo>
                  <a:lnTo>
                    <a:pt x="1245118" y="245181"/>
                  </a:lnTo>
                  <a:lnTo>
                    <a:pt x="1259108" y="245120"/>
                  </a:lnTo>
                  <a:lnTo>
                    <a:pt x="1273098" y="245067"/>
                  </a:lnTo>
                  <a:lnTo>
                    <a:pt x="1287088" y="245023"/>
                  </a:lnTo>
                  <a:lnTo>
                    <a:pt x="1301078" y="244985"/>
                  </a:lnTo>
                  <a:lnTo>
                    <a:pt x="1315068" y="244952"/>
                  </a:lnTo>
                  <a:lnTo>
                    <a:pt x="1329058" y="244925"/>
                  </a:lnTo>
                  <a:lnTo>
                    <a:pt x="1343048" y="244902"/>
                  </a:lnTo>
                  <a:lnTo>
                    <a:pt x="1357039" y="244882"/>
                  </a:lnTo>
                  <a:lnTo>
                    <a:pt x="1371029" y="244865"/>
                  </a:lnTo>
                  <a:lnTo>
                    <a:pt x="1385019" y="244850"/>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3843443"/>
              <a:ext cx="4155057" cy="1223843"/>
            </a:xfrm>
            <a:custGeom>
              <a:avLst/>
              <a:pathLst>
                <a:path w="4155057" h="1223843">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537"/>
                  </a:lnTo>
                  <a:lnTo>
                    <a:pt x="1399009" y="489537"/>
                  </a:lnTo>
                  <a:lnTo>
                    <a:pt x="1412999" y="489537"/>
                  </a:lnTo>
                  <a:lnTo>
                    <a:pt x="1426989" y="489537"/>
                  </a:lnTo>
                  <a:lnTo>
                    <a:pt x="1440979" y="489537"/>
                  </a:lnTo>
                  <a:lnTo>
                    <a:pt x="1454969" y="489537"/>
                  </a:lnTo>
                  <a:lnTo>
                    <a:pt x="1468959" y="489537"/>
                  </a:lnTo>
                  <a:lnTo>
                    <a:pt x="1482949" y="489537"/>
                  </a:lnTo>
                  <a:lnTo>
                    <a:pt x="1496939" y="489537"/>
                  </a:lnTo>
                  <a:lnTo>
                    <a:pt x="1510930" y="489537"/>
                  </a:lnTo>
                  <a:lnTo>
                    <a:pt x="1524920" y="489537"/>
                  </a:lnTo>
                  <a:lnTo>
                    <a:pt x="1538910" y="489537"/>
                  </a:lnTo>
                  <a:lnTo>
                    <a:pt x="1552900" y="489537"/>
                  </a:lnTo>
                  <a:lnTo>
                    <a:pt x="1566890" y="489537"/>
                  </a:lnTo>
                  <a:lnTo>
                    <a:pt x="1580880" y="489537"/>
                  </a:lnTo>
                  <a:lnTo>
                    <a:pt x="1594870" y="489537"/>
                  </a:lnTo>
                  <a:lnTo>
                    <a:pt x="1608860" y="489537"/>
                  </a:lnTo>
                  <a:lnTo>
                    <a:pt x="1622850" y="489537"/>
                  </a:lnTo>
                  <a:lnTo>
                    <a:pt x="1636840" y="489537"/>
                  </a:lnTo>
                  <a:lnTo>
                    <a:pt x="1650830" y="489537"/>
                  </a:lnTo>
                  <a:lnTo>
                    <a:pt x="1664821" y="489537"/>
                  </a:lnTo>
                  <a:lnTo>
                    <a:pt x="1678811" y="489537"/>
                  </a:lnTo>
                  <a:lnTo>
                    <a:pt x="1692801" y="489537"/>
                  </a:lnTo>
                  <a:lnTo>
                    <a:pt x="1706791" y="489537"/>
                  </a:lnTo>
                  <a:lnTo>
                    <a:pt x="1720781" y="489537"/>
                  </a:lnTo>
                  <a:lnTo>
                    <a:pt x="1734771" y="489537"/>
                  </a:lnTo>
                  <a:lnTo>
                    <a:pt x="1748761" y="489537"/>
                  </a:lnTo>
                  <a:lnTo>
                    <a:pt x="1762751" y="489537"/>
                  </a:lnTo>
                  <a:lnTo>
                    <a:pt x="1776741" y="489537"/>
                  </a:lnTo>
                  <a:lnTo>
                    <a:pt x="1790731" y="489537"/>
                  </a:lnTo>
                  <a:lnTo>
                    <a:pt x="1804722" y="489537"/>
                  </a:lnTo>
                  <a:lnTo>
                    <a:pt x="1818712" y="489537"/>
                  </a:lnTo>
                  <a:lnTo>
                    <a:pt x="1832702" y="489537"/>
                  </a:lnTo>
                  <a:lnTo>
                    <a:pt x="1846692" y="489537"/>
                  </a:lnTo>
                  <a:lnTo>
                    <a:pt x="1860682" y="489537"/>
                  </a:lnTo>
                  <a:lnTo>
                    <a:pt x="1874672" y="489537"/>
                  </a:lnTo>
                  <a:lnTo>
                    <a:pt x="1888662" y="489537"/>
                  </a:lnTo>
                  <a:lnTo>
                    <a:pt x="1902652" y="489537"/>
                  </a:lnTo>
                  <a:lnTo>
                    <a:pt x="1916642" y="489537"/>
                  </a:lnTo>
                  <a:lnTo>
                    <a:pt x="1930632" y="489537"/>
                  </a:lnTo>
                  <a:lnTo>
                    <a:pt x="1944622" y="489537"/>
                  </a:lnTo>
                  <a:lnTo>
                    <a:pt x="1958613" y="489537"/>
                  </a:lnTo>
                  <a:lnTo>
                    <a:pt x="1972603" y="489537"/>
                  </a:lnTo>
                  <a:lnTo>
                    <a:pt x="1986593" y="489537"/>
                  </a:lnTo>
                  <a:lnTo>
                    <a:pt x="2000583" y="489537"/>
                  </a:lnTo>
                  <a:lnTo>
                    <a:pt x="2014573" y="489537"/>
                  </a:lnTo>
                  <a:lnTo>
                    <a:pt x="2028563" y="489537"/>
                  </a:lnTo>
                  <a:lnTo>
                    <a:pt x="2042553" y="489537"/>
                  </a:lnTo>
                  <a:lnTo>
                    <a:pt x="2056543" y="489537"/>
                  </a:lnTo>
                  <a:lnTo>
                    <a:pt x="2070533" y="489537"/>
                  </a:lnTo>
                  <a:lnTo>
                    <a:pt x="2084523" y="489537"/>
                  </a:lnTo>
                  <a:lnTo>
                    <a:pt x="2098513" y="489537"/>
                  </a:lnTo>
                  <a:lnTo>
                    <a:pt x="2112504" y="489537"/>
                  </a:lnTo>
                  <a:lnTo>
                    <a:pt x="2126494" y="489537"/>
                  </a:lnTo>
                  <a:lnTo>
                    <a:pt x="2140484" y="489537"/>
                  </a:lnTo>
                  <a:lnTo>
                    <a:pt x="2154474" y="489537"/>
                  </a:lnTo>
                  <a:lnTo>
                    <a:pt x="2168464" y="489537"/>
                  </a:lnTo>
                  <a:lnTo>
                    <a:pt x="2182454" y="489537"/>
                  </a:lnTo>
                  <a:lnTo>
                    <a:pt x="2196444" y="489537"/>
                  </a:lnTo>
                  <a:lnTo>
                    <a:pt x="2210434" y="489537"/>
                  </a:lnTo>
                  <a:lnTo>
                    <a:pt x="2224424" y="489537"/>
                  </a:lnTo>
                  <a:lnTo>
                    <a:pt x="2238414" y="489537"/>
                  </a:lnTo>
                  <a:lnTo>
                    <a:pt x="2252404" y="489537"/>
                  </a:lnTo>
                  <a:lnTo>
                    <a:pt x="2266395" y="489537"/>
                  </a:lnTo>
                  <a:lnTo>
                    <a:pt x="2280385" y="489537"/>
                  </a:lnTo>
                  <a:lnTo>
                    <a:pt x="2294375" y="489537"/>
                  </a:lnTo>
                  <a:lnTo>
                    <a:pt x="2308365" y="489537"/>
                  </a:lnTo>
                  <a:lnTo>
                    <a:pt x="2322355" y="489537"/>
                  </a:lnTo>
                  <a:lnTo>
                    <a:pt x="2336345" y="489537"/>
                  </a:lnTo>
                  <a:lnTo>
                    <a:pt x="2350335" y="489537"/>
                  </a:lnTo>
                  <a:lnTo>
                    <a:pt x="2364325" y="489537"/>
                  </a:lnTo>
                  <a:lnTo>
                    <a:pt x="2378315" y="489537"/>
                  </a:lnTo>
                  <a:lnTo>
                    <a:pt x="2392305" y="489537"/>
                  </a:lnTo>
                  <a:lnTo>
                    <a:pt x="2406296" y="489537"/>
                  </a:lnTo>
                  <a:lnTo>
                    <a:pt x="2420286" y="489537"/>
                  </a:lnTo>
                  <a:lnTo>
                    <a:pt x="2434276" y="489537"/>
                  </a:lnTo>
                  <a:lnTo>
                    <a:pt x="2448266" y="489537"/>
                  </a:lnTo>
                  <a:lnTo>
                    <a:pt x="2462256" y="489537"/>
                  </a:lnTo>
                  <a:lnTo>
                    <a:pt x="2476246" y="489537"/>
                  </a:lnTo>
                  <a:lnTo>
                    <a:pt x="2490236" y="489537"/>
                  </a:lnTo>
                  <a:lnTo>
                    <a:pt x="2504226" y="489537"/>
                  </a:lnTo>
                  <a:lnTo>
                    <a:pt x="2518216" y="489537"/>
                  </a:lnTo>
                  <a:lnTo>
                    <a:pt x="2532206" y="489537"/>
                  </a:lnTo>
                  <a:lnTo>
                    <a:pt x="2546196" y="489537"/>
                  </a:lnTo>
                  <a:lnTo>
                    <a:pt x="2560187" y="489537"/>
                  </a:lnTo>
                  <a:lnTo>
                    <a:pt x="2574177" y="489537"/>
                  </a:lnTo>
                  <a:lnTo>
                    <a:pt x="2588167" y="489537"/>
                  </a:lnTo>
                  <a:lnTo>
                    <a:pt x="2602157" y="489537"/>
                  </a:lnTo>
                  <a:lnTo>
                    <a:pt x="2616147" y="489537"/>
                  </a:lnTo>
                  <a:lnTo>
                    <a:pt x="2630137" y="489537"/>
                  </a:lnTo>
                  <a:lnTo>
                    <a:pt x="2644127" y="489537"/>
                  </a:lnTo>
                  <a:lnTo>
                    <a:pt x="2658117" y="489537"/>
                  </a:lnTo>
                  <a:lnTo>
                    <a:pt x="2672107" y="489537"/>
                  </a:lnTo>
                  <a:lnTo>
                    <a:pt x="2686097" y="489537"/>
                  </a:lnTo>
                  <a:lnTo>
                    <a:pt x="2700087" y="489537"/>
                  </a:lnTo>
                  <a:lnTo>
                    <a:pt x="2714078" y="489537"/>
                  </a:lnTo>
                  <a:lnTo>
                    <a:pt x="2728068" y="489537"/>
                  </a:lnTo>
                  <a:lnTo>
                    <a:pt x="2742058" y="489537"/>
                  </a:lnTo>
                  <a:lnTo>
                    <a:pt x="2756048" y="489537"/>
                  </a:lnTo>
                  <a:lnTo>
                    <a:pt x="2770038" y="489537"/>
                  </a:lnTo>
                  <a:lnTo>
                    <a:pt x="2770038" y="489783"/>
                  </a:lnTo>
                  <a:lnTo>
                    <a:pt x="2784028" y="489827"/>
                  </a:lnTo>
                  <a:lnTo>
                    <a:pt x="2798018" y="489877"/>
                  </a:lnTo>
                  <a:lnTo>
                    <a:pt x="2812008" y="489937"/>
                  </a:lnTo>
                  <a:lnTo>
                    <a:pt x="2825998" y="490007"/>
                  </a:lnTo>
                  <a:lnTo>
                    <a:pt x="2839988" y="490089"/>
                  </a:lnTo>
                  <a:lnTo>
                    <a:pt x="2853978" y="490186"/>
                  </a:lnTo>
                  <a:lnTo>
                    <a:pt x="2867969" y="490300"/>
                  </a:lnTo>
                  <a:lnTo>
                    <a:pt x="2881959" y="490434"/>
                  </a:lnTo>
                  <a:lnTo>
                    <a:pt x="2895949" y="490591"/>
                  </a:lnTo>
                  <a:lnTo>
                    <a:pt x="2909939" y="490775"/>
                  </a:lnTo>
                  <a:lnTo>
                    <a:pt x="2923929" y="490992"/>
                  </a:lnTo>
                  <a:lnTo>
                    <a:pt x="2937919" y="491247"/>
                  </a:lnTo>
                  <a:lnTo>
                    <a:pt x="2951909" y="491546"/>
                  </a:lnTo>
                  <a:lnTo>
                    <a:pt x="2965899" y="491897"/>
                  </a:lnTo>
                  <a:lnTo>
                    <a:pt x="2979889" y="492309"/>
                  </a:lnTo>
                  <a:lnTo>
                    <a:pt x="2993879" y="492794"/>
                  </a:lnTo>
                  <a:lnTo>
                    <a:pt x="3007870" y="493362"/>
                  </a:lnTo>
                  <a:lnTo>
                    <a:pt x="3021860" y="494029"/>
                  </a:lnTo>
                  <a:lnTo>
                    <a:pt x="3035850" y="494811"/>
                  </a:lnTo>
                  <a:lnTo>
                    <a:pt x="3049840" y="495728"/>
                  </a:lnTo>
                  <a:lnTo>
                    <a:pt x="3063830" y="496803"/>
                  </a:lnTo>
                  <a:lnTo>
                    <a:pt x="3077820" y="498063"/>
                  </a:lnTo>
                  <a:lnTo>
                    <a:pt x="3091810" y="499538"/>
                  </a:lnTo>
                  <a:lnTo>
                    <a:pt x="3105800" y="501265"/>
                  </a:lnTo>
                  <a:lnTo>
                    <a:pt x="3119790" y="503283"/>
                  </a:lnTo>
                  <a:lnTo>
                    <a:pt x="3133780" y="505642"/>
                  </a:lnTo>
                  <a:lnTo>
                    <a:pt x="3147770" y="508394"/>
                  </a:lnTo>
                  <a:lnTo>
                    <a:pt x="3161761" y="511602"/>
                  </a:lnTo>
                  <a:lnTo>
                    <a:pt x="3175751" y="515337"/>
                  </a:lnTo>
                  <a:lnTo>
                    <a:pt x="3189741" y="519677"/>
                  </a:lnTo>
                  <a:lnTo>
                    <a:pt x="3203731" y="524711"/>
                  </a:lnTo>
                  <a:lnTo>
                    <a:pt x="3217721" y="530536"/>
                  </a:lnTo>
                  <a:lnTo>
                    <a:pt x="3231711" y="537260"/>
                  </a:lnTo>
                  <a:lnTo>
                    <a:pt x="3245701" y="544999"/>
                  </a:lnTo>
                  <a:lnTo>
                    <a:pt x="3259691" y="553876"/>
                  </a:lnTo>
                  <a:lnTo>
                    <a:pt x="3273681" y="564017"/>
                  </a:lnTo>
                  <a:lnTo>
                    <a:pt x="3287671" y="575552"/>
                  </a:lnTo>
                  <a:lnTo>
                    <a:pt x="3301661" y="588605"/>
                  </a:lnTo>
                  <a:lnTo>
                    <a:pt x="3315652" y="603291"/>
                  </a:lnTo>
                  <a:lnTo>
                    <a:pt x="3329642" y="619708"/>
                  </a:lnTo>
                  <a:lnTo>
                    <a:pt x="3343632" y="637929"/>
                  </a:lnTo>
                  <a:lnTo>
                    <a:pt x="3357622" y="657989"/>
                  </a:lnTo>
                  <a:lnTo>
                    <a:pt x="3371612" y="679880"/>
                  </a:lnTo>
                  <a:lnTo>
                    <a:pt x="3385602" y="703541"/>
                  </a:lnTo>
                  <a:lnTo>
                    <a:pt x="3399592" y="728849"/>
                  </a:lnTo>
                  <a:lnTo>
                    <a:pt x="3413582" y="755621"/>
                  </a:lnTo>
                  <a:lnTo>
                    <a:pt x="3427572" y="783609"/>
                  </a:lnTo>
                  <a:lnTo>
                    <a:pt x="3441562" y="812512"/>
                  </a:lnTo>
                  <a:lnTo>
                    <a:pt x="3455552" y="841982"/>
                  </a:lnTo>
                  <a:lnTo>
                    <a:pt x="3469543" y="871645"/>
                  </a:lnTo>
                  <a:lnTo>
                    <a:pt x="3483533" y="901115"/>
                  </a:lnTo>
                  <a:lnTo>
                    <a:pt x="3497523" y="930017"/>
                  </a:lnTo>
                  <a:lnTo>
                    <a:pt x="3511513" y="958006"/>
                  </a:lnTo>
                  <a:lnTo>
                    <a:pt x="3525503" y="984777"/>
                  </a:lnTo>
                  <a:lnTo>
                    <a:pt x="3539493" y="1010086"/>
                  </a:lnTo>
                  <a:lnTo>
                    <a:pt x="3553483" y="1033746"/>
                  </a:lnTo>
                  <a:lnTo>
                    <a:pt x="3567473" y="1055638"/>
                  </a:lnTo>
                  <a:lnTo>
                    <a:pt x="3581463" y="1075698"/>
                  </a:lnTo>
                  <a:lnTo>
                    <a:pt x="3595453" y="1093918"/>
                  </a:lnTo>
                  <a:lnTo>
                    <a:pt x="3609444" y="1110336"/>
                  </a:lnTo>
                  <a:lnTo>
                    <a:pt x="3623434" y="1125022"/>
                  </a:lnTo>
                  <a:lnTo>
                    <a:pt x="3637424" y="1138075"/>
                  </a:lnTo>
                  <a:lnTo>
                    <a:pt x="3651414" y="1149610"/>
                  </a:lnTo>
                  <a:lnTo>
                    <a:pt x="3665404" y="1159751"/>
                  </a:lnTo>
                  <a:lnTo>
                    <a:pt x="3679394" y="1168627"/>
                  </a:lnTo>
                  <a:lnTo>
                    <a:pt x="3693384" y="1176366"/>
                  </a:lnTo>
                  <a:lnTo>
                    <a:pt x="3707374" y="1183091"/>
                  </a:lnTo>
                  <a:lnTo>
                    <a:pt x="3721364" y="1188916"/>
                  </a:lnTo>
                  <a:lnTo>
                    <a:pt x="3735354" y="1193950"/>
                  </a:lnTo>
                  <a:lnTo>
                    <a:pt x="3749344" y="1198290"/>
                  </a:lnTo>
                  <a:lnTo>
                    <a:pt x="3763335" y="1202024"/>
                  </a:lnTo>
                  <a:lnTo>
                    <a:pt x="3777325" y="1205232"/>
                  </a:lnTo>
                  <a:lnTo>
                    <a:pt x="3791315" y="1207985"/>
                  </a:lnTo>
                  <a:lnTo>
                    <a:pt x="3805305" y="1210343"/>
                  </a:lnTo>
                  <a:lnTo>
                    <a:pt x="3819295" y="1212362"/>
                  </a:lnTo>
                  <a:lnTo>
                    <a:pt x="3833285" y="1214088"/>
                  </a:lnTo>
                  <a:lnTo>
                    <a:pt x="3847275" y="1215563"/>
                  </a:lnTo>
                  <a:lnTo>
                    <a:pt x="3861265" y="1216823"/>
                  </a:lnTo>
                  <a:lnTo>
                    <a:pt x="3875255" y="1217898"/>
                  </a:lnTo>
                  <a:lnTo>
                    <a:pt x="3889245" y="1218816"/>
                  </a:lnTo>
                  <a:lnTo>
                    <a:pt x="3903235" y="1219598"/>
                  </a:lnTo>
                  <a:lnTo>
                    <a:pt x="3917226" y="1220265"/>
                  </a:lnTo>
                  <a:lnTo>
                    <a:pt x="3931216" y="1220833"/>
                  </a:lnTo>
                  <a:lnTo>
                    <a:pt x="3945206" y="1221317"/>
                  </a:lnTo>
                  <a:lnTo>
                    <a:pt x="3959196" y="1221730"/>
                  </a:lnTo>
                  <a:lnTo>
                    <a:pt x="3973186" y="1222081"/>
                  </a:lnTo>
                  <a:lnTo>
                    <a:pt x="3987176" y="1222380"/>
                  </a:lnTo>
                  <a:lnTo>
                    <a:pt x="4001166" y="1222635"/>
                  </a:lnTo>
                  <a:lnTo>
                    <a:pt x="4015156" y="1222851"/>
                  </a:lnTo>
                  <a:lnTo>
                    <a:pt x="4029146" y="1223036"/>
                  </a:lnTo>
                  <a:lnTo>
                    <a:pt x="4043136" y="1223193"/>
                  </a:lnTo>
                  <a:lnTo>
                    <a:pt x="4057126" y="1223327"/>
                  </a:lnTo>
                  <a:lnTo>
                    <a:pt x="4071117" y="1223440"/>
                  </a:lnTo>
                  <a:lnTo>
                    <a:pt x="4085107" y="1223537"/>
                  </a:lnTo>
                  <a:lnTo>
                    <a:pt x="4099097" y="1223620"/>
                  </a:lnTo>
                  <a:lnTo>
                    <a:pt x="4113087" y="1223690"/>
                  </a:lnTo>
                  <a:lnTo>
                    <a:pt x="4127077" y="1223749"/>
                  </a:lnTo>
                  <a:lnTo>
                    <a:pt x="4141067" y="1223800"/>
                  </a:lnTo>
                  <a:lnTo>
                    <a:pt x="4155057" y="1223843"/>
                  </a:lnTo>
                </a:path>
              </a:pathLst>
            </a:custGeom>
            <a:ln w="40651" cap="flat">
              <a:solidFill>
                <a:srgbClr val="D3D3D3">
                  <a:alpha val="100000"/>
                </a:srgbClr>
              </a:solidFill>
              <a:prstDash val="solid"/>
              <a:round/>
            </a:ln>
          </p:spPr>
          <p:txBody>
            <a:bodyPr/>
            <a:lstStyle/>
            <a:p/>
          </p:txBody>
        </p:sp>
        <p:sp>
          <p:nvSpPr>
            <p:cNvPr id="39" name="pl39"/>
            <p:cNvSpPr/>
            <p:nvPr/>
          </p:nvSpPr>
          <p:spPr>
            <a:xfrm>
              <a:off x="2737948" y="1884554"/>
              <a:ext cx="4155057" cy="244768"/>
            </a:xfrm>
            <a:custGeom>
              <a:avLst/>
              <a:pathLst>
                <a:path w="4155057" h="244768">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768"/>
                  </a:lnTo>
                  <a:lnTo>
                    <a:pt x="2784028" y="244768"/>
                  </a:lnTo>
                  <a:lnTo>
                    <a:pt x="2798018" y="244768"/>
                  </a:lnTo>
                  <a:lnTo>
                    <a:pt x="2812008" y="244768"/>
                  </a:lnTo>
                  <a:lnTo>
                    <a:pt x="2825998" y="244768"/>
                  </a:lnTo>
                  <a:lnTo>
                    <a:pt x="2839988" y="244768"/>
                  </a:lnTo>
                  <a:lnTo>
                    <a:pt x="2853978" y="244768"/>
                  </a:lnTo>
                  <a:lnTo>
                    <a:pt x="2867969" y="244768"/>
                  </a:lnTo>
                  <a:lnTo>
                    <a:pt x="2881959" y="244768"/>
                  </a:lnTo>
                  <a:lnTo>
                    <a:pt x="2895949" y="244768"/>
                  </a:lnTo>
                  <a:lnTo>
                    <a:pt x="2909939" y="244768"/>
                  </a:lnTo>
                  <a:lnTo>
                    <a:pt x="2923929" y="244768"/>
                  </a:lnTo>
                  <a:lnTo>
                    <a:pt x="2937919" y="244768"/>
                  </a:lnTo>
                  <a:lnTo>
                    <a:pt x="2951909" y="244768"/>
                  </a:lnTo>
                  <a:lnTo>
                    <a:pt x="2965899" y="244768"/>
                  </a:lnTo>
                  <a:lnTo>
                    <a:pt x="2979889" y="244768"/>
                  </a:lnTo>
                  <a:lnTo>
                    <a:pt x="2993879" y="244768"/>
                  </a:lnTo>
                  <a:lnTo>
                    <a:pt x="3007870" y="244768"/>
                  </a:lnTo>
                  <a:lnTo>
                    <a:pt x="3021860" y="244768"/>
                  </a:lnTo>
                  <a:lnTo>
                    <a:pt x="3035850" y="244768"/>
                  </a:lnTo>
                  <a:lnTo>
                    <a:pt x="3049840" y="244768"/>
                  </a:lnTo>
                  <a:lnTo>
                    <a:pt x="3063830" y="244768"/>
                  </a:lnTo>
                  <a:lnTo>
                    <a:pt x="3077820" y="244768"/>
                  </a:lnTo>
                  <a:lnTo>
                    <a:pt x="3091810" y="244768"/>
                  </a:lnTo>
                  <a:lnTo>
                    <a:pt x="3105800" y="244768"/>
                  </a:lnTo>
                  <a:lnTo>
                    <a:pt x="3119790" y="244768"/>
                  </a:lnTo>
                  <a:lnTo>
                    <a:pt x="3133780" y="244768"/>
                  </a:lnTo>
                  <a:lnTo>
                    <a:pt x="3147770" y="244768"/>
                  </a:lnTo>
                  <a:lnTo>
                    <a:pt x="3161761" y="244768"/>
                  </a:lnTo>
                  <a:lnTo>
                    <a:pt x="3175751" y="244768"/>
                  </a:lnTo>
                  <a:lnTo>
                    <a:pt x="3189741" y="244768"/>
                  </a:lnTo>
                  <a:lnTo>
                    <a:pt x="3203731" y="244768"/>
                  </a:lnTo>
                  <a:lnTo>
                    <a:pt x="3217721" y="244768"/>
                  </a:lnTo>
                  <a:lnTo>
                    <a:pt x="3231711" y="244768"/>
                  </a:lnTo>
                  <a:lnTo>
                    <a:pt x="3245701" y="244768"/>
                  </a:lnTo>
                  <a:lnTo>
                    <a:pt x="3259691" y="244768"/>
                  </a:lnTo>
                  <a:lnTo>
                    <a:pt x="3273681" y="244768"/>
                  </a:lnTo>
                  <a:lnTo>
                    <a:pt x="3287671" y="244768"/>
                  </a:lnTo>
                  <a:lnTo>
                    <a:pt x="3301661" y="244768"/>
                  </a:lnTo>
                  <a:lnTo>
                    <a:pt x="3315652" y="244768"/>
                  </a:lnTo>
                  <a:lnTo>
                    <a:pt x="3329642" y="244768"/>
                  </a:lnTo>
                  <a:lnTo>
                    <a:pt x="3343632" y="244768"/>
                  </a:lnTo>
                  <a:lnTo>
                    <a:pt x="3357622" y="244768"/>
                  </a:lnTo>
                  <a:lnTo>
                    <a:pt x="3371612" y="244768"/>
                  </a:lnTo>
                  <a:lnTo>
                    <a:pt x="3385602" y="244768"/>
                  </a:lnTo>
                  <a:lnTo>
                    <a:pt x="3399592" y="244768"/>
                  </a:lnTo>
                  <a:lnTo>
                    <a:pt x="3413582" y="244768"/>
                  </a:lnTo>
                  <a:lnTo>
                    <a:pt x="3427572" y="244768"/>
                  </a:lnTo>
                  <a:lnTo>
                    <a:pt x="3441562" y="244768"/>
                  </a:lnTo>
                  <a:lnTo>
                    <a:pt x="3455552" y="244768"/>
                  </a:lnTo>
                  <a:lnTo>
                    <a:pt x="3469543" y="244768"/>
                  </a:lnTo>
                  <a:lnTo>
                    <a:pt x="3483533" y="244768"/>
                  </a:lnTo>
                  <a:lnTo>
                    <a:pt x="3497523" y="244768"/>
                  </a:lnTo>
                  <a:lnTo>
                    <a:pt x="3511513" y="244768"/>
                  </a:lnTo>
                  <a:lnTo>
                    <a:pt x="3525503" y="244768"/>
                  </a:lnTo>
                  <a:lnTo>
                    <a:pt x="3539493" y="244768"/>
                  </a:lnTo>
                  <a:lnTo>
                    <a:pt x="3553483" y="244768"/>
                  </a:lnTo>
                  <a:lnTo>
                    <a:pt x="3567473" y="244768"/>
                  </a:lnTo>
                  <a:lnTo>
                    <a:pt x="3581463" y="244768"/>
                  </a:lnTo>
                  <a:lnTo>
                    <a:pt x="3595453" y="244768"/>
                  </a:lnTo>
                  <a:lnTo>
                    <a:pt x="3609444" y="244768"/>
                  </a:lnTo>
                  <a:lnTo>
                    <a:pt x="3623434" y="244768"/>
                  </a:lnTo>
                  <a:lnTo>
                    <a:pt x="3637424" y="244768"/>
                  </a:lnTo>
                  <a:lnTo>
                    <a:pt x="3651414" y="244768"/>
                  </a:lnTo>
                  <a:lnTo>
                    <a:pt x="3665404" y="244768"/>
                  </a:lnTo>
                  <a:lnTo>
                    <a:pt x="3679394" y="244768"/>
                  </a:lnTo>
                  <a:lnTo>
                    <a:pt x="3693384" y="244768"/>
                  </a:lnTo>
                  <a:lnTo>
                    <a:pt x="3707374" y="244768"/>
                  </a:lnTo>
                  <a:lnTo>
                    <a:pt x="3721364" y="244768"/>
                  </a:lnTo>
                  <a:lnTo>
                    <a:pt x="3735354" y="244768"/>
                  </a:lnTo>
                  <a:lnTo>
                    <a:pt x="3749344" y="244768"/>
                  </a:lnTo>
                  <a:lnTo>
                    <a:pt x="3763335" y="244768"/>
                  </a:lnTo>
                  <a:lnTo>
                    <a:pt x="3777325" y="244768"/>
                  </a:lnTo>
                  <a:lnTo>
                    <a:pt x="3791315" y="244768"/>
                  </a:lnTo>
                  <a:lnTo>
                    <a:pt x="3805305" y="244768"/>
                  </a:lnTo>
                  <a:lnTo>
                    <a:pt x="3819295" y="244768"/>
                  </a:lnTo>
                  <a:lnTo>
                    <a:pt x="3833285" y="244768"/>
                  </a:lnTo>
                  <a:lnTo>
                    <a:pt x="3847275" y="244768"/>
                  </a:lnTo>
                  <a:lnTo>
                    <a:pt x="3861265" y="244768"/>
                  </a:lnTo>
                  <a:lnTo>
                    <a:pt x="3875255" y="244768"/>
                  </a:lnTo>
                  <a:lnTo>
                    <a:pt x="3889245" y="244768"/>
                  </a:lnTo>
                  <a:lnTo>
                    <a:pt x="3903235" y="244768"/>
                  </a:lnTo>
                  <a:lnTo>
                    <a:pt x="3917226" y="244768"/>
                  </a:lnTo>
                  <a:lnTo>
                    <a:pt x="3931216" y="244768"/>
                  </a:lnTo>
                  <a:lnTo>
                    <a:pt x="3945206" y="244768"/>
                  </a:lnTo>
                  <a:lnTo>
                    <a:pt x="3959196" y="244768"/>
                  </a:lnTo>
                  <a:lnTo>
                    <a:pt x="3973186" y="244768"/>
                  </a:lnTo>
                  <a:lnTo>
                    <a:pt x="3987176" y="244768"/>
                  </a:lnTo>
                  <a:lnTo>
                    <a:pt x="4001166" y="244768"/>
                  </a:lnTo>
                  <a:lnTo>
                    <a:pt x="4015156" y="244768"/>
                  </a:lnTo>
                  <a:lnTo>
                    <a:pt x="4029146" y="244768"/>
                  </a:lnTo>
                  <a:lnTo>
                    <a:pt x="4043136" y="244768"/>
                  </a:lnTo>
                  <a:lnTo>
                    <a:pt x="4057126" y="244768"/>
                  </a:lnTo>
                  <a:lnTo>
                    <a:pt x="4071117" y="244768"/>
                  </a:lnTo>
                  <a:lnTo>
                    <a:pt x="4085107" y="244768"/>
                  </a:lnTo>
                  <a:lnTo>
                    <a:pt x="4099097" y="244768"/>
                  </a:lnTo>
                  <a:lnTo>
                    <a:pt x="4113087" y="244768"/>
                  </a:lnTo>
                  <a:lnTo>
                    <a:pt x="4127077" y="244768"/>
                  </a:lnTo>
                  <a:lnTo>
                    <a:pt x="4141067" y="244768"/>
                  </a:lnTo>
                  <a:lnTo>
                    <a:pt x="4155057" y="244768"/>
                  </a:lnTo>
                </a:path>
              </a:pathLst>
            </a:custGeom>
            <a:ln w="40651" cap="flat">
              <a:solidFill>
                <a:srgbClr val="D3D3D3">
                  <a:alpha val="100000"/>
                </a:srgbClr>
              </a:solidFill>
              <a:prstDash val="solid"/>
              <a:round/>
            </a:ln>
          </p:spPr>
          <p:txBody>
            <a:bodyPr/>
            <a:lstStyle/>
            <a:p/>
          </p:txBody>
        </p:sp>
        <p:sp>
          <p:nvSpPr>
            <p:cNvPr id="40" name="pl40"/>
            <p:cNvSpPr/>
            <p:nvPr/>
          </p:nvSpPr>
          <p:spPr>
            <a:xfrm>
              <a:off x="2737948" y="1884472"/>
              <a:ext cx="4155057" cy="489701"/>
            </a:xfrm>
            <a:custGeom>
              <a:avLst/>
              <a:pathLst>
                <a:path w="4155057" h="489701">
                  <a:moveTo>
                    <a:pt x="0" y="489701"/>
                  </a:moveTo>
                  <a:lnTo>
                    <a:pt x="13990" y="489701"/>
                  </a:lnTo>
                  <a:lnTo>
                    <a:pt x="27980" y="489701"/>
                  </a:lnTo>
                  <a:lnTo>
                    <a:pt x="41970" y="489701"/>
                  </a:lnTo>
                  <a:lnTo>
                    <a:pt x="55960" y="489701"/>
                  </a:lnTo>
                  <a:lnTo>
                    <a:pt x="69950" y="489701"/>
                  </a:lnTo>
                  <a:lnTo>
                    <a:pt x="83940" y="489701"/>
                  </a:lnTo>
                  <a:lnTo>
                    <a:pt x="97930" y="489701"/>
                  </a:lnTo>
                  <a:lnTo>
                    <a:pt x="111920" y="489701"/>
                  </a:lnTo>
                  <a:lnTo>
                    <a:pt x="125910" y="489701"/>
                  </a:lnTo>
                  <a:lnTo>
                    <a:pt x="139900" y="489701"/>
                  </a:lnTo>
                  <a:lnTo>
                    <a:pt x="153891" y="489701"/>
                  </a:lnTo>
                  <a:lnTo>
                    <a:pt x="167881" y="489701"/>
                  </a:lnTo>
                  <a:lnTo>
                    <a:pt x="181871" y="489701"/>
                  </a:lnTo>
                  <a:lnTo>
                    <a:pt x="195861" y="489701"/>
                  </a:lnTo>
                  <a:lnTo>
                    <a:pt x="209851" y="489701"/>
                  </a:lnTo>
                  <a:lnTo>
                    <a:pt x="223841" y="489701"/>
                  </a:lnTo>
                  <a:lnTo>
                    <a:pt x="237831" y="489701"/>
                  </a:lnTo>
                  <a:lnTo>
                    <a:pt x="251821" y="489701"/>
                  </a:lnTo>
                  <a:lnTo>
                    <a:pt x="265811" y="489701"/>
                  </a:lnTo>
                  <a:lnTo>
                    <a:pt x="279801" y="489701"/>
                  </a:lnTo>
                  <a:lnTo>
                    <a:pt x="293791" y="489701"/>
                  </a:lnTo>
                  <a:lnTo>
                    <a:pt x="307782" y="489701"/>
                  </a:lnTo>
                  <a:lnTo>
                    <a:pt x="321772" y="489701"/>
                  </a:lnTo>
                  <a:lnTo>
                    <a:pt x="335762" y="489701"/>
                  </a:lnTo>
                  <a:lnTo>
                    <a:pt x="349752" y="489701"/>
                  </a:lnTo>
                  <a:lnTo>
                    <a:pt x="363742" y="489701"/>
                  </a:lnTo>
                  <a:lnTo>
                    <a:pt x="377732" y="489701"/>
                  </a:lnTo>
                  <a:lnTo>
                    <a:pt x="391722" y="489701"/>
                  </a:lnTo>
                  <a:lnTo>
                    <a:pt x="405712" y="489701"/>
                  </a:lnTo>
                  <a:lnTo>
                    <a:pt x="419702" y="489701"/>
                  </a:lnTo>
                  <a:lnTo>
                    <a:pt x="433692" y="489701"/>
                  </a:lnTo>
                  <a:lnTo>
                    <a:pt x="447682" y="489701"/>
                  </a:lnTo>
                  <a:lnTo>
                    <a:pt x="461673" y="489701"/>
                  </a:lnTo>
                  <a:lnTo>
                    <a:pt x="475663" y="489701"/>
                  </a:lnTo>
                  <a:lnTo>
                    <a:pt x="489653" y="489701"/>
                  </a:lnTo>
                  <a:lnTo>
                    <a:pt x="503643" y="489701"/>
                  </a:lnTo>
                  <a:lnTo>
                    <a:pt x="517633" y="489701"/>
                  </a:lnTo>
                  <a:lnTo>
                    <a:pt x="531623" y="489701"/>
                  </a:lnTo>
                  <a:lnTo>
                    <a:pt x="545613" y="489701"/>
                  </a:lnTo>
                  <a:lnTo>
                    <a:pt x="559603" y="489701"/>
                  </a:lnTo>
                  <a:lnTo>
                    <a:pt x="573593" y="489701"/>
                  </a:lnTo>
                  <a:lnTo>
                    <a:pt x="587583" y="489701"/>
                  </a:lnTo>
                  <a:lnTo>
                    <a:pt x="601574" y="489701"/>
                  </a:lnTo>
                  <a:lnTo>
                    <a:pt x="615564" y="489701"/>
                  </a:lnTo>
                  <a:lnTo>
                    <a:pt x="629554" y="489701"/>
                  </a:lnTo>
                  <a:lnTo>
                    <a:pt x="643544" y="489701"/>
                  </a:lnTo>
                  <a:lnTo>
                    <a:pt x="657534" y="489701"/>
                  </a:lnTo>
                  <a:lnTo>
                    <a:pt x="671524" y="489701"/>
                  </a:lnTo>
                  <a:lnTo>
                    <a:pt x="685514" y="489701"/>
                  </a:lnTo>
                  <a:lnTo>
                    <a:pt x="699504" y="489701"/>
                  </a:lnTo>
                  <a:lnTo>
                    <a:pt x="713494" y="489701"/>
                  </a:lnTo>
                  <a:lnTo>
                    <a:pt x="727484" y="489701"/>
                  </a:lnTo>
                  <a:lnTo>
                    <a:pt x="741474" y="489701"/>
                  </a:lnTo>
                  <a:lnTo>
                    <a:pt x="755465" y="489701"/>
                  </a:lnTo>
                  <a:lnTo>
                    <a:pt x="769455" y="489701"/>
                  </a:lnTo>
                  <a:lnTo>
                    <a:pt x="783445" y="489701"/>
                  </a:lnTo>
                  <a:lnTo>
                    <a:pt x="797435" y="489701"/>
                  </a:lnTo>
                  <a:lnTo>
                    <a:pt x="811425" y="489701"/>
                  </a:lnTo>
                  <a:lnTo>
                    <a:pt x="825415" y="489701"/>
                  </a:lnTo>
                  <a:lnTo>
                    <a:pt x="839405" y="489701"/>
                  </a:lnTo>
                  <a:lnTo>
                    <a:pt x="853395" y="489701"/>
                  </a:lnTo>
                  <a:lnTo>
                    <a:pt x="867385" y="489701"/>
                  </a:lnTo>
                  <a:lnTo>
                    <a:pt x="881375" y="489701"/>
                  </a:lnTo>
                  <a:lnTo>
                    <a:pt x="895365" y="489701"/>
                  </a:lnTo>
                  <a:lnTo>
                    <a:pt x="909356" y="489701"/>
                  </a:lnTo>
                  <a:lnTo>
                    <a:pt x="923346" y="489701"/>
                  </a:lnTo>
                  <a:lnTo>
                    <a:pt x="937336" y="489701"/>
                  </a:lnTo>
                  <a:lnTo>
                    <a:pt x="951326" y="489701"/>
                  </a:lnTo>
                  <a:lnTo>
                    <a:pt x="965316" y="489701"/>
                  </a:lnTo>
                  <a:lnTo>
                    <a:pt x="979306" y="489701"/>
                  </a:lnTo>
                  <a:lnTo>
                    <a:pt x="993296" y="489701"/>
                  </a:lnTo>
                  <a:lnTo>
                    <a:pt x="1007286" y="489701"/>
                  </a:lnTo>
                  <a:lnTo>
                    <a:pt x="1021276" y="489701"/>
                  </a:lnTo>
                  <a:lnTo>
                    <a:pt x="1035266" y="489701"/>
                  </a:lnTo>
                  <a:lnTo>
                    <a:pt x="1049256" y="489701"/>
                  </a:lnTo>
                  <a:lnTo>
                    <a:pt x="1063247" y="489701"/>
                  </a:lnTo>
                  <a:lnTo>
                    <a:pt x="1077237" y="489701"/>
                  </a:lnTo>
                  <a:lnTo>
                    <a:pt x="1091227" y="489701"/>
                  </a:lnTo>
                  <a:lnTo>
                    <a:pt x="1105217" y="489701"/>
                  </a:lnTo>
                  <a:lnTo>
                    <a:pt x="1119207" y="489701"/>
                  </a:lnTo>
                  <a:lnTo>
                    <a:pt x="1133197" y="489701"/>
                  </a:lnTo>
                  <a:lnTo>
                    <a:pt x="1147187" y="489701"/>
                  </a:lnTo>
                  <a:lnTo>
                    <a:pt x="1161177" y="489701"/>
                  </a:lnTo>
                  <a:lnTo>
                    <a:pt x="1175167" y="489701"/>
                  </a:lnTo>
                  <a:lnTo>
                    <a:pt x="1189157" y="489701"/>
                  </a:lnTo>
                  <a:lnTo>
                    <a:pt x="1203148" y="489701"/>
                  </a:lnTo>
                  <a:lnTo>
                    <a:pt x="1217138" y="489701"/>
                  </a:lnTo>
                  <a:lnTo>
                    <a:pt x="1231128" y="489701"/>
                  </a:lnTo>
                  <a:lnTo>
                    <a:pt x="1245118" y="489701"/>
                  </a:lnTo>
                  <a:lnTo>
                    <a:pt x="1259108" y="489701"/>
                  </a:lnTo>
                  <a:lnTo>
                    <a:pt x="1273098" y="489701"/>
                  </a:lnTo>
                  <a:lnTo>
                    <a:pt x="1287088" y="489701"/>
                  </a:lnTo>
                  <a:lnTo>
                    <a:pt x="1301078" y="489701"/>
                  </a:lnTo>
                  <a:lnTo>
                    <a:pt x="1315068" y="489701"/>
                  </a:lnTo>
                  <a:lnTo>
                    <a:pt x="1329058" y="489701"/>
                  </a:lnTo>
                  <a:lnTo>
                    <a:pt x="1343048" y="489701"/>
                  </a:lnTo>
                  <a:lnTo>
                    <a:pt x="1357039" y="489701"/>
                  </a:lnTo>
                  <a:lnTo>
                    <a:pt x="1371029" y="489701"/>
                  </a:lnTo>
                  <a:lnTo>
                    <a:pt x="1385019" y="489701"/>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2619106"/>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850"/>
                  </a:lnTo>
                  <a:lnTo>
                    <a:pt x="2784028" y="244865"/>
                  </a:lnTo>
                  <a:lnTo>
                    <a:pt x="2798018" y="244882"/>
                  </a:lnTo>
                  <a:lnTo>
                    <a:pt x="2812008" y="244902"/>
                  </a:lnTo>
                  <a:lnTo>
                    <a:pt x="2825998" y="244925"/>
                  </a:lnTo>
                  <a:lnTo>
                    <a:pt x="2839988" y="244952"/>
                  </a:lnTo>
                  <a:lnTo>
                    <a:pt x="2853978" y="244985"/>
                  </a:lnTo>
                  <a:lnTo>
                    <a:pt x="2867969" y="245023"/>
                  </a:lnTo>
                  <a:lnTo>
                    <a:pt x="2881959" y="245067"/>
                  </a:lnTo>
                  <a:lnTo>
                    <a:pt x="2895949" y="245120"/>
                  </a:lnTo>
                  <a:lnTo>
                    <a:pt x="2909939" y="245181"/>
                  </a:lnTo>
                  <a:lnTo>
                    <a:pt x="2923929" y="245253"/>
                  </a:lnTo>
                  <a:lnTo>
                    <a:pt x="2937919" y="245338"/>
                  </a:lnTo>
                  <a:lnTo>
                    <a:pt x="2951909" y="245438"/>
                  </a:lnTo>
                  <a:lnTo>
                    <a:pt x="2965899" y="245555"/>
                  </a:lnTo>
                  <a:lnTo>
                    <a:pt x="2979889" y="245692"/>
                  </a:lnTo>
                  <a:lnTo>
                    <a:pt x="2993879" y="245854"/>
                  </a:lnTo>
                  <a:lnTo>
                    <a:pt x="3007870" y="246043"/>
                  </a:lnTo>
                  <a:lnTo>
                    <a:pt x="3021860" y="246265"/>
                  </a:lnTo>
                  <a:lnTo>
                    <a:pt x="3035850" y="246526"/>
                  </a:lnTo>
                  <a:lnTo>
                    <a:pt x="3049840" y="246832"/>
                  </a:lnTo>
                  <a:lnTo>
                    <a:pt x="3063830" y="247190"/>
                  </a:lnTo>
                  <a:lnTo>
                    <a:pt x="3077820" y="247610"/>
                  </a:lnTo>
                  <a:lnTo>
                    <a:pt x="3091810" y="248102"/>
                  </a:lnTo>
                  <a:lnTo>
                    <a:pt x="3105800" y="248677"/>
                  </a:lnTo>
                  <a:lnTo>
                    <a:pt x="3119790" y="249350"/>
                  </a:lnTo>
                  <a:lnTo>
                    <a:pt x="3133780" y="250136"/>
                  </a:lnTo>
                  <a:lnTo>
                    <a:pt x="3147770" y="251054"/>
                  </a:lnTo>
                  <a:lnTo>
                    <a:pt x="3161761" y="252123"/>
                  </a:lnTo>
                  <a:lnTo>
                    <a:pt x="3175751" y="253368"/>
                  </a:lnTo>
                  <a:lnTo>
                    <a:pt x="3189741" y="254815"/>
                  </a:lnTo>
                  <a:lnTo>
                    <a:pt x="3203731" y="256493"/>
                  </a:lnTo>
                  <a:lnTo>
                    <a:pt x="3217721" y="258435"/>
                  </a:lnTo>
                  <a:lnTo>
                    <a:pt x="3231711" y="260676"/>
                  </a:lnTo>
                  <a:lnTo>
                    <a:pt x="3245701" y="263256"/>
                  </a:lnTo>
                  <a:lnTo>
                    <a:pt x="3259691" y="266215"/>
                  </a:lnTo>
                  <a:lnTo>
                    <a:pt x="3273681" y="269595"/>
                  </a:lnTo>
                  <a:lnTo>
                    <a:pt x="3287671" y="273440"/>
                  </a:lnTo>
                  <a:lnTo>
                    <a:pt x="3301661" y="277791"/>
                  </a:lnTo>
                  <a:lnTo>
                    <a:pt x="3315652" y="282686"/>
                  </a:lnTo>
                  <a:lnTo>
                    <a:pt x="3329642" y="288159"/>
                  </a:lnTo>
                  <a:lnTo>
                    <a:pt x="3343632" y="294232"/>
                  </a:lnTo>
                  <a:lnTo>
                    <a:pt x="3357622" y="300919"/>
                  </a:lnTo>
                  <a:lnTo>
                    <a:pt x="3371612" y="308216"/>
                  </a:lnTo>
                  <a:lnTo>
                    <a:pt x="3385602" y="316103"/>
                  </a:lnTo>
                  <a:lnTo>
                    <a:pt x="3399592" y="324539"/>
                  </a:lnTo>
                  <a:lnTo>
                    <a:pt x="3413582" y="333463"/>
                  </a:lnTo>
                  <a:lnTo>
                    <a:pt x="3427572" y="342792"/>
                  </a:lnTo>
                  <a:lnTo>
                    <a:pt x="3441562" y="352426"/>
                  </a:lnTo>
                  <a:lnTo>
                    <a:pt x="3455552" y="362250"/>
                  </a:lnTo>
                  <a:lnTo>
                    <a:pt x="3469543" y="372137"/>
                  </a:lnTo>
                  <a:lnTo>
                    <a:pt x="3483533" y="381961"/>
                  </a:lnTo>
                  <a:lnTo>
                    <a:pt x="3497523" y="391595"/>
                  </a:lnTo>
                  <a:lnTo>
                    <a:pt x="3511513" y="400924"/>
                  </a:lnTo>
                  <a:lnTo>
                    <a:pt x="3525503" y="409848"/>
                  </a:lnTo>
                  <a:lnTo>
                    <a:pt x="3539493" y="418284"/>
                  </a:lnTo>
                  <a:lnTo>
                    <a:pt x="3553483" y="426171"/>
                  </a:lnTo>
                  <a:lnTo>
                    <a:pt x="3567473" y="433468"/>
                  </a:lnTo>
                  <a:lnTo>
                    <a:pt x="3581463" y="440155"/>
                  </a:lnTo>
                  <a:lnTo>
                    <a:pt x="3595453" y="446229"/>
                  </a:lnTo>
                  <a:lnTo>
                    <a:pt x="3609444" y="451701"/>
                  </a:lnTo>
                  <a:lnTo>
                    <a:pt x="3623434" y="456597"/>
                  </a:lnTo>
                  <a:lnTo>
                    <a:pt x="3637424" y="460948"/>
                  </a:lnTo>
                  <a:lnTo>
                    <a:pt x="3651414" y="464792"/>
                  </a:lnTo>
                  <a:lnTo>
                    <a:pt x="3665404" y="468173"/>
                  </a:lnTo>
                  <a:lnTo>
                    <a:pt x="3679394" y="471132"/>
                  </a:lnTo>
                  <a:lnTo>
                    <a:pt x="3693384" y="473711"/>
                  </a:lnTo>
                  <a:lnTo>
                    <a:pt x="3707374" y="475953"/>
                  </a:lnTo>
                  <a:lnTo>
                    <a:pt x="3721364" y="477895"/>
                  </a:lnTo>
                  <a:lnTo>
                    <a:pt x="3735354" y="479572"/>
                  </a:lnTo>
                  <a:lnTo>
                    <a:pt x="3749344" y="481019"/>
                  </a:lnTo>
                  <a:lnTo>
                    <a:pt x="3763335" y="482264"/>
                  </a:lnTo>
                  <a:lnTo>
                    <a:pt x="3777325" y="483333"/>
                  </a:lnTo>
                  <a:lnTo>
                    <a:pt x="3791315" y="484251"/>
                  </a:lnTo>
                  <a:lnTo>
                    <a:pt x="3805305" y="485037"/>
                  </a:lnTo>
                  <a:lnTo>
                    <a:pt x="3819295" y="485710"/>
                  </a:lnTo>
                  <a:lnTo>
                    <a:pt x="3833285" y="486285"/>
                  </a:lnTo>
                  <a:lnTo>
                    <a:pt x="3847275" y="486777"/>
                  </a:lnTo>
                  <a:lnTo>
                    <a:pt x="3861265" y="487197"/>
                  </a:lnTo>
                  <a:lnTo>
                    <a:pt x="3875255" y="487555"/>
                  </a:lnTo>
                  <a:lnTo>
                    <a:pt x="3889245" y="487861"/>
                  </a:lnTo>
                  <a:lnTo>
                    <a:pt x="3903235" y="488122"/>
                  </a:lnTo>
                  <a:lnTo>
                    <a:pt x="3917226" y="488344"/>
                  </a:lnTo>
                  <a:lnTo>
                    <a:pt x="3931216" y="488534"/>
                  </a:lnTo>
                  <a:lnTo>
                    <a:pt x="3945206" y="488695"/>
                  </a:lnTo>
                  <a:lnTo>
                    <a:pt x="3959196" y="488832"/>
                  </a:lnTo>
                  <a:lnTo>
                    <a:pt x="3973186" y="488950"/>
                  </a:lnTo>
                  <a:lnTo>
                    <a:pt x="3987176" y="489049"/>
                  </a:lnTo>
                  <a:lnTo>
                    <a:pt x="4001166" y="489134"/>
                  </a:lnTo>
                  <a:lnTo>
                    <a:pt x="4015156" y="489206"/>
                  </a:lnTo>
                  <a:lnTo>
                    <a:pt x="4029146" y="489268"/>
                  </a:lnTo>
                  <a:lnTo>
                    <a:pt x="4043136" y="489320"/>
                  </a:lnTo>
                  <a:lnTo>
                    <a:pt x="4057126" y="489365"/>
                  </a:lnTo>
                  <a:lnTo>
                    <a:pt x="4071117" y="489403"/>
                  </a:lnTo>
                  <a:lnTo>
                    <a:pt x="4085107" y="489435"/>
                  </a:lnTo>
                  <a:lnTo>
                    <a:pt x="4099097" y="489462"/>
                  </a:lnTo>
                  <a:lnTo>
                    <a:pt x="4113087" y="489486"/>
                  </a:lnTo>
                  <a:lnTo>
                    <a:pt x="4127077" y="489506"/>
                  </a:lnTo>
                  <a:lnTo>
                    <a:pt x="4141067" y="489523"/>
                  </a:lnTo>
                  <a:lnTo>
                    <a:pt x="4155057" y="489537"/>
                  </a:lnTo>
                </a:path>
              </a:pathLst>
            </a:custGeom>
            <a:ln w="40651" cap="flat">
              <a:solidFill>
                <a:srgbClr val="D3D3D3">
                  <a:alpha val="100000"/>
                </a:srgbClr>
              </a:solidFill>
              <a:prstDash val="solid"/>
              <a:round/>
            </a:ln>
          </p:spPr>
          <p:txBody>
            <a:bodyPr/>
            <a:lstStyle/>
            <a:p/>
          </p:txBody>
        </p:sp>
        <p:sp>
          <p:nvSpPr>
            <p:cNvPr id="42" name="pl42"/>
            <p:cNvSpPr/>
            <p:nvPr/>
          </p:nvSpPr>
          <p:spPr>
            <a:xfrm>
              <a:off x="2737948" y="1150001"/>
              <a:ext cx="4155057" cy="979239"/>
            </a:xfrm>
            <a:custGeom>
              <a:avLst/>
              <a:pathLst>
                <a:path w="4155057" h="979239">
                  <a:moveTo>
                    <a:pt x="0" y="979239"/>
                  </a:moveTo>
                  <a:lnTo>
                    <a:pt x="13990" y="979224"/>
                  </a:lnTo>
                  <a:lnTo>
                    <a:pt x="27980" y="979207"/>
                  </a:lnTo>
                  <a:lnTo>
                    <a:pt x="41970" y="979188"/>
                  </a:lnTo>
                  <a:lnTo>
                    <a:pt x="55960" y="979164"/>
                  </a:lnTo>
                  <a:lnTo>
                    <a:pt x="69950" y="979137"/>
                  </a:lnTo>
                  <a:lnTo>
                    <a:pt x="83940" y="979104"/>
                  </a:lnTo>
                  <a:lnTo>
                    <a:pt x="97930" y="979066"/>
                  </a:lnTo>
                  <a:lnTo>
                    <a:pt x="111920" y="979022"/>
                  </a:lnTo>
                  <a:lnTo>
                    <a:pt x="125910" y="978970"/>
                  </a:lnTo>
                  <a:lnTo>
                    <a:pt x="139900" y="978908"/>
                  </a:lnTo>
                  <a:lnTo>
                    <a:pt x="153891" y="978836"/>
                  </a:lnTo>
                  <a:lnTo>
                    <a:pt x="167881" y="978751"/>
                  </a:lnTo>
                  <a:lnTo>
                    <a:pt x="181871" y="978651"/>
                  </a:lnTo>
                  <a:lnTo>
                    <a:pt x="195861" y="978534"/>
                  </a:lnTo>
                  <a:lnTo>
                    <a:pt x="209851" y="978397"/>
                  </a:lnTo>
                  <a:lnTo>
                    <a:pt x="223841" y="978235"/>
                  </a:lnTo>
                  <a:lnTo>
                    <a:pt x="237831" y="978046"/>
                  </a:lnTo>
                  <a:lnTo>
                    <a:pt x="251821" y="977824"/>
                  </a:lnTo>
                  <a:lnTo>
                    <a:pt x="265811" y="977563"/>
                  </a:lnTo>
                  <a:lnTo>
                    <a:pt x="279801" y="977257"/>
                  </a:lnTo>
                  <a:lnTo>
                    <a:pt x="293791" y="976899"/>
                  </a:lnTo>
                  <a:lnTo>
                    <a:pt x="307782" y="976479"/>
                  </a:lnTo>
                  <a:lnTo>
                    <a:pt x="321772" y="975987"/>
                  </a:lnTo>
                  <a:lnTo>
                    <a:pt x="335762" y="975412"/>
                  </a:lnTo>
                  <a:lnTo>
                    <a:pt x="349752" y="974739"/>
                  </a:lnTo>
                  <a:lnTo>
                    <a:pt x="363742" y="973953"/>
                  </a:lnTo>
                  <a:lnTo>
                    <a:pt x="377732" y="973035"/>
                  </a:lnTo>
                  <a:lnTo>
                    <a:pt x="391722" y="971966"/>
                  </a:lnTo>
                  <a:lnTo>
                    <a:pt x="405712" y="970721"/>
                  </a:lnTo>
                  <a:lnTo>
                    <a:pt x="419702" y="969274"/>
                  </a:lnTo>
                  <a:lnTo>
                    <a:pt x="433692" y="967596"/>
                  </a:lnTo>
                  <a:lnTo>
                    <a:pt x="447682" y="965655"/>
                  </a:lnTo>
                  <a:lnTo>
                    <a:pt x="461673" y="963413"/>
                  </a:lnTo>
                  <a:lnTo>
                    <a:pt x="475663" y="960833"/>
                  </a:lnTo>
                  <a:lnTo>
                    <a:pt x="489653" y="957875"/>
                  </a:lnTo>
                  <a:lnTo>
                    <a:pt x="503643" y="954494"/>
                  </a:lnTo>
                  <a:lnTo>
                    <a:pt x="517633" y="950649"/>
                  </a:lnTo>
                  <a:lnTo>
                    <a:pt x="531623" y="946298"/>
                  </a:lnTo>
                  <a:lnTo>
                    <a:pt x="545613" y="941403"/>
                  </a:lnTo>
                  <a:lnTo>
                    <a:pt x="559603" y="935930"/>
                  </a:lnTo>
                  <a:lnTo>
                    <a:pt x="573593" y="929857"/>
                  </a:lnTo>
                  <a:lnTo>
                    <a:pt x="587583" y="923170"/>
                  </a:lnTo>
                  <a:lnTo>
                    <a:pt x="601574" y="915873"/>
                  </a:lnTo>
                  <a:lnTo>
                    <a:pt x="615564" y="907986"/>
                  </a:lnTo>
                  <a:lnTo>
                    <a:pt x="629554" y="899550"/>
                  </a:lnTo>
                  <a:lnTo>
                    <a:pt x="643544" y="890626"/>
                  </a:lnTo>
                  <a:lnTo>
                    <a:pt x="657534" y="881297"/>
                  </a:lnTo>
                  <a:lnTo>
                    <a:pt x="671524" y="871663"/>
                  </a:lnTo>
                  <a:lnTo>
                    <a:pt x="685514" y="861839"/>
                  </a:lnTo>
                  <a:lnTo>
                    <a:pt x="699504" y="851952"/>
                  </a:lnTo>
                  <a:lnTo>
                    <a:pt x="713494" y="842128"/>
                  </a:lnTo>
                  <a:lnTo>
                    <a:pt x="727484" y="832494"/>
                  </a:lnTo>
                  <a:lnTo>
                    <a:pt x="741474" y="823165"/>
                  </a:lnTo>
                  <a:lnTo>
                    <a:pt x="755465" y="814241"/>
                  </a:lnTo>
                  <a:lnTo>
                    <a:pt x="769455" y="805805"/>
                  </a:lnTo>
                  <a:lnTo>
                    <a:pt x="783445" y="797918"/>
                  </a:lnTo>
                  <a:lnTo>
                    <a:pt x="797435" y="790621"/>
                  </a:lnTo>
                  <a:lnTo>
                    <a:pt x="811425" y="783934"/>
                  </a:lnTo>
                  <a:lnTo>
                    <a:pt x="825415" y="777860"/>
                  </a:lnTo>
                  <a:lnTo>
                    <a:pt x="839405" y="772388"/>
                  </a:lnTo>
                  <a:lnTo>
                    <a:pt x="853395" y="767493"/>
                  </a:lnTo>
                  <a:lnTo>
                    <a:pt x="867385" y="763142"/>
                  </a:lnTo>
                  <a:lnTo>
                    <a:pt x="881375" y="759297"/>
                  </a:lnTo>
                  <a:lnTo>
                    <a:pt x="895365" y="755916"/>
                  </a:lnTo>
                  <a:lnTo>
                    <a:pt x="909356" y="752957"/>
                  </a:lnTo>
                  <a:lnTo>
                    <a:pt x="923346" y="750378"/>
                  </a:lnTo>
                  <a:lnTo>
                    <a:pt x="937336" y="748136"/>
                  </a:lnTo>
                  <a:lnTo>
                    <a:pt x="951326" y="746194"/>
                  </a:lnTo>
                  <a:lnTo>
                    <a:pt x="965316" y="744517"/>
                  </a:lnTo>
                  <a:lnTo>
                    <a:pt x="979306" y="743070"/>
                  </a:lnTo>
                  <a:lnTo>
                    <a:pt x="993296" y="741825"/>
                  </a:lnTo>
                  <a:lnTo>
                    <a:pt x="1007286" y="740756"/>
                  </a:lnTo>
                  <a:lnTo>
                    <a:pt x="1021276" y="739838"/>
                  </a:lnTo>
                  <a:lnTo>
                    <a:pt x="1035266" y="739052"/>
                  </a:lnTo>
                  <a:lnTo>
                    <a:pt x="1049256" y="738379"/>
                  </a:lnTo>
                  <a:lnTo>
                    <a:pt x="1063247" y="737804"/>
                  </a:lnTo>
                  <a:lnTo>
                    <a:pt x="1077237" y="737312"/>
                  </a:lnTo>
                  <a:lnTo>
                    <a:pt x="1091227" y="736892"/>
                  </a:lnTo>
                  <a:lnTo>
                    <a:pt x="1105217" y="736534"/>
                  </a:lnTo>
                  <a:lnTo>
                    <a:pt x="1119207" y="736228"/>
                  </a:lnTo>
                  <a:lnTo>
                    <a:pt x="1133197" y="735967"/>
                  </a:lnTo>
                  <a:lnTo>
                    <a:pt x="1147187" y="735745"/>
                  </a:lnTo>
                  <a:lnTo>
                    <a:pt x="1161177" y="735556"/>
                  </a:lnTo>
                  <a:lnTo>
                    <a:pt x="1175167" y="735394"/>
                  </a:lnTo>
                  <a:lnTo>
                    <a:pt x="1189157" y="735257"/>
                  </a:lnTo>
                  <a:lnTo>
                    <a:pt x="1203148" y="735140"/>
                  </a:lnTo>
                  <a:lnTo>
                    <a:pt x="1217138" y="735040"/>
                  </a:lnTo>
                  <a:lnTo>
                    <a:pt x="1231128" y="734955"/>
                  </a:lnTo>
                  <a:lnTo>
                    <a:pt x="1245118" y="734883"/>
                  </a:lnTo>
                  <a:lnTo>
                    <a:pt x="1259108" y="734821"/>
                  </a:lnTo>
                  <a:lnTo>
                    <a:pt x="1273098" y="734769"/>
                  </a:lnTo>
                  <a:lnTo>
                    <a:pt x="1287088" y="734724"/>
                  </a:lnTo>
                  <a:lnTo>
                    <a:pt x="1301078" y="734686"/>
                  </a:lnTo>
                  <a:lnTo>
                    <a:pt x="1315068" y="734654"/>
                  </a:lnTo>
                  <a:lnTo>
                    <a:pt x="1329058" y="734627"/>
                  </a:lnTo>
                  <a:lnTo>
                    <a:pt x="1343048" y="734603"/>
                  </a:lnTo>
                  <a:lnTo>
                    <a:pt x="1357039" y="734583"/>
                  </a:lnTo>
                  <a:lnTo>
                    <a:pt x="1371029" y="734566"/>
                  </a:lnTo>
                  <a:lnTo>
                    <a:pt x="1385019" y="734552"/>
                  </a:lnTo>
                  <a:lnTo>
                    <a:pt x="1385019" y="734224"/>
                  </a:lnTo>
                  <a:lnTo>
                    <a:pt x="1399009" y="734180"/>
                  </a:lnTo>
                  <a:lnTo>
                    <a:pt x="1412999" y="734130"/>
                  </a:lnTo>
                  <a:lnTo>
                    <a:pt x="1426989" y="734070"/>
                  </a:lnTo>
                  <a:lnTo>
                    <a:pt x="1440979" y="734000"/>
                  </a:lnTo>
                  <a:lnTo>
                    <a:pt x="1454969" y="733918"/>
                  </a:lnTo>
                  <a:lnTo>
                    <a:pt x="1468959" y="733821"/>
                  </a:lnTo>
                  <a:lnTo>
                    <a:pt x="1482949" y="733707"/>
                  </a:lnTo>
                  <a:lnTo>
                    <a:pt x="1496939" y="733573"/>
                  </a:lnTo>
                  <a:lnTo>
                    <a:pt x="1510930" y="733416"/>
                  </a:lnTo>
                  <a:lnTo>
                    <a:pt x="1524920" y="733232"/>
                  </a:lnTo>
                  <a:lnTo>
                    <a:pt x="1538910" y="733015"/>
                  </a:lnTo>
                  <a:lnTo>
                    <a:pt x="1552900" y="732760"/>
                  </a:lnTo>
                  <a:lnTo>
                    <a:pt x="1566890" y="732461"/>
                  </a:lnTo>
                  <a:lnTo>
                    <a:pt x="1580880" y="732110"/>
                  </a:lnTo>
                  <a:lnTo>
                    <a:pt x="1594870" y="731698"/>
                  </a:lnTo>
                  <a:lnTo>
                    <a:pt x="1608860" y="731213"/>
                  </a:lnTo>
                  <a:lnTo>
                    <a:pt x="1622850" y="730645"/>
                  </a:lnTo>
                  <a:lnTo>
                    <a:pt x="1636840" y="729978"/>
                  </a:lnTo>
                  <a:lnTo>
                    <a:pt x="1650830" y="729196"/>
                  </a:lnTo>
                  <a:lnTo>
                    <a:pt x="1664821" y="728279"/>
                  </a:lnTo>
                  <a:lnTo>
                    <a:pt x="1678811" y="727204"/>
                  </a:lnTo>
                  <a:lnTo>
                    <a:pt x="1692801" y="725944"/>
                  </a:lnTo>
                  <a:lnTo>
                    <a:pt x="1706791" y="724469"/>
                  </a:lnTo>
                  <a:lnTo>
                    <a:pt x="1720781" y="722742"/>
                  </a:lnTo>
                  <a:lnTo>
                    <a:pt x="1734771" y="720724"/>
                  </a:lnTo>
                  <a:lnTo>
                    <a:pt x="1748761" y="718365"/>
                  </a:lnTo>
                  <a:lnTo>
                    <a:pt x="1762751" y="715613"/>
                  </a:lnTo>
                  <a:lnTo>
                    <a:pt x="1776741" y="712404"/>
                  </a:lnTo>
                  <a:lnTo>
                    <a:pt x="1790731" y="708670"/>
                  </a:lnTo>
                  <a:lnTo>
                    <a:pt x="1804722" y="704330"/>
                  </a:lnTo>
                  <a:lnTo>
                    <a:pt x="1818712" y="699296"/>
                  </a:lnTo>
                  <a:lnTo>
                    <a:pt x="1832702" y="693471"/>
                  </a:lnTo>
                  <a:lnTo>
                    <a:pt x="1846692" y="686747"/>
                  </a:lnTo>
                  <a:lnTo>
                    <a:pt x="1860682" y="679008"/>
                  </a:lnTo>
                  <a:lnTo>
                    <a:pt x="1874672" y="670131"/>
                  </a:lnTo>
                  <a:lnTo>
                    <a:pt x="1888662" y="659990"/>
                  </a:lnTo>
                  <a:lnTo>
                    <a:pt x="1902652" y="648455"/>
                  </a:lnTo>
                  <a:lnTo>
                    <a:pt x="1916642" y="635402"/>
                  </a:lnTo>
                  <a:lnTo>
                    <a:pt x="1930632" y="620716"/>
                  </a:lnTo>
                  <a:lnTo>
                    <a:pt x="1944622" y="604299"/>
                  </a:lnTo>
                  <a:lnTo>
                    <a:pt x="1958613" y="586078"/>
                  </a:lnTo>
                  <a:lnTo>
                    <a:pt x="1972603" y="566018"/>
                  </a:lnTo>
                  <a:lnTo>
                    <a:pt x="1986593" y="544127"/>
                  </a:lnTo>
                  <a:lnTo>
                    <a:pt x="2000583" y="520466"/>
                  </a:lnTo>
                  <a:lnTo>
                    <a:pt x="2014573" y="495158"/>
                  </a:lnTo>
                  <a:lnTo>
                    <a:pt x="2028563" y="468386"/>
                  </a:lnTo>
                  <a:lnTo>
                    <a:pt x="2042553" y="440398"/>
                  </a:lnTo>
                  <a:lnTo>
                    <a:pt x="2056543" y="411495"/>
                  </a:lnTo>
                  <a:lnTo>
                    <a:pt x="2070533" y="382025"/>
                  </a:lnTo>
                  <a:lnTo>
                    <a:pt x="2084523" y="352362"/>
                  </a:lnTo>
                  <a:lnTo>
                    <a:pt x="2098513" y="322892"/>
                  </a:lnTo>
                  <a:lnTo>
                    <a:pt x="2112504" y="293990"/>
                  </a:lnTo>
                  <a:lnTo>
                    <a:pt x="2126494" y="266001"/>
                  </a:lnTo>
                  <a:lnTo>
                    <a:pt x="2140484" y="239230"/>
                  </a:lnTo>
                  <a:lnTo>
                    <a:pt x="2154474" y="213921"/>
                  </a:lnTo>
                  <a:lnTo>
                    <a:pt x="2168464" y="190261"/>
                  </a:lnTo>
                  <a:lnTo>
                    <a:pt x="2182454" y="168369"/>
                  </a:lnTo>
                  <a:lnTo>
                    <a:pt x="2196444" y="148309"/>
                  </a:lnTo>
                  <a:lnTo>
                    <a:pt x="2210434" y="130089"/>
                  </a:lnTo>
                  <a:lnTo>
                    <a:pt x="2224424" y="113671"/>
                  </a:lnTo>
                  <a:lnTo>
                    <a:pt x="2238414" y="98985"/>
                  </a:lnTo>
                  <a:lnTo>
                    <a:pt x="2252404" y="85932"/>
                  </a:lnTo>
                  <a:lnTo>
                    <a:pt x="2266395" y="74397"/>
                  </a:lnTo>
                  <a:lnTo>
                    <a:pt x="2280385" y="64256"/>
                  </a:lnTo>
                  <a:lnTo>
                    <a:pt x="2294375" y="55380"/>
                  </a:lnTo>
                  <a:lnTo>
                    <a:pt x="2308365" y="47641"/>
                  </a:lnTo>
                  <a:lnTo>
                    <a:pt x="2322355" y="40916"/>
                  </a:lnTo>
                  <a:lnTo>
                    <a:pt x="2336345" y="35091"/>
                  </a:lnTo>
                  <a:lnTo>
                    <a:pt x="2350335" y="30057"/>
                  </a:lnTo>
                  <a:lnTo>
                    <a:pt x="2364325" y="25717"/>
                  </a:lnTo>
                  <a:lnTo>
                    <a:pt x="2378315" y="21983"/>
                  </a:lnTo>
                  <a:lnTo>
                    <a:pt x="2392305" y="18775"/>
                  </a:lnTo>
                  <a:lnTo>
                    <a:pt x="2406296" y="16022"/>
                  </a:lnTo>
                  <a:lnTo>
                    <a:pt x="2420286" y="13664"/>
                  </a:lnTo>
                  <a:lnTo>
                    <a:pt x="2434276" y="11645"/>
                  </a:lnTo>
                  <a:lnTo>
                    <a:pt x="2448266" y="9919"/>
                  </a:lnTo>
                  <a:lnTo>
                    <a:pt x="2462256" y="8444"/>
                  </a:lnTo>
                  <a:lnTo>
                    <a:pt x="2476246" y="7184"/>
                  </a:lnTo>
                  <a:lnTo>
                    <a:pt x="2490236" y="6109"/>
                  </a:lnTo>
                  <a:lnTo>
                    <a:pt x="2504226" y="5191"/>
                  </a:lnTo>
                  <a:lnTo>
                    <a:pt x="2518216" y="4409"/>
                  </a:lnTo>
                  <a:lnTo>
                    <a:pt x="2532206" y="3742"/>
                  </a:lnTo>
                  <a:lnTo>
                    <a:pt x="2546196" y="3174"/>
                  </a:lnTo>
                  <a:lnTo>
                    <a:pt x="2560187" y="2690"/>
                  </a:lnTo>
                  <a:lnTo>
                    <a:pt x="2574177" y="2277"/>
                  </a:lnTo>
                  <a:lnTo>
                    <a:pt x="2588167" y="1926"/>
                  </a:lnTo>
                  <a:lnTo>
                    <a:pt x="2602157" y="1627"/>
                  </a:lnTo>
                  <a:lnTo>
                    <a:pt x="2616147" y="1372"/>
                  </a:lnTo>
                  <a:lnTo>
                    <a:pt x="2630137" y="1156"/>
                  </a:lnTo>
                  <a:lnTo>
                    <a:pt x="2644127" y="971"/>
                  </a:lnTo>
                  <a:lnTo>
                    <a:pt x="2658117" y="814"/>
                  </a:lnTo>
                  <a:lnTo>
                    <a:pt x="2672107" y="680"/>
                  </a:lnTo>
                  <a:lnTo>
                    <a:pt x="2686097" y="567"/>
                  </a:lnTo>
                  <a:lnTo>
                    <a:pt x="2700087" y="470"/>
                  </a:lnTo>
                  <a:lnTo>
                    <a:pt x="2714078" y="387"/>
                  </a:lnTo>
                  <a:lnTo>
                    <a:pt x="2728068" y="317"/>
                  </a:lnTo>
                  <a:lnTo>
                    <a:pt x="2742058" y="258"/>
                  </a:lnTo>
                  <a:lnTo>
                    <a:pt x="2756048" y="207"/>
                  </a:lnTo>
                  <a:lnTo>
                    <a:pt x="2770038" y="164"/>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43" name="pl43"/>
            <p:cNvSpPr/>
            <p:nvPr/>
          </p:nvSpPr>
          <p:spPr>
            <a:xfrm>
              <a:off x="2737948" y="2619024"/>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44" name="pl44"/>
            <p:cNvSpPr/>
            <p:nvPr/>
          </p:nvSpPr>
          <p:spPr>
            <a:xfrm>
              <a:off x="2737948" y="3109054"/>
              <a:ext cx="4155057" cy="978910"/>
            </a:xfrm>
            <a:custGeom>
              <a:avLst/>
              <a:pathLst>
                <a:path w="4155057" h="978910">
                  <a:moveTo>
                    <a:pt x="0" y="0"/>
                  </a:moveTo>
                  <a:lnTo>
                    <a:pt x="13990" y="57"/>
                  </a:lnTo>
                  <a:lnTo>
                    <a:pt x="27980" y="125"/>
                  </a:lnTo>
                  <a:lnTo>
                    <a:pt x="41970" y="204"/>
                  </a:lnTo>
                  <a:lnTo>
                    <a:pt x="55960" y="298"/>
                  </a:lnTo>
                  <a:lnTo>
                    <a:pt x="69950" y="408"/>
                  </a:lnTo>
                  <a:lnTo>
                    <a:pt x="83940" y="537"/>
                  </a:lnTo>
                  <a:lnTo>
                    <a:pt x="97930" y="688"/>
                  </a:lnTo>
                  <a:lnTo>
                    <a:pt x="111920" y="867"/>
                  </a:lnTo>
                  <a:lnTo>
                    <a:pt x="125910" y="1076"/>
                  </a:lnTo>
                  <a:lnTo>
                    <a:pt x="139900" y="1322"/>
                  </a:lnTo>
                  <a:lnTo>
                    <a:pt x="153891" y="1611"/>
                  </a:lnTo>
                  <a:lnTo>
                    <a:pt x="167881" y="1951"/>
                  </a:lnTo>
                  <a:lnTo>
                    <a:pt x="181871" y="2349"/>
                  </a:lnTo>
                  <a:lnTo>
                    <a:pt x="195861" y="2818"/>
                  </a:lnTo>
                  <a:lnTo>
                    <a:pt x="209851" y="3368"/>
                  </a:lnTo>
                  <a:lnTo>
                    <a:pt x="223841" y="4013"/>
                  </a:lnTo>
                  <a:lnTo>
                    <a:pt x="237831" y="4771"/>
                  </a:lnTo>
                  <a:lnTo>
                    <a:pt x="251821" y="5660"/>
                  </a:lnTo>
                  <a:lnTo>
                    <a:pt x="265811" y="6703"/>
                  </a:lnTo>
                  <a:lnTo>
                    <a:pt x="279801" y="7926"/>
                  </a:lnTo>
                  <a:lnTo>
                    <a:pt x="293791" y="9360"/>
                  </a:lnTo>
                  <a:lnTo>
                    <a:pt x="307782" y="11039"/>
                  </a:lnTo>
                  <a:lnTo>
                    <a:pt x="321772" y="13006"/>
                  </a:lnTo>
                  <a:lnTo>
                    <a:pt x="335762" y="15308"/>
                  </a:lnTo>
                  <a:lnTo>
                    <a:pt x="349752" y="18000"/>
                  </a:lnTo>
                  <a:lnTo>
                    <a:pt x="363742" y="21144"/>
                  </a:lnTo>
                  <a:lnTo>
                    <a:pt x="377732" y="24814"/>
                  </a:lnTo>
                  <a:lnTo>
                    <a:pt x="391722" y="29092"/>
                  </a:lnTo>
                  <a:lnTo>
                    <a:pt x="405712" y="34071"/>
                  </a:lnTo>
                  <a:lnTo>
                    <a:pt x="419702" y="39858"/>
                  </a:lnTo>
                  <a:lnTo>
                    <a:pt x="433692" y="46569"/>
                  </a:lnTo>
                  <a:lnTo>
                    <a:pt x="447682" y="54336"/>
                  </a:lnTo>
                  <a:lnTo>
                    <a:pt x="461673" y="63302"/>
                  </a:lnTo>
                  <a:lnTo>
                    <a:pt x="475663" y="73621"/>
                  </a:lnTo>
                  <a:lnTo>
                    <a:pt x="489653" y="85456"/>
                  </a:lnTo>
                  <a:lnTo>
                    <a:pt x="503643" y="98978"/>
                  </a:lnTo>
                  <a:lnTo>
                    <a:pt x="517633" y="114357"/>
                  </a:lnTo>
                  <a:lnTo>
                    <a:pt x="531623" y="131761"/>
                  </a:lnTo>
                  <a:lnTo>
                    <a:pt x="545613" y="151343"/>
                  </a:lnTo>
                  <a:lnTo>
                    <a:pt x="559603" y="173233"/>
                  </a:lnTo>
                  <a:lnTo>
                    <a:pt x="573593" y="197527"/>
                  </a:lnTo>
                  <a:lnTo>
                    <a:pt x="587583" y="224274"/>
                  </a:lnTo>
                  <a:lnTo>
                    <a:pt x="601574" y="253462"/>
                  </a:lnTo>
                  <a:lnTo>
                    <a:pt x="615564" y="285010"/>
                  </a:lnTo>
                  <a:lnTo>
                    <a:pt x="629554" y="318754"/>
                  </a:lnTo>
                  <a:lnTo>
                    <a:pt x="643544" y="354450"/>
                  </a:lnTo>
                  <a:lnTo>
                    <a:pt x="657534" y="391767"/>
                  </a:lnTo>
                  <a:lnTo>
                    <a:pt x="671524" y="430304"/>
                  </a:lnTo>
                  <a:lnTo>
                    <a:pt x="685514" y="469598"/>
                  </a:lnTo>
                  <a:lnTo>
                    <a:pt x="699504" y="509148"/>
                  </a:lnTo>
                  <a:lnTo>
                    <a:pt x="713494" y="548442"/>
                  </a:lnTo>
                  <a:lnTo>
                    <a:pt x="727484" y="586978"/>
                  </a:lnTo>
                  <a:lnTo>
                    <a:pt x="741474" y="624296"/>
                  </a:lnTo>
                  <a:lnTo>
                    <a:pt x="755465" y="659991"/>
                  </a:lnTo>
                  <a:lnTo>
                    <a:pt x="769455" y="693736"/>
                  </a:lnTo>
                  <a:lnTo>
                    <a:pt x="783445" y="725284"/>
                  </a:lnTo>
                  <a:lnTo>
                    <a:pt x="797435" y="754472"/>
                  </a:lnTo>
                  <a:lnTo>
                    <a:pt x="811425" y="781219"/>
                  </a:lnTo>
                  <a:lnTo>
                    <a:pt x="825415" y="805513"/>
                  </a:lnTo>
                  <a:lnTo>
                    <a:pt x="839405" y="827403"/>
                  </a:lnTo>
                  <a:lnTo>
                    <a:pt x="853395" y="846984"/>
                  </a:lnTo>
                  <a:lnTo>
                    <a:pt x="867385" y="864388"/>
                  </a:lnTo>
                  <a:lnTo>
                    <a:pt x="881375" y="879768"/>
                  </a:lnTo>
                  <a:lnTo>
                    <a:pt x="895365" y="893289"/>
                  </a:lnTo>
                  <a:lnTo>
                    <a:pt x="909356" y="905125"/>
                  </a:lnTo>
                  <a:lnTo>
                    <a:pt x="923346" y="915443"/>
                  </a:lnTo>
                  <a:lnTo>
                    <a:pt x="937336" y="924409"/>
                  </a:lnTo>
                  <a:lnTo>
                    <a:pt x="951326" y="932176"/>
                  </a:lnTo>
                  <a:lnTo>
                    <a:pt x="965316" y="938888"/>
                  </a:lnTo>
                  <a:lnTo>
                    <a:pt x="979306" y="944674"/>
                  </a:lnTo>
                  <a:lnTo>
                    <a:pt x="993296" y="949654"/>
                  </a:lnTo>
                  <a:lnTo>
                    <a:pt x="1007286" y="953932"/>
                  </a:lnTo>
                  <a:lnTo>
                    <a:pt x="1021276" y="957602"/>
                  </a:lnTo>
                  <a:lnTo>
                    <a:pt x="1035266" y="960746"/>
                  </a:lnTo>
                  <a:lnTo>
                    <a:pt x="1049256" y="963438"/>
                  </a:lnTo>
                  <a:lnTo>
                    <a:pt x="1063247" y="965739"/>
                  </a:lnTo>
                  <a:lnTo>
                    <a:pt x="1077237" y="967706"/>
                  </a:lnTo>
                  <a:lnTo>
                    <a:pt x="1091227" y="969386"/>
                  </a:lnTo>
                  <a:lnTo>
                    <a:pt x="1105217" y="970820"/>
                  </a:lnTo>
                  <a:lnTo>
                    <a:pt x="1119207" y="972043"/>
                  </a:lnTo>
                  <a:lnTo>
                    <a:pt x="1133197" y="973086"/>
                  </a:lnTo>
                  <a:lnTo>
                    <a:pt x="1147187" y="973975"/>
                  </a:lnTo>
                  <a:lnTo>
                    <a:pt x="1161177" y="974732"/>
                  </a:lnTo>
                  <a:lnTo>
                    <a:pt x="1175167" y="975378"/>
                  </a:lnTo>
                  <a:lnTo>
                    <a:pt x="1189157" y="975928"/>
                  </a:lnTo>
                  <a:lnTo>
                    <a:pt x="1203148" y="976396"/>
                  </a:lnTo>
                  <a:lnTo>
                    <a:pt x="1217138" y="976795"/>
                  </a:lnTo>
                  <a:lnTo>
                    <a:pt x="1231128" y="977134"/>
                  </a:lnTo>
                  <a:lnTo>
                    <a:pt x="1245118" y="977423"/>
                  </a:lnTo>
                  <a:lnTo>
                    <a:pt x="1259108" y="977669"/>
                  </a:lnTo>
                  <a:lnTo>
                    <a:pt x="1273098" y="977879"/>
                  </a:lnTo>
                  <a:lnTo>
                    <a:pt x="1287088" y="978057"/>
                  </a:lnTo>
                  <a:lnTo>
                    <a:pt x="1301078" y="978209"/>
                  </a:lnTo>
                  <a:lnTo>
                    <a:pt x="1315068" y="978338"/>
                  </a:lnTo>
                  <a:lnTo>
                    <a:pt x="1329058" y="978448"/>
                  </a:lnTo>
                  <a:lnTo>
                    <a:pt x="1343048" y="978541"/>
                  </a:lnTo>
                  <a:lnTo>
                    <a:pt x="1357039" y="978621"/>
                  </a:lnTo>
                  <a:lnTo>
                    <a:pt x="1371029" y="978688"/>
                  </a:lnTo>
                  <a:lnTo>
                    <a:pt x="1385019" y="978746"/>
                  </a:lnTo>
                  <a:lnTo>
                    <a:pt x="1385019" y="978910"/>
                  </a:lnTo>
                  <a:lnTo>
                    <a:pt x="1399009" y="978881"/>
                  </a:lnTo>
                  <a:lnTo>
                    <a:pt x="1412999" y="978848"/>
                  </a:lnTo>
                  <a:lnTo>
                    <a:pt x="1426989" y="978808"/>
                  </a:lnTo>
                  <a:lnTo>
                    <a:pt x="1440979" y="978761"/>
                  </a:lnTo>
                  <a:lnTo>
                    <a:pt x="1454969" y="978706"/>
                  </a:lnTo>
                  <a:lnTo>
                    <a:pt x="1468959" y="978642"/>
                  </a:lnTo>
                  <a:lnTo>
                    <a:pt x="1482949" y="978566"/>
                  </a:lnTo>
                  <a:lnTo>
                    <a:pt x="1496939" y="978477"/>
                  </a:lnTo>
                  <a:lnTo>
                    <a:pt x="1510930" y="978372"/>
                  </a:lnTo>
                  <a:lnTo>
                    <a:pt x="1524920" y="978249"/>
                  </a:lnTo>
                  <a:lnTo>
                    <a:pt x="1538910" y="978104"/>
                  </a:lnTo>
                  <a:lnTo>
                    <a:pt x="1552900" y="977935"/>
                  </a:lnTo>
                  <a:lnTo>
                    <a:pt x="1566890" y="977735"/>
                  </a:lnTo>
                  <a:lnTo>
                    <a:pt x="1580880" y="977501"/>
                  </a:lnTo>
                  <a:lnTo>
                    <a:pt x="1594870" y="977226"/>
                  </a:lnTo>
                  <a:lnTo>
                    <a:pt x="1608860" y="976903"/>
                  </a:lnTo>
                  <a:lnTo>
                    <a:pt x="1622850" y="976525"/>
                  </a:lnTo>
                  <a:lnTo>
                    <a:pt x="1636840" y="976080"/>
                  </a:lnTo>
                  <a:lnTo>
                    <a:pt x="1650830" y="975559"/>
                  </a:lnTo>
                  <a:lnTo>
                    <a:pt x="1664821" y="974947"/>
                  </a:lnTo>
                  <a:lnTo>
                    <a:pt x="1678811" y="974230"/>
                  </a:lnTo>
                  <a:lnTo>
                    <a:pt x="1692801" y="973390"/>
                  </a:lnTo>
                  <a:lnTo>
                    <a:pt x="1706791" y="972407"/>
                  </a:lnTo>
                  <a:lnTo>
                    <a:pt x="1720781" y="971256"/>
                  </a:lnTo>
                  <a:lnTo>
                    <a:pt x="1734771" y="969910"/>
                  </a:lnTo>
                  <a:lnTo>
                    <a:pt x="1748761" y="968338"/>
                  </a:lnTo>
                  <a:lnTo>
                    <a:pt x="1762751" y="966503"/>
                  </a:lnTo>
                  <a:lnTo>
                    <a:pt x="1776741" y="964364"/>
                  </a:lnTo>
                  <a:lnTo>
                    <a:pt x="1790731" y="961874"/>
                  </a:lnTo>
                  <a:lnTo>
                    <a:pt x="1804722" y="958981"/>
                  </a:lnTo>
                  <a:lnTo>
                    <a:pt x="1818712" y="955625"/>
                  </a:lnTo>
                  <a:lnTo>
                    <a:pt x="1832702" y="951742"/>
                  </a:lnTo>
                  <a:lnTo>
                    <a:pt x="1846692" y="947259"/>
                  </a:lnTo>
                  <a:lnTo>
                    <a:pt x="1860682" y="942100"/>
                  </a:lnTo>
                  <a:lnTo>
                    <a:pt x="1874672" y="936182"/>
                  </a:lnTo>
                  <a:lnTo>
                    <a:pt x="1888662" y="929421"/>
                  </a:lnTo>
                  <a:lnTo>
                    <a:pt x="1902652" y="921731"/>
                  </a:lnTo>
                  <a:lnTo>
                    <a:pt x="1916642" y="913029"/>
                  </a:lnTo>
                  <a:lnTo>
                    <a:pt x="1930632" y="903239"/>
                  </a:lnTo>
                  <a:lnTo>
                    <a:pt x="1944622" y="892294"/>
                  </a:lnTo>
                  <a:lnTo>
                    <a:pt x="1958613" y="880147"/>
                  </a:lnTo>
                  <a:lnTo>
                    <a:pt x="1972603" y="866773"/>
                  </a:lnTo>
                  <a:lnTo>
                    <a:pt x="1986593" y="852179"/>
                  </a:lnTo>
                  <a:lnTo>
                    <a:pt x="2000583" y="836405"/>
                  </a:lnTo>
                  <a:lnTo>
                    <a:pt x="2014573" y="819533"/>
                  </a:lnTo>
                  <a:lnTo>
                    <a:pt x="2028563" y="801685"/>
                  </a:lnTo>
                  <a:lnTo>
                    <a:pt x="2042553" y="783026"/>
                  </a:lnTo>
                  <a:lnTo>
                    <a:pt x="2056543" y="763758"/>
                  </a:lnTo>
                  <a:lnTo>
                    <a:pt x="2070533" y="744111"/>
                  </a:lnTo>
                  <a:lnTo>
                    <a:pt x="2084523" y="724336"/>
                  </a:lnTo>
                  <a:lnTo>
                    <a:pt x="2098513" y="704689"/>
                  </a:lnTo>
                  <a:lnTo>
                    <a:pt x="2112504" y="685421"/>
                  </a:lnTo>
                  <a:lnTo>
                    <a:pt x="2126494" y="666762"/>
                  </a:lnTo>
                  <a:lnTo>
                    <a:pt x="2140484" y="648914"/>
                  </a:lnTo>
                  <a:lnTo>
                    <a:pt x="2154474" y="632042"/>
                  </a:lnTo>
                  <a:lnTo>
                    <a:pt x="2168464" y="616268"/>
                  </a:lnTo>
                  <a:lnTo>
                    <a:pt x="2182454" y="601674"/>
                  </a:lnTo>
                  <a:lnTo>
                    <a:pt x="2196444" y="588301"/>
                  </a:lnTo>
                  <a:lnTo>
                    <a:pt x="2210434" y="576154"/>
                  </a:lnTo>
                  <a:lnTo>
                    <a:pt x="2224424" y="565209"/>
                  </a:lnTo>
                  <a:lnTo>
                    <a:pt x="2238414" y="555418"/>
                  </a:lnTo>
                  <a:lnTo>
                    <a:pt x="2252404" y="546716"/>
                  </a:lnTo>
                  <a:lnTo>
                    <a:pt x="2266395" y="539026"/>
                  </a:lnTo>
                  <a:lnTo>
                    <a:pt x="2280385" y="532265"/>
                  </a:lnTo>
                  <a:lnTo>
                    <a:pt x="2294375" y="526348"/>
                  </a:lnTo>
                  <a:lnTo>
                    <a:pt x="2308365" y="521188"/>
                  </a:lnTo>
                  <a:lnTo>
                    <a:pt x="2322355" y="516705"/>
                  </a:lnTo>
                  <a:lnTo>
                    <a:pt x="2336345" y="512822"/>
                  </a:lnTo>
                  <a:lnTo>
                    <a:pt x="2350335" y="509466"/>
                  </a:lnTo>
                  <a:lnTo>
                    <a:pt x="2364325" y="506573"/>
                  </a:lnTo>
                  <a:lnTo>
                    <a:pt x="2378315" y="504083"/>
                  </a:lnTo>
                  <a:lnTo>
                    <a:pt x="2392305" y="501944"/>
                  </a:lnTo>
                  <a:lnTo>
                    <a:pt x="2406296" y="500109"/>
                  </a:lnTo>
                  <a:lnTo>
                    <a:pt x="2420286" y="498537"/>
                  </a:lnTo>
                  <a:lnTo>
                    <a:pt x="2434276" y="497191"/>
                  </a:lnTo>
                  <a:lnTo>
                    <a:pt x="2448266" y="496040"/>
                  </a:lnTo>
                  <a:lnTo>
                    <a:pt x="2462256" y="495057"/>
                  </a:lnTo>
                  <a:lnTo>
                    <a:pt x="2476246" y="494217"/>
                  </a:lnTo>
                  <a:lnTo>
                    <a:pt x="2490236" y="493500"/>
                  </a:lnTo>
                  <a:lnTo>
                    <a:pt x="2504226" y="492889"/>
                  </a:lnTo>
                  <a:lnTo>
                    <a:pt x="2518216" y="492367"/>
                  </a:lnTo>
                  <a:lnTo>
                    <a:pt x="2532206" y="491923"/>
                  </a:lnTo>
                  <a:lnTo>
                    <a:pt x="2546196" y="491544"/>
                  </a:lnTo>
                  <a:lnTo>
                    <a:pt x="2560187" y="491221"/>
                  </a:lnTo>
                  <a:lnTo>
                    <a:pt x="2574177" y="490946"/>
                  </a:lnTo>
                  <a:lnTo>
                    <a:pt x="2588167" y="490712"/>
                  </a:lnTo>
                  <a:lnTo>
                    <a:pt x="2602157" y="490513"/>
                  </a:lnTo>
                  <a:lnTo>
                    <a:pt x="2616147" y="490343"/>
                  </a:lnTo>
                  <a:lnTo>
                    <a:pt x="2630137" y="490198"/>
                  </a:lnTo>
                  <a:lnTo>
                    <a:pt x="2644127" y="490075"/>
                  </a:lnTo>
                  <a:lnTo>
                    <a:pt x="2658117" y="489971"/>
                  </a:lnTo>
                  <a:lnTo>
                    <a:pt x="2672107" y="489881"/>
                  </a:lnTo>
                  <a:lnTo>
                    <a:pt x="2686097" y="489806"/>
                  </a:lnTo>
                  <a:lnTo>
                    <a:pt x="2700087" y="489741"/>
                  </a:lnTo>
                  <a:lnTo>
                    <a:pt x="2714078" y="489686"/>
                  </a:lnTo>
                  <a:lnTo>
                    <a:pt x="2728068" y="489639"/>
                  </a:lnTo>
                  <a:lnTo>
                    <a:pt x="2742058" y="489600"/>
                  </a:lnTo>
                  <a:lnTo>
                    <a:pt x="2756048" y="489566"/>
                  </a:lnTo>
                  <a:lnTo>
                    <a:pt x="2770038" y="489537"/>
                  </a:lnTo>
                  <a:lnTo>
                    <a:pt x="2770038" y="489373"/>
                  </a:lnTo>
                  <a:lnTo>
                    <a:pt x="2784028" y="489373"/>
                  </a:lnTo>
                  <a:lnTo>
                    <a:pt x="2798018" y="489373"/>
                  </a:lnTo>
                  <a:lnTo>
                    <a:pt x="2812008" y="489373"/>
                  </a:lnTo>
                  <a:lnTo>
                    <a:pt x="2825998" y="489373"/>
                  </a:lnTo>
                  <a:lnTo>
                    <a:pt x="2839988" y="489373"/>
                  </a:lnTo>
                  <a:lnTo>
                    <a:pt x="2853978" y="489373"/>
                  </a:lnTo>
                  <a:lnTo>
                    <a:pt x="2867969" y="489373"/>
                  </a:lnTo>
                  <a:lnTo>
                    <a:pt x="2881959" y="489373"/>
                  </a:lnTo>
                  <a:lnTo>
                    <a:pt x="2895949" y="489373"/>
                  </a:lnTo>
                  <a:lnTo>
                    <a:pt x="2909939" y="489373"/>
                  </a:lnTo>
                  <a:lnTo>
                    <a:pt x="2923929" y="489373"/>
                  </a:lnTo>
                  <a:lnTo>
                    <a:pt x="2937919" y="489373"/>
                  </a:lnTo>
                  <a:lnTo>
                    <a:pt x="2951909" y="489373"/>
                  </a:lnTo>
                  <a:lnTo>
                    <a:pt x="2965899" y="489373"/>
                  </a:lnTo>
                  <a:lnTo>
                    <a:pt x="2979889" y="489373"/>
                  </a:lnTo>
                  <a:lnTo>
                    <a:pt x="2993879" y="489373"/>
                  </a:lnTo>
                  <a:lnTo>
                    <a:pt x="3007870" y="489373"/>
                  </a:lnTo>
                  <a:lnTo>
                    <a:pt x="3021860" y="489373"/>
                  </a:lnTo>
                  <a:lnTo>
                    <a:pt x="3035850" y="489373"/>
                  </a:lnTo>
                  <a:lnTo>
                    <a:pt x="3049840" y="489373"/>
                  </a:lnTo>
                  <a:lnTo>
                    <a:pt x="3063830" y="489373"/>
                  </a:lnTo>
                  <a:lnTo>
                    <a:pt x="3077820" y="489373"/>
                  </a:lnTo>
                  <a:lnTo>
                    <a:pt x="3091810" y="489373"/>
                  </a:lnTo>
                  <a:lnTo>
                    <a:pt x="3105800" y="489373"/>
                  </a:lnTo>
                  <a:lnTo>
                    <a:pt x="3119790" y="489373"/>
                  </a:lnTo>
                  <a:lnTo>
                    <a:pt x="3133780" y="489373"/>
                  </a:lnTo>
                  <a:lnTo>
                    <a:pt x="3147770" y="489373"/>
                  </a:lnTo>
                  <a:lnTo>
                    <a:pt x="3161761" y="489373"/>
                  </a:lnTo>
                  <a:lnTo>
                    <a:pt x="3175751" y="489373"/>
                  </a:lnTo>
                  <a:lnTo>
                    <a:pt x="3189741" y="489373"/>
                  </a:lnTo>
                  <a:lnTo>
                    <a:pt x="3203731" y="489373"/>
                  </a:lnTo>
                  <a:lnTo>
                    <a:pt x="3217721" y="489373"/>
                  </a:lnTo>
                  <a:lnTo>
                    <a:pt x="3231711" y="489373"/>
                  </a:lnTo>
                  <a:lnTo>
                    <a:pt x="3245701" y="489373"/>
                  </a:lnTo>
                  <a:lnTo>
                    <a:pt x="3259691" y="489373"/>
                  </a:lnTo>
                  <a:lnTo>
                    <a:pt x="3273681" y="489373"/>
                  </a:lnTo>
                  <a:lnTo>
                    <a:pt x="3287671" y="489373"/>
                  </a:lnTo>
                  <a:lnTo>
                    <a:pt x="3301661" y="489373"/>
                  </a:lnTo>
                  <a:lnTo>
                    <a:pt x="3315652" y="489373"/>
                  </a:lnTo>
                  <a:lnTo>
                    <a:pt x="3329642" y="489373"/>
                  </a:lnTo>
                  <a:lnTo>
                    <a:pt x="3343632" y="489373"/>
                  </a:lnTo>
                  <a:lnTo>
                    <a:pt x="3357622" y="489373"/>
                  </a:lnTo>
                  <a:lnTo>
                    <a:pt x="3371612" y="489373"/>
                  </a:lnTo>
                  <a:lnTo>
                    <a:pt x="3385602" y="489373"/>
                  </a:lnTo>
                  <a:lnTo>
                    <a:pt x="3399592" y="489373"/>
                  </a:lnTo>
                  <a:lnTo>
                    <a:pt x="3413582" y="489373"/>
                  </a:lnTo>
                  <a:lnTo>
                    <a:pt x="3427572" y="489373"/>
                  </a:lnTo>
                  <a:lnTo>
                    <a:pt x="3441562" y="489373"/>
                  </a:lnTo>
                  <a:lnTo>
                    <a:pt x="3455552" y="489373"/>
                  </a:lnTo>
                  <a:lnTo>
                    <a:pt x="3469543" y="489373"/>
                  </a:lnTo>
                  <a:lnTo>
                    <a:pt x="3483533" y="489373"/>
                  </a:lnTo>
                  <a:lnTo>
                    <a:pt x="3497523" y="489373"/>
                  </a:lnTo>
                  <a:lnTo>
                    <a:pt x="3511513" y="489373"/>
                  </a:lnTo>
                  <a:lnTo>
                    <a:pt x="3525503" y="489373"/>
                  </a:lnTo>
                  <a:lnTo>
                    <a:pt x="3539493" y="489373"/>
                  </a:lnTo>
                  <a:lnTo>
                    <a:pt x="3553483" y="489373"/>
                  </a:lnTo>
                  <a:lnTo>
                    <a:pt x="3567473" y="489373"/>
                  </a:lnTo>
                  <a:lnTo>
                    <a:pt x="3581463" y="489373"/>
                  </a:lnTo>
                  <a:lnTo>
                    <a:pt x="3595453" y="489373"/>
                  </a:lnTo>
                  <a:lnTo>
                    <a:pt x="3609444" y="489373"/>
                  </a:lnTo>
                  <a:lnTo>
                    <a:pt x="3623434" y="489373"/>
                  </a:lnTo>
                  <a:lnTo>
                    <a:pt x="3637424" y="489373"/>
                  </a:lnTo>
                  <a:lnTo>
                    <a:pt x="3651414" y="489373"/>
                  </a:lnTo>
                  <a:lnTo>
                    <a:pt x="3665404" y="489373"/>
                  </a:lnTo>
                  <a:lnTo>
                    <a:pt x="3679394" y="489373"/>
                  </a:lnTo>
                  <a:lnTo>
                    <a:pt x="3693384" y="489373"/>
                  </a:lnTo>
                  <a:lnTo>
                    <a:pt x="3707374" y="489373"/>
                  </a:lnTo>
                  <a:lnTo>
                    <a:pt x="3721364" y="489373"/>
                  </a:lnTo>
                  <a:lnTo>
                    <a:pt x="3735354" y="489373"/>
                  </a:lnTo>
                  <a:lnTo>
                    <a:pt x="3749344" y="489373"/>
                  </a:lnTo>
                  <a:lnTo>
                    <a:pt x="3763335" y="489373"/>
                  </a:lnTo>
                  <a:lnTo>
                    <a:pt x="3777325" y="489373"/>
                  </a:lnTo>
                  <a:lnTo>
                    <a:pt x="3791315" y="489373"/>
                  </a:lnTo>
                  <a:lnTo>
                    <a:pt x="3805305" y="489373"/>
                  </a:lnTo>
                  <a:lnTo>
                    <a:pt x="3819295" y="489373"/>
                  </a:lnTo>
                  <a:lnTo>
                    <a:pt x="3833285" y="489373"/>
                  </a:lnTo>
                  <a:lnTo>
                    <a:pt x="3847275" y="489373"/>
                  </a:lnTo>
                  <a:lnTo>
                    <a:pt x="3861265" y="489373"/>
                  </a:lnTo>
                  <a:lnTo>
                    <a:pt x="3875255" y="489373"/>
                  </a:lnTo>
                  <a:lnTo>
                    <a:pt x="3889245" y="489373"/>
                  </a:lnTo>
                  <a:lnTo>
                    <a:pt x="3903235" y="489373"/>
                  </a:lnTo>
                  <a:lnTo>
                    <a:pt x="3917226" y="489373"/>
                  </a:lnTo>
                  <a:lnTo>
                    <a:pt x="3931216" y="489373"/>
                  </a:lnTo>
                  <a:lnTo>
                    <a:pt x="3945206" y="489373"/>
                  </a:lnTo>
                  <a:lnTo>
                    <a:pt x="3959196" y="489373"/>
                  </a:lnTo>
                  <a:lnTo>
                    <a:pt x="3973186" y="489373"/>
                  </a:lnTo>
                  <a:lnTo>
                    <a:pt x="3987176" y="489373"/>
                  </a:lnTo>
                  <a:lnTo>
                    <a:pt x="4001166" y="489373"/>
                  </a:lnTo>
                  <a:lnTo>
                    <a:pt x="4015156" y="489373"/>
                  </a:lnTo>
                  <a:lnTo>
                    <a:pt x="4029146" y="489373"/>
                  </a:lnTo>
                  <a:lnTo>
                    <a:pt x="4043136" y="489373"/>
                  </a:lnTo>
                  <a:lnTo>
                    <a:pt x="4057126" y="489373"/>
                  </a:lnTo>
                  <a:lnTo>
                    <a:pt x="4071117" y="489373"/>
                  </a:lnTo>
                  <a:lnTo>
                    <a:pt x="4085107" y="489373"/>
                  </a:lnTo>
                  <a:lnTo>
                    <a:pt x="4099097" y="489373"/>
                  </a:lnTo>
                  <a:lnTo>
                    <a:pt x="4113087" y="489373"/>
                  </a:lnTo>
                  <a:lnTo>
                    <a:pt x="4127077" y="489373"/>
                  </a:lnTo>
                  <a:lnTo>
                    <a:pt x="4141067" y="489373"/>
                  </a:lnTo>
                  <a:lnTo>
                    <a:pt x="4155057" y="489373"/>
                  </a:lnTo>
                </a:path>
              </a:pathLst>
            </a:custGeom>
            <a:ln w="40651" cap="flat">
              <a:solidFill>
                <a:srgbClr val="D3D3D3">
                  <a:alpha val="100000"/>
                </a:srgbClr>
              </a:solidFill>
              <a:prstDash val="solid"/>
              <a:round/>
            </a:ln>
          </p:spPr>
          <p:txBody>
            <a:bodyPr/>
            <a:lstStyle/>
            <a:p/>
          </p:txBody>
        </p:sp>
        <p:sp>
          <p:nvSpPr>
            <p:cNvPr id="45" name="pl45"/>
            <p:cNvSpPr/>
            <p:nvPr/>
          </p:nvSpPr>
          <p:spPr>
            <a:xfrm>
              <a:off x="2737948" y="3353577"/>
              <a:ext cx="4155057" cy="734470"/>
            </a:xfrm>
            <a:custGeom>
              <a:avLst/>
              <a:pathLst>
                <a:path w="4155057" h="73447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64"/>
                  </a:lnTo>
                  <a:lnTo>
                    <a:pt x="1399009" y="193"/>
                  </a:lnTo>
                  <a:lnTo>
                    <a:pt x="1412999" y="226"/>
                  </a:lnTo>
                  <a:lnTo>
                    <a:pt x="1426989" y="266"/>
                  </a:lnTo>
                  <a:lnTo>
                    <a:pt x="1440979" y="313"/>
                  </a:lnTo>
                  <a:lnTo>
                    <a:pt x="1454969" y="368"/>
                  </a:lnTo>
                  <a:lnTo>
                    <a:pt x="1468959" y="432"/>
                  </a:lnTo>
                  <a:lnTo>
                    <a:pt x="1482949" y="508"/>
                  </a:lnTo>
                  <a:lnTo>
                    <a:pt x="1496939" y="597"/>
                  </a:lnTo>
                  <a:lnTo>
                    <a:pt x="1510930" y="702"/>
                  </a:lnTo>
                  <a:lnTo>
                    <a:pt x="1524920" y="825"/>
                  </a:lnTo>
                  <a:lnTo>
                    <a:pt x="1538910" y="970"/>
                  </a:lnTo>
                  <a:lnTo>
                    <a:pt x="1552900" y="1139"/>
                  </a:lnTo>
                  <a:lnTo>
                    <a:pt x="1566890" y="1339"/>
                  </a:lnTo>
                  <a:lnTo>
                    <a:pt x="1580880" y="1573"/>
                  </a:lnTo>
                  <a:lnTo>
                    <a:pt x="1594870" y="1848"/>
                  </a:lnTo>
                  <a:lnTo>
                    <a:pt x="1608860" y="2171"/>
                  </a:lnTo>
                  <a:lnTo>
                    <a:pt x="1622850" y="2549"/>
                  </a:lnTo>
                  <a:lnTo>
                    <a:pt x="1636840" y="2994"/>
                  </a:lnTo>
                  <a:lnTo>
                    <a:pt x="1650830" y="3515"/>
                  </a:lnTo>
                  <a:lnTo>
                    <a:pt x="1664821" y="4127"/>
                  </a:lnTo>
                  <a:lnTo>
                    <a:pt x="1678811" y="4844"/>
                  </a:lnTo>
                  <a:lnTo>
                    <a:pt x="1692801" y="5684"/>
                  </a:lnTo>
                  <a:lnTo>
                    <a:pt x="1706791" y="6667"/>
                  </a:lnTo>
                  <a:lnTo>
                    <a:pt x="1720781" y="7818"/>
                  </a:lnTo>
                  <a:lnTo>
                    <a:pt x="1734771" y="9164"/>
                  </a:lnTo>
                  <a:lnTo>
                    <a:pt x="1748761" y="10736"/>
                  </a:lnTo>
                  <a:lnTo>
                    <a:pt x="1762751" y="12571"/>
                  </a:lnTo>
                  <a:lnTo>
                    <a:pt x="1776741" y="14710"/>
                  </a:lnTo>
                  <a:lnTo>
                    <a:pt x="1790731" y="17200"/>
                  </a:lnTo>
                  <a:lnTo>
                    <a:pt x="1804722" y="20093"/>
                  </a:lnTo>
                  <a:lnTo>
                    <a:pt x="1818712" y="23449"/>
                  </a:lnTo>
                  <a:lnTo>
                    <a:pt x="1832702" y="27332"/>
                  </a:lnTo>
                  <a:lnTo>
                    <a:pt x="1846692" y="31815"/>
                  </a:lnTo>
                  <a:lnTo>
                    <a:pt x="1860682" y="36974"/>
                  </a:lnTo>
                  <a:lnTo>
                    <a:pt x="1874672" y="42892"/>
                  </a:lnTo>
                  <a:lnTo>
                    <a:pt x="1888662" y="49653"/>
                  </a:lnTo>
                  <a:lnTo>
                    <a:pt x="1902652" y="57343"/>
                  </a:lnTo>
                  <a:lnTo>
                    <a:pt x="1916642" y="66045"/>
                  </a:lnTo>
                  <a:lnTo>
                    <a:pt x="1930632" y="75835"/>
                  </a:lnTo>
                  <a:lnTo>
                    <a:pt x="1944622" y="86780"/>
                  </a:lnTo>
                  <a:lnTo>
                    <a:pt x="1958613" y="98927"/>
                  </a:lnTo>
                  <a:lnTo>
                    <a:pt x="1972603" y="112301"/>
                  </a:lnTo>
                  <a:lnTo>
                    <a:pt x="1986593" y="126895"/>
                  </a:lnTo>
                  <a:lnTo>
                    <a:pt x="2000583" y="142669"/>
                  </a:lnTo>
                  <a:lnTo>
                    <a:pt x="2014573" y="159541"/>
                  </a:lnTo>
                  <a:lnTo>
                    <a:pt x="2028563" y="177389"/>
                  </a:lnTo>
                  <a:lnTo>
                    <a:pt x="2042553" y="196048"/>
                  </a:lnTo>
                  <a:lnTo>
                    <a:pt x="2056543" y="215316"/>
                  </a:lnTo>
                  <a:lnTo>
                    <a:pt x="2070533" y="234963"/>
                  </a:lnTo>
                  <a:lnTo>
                    <a:pt x="2084523" y="254738"/>
                  </a:lnTo>
                  <a:lnTo>
                    <a:pt x="2098513" y="274385"/>
                  </a:lnTo>
                  <a:lnTo>
                    <a:pt x="2112504" y="293653"/>
                  </a:lnTo>
                  <a:lnTo>
                    <a:pt x="2126494" y="312312"/>
                  </a:lnTo>
                  <a:lnTo>
                    <a:pt x="2140484" y="330160"/>
                  </a:lnTo>
                  <a:lnTo>
                    <a:pt x="2154474" y="347032"/>
                  </a:lnTo>
                  <a:lnTo>
                    <a:pt x="2168464" y="362806"/>
                  </a:lnTo>
                  <a:lnTo>
                    <a:pt x="2182454" y="377400"/>
                  </a:lnTo>
                  <a:lnTo>
                    <a:pt x="2196444" y="390773"/>
                  </a:lnTo>
                  <a:lnTo>
                    <a:pt x="2210434" y="402920"/>
                  </a:lnTo>
                  <a:lnTo>
                    <a:pt x="2224424" y="413865"/>
                  </a:lnTo>
                  <a:lnTo>
                    <a:pt x="2238414" y="423656"/>
                  </a:lnTo>
                  <a:lnTo>
                    <a:pt x="2252404" y="432358"/>
                  </a:lnTo>
                  <a:lnTo>
                    <a:pt x="2266395" y="440048"/>
                  </a:lnTo>
                  <a:lnTo>
                    <a:pt x="2280385" y="446809"/>
                  </a:lnTo>
                  <a:lnTo>
                    <a:pt x="2294375" y="452726"/>
                  </a:lnTo>
                  <a:lnTo>
                    <a:pt x="2308365" y="457886"/>
                  </a:lnTo>
                  <a:lnTo>
                    <a:pt x="2322355" y="462369"/>
                  </a:lnTo>
                  <a:lnTo>
                    <a:pt x="2336345" y="466252"/>
                  </a:lnTo>
                  <a:lnTo>
                    <a:pt x="2350335" y="469608"/>
                  </a:lnTo>
                  <a:lnTo>
                    <a:pt x="2364325" y="472501"/>
                  </a:lnTo>
                  <a:lnTo>
                    <a:pt x="2378315" y="474991"/>
                  </a:lnTo>
                  <a:lnTo>
                    <a:pt x="2392305" y="477130"/>
                  </a:lnTo>
                  <a:lnTo>
                    <a:pt x="2406296" y="478965"/>
                  </a:lnTo>
                  <a:lnTo>
                    <a:pt x="2420286" y="480537"/>
                  </a:lnTo>
                  <a:lnTo>
                    <a:pt x="2434276" y="481883"/>
                  </a:lnTo>
                  <a:lnTo>
                    <a:pt x="2448266" y="483034"/>
                  </a:lnTo>
                  <a:lnTo>
                    <a:pt x="2462256" y="484017"/>
                  </a:lnTo>
                  <a:lnTo>
                    <a:pt x="2476246" y="484857"/>
                  </a:lnTo>
                  <a:lnTo>
                    <a:pt x="2490236" y="485574"/>
                  </a:lnTo>
                  <a:lnTo>
                    <a:pt x="2504226" y="486185"/>
                  </a:lnTo>
                  <a:lnTo>
                    <a:pt x="2518216" y="486707"/>
                  </a:lnTo>
                  <a:lnTo>
                    <a:pt x="2532206" y="487151"/>
                  </a:lnTo>
                  <a:lnTo>
                    <a:pt x="2546196" y="487530"/>
                  </a:lnTo>
                  <a:lnTo>
                    <a:pt x="2560187" y="487853"/>
                  </a:lnTo>
                  <a:lnTo>
                    <a:pt x="2574177" y="488128"/>
                  </a:lnTo>
                  <a:lnTo>
                    <a:pt x="2588167" y="488362"/>
                  </a:lnTo>
                  <a:lnTo>
                    <a:pt x="2602157" y="488561"/>
                  </a:lnTo>
                  <a:lnTo>
                    <a:pt x="2616147" y="488731"/>
                  </a:lnTo>
                  <a:lnTo>
                    <a:pt x="2630137" y="488876"/>
                  </a:lnTo>
                  <a:lnTo>
                    <a:pt x="2644127" y="488999"/>
                  </a:lnTo>
                  <a:lnTo>
                    <a:pt x="2658117" y="489103"/>
                  </a:lnTo>
                  <a:lnTo>
                    <a:pt x="2672107" y="489193"/>
                  </a:lnTo>
                  <a:lnTo>
                    <a:pt x="2686097" y="489268"/>
                  </a:lnTo>
                  <a:lnTo>
                    <a:pt x="2700087" y="489333"/>
                  </a:lnTo>
                  <a:lnTo>
                    <a:pt x="2714078" y="489388"/>
                  </a:lnTo>
                  <a:lnTo>
                    <a:pt x="2728068" y="489435"/>
                  </a:lnTo>
                  <a:lnTo>
                    <a:pt x="2742058" y="489474"/>
                  </a:lnTo>
                  <a:lnTo>
                    <a:pt x="2756048" y="489508"/>
                  </a:lnTo>
                  <a:lnTo>
                    <a:pt x="2770038" y="489537"/>
                  </a:lnTo>
                  <a:lnTo>
                    <a:pt x="2770038" y="489783"/>
                  </a:lnTo>
                  <a:lnTo>
                    <a:pt x="2784028" y="489798"/>
                  </a:lnTo>
                  <a:lnTo>
                    <a:pt x="2798018" y="489815"/>
                  </a:lnTo>
                  <a:lnTo>
                    <a:pt x="2812008" y="489835"/>
                  </a:lnTo>
                  <a:lnTo>
                    <a:pt x="2825998" y="489858"/>
                  </a:lnTo>
                  <a:lnTo>
                    <a:pt x="2839988" y="489885"/>
                  </a:lnTo>
                  <a:lnTo>
                    <a:pt x="2853978" y="489918"/>
                  </a:lnTo>
                  <a:lnTo>
                    <a:pt x="2867969" y="489956"/>
                  </a:lnTo>
                  <a:lnTo>
                    <a:pt x="2881959" y="490000"/>
                  </a:lnTo>
                  <a:lnTo>
                    <a:pt x="2895949" y="490052"/>
                  </a:lnTo>
                  <a:lnTo>
                    <a:pt x="2909939" y="490114"/>
                  </a:lnTo>
                  <a:lnTo>
                    <a:pt x="2923929" y="490186"/>
                  </a:lnTo>
                  <a:lnTo>
                    <a:pt x="2937919" y="490271"/>
                  </a:lnTo>
                  <a:lnTo>
                    <a:pt x="2951909" y="490371"/>
                  </a:lnTo>
                  <a:lnTo>
                    <a:pt x="2965899" y="490488"/>
                  </a:lnTo>
                  <a:lnTo>
                    <a:pt x="2979889" y="490625"/>
                  </a:lnTo>
                  <a:lnTo>
                    <a:pt x="2993879" y="490787"/>
                  </a:lnTo>
                  <a:lnTo>
                    <a:pt x="3007870" y="490976"/>
                  </a:lnTo>
                  <a:lnTo>
                    <a:pt x="3021860" y="491198"/>
                  </a:lnTo>
                  <a:lnTo>
                    <a:pt x="3035850" y="491459"/>
                  </a:lnTo>
                  <a:lnTo>
                    <a:pt x="3049840" y="491765"/>
                  </a:lnTo>
                  <a:lnTo>
                    <a:pt x="3063830" y="492123"/>
                  </a:lnTo>
                  <a:lnTo>
                    <a:pt x="3077820" y="492543"/>
                  </a:lnTo>
                  <a:lnTo>
                    <a:pt x="3091810" y="493035"/>
                  </a:lnTo>
                  <a:lnTo>
                    <a:pt x="3105800" y="493610"/>
                  </a:lnTo>
                  <a:lnTo>
                    <a:pt x="3119790" y="494283"/>
                  </a:lnTo>
                  <a:lnTo>
                    <a:pt x="3133780" y="495069"/>
                  </a:lnTo>
                  <a:lnTo>
                    <a:pt x="3147770" y="495987"/>
                  </a:lnTo>
                  <a:lnTo>
                    <a:pt x="3161761" y="497056"/>
                  </a:lnTo>
                  <a:lnTo>
                    <a:pt x="3175751" y="498301"/>
                  </a:lnTo>
                  <a:lnTo>
                    <a:pt x="3189741" y="499748"/>
                  </a:lnTo>
                  <a:lnTo>
                    <a:pt x="3203731" y="501426"/>
                  </a:lnTo>
                  <a:lnTo>
                    <a:pt x="3217721" y="503368"/>
                  </a:lnTo>
                  <a:lnTo>
                    <a:pt x="3231711" y="505609"/>
                  </a:lnTo>
                  <a:lnTo>
                    <a:pt x="3245701" y="508189"/>
                  </a:lnTo>
                  <a:lnTo>
                    <a:pt x="3259691" y="511147"/>
                  </a:lnTo>
                  <a:lnTo>
                    <a:pt x="3273681" y="514528"/>
                  </a:lnTo>
                  <a:lnTo>
                    <a:pt x="3287671" y="518373"/>
                  </a:lnTo>
                  <a:lnTo>
                    <a:pt x="3301661" y="522724"/>
                  </a:lnTo>
                  <a:lnTo>
                    <a:pt x="3315652" y="527619"/>
                  </a:lnTo>
                  <a:lnTo>
                    <a:pt x="3329642" y="533092"/>
                  </a:lnTo>
                  <a:lnTo>
                    <a:pt x="3343632" y="539165"/>
                  </a:lnTo>
                  <a:lnTo>
                    <a:pt x="3357622" y="545852"/>
                  </a:lnTo>
                  <a:lnTo>
                    <a:pt x="3371612" y="553149"/>
                  </a:lnTo>
                  <a:lnTo>
                    <a:pt x="3385602" y="561036"/>
                  </a:lnTo>
                  <a:lnTo>
                    <a:pt x="3399592" y="569472"/>
                  </a:lnTo>
                  <a:lnTo>
                    <a:pt x="3413582" y="578396"/>
                  </a:lnTo>
                  <a:lnTo>
                    <a:pt x="3427572" y="587725"/>
                  </a:lnTo>
                  <a:lnTo>
                    <a:pt x="3441562" y="597359"/>
                  </a:lnTo>
                  <a:lnTo>
                    <a:pt x="3455552" y="607183"/>
                  </a:lnTo>
                  <a:lnTo>
                    <a:pt x="3469543" y="617070"/>
                  </a:lnTo>
                  <a:lnTo>
                    <a:pt x="3483533" y="626894"/>
                  </a:lnTo>
                  <a:lnTo>
                    <a:pt x="3497523" y="636528"/>
                  </a:lnTo>
                  <a:lnTo>
                    <a:pt x="3511513" y="645857"/>
                  </a:lnTo>
                  <a:lnTo>
                    <a:pt x="3525503" y="654781"/>
                  </a:lnTo>
                  <a:lnTo>
                    <a:pt x="3539493" y="663217"/>
                  </a:lnTo>
                  <a:lnTo>
                    <a:pt x="3553483" y="671104"/>
                  </a:lnTo>
                  <a:lnTo>
                    <a:pt x="3567473" y="678401"/>
                  </a:lnTo>
                  <a:lnTo>
                    <a:pt x="3581463" y="685088"/>
                  </a:lnTo>
                  <a:lnTo>
                    <a:pt x="3595453" y="691162"/>
                  </a:lnTo>
                  <a:lnTo>
                    <a:pt x="3609444" y="696634"/>
                  </a:lnTo>
                  <a:lnTo>
                    <a:pt x="3623434" y="701530"/>
                  </a:lnTo>
                  <a:lnTo>
                    <a:pt x="3637424" y="705881"/>
                  </a:lnTo>
                  <a:lnTo>
                    <a:pt x="3651414" y="709725"/>
                  </a:lnTo>
                  <a:lnTo>
                    <a:pt x="3665404" y="713106"/>
                  </a:lnTo>
                  <a:lnTo>
                    <a:pt x="3679394" y="716065"/>
                  </a:lnTo>
                  <a:lnTo>
                    <a:pt x="3693384" y="718644"/>
                  </a:lnTo>
                  <a:lnTo>
                    <a:pt x="3707374" y="720886"/>
                  </a:lnTo>
                  <a:lnTo>
                    <a:pt x="3721364" y="722828"/>
                  </a:lnTo>
                  <a:lnTo>
                    <a:pt x="3735354" y="724505"/>
                  </a:lnTo>
                  <a:lnTo>
                    <a:pt x="3749344" y="725952"/>
                  </a:lnTo>
                  <a:lnTo>
                    <a:pt x="3763335" y="727197"/>
                  </a:lnTo>
                  <a:lnTo>
                    <a:pt x="3777325" y="728266"/>
                  </a:lnTo>
                  <a:lnTo>
                    <a:pt x="3791315" y="729184"/>
                  </a:lnTo>
                  <a:lnTo>
                    <a:pt x="3805305" y="729970"/>
                  </a:lnTo>
                  <a:lnTo>
                    <a:pt x="3819295" y="730643"/>
                  </a:lnTo>
                  <a:lnTo>
                    <a:pt x="3833285" y="731218"/>
                  </a:lnTo>
                  <a:lnTo>
                    <a:pt x="3847275" y="731710"/>
                  </a:lnTo>
                  <a:lnTo>
                    <a:pt x="3861265" y="732130"/>
                  </a:lnTo>
                  <a:lnTo>
                    <a:pt x="3875255" y="732488"/>
                  </a:lnTo>
                  <a:lnTo>
                    <a:pt x="3889245" y="732794"/>
                  </a:lnTo>
                  <a:lnTo>
                    <a:pt x="3903235" y="733055"/>
                  </a:lnTo>
                  <a:lnTo>
                    <a:pt x="3917226" y="733277"/>
                  </a:lnTo>
                  <a:lnTo>
                    <a:pt x="3931216" y="733467"/>
                  </a:lnTo>
                  <a:lnTo>
                    <a:pt x="3945206" y="733628"/>
                  </a:lnTo>
                  <a:lnTo>
                    <a:pt x="3959196" y="733765"/>
                  </a:lnTo>
                  <a:lnTo>
                    <a:pt x="3973186" y="733882"/>
                  </a:lnTo>
                  <a:lnTo>
                    <a:pt x="3987176" y="733982"/>
                  </a:lnTo>
                  <a:lnTo>
                    <a:pt x="4001166" y="734067"/>
                  </a:lnTo>
                  <a:lnTo>
                    <a:pt x="4015156" y="734139"/>
                  </a:lnTo>
                  <a:lnTo>
                    <a:pt x="4029146" y="734201"/>
                  </a:lnTo>
                  <a:lnTo>
                    <a:pt x="4043136" y="734253"/>
                  </a:lnTo>
                  <a:lnTo>
                    <a:pt x="4057126" y="734298"/>
                  </a:lnTo>
                  <a:lnTo>
                    <a:pt x="4071117" y="734336"/>
                  </a:lnTo>
                  <a:lnTo>
                    <a:pt x="4085107" y="734368"/>
                  </a:lnTo>
                  <a:lnTo>
                    <a:pt x="4099097" y="734395"/>
                  </a:lnTo>
                  <a:lnTo>
                    <a:pt x="4113087" y="734419"/>
                  </a:lnTo>
                  <a:lnTo>
                    <a:pt x="4127077" y="734439"/>
                  </a:lnTo>
                  <a:lnTo>
                    <a:pt x="4141067" y="734456"/>
                  </a:lnTo>
                  <a:lnTo>
                    <a:pt x="4155057" y="734470"/>
                  </a:lnTo>
                </a:path>
              </a:pathLst>
            </a:custGeom>
            <a:ln w="40651" cap="flat">
              <a:solidFill>
                <a:srgbClr val="D3D3D3">
                  <a:alpha val="100000"/>
                </a:srgbClr>
              </a:solidFill>
              <a:prstDash val="solid"/>
              <a:round/>
            </a:ln>
          </p:spPr>
          <p:txBody>
            <a:bodyPr/>
            <a:lstStyle/>
            <a:p/>
          </p:txBody>
        </p:sp>
        <p:sp>
          <p:nvSpPr>
            <p:cNvPr id="46" name="pt46"/>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58091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9" name="pt59"/>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158091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4" name="pt64"/>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6834303" y="256032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3" name="pt73"/>
            <p:cNvSpPr/>
            <p:nvPr/>
          </p:nvSpPr>
          <p:spPr>
            <a:xfrm>
              <a:off x="5449283" y="231547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4" name="pt74"/>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tx130"/>
            <p:cNvSpPr/>
            <p:nvPr/>
          </p:nvSpPr>
          <p:spPr>
            <a:xfrm>
              <a:off x="1565866"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(974,000)</a:t>
              </a:r>
            </a:p>
          </p:txBody>
        </p:sp>
        <p:sp>
          <p:nvSpPr>
            <p:cNvPr id="131" name="tx131"/>
            <p:cNvSpPr/>
            <p:nvPr/>
          </p:nvSpPr>
          <p:spPr>
            <a:xfrm>
              <a:off x="1629103"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(448,000)</a:t>
              </a:r>
            </a:p>
          </p:txBody>
        </p:sp>
        <p:sp>
          <p:nvSpPr>
            <p:cNvPr id="132" name="tx132"/>
            <p:cNvSpPr/>
            <p:nvPr/>
          </p:nvSpPr>
          <p:spPr>
            <a:xfrm>
              <a:off x="1326940" y="1321344"/>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(339,000)</a:t>
              </a:r>
            </a:p>
          </p:txBody>
        </p:sp>
        <p:sp>
          <p:nvSpPr>
            <p:cNvPr id="133" name="tx133"/>
            <p:cNvSpPr/>
            <p:nvPr/>
          </p:nvSpPr>
          <p:spPr>
            <a:xfrm>
              <a:off x="1298841" y="1566195"/>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(280,000)</a:t>
              </a:r>
            </a:p>
          </p:txBody>
        </p:sp>
        <p:sp>
          <p:nvSpPr>
            <p:cNvPr id="134" name="tx134"/>
            <p:cNvSpPr/>
            <p:nvPr/>
          </p:nvSpPr>
          <p:spPr>
            <a:xfrm>
              <a:off x="1565990" y="1811046"/>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(231,000)</a:t>
              </a:r>
            </a:p>
          </p:txBody>
        </p:sp>
        <p:sp>
          <p:nvSpPr>
            <p:cNvPr id="135" name="tx135"/>
            <p:cNvSpPr/>
            <p:nvPr/>
          </p:nvSpPr>
          <p:spPr>
            <a:xfrm>
              <a:off x="1502630" y="2055897"/>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(220,000)</a:t>
              </a:r>
            </a:p>
          </p:txBody>
        </p:sp>
        <p:sp>
          <p:nvSpPr>
            <p:cNvPr id="136" name="tx136"/>
            <p:cNvSpPr/>
            <p:nvPr/>
          </p:nvSpPr>
          <p:spPr>
            <a:xfrm>
              <a:off x="1333980" y="2300748"/>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(105,000)</a:t>
              </a:r>
            </a:p>
          </p:txBody>
        </p:sp>
        <p:sp>
          <p:nvSpPr>
            <p:cNvPr id="137" name="tx137"/>
            <p:cNvSpPr/>
            <p:nvPr/>
          </p:nvSpPr>
          <p:spPr>
            <a:xfrm>
              <a:off x="1361892" y="254559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(83,000)</a:t>
              </a:r>
            </a:p>
          </p:txBody>
        </p:sp>
        <p:sp>
          <p:nvSpPr>
            <p:cNvPr id="138" name="tx138"/>
            <p:cNvSpPr/>
            <p:nvPr/>
          </p:nvSpPr>
          <p:spPr>
            <a:xfrm>
              <a:off x="1650223"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(49,000)</a:t>
              </a:r>
            </a:p>
          </p:txBody>
        </p:sp>
        <p:sp>
          <p:nvSpPr>
            <p:cNvPr id="139" name="tx139"/>
            <p:cNvSpPr/>
            <p:nvPr/>
          </p:nvSpPr>
          <p:spPr>
            <a:xfrm>
              <a:off x="1671528" y="3035300"/>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(39,000)</a:t>
              </a:r>
            </a:p>
          </p:txBody>
        </p:sp>
        <p:sp>
          <p:nvSpPr>
            <p:cNvPr id="140" name="tx140"/>
            <p:cNvSpPr/>
            <p:nvPr/>
          </p:nvSpPr>
          <p:spPr>
            <a:xfrm>
              <a:off x="1509855" y="3280151"/>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(33,000)</a:t>
              </a:r>
            </a:p>
          </p:txBody>
        </p:sp>
        <p:sp>
          <p:nvSpPr>
            <p:cNvPr id="141" name="tx141"/>
            <p:cNvSpPr/>
            <p:nvPr/>
          </p:nvSpPr>
          <p:spPr>
            <a:xfrm>
              <a:off x="1699688" y="3525002"/>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(31,000)</a:t>
              </a:r>
            </a:p>
          </p:txBody>
        </p:sp>
        <p:sp>
          <p:nvSpPr>
            <p:cNvPr id="142" name="tx142"/>
            <p:cNvSpPr/>
            <p:nvPr/>
          </p:nvSpPr>
          <p:spPr>
            <a:xfrm>
              <a:off x="1629226" y="3769853"/>
              <a:ext cx="9702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(23,000)</a:t>
              </a:r>
            </a:p>
          </p:txBody>
        </p:sp>
        <p:sp>
          <p:nvSpPr>
            <p:cNvPr id="143" name="tx143"/>
            <p:cNvSpPr/>
            <p:nvPr/>
          </p:nvSpPr>
          <p:spPr>
            <a:xfrm>
              <a:off x="1657324" y="4014704"/>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(18,000)</a:t>
              </a:r>
            </a:p>
          </p:txBody>
        </p:sp>
        <p:sp>
          <p:nvSpPr>
            <p:cNvPr id="144" name="tx144"/>
            <p:cNvSpPr/>
            <p:nvPr/>
          </p:nvSpPr>
          <p:spPr>
            <a:xfrm>
              <a:off x="1734641" y="4259555"/>
              <a:ext cx="8648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(14,000)</a:t>
              </a:r>
            </a:p>
          </p:txBody>
        </p:sp>
        <p:sp>
          <p:nvSpPr>
            <p:cNvPr id="145" name="tx145"/>
            <p:cNvSpPr/>
            <p:nvPr/>
          </p:nvSpPr>
          <p:spPr>
            <a:xfrm>
              <a:off x="1650531" y="450440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46" name="tx146"/>
            <p:cNvSpPr/>
            <p:nvPr/>
          </p:nvSpPr>
          <p:spPr>
            <a:xfrm>
              <a:off x="1699688" y="4749256"/>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(4,000)</a:t>
              </a:r>
            </a:p>
          </p:txBody>
        </p:sp>
        <p:sp>
          <p:nvSpPr>
            <p:cNvPr id="147" name="tx147"/>
            <p:cNvSpPr/>
            <p:nvPr/>
          </p:nvSpPr>
          <p:spPr>
            <a:xfrm>
              <a:off x="1692648"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(4,000)</a:t>
              </a:r>
            </a:p>
          </p:txBody>
        </p:sp>
        <p:sp>
          <p:nvSpPr>
            <p:cNvPr id="148" name="tx148"/>
            <p:cNvSpPr/>
            <p:nvPr/>
          </p:nvSpPr>
          <p:spPr>
            <a:xfrm>
              <a:off x="1791084"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49" name="tx149"/>
            <p:cNvSpPr/>
            <p:nvPr/>
          </p:nvSpPr>
          <p:spPr>
            <a:xfrm>
              <a:off x="1713521" y="5483809"/>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(3,000)</a:t>
              </a:r>
            </a:p>
          </p:txBody>
        </p:sp>
        <p:sp>
          <p:nvSpPr>
            <p:cNvPr id="150" name="tx150"/>
            <p:cNvSpPr/>
            <p:nvPr/>
          </p:nvSpPr>
          <p:spPr>
            <a:xfrm>
              <a:off x="1608168"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51" name="tx151"/>
            <p:cNvSpPr/>
            <p:nvPr/>
          </p:nvSpPr>
          <p:spPr>
            <a:xfrm>
              <a:off x="7031507"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(768,000)</a:t>
              </a:r>
            </a:p>
          </p:txBody>
        </p:sp>
        <p:sp>
          <p:nvSpPr>
            <p:cNvPr id="152" name="tx152"/>
            <p:cNvSpPr/>
            <p:nvPr/>
          </p:nvSpPr>
          <p:spPr>
            <a:xfrm>
              <a:off x="7031507"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(406,000)</a:t>
              </a:r>
            </a:p>
          </p:txBody>
        </p:sp>
        <p:sp>
          <p:nvSpPr>
            <p:cNvPr id="153" name="tx153"/>
            <p:cNvSpPr/>
            <p:nvPr/>
          </p:nvSpPr>
          <p:spPr>
            <a:xfrm>
              <a:off x="7031507" y="1321344"/>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(303,000)</a:t>
              </a:r>
            </a:p>
          </p:txBody>
        </p:sp>
        <p:sp>
          <p:nvSpPr>
            <p:cNvPr id="154" name="tx154"/>
            <p:cNvSpPr/>
            <p:nvPr/>
          </p:nvSpPr>
          <p:spPr>
            <a:xfrm>
              <a:off x="7031507" y="1566195"/>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(293,000)</a:t>
              </a:r>
            </a:p>
          </p:txBody>
        </p:sp>
        <p:sp>
          <p:nvSpPr>
            <p:cNvPr id="155" name="tx155"/>
            <p:cNvSpPr/>
            <p:nvPr/>
          </p:nvSpPr>
          <p:spPr>
            <a:xfrm>
              <a:off x="7031507" y="1811046"/>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(278,000)</a:t>
              </a:r>
            </a:p>
          </p:txBody>
        </p:sp>
        <p:sp>
          <p:nvSpPr>
            <p:cNvPr id="156" name="tx156"/>
            <p:cNvSpPr/>
            <p:nvPr/>
          </p:nvSpPr>
          <p:spPr>
            <a:xfrm>
              <a:off x="7031507" y="2055897"/>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(168,000)</a:t>
              </a:r>
            </a:p>
          </p:txBody>
        </p:sp>
        <p:sp>
          <p:nvSpPr>
            <p:cNvPr id="157" name="tx157"/>
            <p:cNvSpPr/>
            <p:nvPr/>
          </p:nvSpPr>
          <p:spPr>
            <a:xfrm>
              <a:off x="7031507" y="2300748"/>
              <a:ext cx="9351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(133,000)</a:t>
              </a:r>
            </a:p>
          </p:txBody>
        </p:sp>
        <p:sp>
          <p:nvSpPr>
            <p:cNvPr id="158" name="tx158"/>
            <p:cNvSpPr/>
            <p:nvPr/>
          </p:nvSpPr>
          <p:spPr>
            <a:xfrm>
              <a:off x="7031507" y="2545599"/>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(123,000)</a:t>
              </a:r>
            </a:p>
          </p:txBody>
        </p:sp>
        <p:sp>
          <p:nvSpPr>
            <p:cNvPr id="159" name="tx159"/>
            <p:cNvSpPr/>
            <p:nvPr/>
          </p:nvSpPr>
          <p:spPr>
            <a:xfrm>
              <a:off x="7031507"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(84,000)</a:t>
              </a:r>
            </a:p>
          </p:txBody>
        </p:sp>
        <p:sp>
          <p:nvSpPr>
            <p:cNvPr id="160" name="tx160"/>
            <p:cNvSpPr/>
            <p:nvPr/>
          </p:nvSpPr>
          <p:spPr>
            <a:xfrm>
              <a:off x="7031507" y="3035300"/>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(80,000)</a:t>
              </a:r>
            </a:p>
          </p:txBody>
        </p:sp>
        <p:sp>
          <p:nvSpPr>
            <p:cNvPr id="161" name="tx161"/>
            <p:cNvSpPr/>
            <p:nvPr/>
          </p:nvSpPr>
          <p:spPr>
            <a:xfrm>
              <a:off x="7031507" y="3280151"/>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(50,000)</a:t>
              </a:r>
            </a:p>
          </p:txBody>
        </p:sp>
        <p:sp>
          <p:nvSpPr>
            <p:cNvPr id="162" name="tx162"/>
            <p:cNvSpPr/>
            <p:nvPr/>
          </p:nvSpPr>
          <p:spPr>
            <a:xfrm>
              <a:off x="7031507" y="3525002"/>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(41,000)</a:t>
              </a:r>
            </a:p>
          </p:txBody>
        </p:sp>
        <p:sp>
          <p:nvSpPr>
            <p:cNvPr id="163" name="tx163"/>
            <p:cNvSpPr/>
            <p:nvPr/>
          </p:nvSpPr>
          <p:spPr>
            <a:xfrm>
              <a:off x="7031507" y="3769853"/>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(39,000)</a:t>
              </a:r>
            </a:p>
          </p:txBody>
        </p:sp>
        <p:sp>
          <p:nvSpPr>
            <p:cNvPr id="164" name="tx164"/>
            <p:cNvSpPr/>
            <p:nvPr/>
          </p:nvSpPr>
          <p:spPr>
            <a:xfrm>
              <a:off x="7031507" y="4014704"/>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(34,000)</a:t>
              </a:r>
            </a:p>
          </p:txBody>
        </p:sp>
        <p:sp>
          <p:nvSpPr>
            <p:cNvPr id="165" name="tx165"/>
            <p:cNvSpPr/>
            <p:nvPr/>
          </p:nvSpPr>
          <p:spPr>
            <a:xfrm>
              <a:off x="7031507" y="4259555"/>
              <a:ext cx="9700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(16,000)</a:t>
              </a:r>
            </a:p>
          </p:txBody>
        </p:sp>
        <p:sp>
          <p:nvSpPr>
            <p:cNvPr id="166" name="tx166"/>
            <p:cNvSpPr/>
            <p:nvPr/>
          </p:nvSpPr>
          <p:spPr>
            <a:xfrm>
              <a:off x="7031507" y="4504406"/>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(7,000)</a:t>
              </a:r>
            </a:p>
          </p:txBody>
        </p:sp>
        <p:sp>
          <p:nvSpPr>
            <p:cNvPr id="167" name="tx167"/>
            <p:cNvSpPr/>
            <p:nvPr/>
          </p:nvSpPr>
          <p:spPr>
            <a:xfrm>
              <a:off x="7031507" y="474925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68" name="tx168"/>
            <p:cNvSpPr/>
            <p:nvPr/>
          </p:nvSpPr>
          <p:spPr>
            <a:xfrm>
              <a:off x="7031507" y="4994107"/>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(4,000)</a:t>
              </a:r>
            </a:p>
          </p:txBody>
        </p:sp>
        <p:sp>
          <p:nvSpPr>
            <p:cNvPr id="169" name="tx169"/>
            <p:cNvSpPr/>
            <p:nvPr/>
          </p:nvSpPr>
          <p:spPr>
            <a:xfrm>
              <a:off x="7031507"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70" name="tx170"/>
            <p:cNvSpPr/>
            <p:nvPr/>
          </p:nvSpPr>
          <p:spPr>
            <a:xfrm>
              <a:off x="7031507" y="5483809"/>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(3,000)</a:t>
              </a:r>
            </a:p>
          </p:txBody>
        </p:sp>
        <p:sp>
          <p:nvSpPr>
            <p:cNvPr id="171" name="tx171"/>
            <p:cNvSpPr/>
            <p:nvPr/>
          </p:nvSpPr>
          <p:spPr>
            <a:xfrm>
              <a:off x="7031507"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72" name="tx17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73" name="tx173"/>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74" name="tx174"/>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75" name="tx175"/>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76" name="tx176"/>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77" name="tx177"/>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8" name="tx178"/>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9" name="tx179"/>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80" name="tx180"/>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81" name="tx18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82" name="tx18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83" name="tx183"/>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84" name="tx184"/>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85" name="tx185"/>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86" name="tx186"/>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87" name="tx187"/>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8" name="tx188"/>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9" name="tx189"/>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90" name="tx190"/>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91" name="tx191"/>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2" name="tx19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193" name="tx19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94" name="tx19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95" name="tx19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96" name="tx19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ESAR, 2021-2024</a:t>
              </a:r>
            </a:p>
          </p:txBody>
        </p:sp>
        <p:sp>
          <p:nvSpPr>
            <p:cNvPr id="198" name="tx1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9" name="tx19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ESAR based on the absolute number of zero-dose children, with rank 1 representing the country with the most zero-dose children.
In 2021, Mozambique ranked number 4 out of 21 countries with 280,000 zero-dose children.
In 2024, Mozambique ranked number 8 out of 21 countries with 123,000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396124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263266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130408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8" name="pl8"/>
            <p:cNvSpPr/>
            <p:nvPr/>
          </p:nvSpPr>
          <p:spPr>
            <a:xfrm>
              <a:off x="1079223" y="329695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196837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423662" y="3950724"/>
              <a:ext cx="200644" cy="674811"/>
            </a:xfrm>
            <a:prstGeom prst="rect">
              <a:avLst/>
            </a:prstGeom>
            <a:solidFill>
              <a:srgbClr val="80BD41">
                <a:alpha val="100000"/>
              </a:srgbClr>
            </a:solidFill>
          </p:spPr>
          <p:txBody>
            <a:bodyPr/>
            <a:lstStyle/>
            <a:p/>
          </p:txBody>
        </p:sp>
        <p:sp>
          <p:nvSpPr>
            <p:cNvPr id="24" name="rc24"/>
            <p:cNvSpPr/>
            <p:nvPr/>
          </p:nvSpPr>
          <p:spPr>
            <a:xfrm>
              <a:off x="1423662" y="3661519"/>
              <a:ext cx="200644" cy="154242"/>
            </a:xfrm>
            <a:prstGeom prst="rect">
              <a:avLst/>
            </a:prstGeom>
            <a:solidFill>
              <a:srgbClr val="0058AB">
                <a:alpha val="100000"/>
              </a:srgbClr>
            </a:solidFill>
          </p:spPr>
          <p:txBody>
            <a:bodyPr/>
            <a:lstStyle/>
            <a:p/>
          </p:txBody>
        </p:sp>
        <p:sp>
          <p:nvSpPr>
            <p:cNvPr id="25" name="rc25"/>
            <p:cNvSpPr/>
            <p:nvPr/>
          </p:nvSpPr>
          <p:spPr>
            <a:xfrm>
              <a:off x="1423662" y="3815762"/>
              <a:ext cx="200644" cy="134962"/>
            </a:xfrm>
            <a:prstGeom prst="rect">
              <a:avLst/>
            </a:prstGeom>
            <a:solidFill>
              <a:srgbClr val="1CABE2">
                <a:alpha val="100000"/>
              </a:srgbClr>
            </a:solidFill>
          </p:spPr>
          <p:txBody>
            <a:bodyPr/>
            <a:lstStyle/>
            <a:p/>
          </p:txBody>
        </p:sp>
        <p:sp>
          <p:nvSpPr>
            <p:cNvPr id="26" name="rc26"/>
            <p:cNvSpPr/>
            <p:nvPr/>
          </p:nvSpPr>
          <p:spPr>
            <a:xfrm>
              <a:off x="1646600" y="3911674"/>
              <a:ext cx="200644" cy="713860"/>
            </a:xfrm>
            <a:prstGeom prst="rect">
              <a:avLst/>
            </a:prstGeom>
            <a:solidFill>
              <a:srgbClr val="80BD41">
                <a:alpha val="100000"/>
              </a:srgbClr>
            </a:solidFill>
          </p:spPr>
          <p:txBody>
            <a:bodyPr/>
            <a:lstStyle/>
            <a:p/>
          </p:txBody>
        </p:sp>
        <p:sp>
          <p:nvSpPr>
            <p:cNvPr id="27" name="rc27"/>
            <p:cNvSpPr/>
            <p:nvPr/>
          </p:nvSpPr>
          <p:spPr>
            <a:xfrm>
              <a:off x="1646600" y="3647643"/>
              <a:ext cx="200644" cy="136904"/>
            </a:xfrm>
            <a:prstGeom prst="rect">
              <a:avLst/>
            </a:prstGeom>
            <a:solidFill>
              <a:srgbClr val="0058AB">
                <a:alpha val="100000"/>
              </a:srgbClr>
            </a:solidFill>
          </p:spPr>
          <p:txBody>
            <a:bodyPr/>
            <a:lstStyle/>
            <a:p/>
          </p:txBody>
        </p:sp>
        <p:sp>
          <p:nvSpPr>
            <p:cNvPr id="28" name="rc28"/>
            <p:cNvSpPr/>
            <p:nvPr/>
          </p:nvSpPr>
          <p:spPr>
            <a:xfrm>
              <a:off x="1646600" y="3784548"/>
              <a:ext cx="200644" cy="127126"/>
            </a:xfrm>
            <a:prstGeom prst="rect">
              <a:avLst/>
            </a:prstGeom>
            <a:solidFill>
              <a:srgbClr val="1CABE2">
                <a:alpha val="100000"/>
              </a:srgbClr>
            </a:solidFill>
          </p:spPr>
          <p:txBody>
            <a:bodyPr/>
            <a:lstStyle/>
            <a:p/>
          </p:txBody>
        </p:sp>
        <p:sp>
          <p:nvSpPr>
            <p:cNvPr id="29" name="rc29"/>
            <p:cNvSpPr/>
            <p:nvPr/>
          </p:nvSpPr>
          <p:spPr>
            <a:xfrm>
              <a:off x="1869538" y="3873468"/>
              <a:ext cx="200644" cy="752066"/>
            </a:xfrm>
            <a:prstGeom prst="rect">
              <a:avLst/>
            </a:prstGeom>
            <a:solidFill>
              <a:srgbClr val="80BD41">
                <a:alpha val="100000"/>
              </a:srgbClr>
            </a:solidFill>
          </p:spPr>
          <p:txBody>
            <a:bodyPr/>
            <a:lstStyle/>
            <a:p/>
          </p:txBody>
        </p:sp>
        <p:sp>
          <p:nvSpPr>
            <p:cNvPr id="30" name="rc30"/>
            <p:cNvSpPr/>
            <p:nvPr/>
          </p:nvSpPr>
          <p:spPr>
            <a:xfrm>
              <a:off x="1869538" y="3635974"/>
              <a:ext cx="200644" cy="118747"/>
            </a:xfrm>
            <a:prstGeom prst="rect">
              <a:avLst/>
            </a:prstGeom>
            <a:solidFill>
              <a:srgbClr val="0058AB">
                <a:alpha val="100000"/>
              </a:srgbClr>
            </a:solidFill>
          </p:spPr>
          <p:txBody>
            <a:bodyPr/>
            <a:lstStyle/>
            <a:p/>
          </p:txBody>
        </p:sp>
        <p:sp>
          <p:nvSpPr>
            <p:cNvPr id="31" name="rc31"/>
            <p:cNvSpPr/>
            <p:nvPr/>
          </p:nvSpPr>
          <p:spPr>
            <a:xfrm>
              <a:off x="1869538" y="3754721"/>
              <a:ext cx="200644" cy="118747"/>
            </a:xfrm>
            <a:prstGeom prst="rect">
              <a:avLst/>
            </a:prstGeom>
            <a:solidFill>
              <a:srgbClr val="1CABE2">
                <a:alpha val="100000"/>
              </a:srgbClr>
            </a:solidFill>
          </p:spPr>
          <p:txBody>
            <a:bodyPr/>
            <a:lstStyle/>
            <a:p/>
          </p:txBody>
        </p:sp>
        <p:sp>
          <p:nvSpPr>
            <p:cNvPr id="32" name="rc32"/>
            <p:cNvSpPr/>
            <p:nvPr/>
          </p:nvSpPr>
          <p:spPr>
            <a:xfrm>
              <a:off x="2092476" y="3772455"/>
              <a:ext cx="200644" cy="853079"/>
            </a:xfrm>
            <a:prstGeom prst="rect">
              <a:avLst/>
            </a:prstGeom>
            <a:solidFill>
              <a:srgbClr val="80BD41">
                <a:alpha val="100000"/>
              </a:srgbClr>
            </a:solidFill>
          </p:spPr>
          <p:txBody>
            <a:bodyPr/>
            <a:lstStyle/>
            <a:p/>
          </p:txBody>
        </p:sp>
        <p:sp>
          <p:nvSpPr>
            <p:cNvPr id="33" name="rc33"/>
            <p:cNvSpPr/>
            <p:nvPr/>
          </p:nvSpPr>
          <p:spPr>
            <a:xfrm>
              <a:off x="2092476" y="3621911"/>
              <a:ext cx="200644" cy="110398"/>
            </a:xfrm>
            <a:prstGeom prst="rect">
              <a:avLst/>
            </a:prstGeom>
            <a:solidFill>
              <a:srgbClr val="0058AB">
                <a:alpha val="100000"/>
              </a:srgbClr>
            </a:solidFill>
          </p:spPr>
          <p:txBody>
            <a:bodyPr/>
            <a:lstStyle/>
            <a:p/>
          </p:txBody>
        </p:sp>
        <p:sp>
          <p:nvSpPr>
            <p:cNvPr id="34" name="rc34"/>
            <p:cNvSpPr/>
            <p:nvPr/>
          </p:nvSpPr>
          <p:spPr>
            <a:xfrm>
              <a:off x="2092476" y="3732309"/>
              <a:ext cx="200644" cy="40145"/>
            </a:xfrm>
            <a:prstGeom prst="rect">
              <a:avLst/>
            </a:prstGeom>
            <a:solidFill>
              <a:srgbClr val="1CABE2">
                <a:alpha val="100000"/>
              </a:srgbClr>
            </a:solidFill>
          </p:spPr>
          <p:txBody>
            <a:bodyPr/>
            <a:lstStyle/>
            <a:p/>
          </p:txBody>
        </p:sp>
        <p:sp>
          <p:nvSpPr>
            <p:cNvPr id="35" name="rc35"/>
            <p:cNvSpPr/>
            <p:nvPr/>
          </p:nvSpPr>
          <p:spPr>
            <a:xfrm>
              <a:off x="2315413" y="3777335"/>
              <a:ext cx="200644" cy="848200"/>
            </a:xfrm>
            <a:prstGeom prst="rect">
              <a:avLst/>
            </a:prstGeom>
            <a:solidFill>
              <a:srgbClr val="80BD41">
                <a:alpha val="100000"/>
              </a:srgbClr>
            </a:solidFill>
          </p:spPr>
          <p:txBody>
            <a:bodyPr/>
            <a:lstStyle/>
            <a:p/>
          </p:txBody>
        </p:sp>
        <p:sp>
          <p:nvSpPr>
            <p:cNvPr id="36" name="rc36"/>
            <p:cNvSpPr/>
            <p:nvPr/>
          </p:nvSpPr>
          <p:spPr>
            <a:xfrm>
              <a:off x="2315413" y="3603607"/>
              <a:ext cx="200644" cy="122631"/>
            </a:xfrm>
            <a:prstGeom prst="rect">
              <a:avLst/>
            </a:prstGeom>
            <a:solidFill>
              <a:srgbClr val="0058AB">
                <a:alpha val="100000"/>
              </a:srgbClr>
            </a:solidFill>
          </p:spPr>
          <p:txBody>
            <a:bodyPr/>
            <a:lstStyle/>
            <a:p/>
          </p:txBody>
        </p:sp>
        <p:sp>
          <p:nvSpPr>
            <p:cNvPr id="37" name="rc37"/>
            <p:cNvSpPr/>
            <p:nvPr/>
          </p:nvSpPr>
          <p:spPr>
            <a:xfrm>
              <a:off x="2315413" y="3726239"/>
              <a:ext cx="200644" cy="51095"/>
            </a:xfrm>
            <a:prstGeom prst="rect">
              <a:avLst/>
            </a:prstGeom>
            <a:solidFill>
              <a:srgbClr val="1CABE2">
                <a:alpha val="100000"/>
              </a:srgbClr>
            </a:solidFill>
          </p:spPr>
          <p:txBody>
            <a:bodyPr/>
            <a:lstStyle/>
            <a:p/>
          </p:txBody>
        </p:sp>
        <p:sp>
          <p:nvSpPr>
            <p:cNvPr id="38" name="rc38"/>
            <p:cNvSpPr/>
            <p:nvPr/>
          </p:nvSpPr>
          <p:spPr>
            <a:xfrm>
              <a:off x="2538351" y="3791977"/>
              <a:ext cx="200644" cy="833557"/>
            </a:xfrm>
            <a:prstGeom prst="rect">
              <a:avLst/>
            </a:prstGeom>
            <a:solidFill>
              <a:srgbClr val="80BD41">
                <a:alpha val="100000"/>
              </a:srgbClr>
            </a:solidFill>
          </p:spPr>
          <p:txBody>
            <a:bodyPr/>
            <a:lstStyle/>
            <a:p/>
          </p:txBody>
        </p:sp>
        <p:sp>
          <p:nvSpPr>
            <p:cNvPr id="39" name="rc39"/>
            <p:cNvSpPr/>
            <p:nvPr/>
          </p:nvSpPr>
          <p:spPr>
            <a:xfrm>
              <a:off x="2538351" y="3583588"/>
              <a:ext cx="200644" cy="135452"/>
            </a:xfrm>
            <a:prstGeom prst="rect">
              <a:avLst/>
            </a:prstGeom>
            <a:solidFill>
              <a:srgbClr val="0058AB">
                <a:alpha val="100000"/>
              </a:srgbClr>
            </a:solidFill>
          </p:spPr>
          <p:txBody>
            <a:bodyPr/>
            <a:lstStyle/>
            <a:p/>
          </p:txBody>
        </p:sp>
        <p:sp>
          <p:nvSpPr>
            <p:cNvPr id="40" name="rc40"/>
            <p:cNvSpPr/>
            <p:nvPr/>
          </p:nvSpPr>
          <p:spPr>
            <a:xfrm>
              <a:off x="2538351" y="3719041"/>
              <a:ext cx="200644" cy="72936"/>
            </a:xfrm>
            <a:prstGeom prst="rect">
              <a:avLst/>
            </a:prstGeom>
            <a:solidFill>
              <a:srgbClr val="1CABE2">
                <a:alpha val="100000"/>
              </a:srgbClr>
            </a:solidFill>
          </p:spPr>
          <p:txBody>
            <a:bodyPr/>
            <a:lstStyle/>
            <a:p/>
          </p:txBody>
        </p:sp>
        <p:sp>
          <p:nvSpPr>
            <p:cNvPr id="41" name="rc41"/>
            <p:cNvSpPr/>
            <p:nvPr/>
          </p:nvSpPr>
          <p:spPr>
            <a:xfrm>
              <a:off x="2761289" y="3795899"/>
              <a:ext cx="200644" cy="829635"/>
            </a:xfrm>
            <a:prstGeom prst="rect">
              <a:avLst/>
            </a:prstGeom>
            <a:solidFill>
              <a:srgbClr val="80BD41">
                <a:alpha val="100000"/>
              </a:srgbClr>
            </a:solidFill>
          </p:spPr>
          <p:txBody>
            <a:bodyPr/>
            <a:lstStyle/>
            <a:p/>
          </p:txBody>
        </p:sp>
        <p:sp>
          <p:nvSpPr>
            <p:cNvPr id="42" name="rc42"/>
            <p:cNvSpPr/>
            <p:nvPr/>
          </p:nvSpPr>
          <p:spPr>
            <a:xfrm>
              <a:off x="2761289" y="3561899"/>
              <a:ext cx="200644" cy="148908"/>
            </a:xfrm>
            <a:prstGeom prst="rect">
              <a:avLst/>
            </a:prstGeom>
            <a:solidFill>
              <a:srgbClr val="0058AB">
                <a:alpha val="100000"/>
              </a:srgbClr>
            </a:solidFill>
          </p:spPr>
          <p:txBody>
            <a:bodyPr/>
            <a:lstStyle/>
            <a:p/>
          </p:txBody>
        </p:sp>
        <p:sp>
          <p:nvSpPr>
            <p:cNvPr id="43" name="rc43"/>
            <p:cNvSpPr/>
            <p:nvPr/>
          </p:nvSpPr>
          <p:spPr>
            <a:xfrm>
              <a:off x="2761289" y="3710808"/>
              <a:ext cx="200644" cy="85091"/>
            </a:xfrm>
            <a:prstGeom prst="rect">
              <a:avLst/>
            </a:prstGeom>
            <a:solidFill>
              <a:srgbClr val="1CABE2">
                <a:alpha val="100000"/>
              </a:srgbClr>
            </a:solidFill>
          </p:spPr>
          <p:txBody>
            <a:bodyPr/>
            <a:lstStyle/>
            <a:p/>
          </p:txBody>
        </p:sp>
        <p:sp>
          <p:nvSpPr>
            <p:cNvPr id="44" name="rc44"/>
            <p:cNvSpPr/>
            <p:nvPr/>
          </p:nvSpPr>
          <p:spPr>
            <a:xfrm>
              <a:off x="2984227" y="3803343"/>
              <a:ext cx="200644" cy="822191"/>
            </a:xfrm>
            <a:prstGeom prst="rect">
              <a:avLst/>
            </a:prstGeom>
            <a:solidFill>
              <a:srgbClr val="80BD41">
                <a:alpha val="100000"/>
              </a:srgbClr>
            </a:solidFill>
          </p:spPr>
          <p:txBody>
            <a:bodyPr/>
            <a:lstStyle/>
            <a:p/>
          </p:txBody>
        </p:sp>
        <p:sp>
          <p:nvSpPr>
            <p:cNvPr id="45" name="rc45"/>
            <p:cNvSpPr/>
            <p:nvPr/>
          </p:nvSpPr>
          <p:spPr>
            <a:xfrm>
              <a:off x="2984227" y="3529280"/>
              <a:ext cx="200644" cy="164438"/>
            </a:xfrm>
            <a:prstGeom prst="rect">
              <a:avLst/>
            </a:prstGeom>
            <a:solidFill>
              <a:srgbClr val="0058AB">
                <a:alpha val="100000"/>
              </a:srgbClr>
            </a:solidFill>
          </p:spPr>
          <p:txBody>
            <a:bodyPr/>
            <a:lstStyle/>
            <a:p/>
          </p:txBody>
        </p:sp>
        <p:sp>
          <p:nvSpPr>
            <p:cNvPr id="46" name="rc46"/>
            <p:cNvSpPr/>
            <p:nvPr/>
          </p:nvSpPr>
          <p:spPr>
            <a:xfrm>
              <a:off x="2984227" y="3693718"/>
              <a:ext cx="200644" cy="109625"/>
            </a:xfrm>
            <a:prstGeom prst="rect">
              <a:avLst/>
            </a:prstGeom>
            <a:solidFill>
              <a:srgbClr val="1CABE2">
                <a:alpha val="100000"/>
              </a:srgbClr>
            </a:solidFill>
          </p:spPr>
          <p:txBody>
            <a:bodyPr/>
            <a:lstStyle/>
            <a:p/>
          </p:txBody>
        </p:sp>
        <p:sp>
          <p:nvSpPr>
            <p:cNvPr id="47" name="rc47"/>
            <p:cNvSpPr/>
            <p:nvPr/>
          </p:nvSpPr>
          <p:spPr>
            <a:xfrm>
              <a:off x="3207165" y="3759953"/>
              <a:ext cx="200644" cy="865581"/>
            </a:xfrm>
            <a:prstGeom prst="rect">
              <a:avLst/>
            </a:prstGeom>
            <a:solidFill>
              <a:srgbClr val="80BD41">
                <a:alpha val="100000"/>
              </a:srgbClr>
            </a:solidFill>
          </p:spPr>
          <p:txBody>
            <a:bodyPr/>
            <a:lstStyle/>
            <a:p/>
          </p:txBody>
        </p:sp>
        <p:sp>
          <p:nvSpPr>
            <p:cNvPr id="48" name="rc48"/>
            <p:cNvSpPr/>
            <p:nvPr/>
          </p:nvSpPr>
          <p:spPr>
            <a:xfrm>
              <a:off x="3207165" y="3471427"/>
              <a:ext cx="200644" cy="150033"/>
            </a:xfrm>
            <a:prstGeom prst="rect">
              <a:avLst/>
            </a:prstGeom>
            <a:solidFill>
              <a:srgbClr val="0058AB">
                <a:alpha val="100000"/>
              </a:srgbClr>
            </a:solidFill>
          </p:spPr>
          <p:txBody>
            <a:bodyPr/>
            <a:lstStyle/>
            <a:p/>
          </p:txBody>
        </p:sp>
        <p:sp>
          <p:nvSpPr>
            <p:cNvPr id="49" name="rc49"/>
            <p:cNvSpPr/>
            <p:nvPr/>
          </p:nvSpPr>
          <p:spPr>
            <a:xfrm>
              <a:off x="3207165" y="3621461"/>
              <a:ext cx="200644" cy="138492"/>
            </a:xfrm>
            <a:prstGeom prst="rect">
              <a:avLst/>
            </a:prstGeom>
            <a:solidFill>
              <a:srgbClr val="1CABE2">
                <a:alpha val="100000"/>
              </a:srgbClr>
            </a:solidFill>
          </p:spPr>
          <p:txBody>
            <a:bodyPr/>
            <a:lstStyle/>
            <a:p/>
          </p:txBody>
        </p:sp>
        <p:sp>
          <p:nvSpPr>
            <p:cNvPr id="50" name="rc50"/>
            <p:cNvSpPr/>
            <p:nvPr/>
          </p:nvSpPr>
          <p:spPr>
            <a:xfrm>
              <a:off x="3430103" y="3733801"/>
              <a:ext cx="200644" cy="891733"/>
            </a:xfrm>
            <a:prstGeom prst="rect">
              <a:avLst/>
            </a:prstGeom>
            <a:solidFill>
              <a:srgbClr val="80BD41">
                <a:alpha val="100000"/>
              </a:srgbClr>
            </a:solidFill>
          </p:spPr>
          <p:txBody>
            <a:bodyPr/>
            <a:lstStyle/>
            <a:p/>
          </p:txBody>
        </p:sp>
        <p:sp>
          <p:nvSpPr>
            <p:cNvPr id="51" name="rc51"/>
            <p:cNvSpPr/>
            <p:nvPr/>
          </p:nvSpPr>
          <p:spPr>
            <a:xfrm>
              <a:off x="3430103" y="3420489"/>
              <a:ext cx="200644" cy="132555"/>
            </a:xfrm>
            <a:prstGeom prst="rect">
              <a:avLst/>
            </a:prstGeom>
            <a:solidFill>
              <a:srgbClr val="0058AB">
                <a:alpha val="100000"/>
              </a:srgbClr>
            </a:solidFill>
          </p:spPr>
          <p:txBody>
            <a:bodyPr/>
            <a:lstStyle/>
            <a:p/>
          </p:txBody>
        </p:sp>
        <p:sp>
          <p:nvSpPr>
            <p:cNvPr id="52" name="rc52"/>
            <p:cNvSpPr/>
            <p:nvPr/>
          </p:nvSpPr>
          <p:spPr>
            <a:xfrm>
              <a:off x="3430103" y="3553044"/>
              <a:ext cx="200644" cy="180757"/>
            </a:xfrm>
            <a:prstGeom prst="rect">
              <a:avLst/>
            </a:prstGeom>
            <a:solidFill>
              <a:srgbClr val="1CABE2">
                <a:alpha val="100000"/>
              </a:srgbClr>
            </a:solidFill>
          </p:spPr>
          <p:txBody>
            <a:bodyPr/>
            <a:lstStyle/>
            <a:p/>
          </p:txBody>
        </p:sp>
        <p:sp>
          <p:nvSpPr>
            <p:cNvPr id="53" name="rc53"/>
            <p:cNvSpPr/>
            <p:nvPr/>
          </p:nvSpPr>
          <p:spPr>
            <a:xfrm>
              <a:off x="3653041" y="3710105"/>
              <a:ext cx="200644" cy="915430"/>
            </a:xfrm>
            <a:prstGeom prst="rect">
              <a:avLst/>
            </a:prstGeom>
            <a:solidFill>
              <a:srgbClr val="80BD41">
                <a:alpha val="100000"/>
              </a:srgbClr>
            </a:solidFill>
          </p:spPr>
          <p:txBody>
            <a:bodyPr/>
            <a:lstStyle/>
            <a:p/>
          </p:txBody>
        </p:sp>
        <p:sp>
          <p:nvSpPr>
            <p:cNvPr id="54" name="rc54"/>
            <p:cNvSpPr/>
            <p:nvPr/>
          </p:nvSpPr>
          <p:spPr>
            <a:xfrm>
              <a:off x="3653041" y="3388468"/>
              <a:ext cx="200644" cy="111336"/>
            </a:xfrm>
            <a:prstGeom prst="rect">
              <a:avLst/>
            </a:prstGeom>
            <a:solidFill>
              <a:srgbClr val="0058AB">
                <a:alpha val="100000"/>
              </a:srgbClr>
            </a:solidFill>
          </p:spPr>
          <p:txBody>
            <a:bodyPr/>
            <a:lstStyle/>
            <a:p/>
          </p:txBody>
        </p:sp>
        <p:sp>
          <p:nvSpPr>
            <p:cNvPr id="55" name="rc55"/>
            <p:cNvSpPr/>
            <p:nvPr/>
          </p:nvSpPr>
          <p:spPr>
            <a:xfrm>
              <a:off x="3653041" y="3499804"/>
              <a:ext cx="200644" cy="210300"/>
            </a:xfrm>
            <a:prstGeom prst="rect">
              <a:avLst/>
            </a:prstGeom>
            <a:solidFill>
              <a:srgbClr val="1CABE2">
                <a:alpha val="100000"/>
              </a:srgbClr>
            </a:solidFill>
          </p:spPr>
          <p:txBody>
            <a:bodyPr/>
            <a:lstStyle/>
            <a:p/>
          </p:txBody>
        </p:sp>
        <p:sp>
          <p:nvSpPr>
            <p:cNvPr id="56" name="rc56"/>
            <p:cNvSpPr/>
            <p:nvPr/>
          </p:nvSpPr>
          <p:spPr>
            <a:xfrm>
              <a:off x="3875979" y="3652747"/>
              <a:ext cx="200644" cy="972787"/>
            </a:xfrm>
            <a:prstGeom prst="rect">
              <a:avLst/>
            </a:prstGeom>
            <a:solidFill>
              <a:srgbClr val="80BD41">
                <a:alpha val="100000"/>
              </a:srgbClr>
            </a:solidFill>
          </p:spPr>
          <p:txBody>
            <a:bodyPr/>
            <a:lstStyle/>
            <a:p/>
          </p:txBody>
        </p:sp>
        <p:sp>
          <p:nvSpPr>
            <p:cNvPr id="57" name="rc57"/>
            <p:cNvSpPr/>
            <p:nvPr/>
          </p:nvSpPr>
          <p:spPr>
            <a:xfrm>
              <a:off x="3875979" y="3362175"/>
              <a:ext cx="200644" cy="113702"/>
            </a:xfrm>
            <a:prstGeom prst="rect">
              <a:avLst/>
            </a:prstGeom>
            <a:solidFill>
              <a:srgbClr val="0058AB">
                <a:alpha val="100000"/>
              </a:srgbClr>
            </a:solidFill>
          </p:spPr>
          <p:txBody>
            <a:bodyPr/>
            <a:lstStyle/>
            <a:p/>
          </p:txBody>
        </p:sp>
        <p:sp>
          <p:nvSpPr>
            <p:cNvPr id="58" name="rc58"/>
            <p:cNvSpPr/>
            <p:nvPr/>
          </p:nvSpPr>
          <p:spPr>
            <a:xfrm>
              <a:off x="3875979" y="3475877"/>
              <a:ext cx="200644" cy="176869"/>
            </a:xfrm>
            <a:prstGeom prst="rect">
              <a:avLst/>
            </a:prstGeom>
            <a:solidFill>
              <a:srgbClr val="1CABE2">
                <a:alpha val="100000"/>
              </a:srgbClr>
            </a:solidFill>
          </p:spPr>
          <p:txBody>
            <a:bodyPr/>
            <a:lstStyle/>
            <a:p/>
          </p:txBody>
        </p:sp>
        <p:sp>
          <p:nvSpPr>
            <p:cNvPr id="59" name="rc59"/>
            <p:cNvSpPr/>
            <p:nvPr/>
          </p:nvSpPr>
          <p:spPr>
            <a:xfrm>
              <a:off x="4098916" y="3594623"/>
              <a:ext cx="200644" cy="1030911"/>
            </a:xfrm>
            <a:prstGeom prst="rect">
              <a:avLst/>
            </a:prstGeom>
            <a:solidFill>
              <a:srgbClr val="80BD41">
                <a:alpha val="100000"/>
              </a:srgbClr>
            </a:solidFill>
          </p:spPr>
          <p:txBody>
            <a:bodyPr/>
            <a:lstStyle/>
            <a:p/>
          </p:txBody>
        </p:sp>
        <p:sp>
          <p:nvSpPr>
            <p:cNvPr id="60" name="rc60"/>
            <p:cNvSpPr/>
            <p:nvPr/>
          </p:nvSpPr>
          <p:spPr>
            <a:xfrm>
              <a:off x="4098916" y="3336896"/>
              <a:ext cx="200644" cy="115977"/>
            </a:xfrm>
            <a:prstGeom prst="rect">
              <a:avLst/>
            </a:prstGeom>
            <a:solidFill>
              <a:srgbClr val="0058AB">
                <a:alpha val="100000"/>
              </a:srgbClr>
            </a:solidFill>
          </p:spPr>
          <p:txBody>
            <a:bodyPr/>
            <a:lstStyle/>
            <a:p/>
          </p:txBody>
        </p:sp>
        <p:sp>
          <p:nvSpPr>
            <p:cNvPr id="61" name="rc61"/>
            <p:cNvSpPr/>
            <p:nvPr/>
          </p:nvSpPr>
          <p:spPr>
            <a:xfrm>
              <a:off x="4098916" y="3452873"/>
              <a:ext cx="200644" cy="141750"/>
            </a:xfrm>
            <a:prstGeom prst="rect">
              <a:avLst/>
            </a:prstGeom>
            <a:solidFill>
              <a:srgbClr val="1CABE2">
                <a:alpha val="100000"/>
              </a:srgbClr>
            </a:solidFill>
          </p:spPr>
          <p:txBody>
            <a:bodyPr/>
            <a:lstStyle/>
            <a:p/>
          </p:txBody>
        </p:sp>
        <p:sp>
          <p:nvSpPr>
            <p:cNvPr id="62" name="rc62"/>
            <p:cNvSpPr/>
            <p:nvPr/>
          </p:nvSpPr>
          <p:spPr>
            <a:xfrm>
              <a:off x="4321854" y="3548450"/>
              <a:ext cx="200644" cy="1077085"/>
            </a:xfrm>
            <a:prstGeom prst="rect">
              <a:avLst/>
            </a:prstGeom>
            <a:solidFill>
              <a:srgbClr val="80BD41">
                <a:alpha val="100000"/>
              </a:srgbClr>
            </a:solidFill>
          </p:spPr>
          <p:txBody>
            <a:bodyPr/>
            <a:lstStyle/>
            <a:p/>
          </p:txBody>
        </p:sp>
        <p:sp>
          <p:nvSpPr>
            <p:cNvPr id="63" name="rc63"/>
            <p:cNvSpPr/>
            <p:nvPr/>
          </p:nvSpPr>
          <p:spPr>
            <a:xfrm>
              <a:off x="4321854" y="3312016"/>
              <a:ext cx="200644" cy="131351"/>
            </a:xfrm>
            <a:prstGeom prst="rect">
              <a:avLst/>
            </a:prstGeom>
            <a:solidFill>
              <a:srgbClr val="0058AB">
                <a:alpha val="100000"/>
              </a:srgbClr>
            </a:solidFill>
          </p:spPr>
          <p:txBody>
            <a:bodyPr/>
            <a:lstStyle/>
            <a:p/>
          </p:txBody>
        </p:sp>
        <p:sp>
          <p:nvSpPr>
            <p:cNvPr id="64" name="rc64"/>
            <p:cNvSpPr/>
            <p:nvPr/>
          </p:nvSpPr>
          <p:spPr>
            <a:xfrm>
              <a:off x="4321854" y="3443367"/>
              <a:ext cx="200644" cy="105082"/>
            </a:xfrm>
            <a:prstGeom prst="rect">
              <a:avLst/>
            </a:prstGeom>
            <a:solidFill>
              <a:srgbClr val="1CABE2">
                <a:alpha val="100000"/>
              </a:srgbClr>
            </a:solidFill>
          </p:spPr>
          <p:txBody>
            <a:bodyPr/>
            <a:lstStyle/>
            <a:p/>
          </p:txBody>
        </p:sp>
        <p:sp>
          <p:nvSpPr>
            <p:cNvPr id="65" name="rc65"/>
            <p:cNvSpPr/>
            <p:nvPr/>
          </p:nvSpPr>
          <p:spPr>
            <a:xfrm>
              <a:off x="4544792" y="3495745"/>
              <a:ext cx="200644" cy="1129790"/>
            </a:xfrm>
            <a:prstGeom prst="rect">
              <a:avLst/>
            </a:prstGeom>
            <a:solidFill>
              <a:srgbClr val="80BD41">
                <a:alpha val="100000"/>
              </a:srgbClr>
            </a:solidFill>
          </p:spPr>
          <p:txBody>
            <a:bodyPr/>
            <a:lstStyle/>
            <a:p/>
          </p:txBody>
        </p:sp>
        <p:sp>
          <p:nvSpPr>
            <p:cNvPr id="66" name="rc66"/>
            <p:cNvSpPr/>
            <p:nvPr/>
          </p:nvSpPr>
          <p:spPr>
            <a:xfrm>
              <a:off x="4544792" y="3296370"/>
              <a:ext cx="200644" cy="132916"/>
            </a:xfrm>
            <a:prstGeom prst="rect">
              <a:avLst/>
            </a:prstGeom>
            <a:solidFill>
              <a:srgbClr val="0058AB">
                <a:alpha val="100000"/>
              </a:srgbClr>
            </a:solidFill>
          </p:spPr>
          <p:txBody>
            <a:bodyPr/>
            <a:lstStyle/>
            <a:p/>
          </p:txBody>
        </p:sp>
        <p:sp>
          <p:nvSpPr>
            <p:cNvPr id="67" name="rc67"/>
            <p:cNvSpPr/>
            <p:nvPr/>
          </p:nvSpPr>
          <p:spPr>
            <a:xfrm>
              <a:off x="4544792" y="3429287"/>
              <a:ext cx="200644" cy="66458"/>
            </a:xfrm>
            <a:prstGeom prst="rect">
              <a:avLst/>
            </a:prstGeom>
            <a:solidFill>
              <a:srgbClr val="1CABE2">
                <a:alpha val="100000"/>
              </a:srgbClr>
            </a:solidFill>
          </p:spPr>
          <p:txBody>
            <a:bodyPr/>
            <a:lstStyle/>
            <a:p/>
          </p:txBody>
        </p:sp>
        <p:sp>
          <p:nvSpPr>
            <p:cNvPr id="68" name="rc68"/>
            <p:cNvSpPr/>
            <p:nvPr/>
          </p:nvSpPr>
          <p:spPr>
            <a:xfrm>
              <a:off x="4767730" y="3471456"/>
              <a:ext cx="200644" cy="1154079"/>
            </a:xfrm>
            <a:prstGeom prst="rect">
              <a:avLst/>
            </a:prstGeom>
            <a:solidFill>
              <a:srgbClr val="80BD41">
                <a:alpha val="100000"/>
              </a:srgbClr>
            </a:solidFill>
          </p:spPr>
          <p:txBody>
            <a:bodyPr/>
            <a:lstStyle/>
            <a:p/>
          </p:txBody>
        </p:sp>
        <p:sp>
          <p:nvSpPr>
            <p:cNvPr id="69" name="rc69"/>
            <p:cNvSpPr/>
            <p:nvPr/>
          </p:nvSpPr>
          <p:spPr>
            <a:xfrm>
              <a:off x="4767730" y="3267795"/>
              <a:ext cx="200644" cy="135774"/>
            </a:xfrm>
            <a:prstGeom prst="rect">
              <a:avLst/>
            </a:prstGeom>
            <a:solidFill>
              <a:srgbClr val="0058AB">
                <a:alpha val="100000"/>
              </a:srgbClr>
            </a:solidFill>
          </p:spPr>
          <p:txBody>
            <a:bodyPr/>
            <a:lstStyle/>
            <a:p/>
          </p:txBody>
        </p:sp>
        <p:sp>
          <p:nvSpPr>
            <p:cNvPr id="70" name="rc70"/>
            <p:cNvSpPr/>
            <p:nvPr/>
          </p:nvSpPr>
          <p:spPr>
            <a:xfrm>
              <a:off x="4767730" y="3403570"/>
              <a:ext cx="200644" cy="67886"/>
            </a:xfrm>
            <a:prstGeom prst="rect">
              <a:avLst/>
            </a:prstGeom>
            <a:solidFill>
              <a:srgbClr val="1CABE2">
                <a:alpha val="100000"/>
              </a:srgbClr>
            </a:solidFill>
          </p:spPr>
          <p:txBody>
            <a:bodyPr/>
            <a:lstStyle/>
            <a:p/>
          </p:txBody>
        </p:sp>
        <p:sp>
          <p:nvSpPr>
            <p:cNvPr id="71" name="rc71"/>
            <p:cNvSpPr/>
            <p:nvPr/>
          </p:nvSpPr>
          <p:spPr>
            <a:xfrm>
              <a:off x="4990668" y="3445446"/>
              <a:ext cx="200644" cy="1180088"/>
            </a:xfrm>
            <a:prstGeom prst="rect">
              <a:avLst/>
            </a:prstGeom>
            <a:solidFill>
              <a:srgbClr val="80BD41">
                <a:alpha val="100000"/>
              </a:srgbClr>
            </a:solidFill>
          </p:spPr>
          <p:txBody>
            <a:bodyPr/>
            <a:lstStyle/>
            <a:p/>
          </p:txBody>
        </p:sp>
        <p:sp>
          <p:nvSpPr>
            <p:cNvPr id="72" name="rc72"/>
            <p:cNvSpPr/>
            <p:nvPr/>
          </p:nvSpPr>
          <p:spPr>
            <a:xfrm>
              <a:off x="4990668" y="3237195"/>
              <a:ext cx="200644" cy="138833"/>
            </a:xfrm>
            <a:prstGeom prst="rect">
              <a:avLst/>
            </a:prstGeom>
            <a:solidFill>
              <a:srgbClr val="0058AB">
                <a:alpha val="100000"/>
              </a:srgbClr>
            </a:solidFill>
          </p:spPr>
          <p:txBody>
            <a:bodyPr/>
            <a:lstStyle/>
            <a:p/>
          </p:txBody>
        </p:sp>
        <p:sp>
          <p:nvSpPr>
            <p:cNvPr id="73" name="rc73"/>
            <p:cNvSpPr/>
            <p:nvPr/>
          </p:nvSpPr>
          <p:spPr>
            <a:xfrm>
              <a:off x="4990668" y="3376029"/>
              <a:ext cx="200644" cy="69416"/>
            </a:xfrm>
            <a:prstGeom prst="rect">
              <a:avLst/>
            </a:prstGeom>
            <a:solidFill>
              <a:srgbClr val="1CABE2">
                <a:alpha val="100000"/>
              </a:srgbClr>
            </a:solidFill>
          </p:spPr>
          <p:txBody>
            <a:bodyPr/>
            <a:lstStyle/>
            <a:p/>
          </p:txBody>
        </p:sp>
        <p:sp>
          <p:nvSpPr>
            <p:cNvPr id="74" name="rc74"/>
            <p:cNvSpPr/>
            <p:nvPr/>
          </p:nvSpPr>
          <p:spPr>
            <a:xfrm>
              <a:off x="5213606" y="3418464"/>
              <a:ext cx="200644" cy="1207070"/>
            </a:xfrm>
            <a:prstGeom prst="rect">
              <a:avLst/>
            </a:prstGeom>
            <a:solidFill>
              <a:srgbClr val="80BD41">
                <a:alpha val="100000"/>
              </a:srgbClr>
            </a:solidFill>
          </p:spPr>
          <p:txBody>
            <a:bodyPr/>
            <a:lstStyle/>
            <a:p/>
          </p:txBody>
        </p:sp>
        <p:sp>
          <p:nvSpPr>
            <p:cNvPr id="75" name="rc75"/>
            <p:cNvSpPr/>
            <p:nvPr/>
          </p:nvSpPr>
          <p:spPr>
            <a:xfrm>
              <a:off x="5213606" y="3205452"/>
              <a:ext cx="200644" cy="142007"/>
            </a:xfrm>
            <a:prstGeom prst="rect">
              <a:avLst/>
            </a:prstGeom>
            <a:solidFill>
              <a:srgbClr val="0058AB">
                <a:alpha val="100000"/>
              </a:srgbClr>
            </a:solidFill>
          </p:spPr>
          <p:txBody>
            <a:bodyPr/>
            <a:lstStyle/>
            <a:p/>
          </p:txBody>
        </p:sp>
        <p:sp>
          <p:nvSpPr>
            <p:cNvPr id="76" name="rc76"/>
            <p:cNvSpPr/>
            <p:nvPr/>
          </p:nvSpPr>
          <p:spPr>
            <a:xfrm>
              <a:off x="5213606" y="3347460"/>
              <a:ext cx="200644" cy="71004"/>
            </a:xfrm>
            <a:prstGeom prst="rect">
              <a:avLst/>
            </a:prstGeom>
            <a:solidFill>
              <a:srgbClr val="1CABE2">
                <a:alpha val="100000"/>
              </a:srgbClr>
            </a:solidFill>
          </p:spPr>
          <p:txBody>
            <a:bodyPr/>
            <a:lstStyle/>
            <a:p/>
          </p:txBody>
        </p:sp>
        <p:sp>
          <p:nvSpPr>
            <p:cNvPr id="77" name="rc77"/>
            <p:cNvSpPr/>
            <p:nvPr/>
          </p:nvSpPr>
          <p:spPr>
            <a:xfrm>
              <a:off x="5436544" y="3390219"/>
              <a:ext cx="200644" cy="1235316"/>
            </a:xfrm>
            <a:prstGeom prst="rect">
              <a:avLst/>
            </a:prstGeom>
            <a:solidFill>
              <a:srgbClr val="80BD41">
                <a:alpha val="100000"/>
              </a:srgbClr>
            </a:solidFill>
          </p:spPr>
          <p:txBody>
            <a:bodyPr/>
            <a:lstStyle/>
            <a:p/>
          </p:txBody>
        </p:sp>
        <p:sp>
          <p:nvSpPr>
            <p:cNvPr id="78" name="rc78"/>
            <p:cNvSpPr/>
            <p:nvPr/>
          </p:nvSpPr>
          <p:spPr>
            <a:xfrm>
              <a:off x="5436544" y="3172221"/>
              <a:ext cx="200644" cy="145330"/>
            </a:xfrm>
            <a:prstGeom prst="rect">
              <a:avLst/>
            </a:prstGeom>
            <a:solidFill>
              <a:srgbClr val="0058AB">
                <a:alpha val="100000"/>
              </a:srgbClr>
            </a:solidFill>
          </p:spPr>
          <p:txBody>
            <a:bodyPr/>
            <a:lstStyle/>
            <a:p/>
          </p:txBody>
        </p:sp>
        <p:sp>
          <p:nvSpPr>
            <p:cNvPr id="79" name="rc79"/>
            <p:cNvSpPr/>
            <p:nvPr/>
          </p:nvSpPr>
          <p:spPr>
            <a:xfrm>
              <a:off x="5436544" y="3317552"/>
              <a:ext cx="200644" cy="72666"/>
            </a:xfrm>
            <a:prstGeom prst="rect">
              <a:avLst/>
            </a:prstGeom>
            <a:solidFill>
              <a:srgbClr val="1CABE2">
                <a:alpha val="100000"/>
              </a:srgbClr>
            </a:solidFill>
          </p:spPr>
          <p:txBody>
            <a:bodyPr/>
            <a:lstStyle/>
            <a:p/>
          </p:txBody>
        </p:sp>
        <p:sp>
          <p:nvSpPr>
            <p:cNvPr id="80" name="rc80"/>
            <p:cNvSpPr/>
            <p:nvPr/>
          </p:nvSpPr>
          <p:spPr>
            <a:xfrm>
              <a:off x="5659482" y="3362814"/>
              <a:ext cx="200644" cy="1262721"/>
            </a:xfrm>
            <a:prstGeom prst="rect">
              <a:avLst/>
            </a:prstGeom>
            <a:solidFill>
              <a:srgbClr val="80BD41">
                <a:alpha val="100000"/>
              </a:srgbClr>
            </a:solidFill>
          </p:spPr>
          <p:txBody>
            <a:bodyPr/>
            <a:lstStyle/>
            <a:p/>
          </p:txBody>
        </p:sp>
        <p:sp>
          <p:nvSpPr>
            <p:cNvPr id="81" name="rc81"/>
            <p:cNvSpPr/>
            <p:nvPr/>
          </p:nvSpPr>
          <p:spPr>
            <a:xfrm>
              <a:off x="5659482" y="3139981"/>
              <a:ext cx="200644" cy="148555"/>
            </a:xfrm>
            <a:prstGeom prst="rect">
              <a:avLst/>
            </a:prstGeom>
            <a:solidFill>
              <a:srgbClr val="0058AB">
                <a:alpha val="100000"/>
              </a:srgbClr>
            </a:solidFill>
          </p:spPr>
          <p:txBody>
            <a:bodyPr/>
            <a:lstStyle/>
            <a:p/>
          </p:txBody>
        </p:sp>
        <p:sp>
          <p:nvSpPr>
            <p:cNvPr id="82" name="rc82"/>
            <p:cNvSpPr/>
            <p:nvPr/>
          </p:nvSpPr>
          <p:spPr>
            <a:xfrm>
              <a:off x="5659482" y="3288536"/>
              <a:ext cx="200644" cy="74278"/>
            </a:xfrm>
            <a:prstGeom prst="rect">
              <a:avLst/>
            </a:prstGeom>
            <a:solidFill>
              <a:srgbClr val="1CABE2">
                <a:alpha val="100000"/>
              </a:srgbClr>
            </a:solidFill>
          </p:spPr>
          <p:txBody>
            <a:bodyPr/>
            <a:lstStyle/>
            <a:p/>
          </p:txBody>
        </p:sp>
        <p:sp>
          <p:nvSpPr>
            <p:cNvPr id="83" name="rc83"/>
            <p:cNvSpPr/>
            <p:nvPr/>
          </p:nvSpPr>
          <p:spPr>
            <a:xfrm>
              <a:off x="5882419" y="3548579"/>
              <a:ext cx="200644" cy="1076956"/>
            </a:xfrm>
            <a:prstGeom prst="rect">
              <a:avLst/>
            </a:prstGeom>
            <a:solidFill>
              <a:srgbClr val="80BD41">
                <a:alpha val="100000"/>
              </a:srgbClr>
            </a:solidFill>
          </p:spPr>
          <p:txBody>
            <a:bodyPr/>
            <a:lstStyle/>
            <a:p/>
          </p:txBody>
        </p:sp>
        <p:sp>
          <p:nvSpPr>
            <p:cNvPr id="84" name="rc84"/>
            <p:cNvSpPr/>
            <p:nvPr/>
          </p:nvSpPr>
          <p:spPr>
            <a:xfrm>
              <a:off x="5882419" y="3108695"/>
              <a:ext cx="200644" cy="257862"/>
            </a:xfrm>
            <a:prstGeom prst="rect">
              <a:avLst/>
            </a:prstGeom>
            <a:solidFill>
              <a:srgbClr val="0058AB">
                <a:alpha val="100000"/>
              </a:srgbClr>
            </a:solidFill>
          </p:spPr>
          <p:txBody>
            <a:bodyPr/>
            <a:lstStyle/>
            <a:p/>
          </p:txBody>
        </p:sp>
        <p:sp>
          <p:nvSpPr>
            <p:cNvPr id="85" name="rc85"/>
            <p:cNvSpPr/>
            <p:nvPr/>
          </p:nvSpPr>
          <p:spPr>
            <a:xfrm>
              <a:off x="5882419" y="3366558"/>
              <a:ext cx="200644" cy="182020"/>
            </a:xfrm>
            <a:prstGeom prst="rect">
              <a:avLst/>
            </a:prstGeom>
            <a:solidFill>
              <a:srgbClr val="1CABE2">
                <a:alpha val="100000"/>
              </a:srgbClr>
            </a:solidFill>
          </p:spPr>
          <p:txBody>
            <a:bodyPr/>
            <a:lstStyle/>
            <a:p/>
          </p:txBody>
        </p:sp>
        <p:sp>
          <p:nvSpPr>
            <p:cNvPr id="86" name="rc86"/>
            <p:cNvSpPr/>
            <p:nvPr/>
          </p:nvSpPr>
          <p:spPr>
            <a:xfrm>
              <a:off x="6105357" y="3757313"/>
              <a:ext cx="200644" cy="868221"/>
            </a:xfrm>
            <a:prstGeom prst="rect">
              <a:avLst/>
            </a:prstGeom>
            <a:solidFill>
              <a:srgbClr val="80BD41">
                <a:alpha val="100000"/>
              </a:srgbClr>
            </a:solidFill>
          </p:spPr>
          <p:txBody>
            <a:bodyPr/>
            <a:lstStyle/>
            <a:p/>
          </p:txBody>
        </p:sp>
        <p:sp>
          <p:nvSpPr>
            <p:cNvPr id="87" name="rc87"/>
            <p:cNvSpPr/>
            <p:nvPr/>
          </p:nvSpPr>
          <p:spPr>
            <a:xfrm>
              <a:off x="6105357" y="3075139"/>
              <a:ext cx="200644" cy="372095"/>
            </a:xfrm>
            <a:prstGeom prst="rect">
              <a:avLst/>
            </a:prstGeom>
            <a:solidFill>
              <a:srgbClr val="0058AB">
                <a:alpha val="100000"/>
              </a:srgbClr>
            </a:solidFill>
          </p:spPr>
          <p:txBody>
            <a:bodyPr/>
            <a:lstStyle/>
            <a:p/>
          </p:txBody>
        </p:sp>
        <p:sp>
          <p:nvSpPr>
            <p:cNvPr id="88" name="rc88"/>
            <p:cNvSpPr/>
            <p:nvPr/>
          </p:nvSpPr>
          <p:spPr>
            <a:xfrm>
              <a:off x="6105357" y="3447235"/>
              <a:ext cx="200644" cy="310078"/>
            </a:xfrm>
            <a:prstGeom prst="rect">
              <a:avLst/>
            </a:prstGeom>
            <a:solidFill>
              <a:srgbClr val="1CABE2">
                <a:alpha val="100000"/>
              </a:srgbClr>
            </a:solidFill>
          </p:spPr>
          <p:txBody>
            <a:bodyPr/>
            <a:lstStyle/>
            <a:p/>
          </p:txBody>
        </p:sp>
        <p:sp>
          <p:nvSpPr>
            <p:cNvPr id="89" name="rc89"/>
            <p:cNvSpPr/>
            <p:nvPr/>
          </p:nvSpPr>
          <p:spPr>
            <a:xfrm>
              <a:off x="6328295" y="3755977"/>
              <a:ext cx="200644" cy="869558"/>
            </a:xfrm>
            <a:prstGeom prst="rect">
              <a:avLst/>
            </a:prstGeom>
            <a:solidFill>
              <a:srgbClr val="80BD41">
                <a:alpha val="100000"/>
              </a:srgbClr>
            </a:solidFill>
          </p:spPr>
          <p:txBody>
            <a:bodyPr/>
            <a:lstStyle/>
            <a:p/>
          </p:txBody>
        </p:sp>
        <p:sp>
          <p:nvSpPr>
            <p:cNvPr id="90" name="rc90"/>
            <p:cNvSpPr/>
            <p:nvPr/>
          </p:nvSpPr>
          <p:spPr>
            <a:xfrm>
              <a:off x="6328295" y="3044519"/>
              <a:ext cx="200644" cy="300393"/>
            </a:xfrm>
            <a:prstGeom prst="rect">
              <a:avLst/>
            </a:prstGeom>
            <a:solidFill>
              <a:srgbClr val="0058AB">
                <a:alpha val="100000"/>
              </a:srgbClr>
            </a:solidFill>
          </p:spPr>
          <p:txBody>
            <a:bodyPr/>
            <a:lstStyle/>
            <a:p/>
          </p:txBody>
        </p:sp>
        <p:sp>
          <p:nvSpPr>
            <p:cNvPr id="91" name="rc91"/>
            <p:cNvSpPr/>
            <p:nvPr/>
          </p:nvSpPr>
          <p:spPr>
            <a:xfrm>
              <a:off x="6328295" y="3344913"/>
              <a:ext cx="200644" cy="411064"/>
            </a:xfrm>
            <a:prstGeom prst="rect">
              <a:avLst/>
            </a:prstGeom>
            <a:solidFill>
              <a:srgbClr val="1CABE2">
                <a:alpha val="100000"/>
              </a:srgbClr>
            </a:solidFill>
          </p:spPr>
          <p:txBody>
            <a:bodyPr/>
            <a:lstStyle/>
            <a:p/>
          </p:txBody>
        </p:sp>
        <p:sp>
          <p:nvSpPr>
            <p:cNvPr id="92" name="rc92"/>
            <p:cNvSpPr/>
            <p:nvPr/>
          </p:nvSpPr>
          <p:spPr>
            <a:xfrm>
              <a:off x="6551233" y="3499757"/>
              <a:ext cx="200644" cy="1125777"/>
            </a:xfrm>
            <a:prstGeom prst="rect">
              <a:avLst/>
            </a:prstGeom>
            <a:solidFill>
              <a:srgbClr val="80BD41">
                <a:alpha val="100000"/>
              </a:srgbClr>
            </a:solidFill>
          </p:spPr>
          <p:txBody>
            <a:bodyPr/>
            <a:lstStyle/>
            <a:p/>
          </p:txBody>
        </p:sp>
        <p:sp>
          <p:nvSpPr>
            <p:cNvPr id="93" name="rc93"/>
            <p:cNvSpPr/>
            <p:nvPr/>
          </p:nvSpPr>
          <p:spPr>
            <a:xfrm>
              <a:off x="6551233" y="3017281"/>
              <a:ext cx="200644" cy="160825"/>
            </a:xfrm>
            <a:prstGeom prst="rect">
              <a:avLst/>
            </a:prstGeom>
            <a:solidFill>
              <a:srgbClr val="0058AB">
                <a:alpha val="100000"/>
              </a:srgbClr>
            </a:solidFill>
          </p:spPr>
          <p:txBody>
            <a:bodyPr/>
            <a:lstStyle/>
            <a:p/>
          </p:txBody>
        </p:sp>
        <p:sp>
          <p:nvSpPr>
            <p:cNvPr id="94" name="rc94"/>
            <p:cNvSpPr/>
            <p:nvPr/>
          </p:nvSpPr>
          <p:spPr>
            <a:xfrm>
              <a:off x="6551233" y="3178107"/>
              <a:ext cx="200644" cy="321650"/>
            </a:xfrm>
            <a:prstGeom prst="rect">
              <a:avLst/>
            </a:prstGeom>
            <a:solidFill>
              <a:srgbClr val="1CABE2">
                <a:alpha val="100000"/>
              </a:srgbClr>
            </a:solidFill>
          </p:spPr>
          <p:txBody>
            <a:bodyPr/>
            <a:lstStyle/>
            <a:p/>
          </p:txBody>
        </p:sp>
        <p:sp>
          <p:nvSpPr>
            <p:cNvPr id="95" name="rc95"/>
            <p:cNvSpPr/>
            <p:nvPr/>
          </p:nvSpPr>
          <p:spPr>
            <a:xfrm>
              <a:off x="6774171" y="3479814"/>
              <a:ext cx="200644" cy="1145721"/>
            </a:xfrm>
            <a:prstGeom prst="rect">
              <a:avLst/>
            </a:prstGeom>
            <a:solidFill>
              <a:srgbClr val="80BD41">
                <a:alpha val="100000"/>
              </a:srgbClr>
            </a:solidFill>
          </p:spPr>
          <p:txBody>
            <a:bodyPr/>
            <a:lstStyle/>
            <a:p/>
          </p:txBody>
        </p:sp>
        <p:sp>
          <p:nvSpPr>
            <p:cNvPr id="96" name="rc96"/>
            <p:cNvSpPr/>
            <p:nvPr/>
          </p:nvSpPr>
          <p:spPr>
            <a:xfrm>
              <a:off x="6774171" y="2988791"/>
              <a:ext cx="200644" cy="163674"/>
            </a:xfrm>
            <a:prstGeom prst="rect">
              <a:avLst/>
            </a:prstGeom>
            <a:solidFill>
              <a:srgbClr val="0058AB">
                <a:alpha val="100000"/>
              </a:srgbClr>
            </a:solidFill>
          </p:spPr>
          <p:txBody>
            <a:bodyPr/>
            <a:lstStyle/>
            <a:p/>
          </p:txBody>
        </p:sp>
        <p:sp>
          <p:nvSpPr>
            <p:cNvPr id="97" name="rc97"/>
            <p:cNvSpPr/>
            <p:nvPr/>
          </p:nvSpPr>
          <p:spPr>
            <a:xfrm>
              <a:off x="6774171" y="3152465"/>
              <a:ext cx="200644" cy="327348"/>
            </a:xfrm>
            <a:prstGeom prst="rect">
              <a:avLst/>
            </a:prstGeom>
            <a:solidFill>
              <a:srgbClr val="1CABE2">
                <a:alpha val="100000"/>
              </a:srgbClr>
            </a:solidFill>
          </p:spPr>
          <p:txBody>
            <a:bodyPr/>
            <a:lstStyle/>
            <a:p/>
          </p:txBody>
        </p:sp>
        <p:sp>
          <p:nvSpPr>
            <p:cNvPr id="98" name="rc98"/>
            <p:cNvSpPr/>
            <p:nvPr/>
          </p:nvSpPr>
          <p:spPr>
            <a:xfrm>
              <a:off x="6997109" y="2959622"/>
              <a:ext cx="200644" cy="143480"/>
            </a:xfrm>
            <a:prstGeom prst="rect">
              <a:avLst/>
            </a:prstGeom>
            <a:solidFill>
              <a:srgbClr val="F26A21">
                <a:alpha val="100000"/>
              </a:srgbClr>
            </a:solidFill>
          </p:spPr>
          <p:txBody>
            <a:bodyPr/>
            <a:lstStyle/>
            <a:p/>
          </p:txBody>
        </p:sp>
        <p:sp>
          <p:nvSpPr>
            <p:cNvPr id="99" name="rc99"/>
            <p:cNvSpPr/>
            <p:nvPr/>
          </p:nvSpPr>
          <p:spPr>
            <a:xfrm>
              <a:off x="6997109" y="3103103"/>
              <a:ext cx="200644" cy="1522432"/>
            </a:xfrm>
            <a:prstGeom prst="rect">
              <a:avLst/>
            </a:prstGeom>
            <a:solidFill>
              <a:srgbClr val="FFC20E">
                <a:alpha val="100000"/>
              </a:srgbClr>
            </a:solidFill>
          </p:spPr>
          <p:txBody>
            <a:bodyPr/>
            <a:lstStyle/>
            <a:p/>
          </p:txBody>
        </p:sp>
        <p:sp>
          <p:nvSpPr>
            <p:cNvPr id="100" name="rc100"/>
            <p:cNvSpPr/>
            <p:nvPr/>
          </p:nvSpPr>
          <p:spPr>
            <a:xfrm>
              <a:off x="7220047" y="2933919"/>
              <a:ext cx="200644" cy="125778"/>
            </a:xfrm>
            <a:prstGeom prst="rect">
              <a:avLst/>
            </a:prstGeom>
            <a:solidFill>
              <a:srgbClr val="F26A21">
                <a:alpha val="100000"/>
              </a:srgbClr>
            </a:solidFill>
          </p:spPr>
          <p:txBody>
            <a:bodyPr/>
            <a:lstStyle/>
            <a:p/>
          </p:txBody>
        </p:sp>
        <p:sp>
          <p:nvSpPr>
            <p:cNvPr id="101" name="rc101"/>
            <p:cNvSpPr/>
            <p:nvPr/>
          </p:nvSpPr>
          <p:spPr>
            <a:xfrm>
              <a:off x="7220047" y="3059698"/>
              <a:ext cx="200644" cy="1565837"/>
            </a:xfrm>
            <a:prstGeom prst="rect">
              <a:avLst/>
            </a:prstGeom>
            <a:solidFill>
              <a:srgbClr val="FFC20E">
                <a:alpha val="100000"/>
              </a:srgbClr>
            </a:solidFill>
          </p:spPr>
          <p:txBody>
            <a:bodyPr/>
            <a:lstStyle/>
            <a:p/>
          </p:txBody>
        </p:sp>
        <p:sp>
          <p:nvSpPr>
            <p:cNvPr id="102" name="rc102"/>
            <p:cNvSpPr/>
            <p:nvPr/>
          </p:nvSpPr>
          <p:spPr>
            <a:xfrm>
              <a:off x="7442985" y="2909860"/>
              <a:ext cx="200644" cy="110260"/>
            </a:xfrm>
            <a:prstGeom prst="rect">
              <a:avLst/>
            </a:prstGeom>
            <a:solidFill>
              <a:srgbClr val="F26A21">
                <a:alpha val="100000"/>
              </a:srgbClr>
            </a:solidFill>
          </p:spPr>
          <p:txBody>
            <a:bodyPr/>
            <a:lstStyle/>
            <a:p/>
          </p:txBody>
        </p:sp>
        <p:sp>
          <p:nvSpPr>
            <p:cNvPr id="103" name="rc103"/>
            <p:cNvSpPr/>
            <p:nvPr/>
          </p:nvSpPr>
          <p:spPr>
            <a:xfrm>
              <a:off x="7442985" y="3020120"/>
              <a:ext cx="200644" cy="1605414"/>
            </a:xfrm>
            <a:prstGeom prst="rect">
              <a:avLst/>
            </a:prstGeom>
            <a:solidFill>
              <a:srgbClr val="FFC20E">
                <a:alpha val="100000"/>
              </a:srgbClr>
            </a:solidFill>
          </p:spPr>
          <p:txBody>
            <a:bodyPr/>
            <a:lstStyle/>
            <a:p/>
          </p:txBody>
        </p:sp>
        <p:sp>
          <p:nvSpPr>
            <p:cNvPr id="104" name="rc104"/>
            <p:cNvSpPr/>
            <p:nvPr/>
          </p:nvSpPr>
          <p:spPr>
            <a:xfrm>
              <a:off x="7665922" y="2879570"/>
              <a:ext cx="200644" cy="96656"/>
            </a:xfrm>
            <a:prstGeom prst="rect">
              <a:avLst/>
            </a:prstGeom>
            <a:solidFill>
              <a:srgbClr val="F26A21">
                <a:alpha val="100000"/>
              </a:srgbClr>
            </a:solidFill>
          </p:spPr>
          <p:txBody>
            <a:bodyPr/>
            <a:lstStyle/>
            <a:p/>
          </p:txBody>
        </p:sp>
        <p:sp>
          <p:nvSpPr>
            <p:cNvPr id="105" name="rc105"/>
            <p:cNvSpPr/>
            <p:nvPr/>
          </p:nvSpPr>
          <p:spPr>
            <a:xfrm>
              <a:off x="7665922" y="2976226"/>
              <a:ext cx="200644" cy="1649308"/>
            </a:xfrm>
            <a:prstGeom prst="rect">
              <a:avLst/>
            </a:prstGeom>
            <a:solidFill>
              <a:srgbClr val="FFC20E">
                <a:alpha val="100000"/>
              </a:srgbClr>
            </a:solidFill>
          </p:spPr>
          <p:txBody>
            <a:bodyPr/>
            <a:lstStyle/>
            <a:p/>
          </p:txBody>
        </p:sp>
        <p:sp>
          <p:nvSpPr>
            <p:cNvPr id="106" name="rc106"/>
            <p:cNvSpPr/>
            <p:nvPr/>
          </p:nvSpPr>
          <p:spPr>
            <a:xfrm>
              <a:off x="7888860" y="2858124"/>
              <a:ext cx="200644" cy="84731"/>
            </a:xfrm>
            <a:prstGeom prst="rect">
              <a:avLst/>
            </a:prstGeom>
            <a:solidFill>
              <a:srgbClr val="F26A21">
                <a:alpha val="100000"/>
              </a:srgbClr>
            </a:solidFill>
          </p:spPr>
          <p:txBody>
            <a:bodyPr/>
            <a:lstStyle/>
            <a:p/>
          </p:txBody>
        </p:sp>
        <p:sp>
          <p:nvSpPr>
            <p:cNvPr id="107" name="rc107"/>
            <p:cNvSpPr/>
            <p:nvPr/>
          </p:nvSpPr>
          <p:spPr>
            <a:xfrm>
              <a:off x="7888860" y="2942855"/>
              <a:ext cx="200644" cy="1682679"/>
            </a:xfrm>
            <a:prstGeom prst="rect">
              <a:avLst/>
            </a:prstGeom>
            <a:solidFill>
              <a:srgbClr val="FFC20E">
                <a:alpha val="100000"/>
              </a:srgbClr>
            </a:solidFill>
          </p:spPr>
          <p:txBody>
            <a:bodyPr/>
            <a:lstStyle/>
            <a:p/>
          </p:txBody>
        </p:sp>
        <p:sp>
          <p:nvSpPr>
            <p:cNvPr id="108" name="rc108"/>
            <p:cNvSpPr/>
            <p:nvPr/>
          </p:nvSpPr>
          <p:spPr>
            <a:xfrm>
              <a:off x="8111798" y="2835037"/>
              <a:ext cx="200644" cy="74277"/>
            </a:xfrm>
            <a:prstGeom prst="rect">
              <a:avLst/>
            </a:prstGeom>
            <a:solidFill>
              <a:srgbClr val="F26A21">
                <a:alpha val="100000"/>
              </a:srgbClr>
            </a:solidFill>
          </p:spPr>
          <p:txBody>
            <a:bodyPr/>
            <a:lstStyle/>
            <a:p/>
          </p:txBody>
        </p:sp>
        <p:sp>
          <p:nvSpPr>
            <p:cNvPr id="109" name="rc109"/>
            <p:cNvSpPr/>
            <p:nvPr/>
          </p:nvSpPr>
          <p:spPr>
            <a:xfrm>
              <a:off x="8111798" y="2909314"/>
              <a:ext cx="200644" cy="1716220"/>
            </a:xfrm>
            <a:prstGeom prst="rect">
              <a:avLst/>
            </a:prstGeom>
            <a:solidFill>
              <a:srgbClr val="FFC20E">
                <a:alpha val="100000"/>
              </a:srgbClr>
            </a:solidFill>
          </p:spPr>
          <p:txBody>
            <a:bodyPr/>
            <a:lstStyle/>
            <a:p/>
          </p:txBody>
        </p:sp>
        <p:sp>
          <p:nvSpPr>
            <p:cNvPr id="110" name="pl110"/>
            <p:cNvSpPr/>
            <p:nvPr/>
          </p:nvSpPr>
          <p:spPr>
            <a:xfrm>
              <a:off x="1523984" y="1502014"/>
              <a:ext cx="5350508" cy="514866"/>
            </a:xfrm>
            <a:custGeom>
              <a:avLst/>
              <a:pathLst>
                <a:path w="5350508" h="514866">
                  <a:moveTo>
                    <a:pt x="0" y="240270"/>
                  </a:moveTo>
                  <a:lnTo>
                    <a:pt x="222937" y="171622"/>
                  </a:lnTo>
                  <a:lnTo>
                    <a:pt x="445875" y="102973"/>
                  </a:lnTo>
                  <a:lnTo>
                    <a:pt x="668813" y="68648"/>
                  </a:lnTo>
                  <a:lnTo>
                    <a:pt x="891751" y="102973"/>
                  </a:lnTo>
                  <a:lnTo>
                    <a:pt x="1114689" y="137297"/>
                  </a:lnTo>
                  <a:lnTo>
                    <a:pt x="1337627" y="171622"/>
                  </a:lnTo>
                  <a:lnTo>
                    <a:pt x="1560565" y="205946"/>
                  </a:lnTo>
                  <a:lnTo>
                    <a:pt x="1783502" y="137297"/>
                  </a:lnTo>
                  <a:lnTo>
                    <a:pt x="2006440" y="68648"/>
                  </a:lnTo>
                  <a:lnTo>
                    <a:pt x="2229378" y="0"/>
                  </a:lnTo>
                  <a:lnTo>
                    <a:pt x="2452316" y="0"/>
                  </a:lnTo>
                  <a:lnTo>
                    <a:pt x="2675254" y="0"/>
                  </a:lnTo>
                  <a:lnTo>
                    <a:pt x="2898192" y="34324"/>
                  </a:lnTo>
                  <a:lnTo>
                    <a:pt x="3121130" y="34324"/>
                  </a:lnTo>
                  <a:lnTo>
                    <a:pt x="3344068" y="34324"/>
                  </a:lnTo>
                  <a:lnTo>
                    <a:pt x="3567005" y="34324"/>
                  </a:lnTo>
                  <a:lnTo>
                    <a:pt x="3789943" y="34324"/>
                  </a:lnTo>
                  <a:lnTo>
                    <a:pt x="4012881" y="34324"/>
                  </a:lnTo>
                  <a:lnTo>
                    <a:pt x="4235819" y="34324"/>
                  </a:lnTo>
                  <a:lnTo>
                    <a:pt x="4458757" y="274595"/>
                  </a:lnTo>
                  <a:lnTo>
                    <a:pt x="4681695" y="514866"/>
                  </a:lnTo>
                  <a:lnTo>
                    <a:pt x="4904633" y="343244"/>
                  </a:lnTo>
                  <a:lnTo>
                    <a:pt x="5127571" y="34324"/>
                  </a:lnTo>
                  <a:lnTo>
                    <a:pt x="5350508" y="34324"/>
                  </a:lnTo>
                </a:path>
              </a:pathLst>
            </a:custGeom>
            <a:ln w="27101" cap="flat">
              <a:solidFill>
                <a:srgbClr val="0058AB">
                  <a:alpha val="100000"/>
                </a:srgbClr>
              </a:solidFill>
              <a:prstDash val="solid"/>
              <a:round/>
            </a:ln>
          </p:spPr>
          <p:txBody>
            <a:bodyPr/>
            <a:lstStyle/>
            <a:p/>
          </p:txBody>
        </p:sp>
        <p:sp>
          <p:nvSpPr>
            <p:cNvPr id="111" name="pl111"/>
            <p:cNvSpPr/>
            <p:nvPr/>
          </p:nvSpPr>
          <p:spPr>
            <a:xfrm>
              <a:off x="1523984" y="1707960"/>
              <a:ext cx="5350508" cy="1029732"/>
            </a:xfrm>
            <a:custGeom>
              <a:avLst/>
              <a:pathLst>
                <a:path w="5350508" h="1029732">
                  <a:moveTo>
                    <a:pt x="0" y="514866"/>
                  </a:moveTo>
                  <a:lnTo>
                    <a:pt x="222937" y="411892"/>
                  </a:lnTo>
                  <a:lnTo>
                    <a:pt x="445875" y="308919"/>
                  </a:lnTo>
                  <a:lnTo>
                    <a:pt x="668813" y="0"/>
                  </a:lnTo>
                  <a:lnTo>
                    <a:pt x="891751" y="68648"/>
                  </a:lnTo>
                  <a:lnTo>
                    <a:pt x="1114689" y="171622"/>
                  </a:lnTo>
                  <a:lnTo>
                    <a:pt x="1337627" y="240270"/>
                  </a:lnTo>
                  <a:lnTo>
                    <a:pt x="1560565" y="343244"/>
                  </a:lnTo>
                  <a:lnTo>
                    <a:pt x="1783502" y="343244"/>
                  </a:lnTo>
                  <a:lnTo>
                    <a:pt x="2006440" y="377568"/>
                  </a:lnTo>
                  <a:lnTo>
                    <a:pt x="2229378" y="377568"/>
                  </a:lnTo>
                  <a:lnTo>
                    <a:pt x="2452316" y="274595"/>
                  </a:lnTo>
                  <a:lnTo>
                    <a:pt x="2675254" y="171622"/>
                  </a:lnTo>
                  <a:lnTo>
                    <a:pt x="2898192" y="102973"/>
                  </a:lnTo>
                  <a:lnTo>
                    <a:pt x="3121130" y="0"/>
                  </a:lnTo>
                  <a:lnTo>
                    <a:pt x="3344068" y="0"/>
                  </a:lnTo>
                  <a:lnTo>
                    <a:pt x="3567005" y="0"/>
                  </a:lnTo>
                  <a:lnTo>
                    <a:pt x="3789943" y="0"/>
                  </a:lnTo>
                  <a:lnTo>
                    <a:pt x="4012881" y="0"/>
                  </a:lnTo>
                  <a:lnTo>
                    <a:pt x="4235819" y="0"/>
                  </a:lnTo>
                  <a:lnTo>
                    <a:pt x="4458757" y="480541"/>
                  </a:lnTo>
                  <a:lnTo>
                    <a:pt x="4681695" y="995407"/>
                  </a:lnTo>
                  <a:lnTo>
                    <a:pt x="4904633" y="1029732"/>
                  </a:lnTo>
                  <a:lnTo>
                    <a:pt x="5127571" y="514866"/>
                  </a:lnTo>
                  <a:lnTo>
                    <a:pt x="5350508" y="514866"/>
                  </a:lnTo>
                </a:path>
              </a:pathLst>
            </a:custGeom>
            <a:ln w="27101" cap="flat">
              <a:solidFill>
                <a:srgbClr val="80BD41">
                  <a:alpha val="100000"/>
                </a:srgbClr>
              </a:solidFill>
              <a:prstDash val="solid"/>
              <a:round/>
            </a:ln>
          </p:spPr>
          <p:txBody>
            <a:bodyPr/>
            <a:lstStyle/>
            <a:p/>
          </p:txBody>
        </p:sp>
        <p:sp>
          <p:nvSpPr>
            <p:cNvPr id="112" name="tx112"/>
            <p:cNvSpPr/>
            <p:nvPr/>
          </p:nvSpPr>
          <p:spPr>
            <a:xfrm>
              <a:off x="1455656" y="15381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13" name="tx113"/>
            <p:cNvSpPr/>
            <p:nvPr/>
          </p:nvSpPr>
          <p:spPr>
            <a:xfrm>
              <a:off x="2570345" y="14351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14" name="tx114"/>
            <p:cNvSpPr/>
            <p:nvPr/>
          </p:nvSpPr>
          <p:spPr>
            <a:xfrm>
              <a:off x="3685034"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15" name="tx115"/>
            <p:cNvSpPr/>
            <p:nvPr/>
          </p:nvSpPr>
          <p:spPr>
            <a:xfrm>
              <a:off x="4799724"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6" name="tx116"/>
            <p:cNvSpPr/>
            <p:nvPr/>
          </p:nvSpPr>
          <p:spPr>
            <a:xfrm>
              <a:off x="5691475"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7" name="tx117"/>
            <p:cNvSpPr/>
            <p:nvPr/>
          </p:nvSpPr>
          <p:spPr>
            <a:xfrm>
              <a:off x="5914413" y="1572416"/>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18" name="tx118"/>
            <p:cNvSpPr/>
            <p:nvPr/>
          </p:nvSpPr>
          <p:spPr>
            <a:xfrm>
              <a:off x="6137351" y="181274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119" name="tx119"/>
            <p:cNvSpPr/>
            <p:nvPr/>
          </p:nvSpPr>
          <p:spPr>
            <a:xfrm>
              <a:off x="6360289" y="164112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0" name="tx120"/>
            <p:cNvSpPr/>
            <p:nvPr/>
          </p:nvSpPr>
          <p:spPr>
            <a:xfrm>
              <a:off x="6583227"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1" name="tx121"/>
            <p:cNvSpPr/>
            <p:nvPr/>
          </p:nvSpPr>
          <p:spPr>
            <a:xfrm>
              <a:off x="6806165"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2" name="tx122"/>
            <p:cNvSpPr/>
            <p:nvPr/>
          </p:nvSpPr>
          <p:spPr>
            <a:xfrm>
              <a:off x="1455656" y="2291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23" name="tx123"/>
            <p:cNvSpPr/>
            <p:nvPr/>
          </p:nvSpPr>
          <p:spPr>
            <a:xfrm>
              <a:off x="2570345" y="19480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24" name="tx124"/>
            <p:cNvSpPr/>
            <p:nvPr/>
          </p:nvSpPr>
          <p:spPr>
            <a:xfrm>
              <a:off x="3685034" y="215588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74</a:t>
              </a:r>
            </a:p>
          </p:txBody>
        </p:sp>
        <p:sp>
          <p:nvSpPr>
            <p:cNvPr id="125" name="tx125"/>
            <p:cNvSpPr/>
            <p:nvPr/>
          </p:nvSpPr>
          <p:spPr>
            <a:xfrm>
              <a:off x="4799724" y="17764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26" name="tx126"/>
            <p:cNvSpPr/>
            <p:nvPr/>
          </p:nvSpPr>
          <p:spPr>
            <a:xfrm>
              <a:off x="5691475" y="17764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27" name="tx127"/>
            <p:cNvSpPr/>
            <p:nvPr/>
          </p:nvSpPr>
          <p:spPr>
            <a:xfrm>
              <a:off x="5914413" y="225849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71</a:t>
              </a:r>
            </a:p>
          </p:txBody>
        </p:sp>
        <p:sp>
          <p:nvSpPr>
            <p:cNvPr id="128" name="tx128"/>
            <p:cNvSpPr/>
            <p:nvPr/>
          </p:nvSpPr>
          <p:spPr>
            <a:xfrm>
              <a:off x="6137351" y="277186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56</a:t>
              </a:r>
            </a:p>
          </p:txBody>
        </p:sp>
        <p:sp>
          <p:nvSpPr>
            <p:cNvPr id="129" name="tx129"/>
            <p:cNvSpPr/>
            <p:nvPr/>
          </p:nvSpPr>
          <p:spPr>
            <a:xfrm>
              <a:off x="6360289" y="2807748"/>
              <a:ext cx="136656" cy="882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55</a:t>
              </a:r>
            </a:p>
          </p:txBody>
        </p:sp>
        <p:sp>
          <p:nvSpPr>
            <p:cNvPr id="130" name="tx130"/>
            <p:cNvSpPr/>
            <p:nvPr/>
          </p:nvSpPr>
          <p:spPr>
            <a:xfrm>
              <a:off x="6583227" y="2291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1" name="tx131"/>
            <p:cNvSpPr/>
            <p:nvPr/>
          </p:nvSpPr>
          <p:spPr>
            <a:xfrm>
              <a:off x="6806165" y="2291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2" name="tx132"/>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3" name="tx133"/>
            <p:cNvSpPr/>
            <p:nvPr/>
          </p:nvSpPr>
          <p:spPr>
            <a:xfrm>
              <a:off x="508103" y="3239526"/>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4" name="tx134"/>
            <p:cNvSpPr/>
            <p:nvPr/>
          </p:nvSpPr>
          <p:spPr>
            <a:xfrm>
              <a:off x="508103" y="1910946"/>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35" name="tx135"/>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7" name="tx137"/>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38" name="tx138"/>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39" name="tx139"/>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0" name="tx140"/>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1" name="tx141"/>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2" name="tx142"/>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3" name="tx143"/>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4" name="tx144"/>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5" name="tx145"/>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6" name="tx146"/>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7" name="tx147"/>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8" name="tx148"/>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0" name="tx150"/>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1" name="tx151"/>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2" name="tx152"/>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3" name="tx153"/>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4" name="tx154"/>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5" name="rc155"/>
            <p:cNvSpPr/>
            <p:nvPr/>
          </p:nvSpPr>
          <p:spPr>
            <a:xfrm>
              <a:off x="1763486" y="5504603"/>
              <a:ext cx="201456" cy="201456"/>
            </a:xfrm>
            <a:prstGeom prst="rect">
              <a:avLst/>
            </a:prstGeom>
            <a:solidFill>
              <a:srgbClr val="80BD41">
                <a:alpha val="100000"/>
              </a:srgbClr>
            </a:solidFill>
          </p:spPr>
          <p:txBody>
            <a:bodyPr/>
            <a:lstStyle/>
            <a:p/>
          </p:txBody>
        </p:sp>
        <p:sp>
          <p:nvSpPr>
            <p:cNvPr id="156" name="rc156"/>
            <p:cNvSpPr/>
            <p:nvPr/>
          </p:nvSpPr>
          <p:spPr>
            <a:xfrm>
              <a:off x="2665435" y="5504603"/>
              <a:ext cx="201456" cy="201456"/>
            </a:xfrm>
            <a:prstGeom prst="rect">
              <a:avLst/>
            </a:prstGeom>
            <a:solidFill>
              <a:srgbClr val="1CABE2">
                <a:alpha val="100000"/>
              </a:srgbClr>
            </a:solidFill>
          </p:spPr>
          <p:txBody>
            <a:bodyPr/>
            <a:lstStyle/>
            <a:p/>
          </p:txBody>
        </p:sp>
        <p:sp>
          <p:nvSpPr>
            <p:cNvPr id="157" name="rc157"/>
            <p:cNvSpPr/>
            <p:nvPr/>
          </p:nvSpPr>
          <p:spPr>
            <a:xfrm>
              <a:off x="3738259" y="5504603"/>
              <a:ext cx="201456" cy="201456"/>
            </a:xfrm>
            <a:prstGeom prst="rect">
              <a:avLst/>
            </a:prstGeom>
            <a:solidFill>
              <a:srgbClr val="0058AB">
                <a:alpha val="100000"/>
              </a:srgbClr>
            </a:solidFill>
          </p:spPr>
          <p:txBody>
            <a:bodyPr/>
            <a:lstStyle/>
            <a:p/>
          </p:txBody>
        </p:sp>
        <p:sp>
          <p:nvSpPr>
            <p:cNvPr id="158" name="rc158"/>
            <p:cNvSpPr/>
            <p:nvPr/>
          </p:nvSpPr>
          <p:spPr>
            <a:xfrm>
              <a:off x="4733592" y="5504603"/>
              <a:ext cx="201456" cy="201456"/>
            </a:xfrm>
            <a:prstGeom prst="rect">
              <a:avLst/>
            </a:prstGeom>
            <a:solidFill>
              <a:srgbClr val="FFC20E">
                <a:alpha val="100000"/>
              </a:srgbClr>
            </a:solidFill>
          </p:spPr>
          <p:txBody>
            <a:bodyPr/>
            <a:lstStyle/>
            <a:p/>
          </p:txBody>
        </p:sp>
        <p:sp>
          <p:nvSpPr>
            <p:cNvPr id="159" name="rc159"/>
            <p:cNvSpPr/>
            <p:nvPr/>
          </p:nvSpPr>
          <p:spPr>
            <a:xfrm>
              <a:off x="6637725" y="5504603"/>
              <a:ext cx="201455" cy="201456"/>
            </a:xfrm>
            <a:prstGeom prst="rect">
              <a:avLst/>
            </a:prstGeom>
            <a:solidFill>
              <a:srgbClr val="F26A21">
                <a:alpha val="100000"/>
              </a:srgbClr>
            </a:solidFill>
          </p:spPr>
          <p:txBody>
            <a:bodyPr/>
            <a:lstStyle/>
            <a:p/>
          </p:txBody>
        </p:sp>
        <p:sp>
          <p:nvSpPr>
            <p:cNvPr id="160" name="tx160"/>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1" name="tx161"/>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2" name="tx162"/>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3" name="tx163"/>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4" name="tx164"/>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5" name="pl165"/>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6" name="pl166"/>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7" name="tx167"/>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68" name="tx168"/>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69" name="tx169"/>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0" name="tx170"/>
            <p:cNvSpPr/>
            <p:nvPr/>
          </p:nvSpPr>
          <p:spPr>
            <a:xfrm>
              <a:off x="1079223" y="580629"/>
              <a:ext cx="463187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Mozambique</a:t>
              </a:r>
            </a:p>
          </p:txBody>
        </p:sp>
        <p:sp>
          <p:nvSpPr>
            <p:cNvPr id="171" name="tx171"/>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2" name="tx172"/>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3" name="tx173"/>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Mozambique is projected to have a  large increase (&gt;=50,000) in the number of surviving infants by 2030. Maintaining current coverage requires vaccinating an increasing number of children.
To achieve the IA2030 ZD target, more (~2.58%) children need to be vaccinated with DTP1 each year.
To improve coverage and reach the 2030 ZD target will require substantial increases in immunization programme and health system capacity.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54457"/>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2781852"/>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1309246"/>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499076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3518154"/>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2045549"/>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14587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967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9348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728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08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488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8691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249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629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009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83902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7705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31507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531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911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02915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2671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50520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7432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98125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219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573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953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9333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713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4094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859954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rc37"/>
            <p:cNvSpPr/>
            <p:nvPr/>
          </p:nvSpPr>
          <p:spPr>
            <a:xfrm>
              <a:off x="1351649" y="3281124"/>
              <a:ext cx="214223" cy="1709635"/>
            </a:xfrm>
            <a:prstGeom prst="rect">
              <a:avLst/>
            </a:prstGeom>
            <a:solidFill>
              <a:srgbClr val="0058AB">
                <a:alpha val="100000"/>
              </a:srgbClr>
            </a:solidFill>
          </p:spPr>
          <p:txBody>
            <a:bodyPr/>
            <a:lstStyle/>
            <a:p/>
          </p:txBody>
        </p:sp>
        <p:sp>
          <p:nvSpPr>
            <p:cNvPr id="38" name="rc38"/>
            <p:cNvSpPr/>
            <p:nvPr/>
          </p:nvSpPr>
          <p:spPr>
            <a:xfrm>
              <a:off x="1589675" y="3473299"/>
              <a:ext cx="214223" cy="1517460"/>
            </a:xfrm>
            <a:prstGeom prst="rect">
              <a:avLst/>
            </a:prstGeom>
            <a:solidFill>
              <a:srgbClr val="0058AB">
                <a:alpha val="100000"/>
              </a:srgbClr>
            </a:solidFill>
          </p:spPr>
          <p:txBody>
            <a:bodyPr/>
            <a:lstStyle/>
            <a:p/>
          </p:txBody>
        </p:sp>
        <p:sp>
          <p:nvSpPr>
            <p:cNvPr id="39" name="rc39"/>
            <p:cNvSpPr/>
            <p:nvPr/>
          </p:nvSpPr>
          <p:spPr>
            <a:xfrm>
              <a:off x="1827702" y="3674560"/>
              <a:ext cx="214223" cy="1316199"/>
            </a:xfrm>
            <a:prstGeom prst="rect">
              <a:avLst/>
            </a:prstGeom>
            <a:solidFill>
              <a:srgbClr val="0058AB">
                <a:alpha val="100000"/>
              </a:srgbClr>
            </a:solidFill>
          </p:spPr>
          <p:txBody>
            <a:bodyPr/>
            <a:lstStyle/>
            <a:p/>
          </p:txBody>
        </p:sp>
        <p:sp>
          <p:nvSpPr>
            <p:cNvPr id="40" name="rc40"/>
            <p:cNvSpPr/>
            <p:nvPr/>
          </p:nvSpPr>
          <p:spPr>
            <a:xfrm>
              <a:off x="2065728" y="3767098"/>
              <a:ext cx="214223" cy="1223661"/>
            </a:xfrm>
            <a:prstGeom prst="rect">
              <a:avLst/>
            </a:prstGeom>
            <a:solidFill>
              <a:srgbClr val="0058AB">
                <a:alpha val="100000"/>
              </a:srgbClr>
            </a:solidFill>
          </p:spPr>
          <p:txBody>
            <a:bodyPr/>
            <a:lstStyle/>
            <a:p/>
          </p:txBody>
        </p:sp>
        <p:sp>
          <p:nvSpPr>
            <p:cNvPr id="41" name="rc41"/>
            <p:cNvSpPr/>
            <p:nvPr/>
          </p:nvSpPr>
          <p:spPr>
            <a:xfrm>
              <a:off x="2303754" y="3631501"/>
              <a:ext cx="214223" cy="1359258"/>
            </a:xfrm>
            <a:prstGeom prst="rect">
              <a:avLst/>
            </a:prstGeom>
            <a:solidFill>
              <a:srgbClr val="0058AB">
                <a:alpha val="100000"/>
              </a:srgbClr>
            </a:solidFill>
          </p:spPr>
          <p:txBody>
            <a:bodyPr/>
            <a:lstStyle/>
            <a:p/>
          </p:txBody>
        </p:sp>
        <p:sp>
          <p:nvSpPr>
            <p:cNvPr id="42" name="rc42"/>
            <p:cNvSpPr/>
            <p:nvPr/>
          </p:nvSpPr>
          <p:spPr>
            <a:xfrm>
              <a:off x="2541780" y="3489394"/>
              <a:ext cx="214223" cy="1501365"/>
            </a:xfrm>
            <a:prstGeom prst="rect">
              <a:avLst/>
            </a:prstGeom>
            <a:solidFill>
              <a:srgbClr val="0058AB">
                <a:alpha val="100000"/>
              </a:srgbClr>
            </a:solidFill>
          </p:spPr>
          <p:txBody>
            <a:bodyPr/>
            <a:lstStyle/>
            <a:p/>
          </p:txBody>
        </p:sp>
        <p:sp>
          <p:nvSpPr>
            <p:cNvPr id="43" name="rc43"/>
            <p:cNvSpPr/>
            <p:nvPr/>
          </p:nvSpPr>
          <p:spPr>
            <a:xfrm>
              <a:off x="2779807" y="3340249"/>
              <a:ext cx="214223" cy="1650510"/>
            </a:xfrm>
            <a:prstGeom prst="rect">
              <a:avLst/>
            </a:prstGeom>
            <a:solidFill>
              <a:srgbClr val="0058AB">
                <a:alpha val="100000"/>
              </a:srgbClr>
            </a:solidFill>
          </p:spPr>
          <p:txBody>
            <a:bodyPr/>
            <a:lstStyle/>
            <a:p/>
          </p:txBody>
        </p:sp>
        <p:sp>
          <p:nvSpPr>
            <p:cNvPr id="44" name="rc44"/>
            <p:cNvSpPr/>
            <p:nvPr/>
          </p:nvSpPr>
          <p:spPr>
            <a:xfrm>
              <a:off x="3017833" y="3168116"/>
              <a:ext cx="214223" cy="1822643"/>
            </a:xfrm>
            <a:prstGeom prst="rect">
              <a:avLst/>
            </a:prstGeom>
            <a:solidFill>
              <a:srgbClr val="0058AB">
                <a:alpha val="100000"/>
              </a:srgbClr>
            </a:solidFill>
          </p:spPr>
          <p:txBody>
            <a:bodyPr/>
            <a:lstStyle/>
            <a:p/>
          </p:txBody>
        </p:sp>
        <p:sp>
          <p:nvSpPr>
            <p:cNvPr id="45" name="rc45"/>
            <p:cNvSpPr/>
            <p:nvPr/>
          </p:nvSpPr>
          <p:spPr>
            <a:xfrm>
              <a:off x="3255859" y="3327776"/>
              <a:ext cx="214223" cy="1662983"/>
            </a:xfrm>
            <a:prstGeom prst="rect">
              <a:avLst/>
            </a:prstGeom>
            <a:solidFill>
              <a:srgbClr val="0058AB">
                <a:alpha val="100000"/>
              </a:srgbClr>
            </a:solidFill>
          </p:spPr>
          <p:txBody>
            <a:bodyPr/>
            <a:lstStyle/>
            <a:p/>
          </p:txBody>
        </p:sp>
        <p:sp>
          <p:nvSpPr>
            <p:cNvPr id="46" name="rc46"/>
            <p:cNvSpPr/>
            <p:nvPr/>
          </p:nvSpPr>
          <p:spPr>
            <a:xfrm>
              <a:off x="3493885" y="3521512"/>
              <a:ext cx="214223" cy="1469247"/>
            </a:xfrm>
            <a:prstGeom prst="rect">
              <a:avLst/>
            </a:prstGeom>
            <a:solidFill>
              <a:srgbClr val="0058AB">
                <a:alpha val="100000"/>
              </a:srgbClr>
            </a:solidFill>
          </p:spPr>
          <p:txBody>
            <a:bodyPr/>
            <a:lstStyle/>
            <a:p/>
          </p:txBody>
        </p:sp>
        <p:sp>
          <p:nvSpPr>
            <p:cNvPr id="47" name="rc47"/>
            <p:cNvSpPr/>
            <p:nvPr/>
          </p:nvSpPr>
          <p:spPr>
            <a:xfrm>
              <a:off x="3731911" y="3756702"/>
              <a:ext cx="214223" cy="1234058"/>
            </a:xfrm>
            <a:prstGeom prst="rect">
              <a:avLst/>
            </a:prstGeom>
            <a:solidFill>
              <a:srgbClr val="0058AB">
                <a:alpha val="100000"/>
              </a:srgbClr>
            </a:solidFill>
          </p:spPr>
          <p:txBody>
            <a:bodyPr/>
            <a:lstStyle/>
            <a:p/>
          </p:txBody>
        </p:sp>
        <p:sp>
          <p:nvSpPr>
            <p:cNvPr id="48" name="rc48"/>
            <p:cNvSpPr/>
            <p:nvPr/>
          </p:nvSpPr>
          <p:spPr>
            <a:xfrm>
              <a:off x="3969938" y="3730474"/>
              <a:ext cx="214223" cy="1260285"/>
            </a:xfrm>
            <a:prstGeom prst="rect">
              <a:avLst/>
            </a:prstGeom>
            <a:solidFill>
              <a:srgbClr val="0058AB">
                <a:alpha val="100000"/>
              </a:srgbClr>
            </a:solidFill>
          </p:spPr>
          <p:txBody>
            <a:bodyPr/>
            <a:lstStyle/>
            <a:p/>
          </p:txBody>
        </p:sp>
        <p:sp>
          <p:nvSpPr>
            <p:cNvPr id="49" name="rc49"/>
            <p:cNvSpPr/>
            <p:nvPr/>
          </p:nvSpPr>
          <p:spPr>
            <a:xfrm>
              <a:off x="4207964" y="3705263"/>
              <a:ext cx="214223" cy="1285496"/>
            </a:xfrm>
            <a:prstGeom prst="rect">
              <a:avLst/>
            </a:prstGeom>
            <a:solidFill>
              <a:srgbClr val="0058AB">
                <a:alpha val="100000"/>
              </a:srgbClr>
            </a:solidFill>
          </p:spPr>
          <p:txBody>
            <a:bodyPr/>
            <a:lstStyle/>
            <a:p/>
          </p:txBody>
        </p:sp>
        <p:sp>
          <p:nvSpPr>
            <p:cNvPr id="50" name="rc50"/>
            <p:cNvSpPr/>
            <p:nvPr/>
          </p:nvSpPr>
          <p:spPr>
            <a:xfrm>
              <a:off x="4445990" y="3534854"/>
              <a:ext cx="214223" cy="1455906"/>
            </a:xfrm>
            <a:prstGeom prst="rect">
              <a:avLst/>
            </a:prstGeom>
            <a:solidFill>
              <a:srgbClr val="0058AB">
                <a:alpha val="100000"/>
              </a:srgbClr>
            </a:solidFill>
          </p:spPr>
          <p:txBody>
            <a:bodyPr/>
            <a:lstStyle/>
            <a:p/>
          </p:txBody>
        </p:sp>
        <p:sp>
          <p:nvSpPr>
            <p:cNvPr id="51" name="rc51"/>
            <p:cNvSpPr/>
            <p:nvPr/>
          </p:nvSpPr>
          <p:spPr>
            <a:xfrm>
              <a:off x="4684016" y="3517506"/>
              <a:ext cx="214223" cy="1473253"/>
            </a:xfrm>
            <a:prstGeom prst="rect">
              <a:avLst/>
            </a:prstGeom>
            <a:solidFill>
              <a:srgbClr val="0058AB">
                <a:alpha val="100000"/>
              </a:srgbClr>
            </a:solidFill>
          </p:spPr>
          <p:txBody>
            <a:bodyPr/>
            <a:lstStyle/>
            <a:p/>
          </p:txBody>
        </p:sp>
        <p:sp>
          <p:nvSpPr>
            <p:cNvPr id="52" name="rc52"/>
            <p:cNvSpPr/>
            <p:nvPr/>
          </p:nvSpPr>
          <p:spPr>
            <a:xfrm>
              <a:off x="4922043" y="3485831"/>
              <a:ext cx="214223" cy="1504929"/>
            </a:xfrm>
            <a:prstGeom prst="rect">
              <a:avLst/>
            </a:prstGeom>
            <a:solidFill>
              <a:srgbClr val="0058AB">
                <a:alpha val="100000"/>
              </a:srgbClr>
            </a:solidFill>
          </p:spPr>
          <p:txBody>
            <a:bodyPr/>
            <a:lstStyle/>
            <a:p/>
          </p:txBody>
        </p:sp>
        <p:sp>
          <p:nvSpPr>
            <p:cNvPr id="53" name="rc53"/>
            <p:cNvSpPr/>
            <p:nvPr/>
          </p:nvSpPr>
          <p:spPr>
            <a:xfrm>
              <a:off x="5160069" y="3451916"/>
              <a:ext cx="214223" cy="1538843"/>
            </a:xfrm>
            <a:prstGeom prst="rect">
              <a:avLst/>
            </a:prstGeom>
            <a:solidFill>
              <a:srgbClr val="0058AB">
                <a:alpha val="100000"/>
              </a:srgbClr>
            </a:solidFill>
          </p:spPr>
          <p:txBody>
            <a:bodyPr/>
            <a:lstStyle/>
            <a:p/>
          </p:txBody>
        </p:sp>
        <p:sp>
          <p:nvSpPr>
            <p:cNvPr id="54" name="rc54"/>
            <p:cNvSpPr/>
            <p:nvPr/>
          </p:nvSpPr>
          <p:spPr>
            <a:xfrm>
              <a:off x="5398095" y="3416736"/>
              <a:ext cx="214223" cy="1574023"/>
            </a:xfrm>
            <a:prstGeom prst="rect">
              <a:avLst/>
            </a:prstGeom>
            <a:solidFill>
              <a:srgbClr val="0058AB">
                <a:alpha val="100000"/>
              </a:srgbClr>
            </a:solidFill>
          </p:spPr>
          <p:txBody>
            <a:bodyPr/>
            <a:lstStyle/>
            <a:p/>
          </p:txBody>
        </p:sp>
        <p:sp>
          <p:nvSpPr>
            <p:cNvPr id="55" name="rc55"/>
            <p:cNvSpPr/>
            <p:nvPr/>
          </p:nvSpPr>
          <p:spPr>
            <a:xfrm>
              <a:off x="5636121" y="3379906"/>
              <a:ext cx="214223" cy="1610853"/>
            </a:xfrm>
            <a:prstGeom prst="rect">
              <a:avLst/>
            </a:prstGeom>
            <a:solidFill>
              <a:srgbClr val="0058AB">
                <a:alpha val="100000"/>
              </a:srgbClr>
            </a:solidFill>
          </p:spPr>
          <p:txBody>
            <a:bodyPr/>
            <a:lstStyle/>
            <a:p/>
          </p:txBody>
        </p:sp>
        <p:sp>
          <p:nvSpPr>
            <p:cNvPr id="56" name="rc56"/>
            <p:cNvSpPr/>
            <p:nvPr/>
          </p:nvSpPr>
          <p:spPr>
            <a:xfrm>
              <a:off x="5874148" y="3344166"/>
              <a:ext cx="214223" cy="1646593"/>
            </a:xfrm>
            <a:prstGeom prst="rect">
              <a:avLst/>
            </a:prstGeom>
            <a:solidFill>
              <a:srgbClr val="0058AB">
                <a:alpha val="100000"/>
              </a:srgbClr>
            </a:solidFill>
          </p:spPr>
          <p:txBody>
            <a:bodyPr/>
            <a:lstStyle/>
            <a:p/>
          </p:txBody>
        </p:sp>
        <p:sp>
          <p:nvSpPr>
            <p:cNvPr id="57" name="rc57"/>
            <p:cNvSpPr/>
            <p:nvPr/>
          </p:nvSpPr>
          <p:spPr>
            <a:xfrm>
              <a:off x="6112174" y="2132595"/>
              <a:ext cx="214223" cy="2858165"/>
            </a:xfrm>
            <a:prstGeom prst="rect">
              <a:avLst/>
            </a:prstGeom>
            <a:solidFill>
              <a:srgbClr val="0058AB">
                <a:alpha val="100000"/>
              </a:srgbClr>
            </a:solidFill>
          </p:spPr>
          <p:txBody>
            <a:bodyPr/>
            <a:lstStyle/>
            <a:p/>
          </p:txBody>
        </p:sp>
        <p:sp>
          <p:nvSpPr>
            <p:cNvPr id="58" name="rc58"/>
            <p:cNvSpPr/>
            <p:nvPr/>
          </p:nvSpPr>
          <p:spPr>
            <a:xfrm>
              <a:off x="6350200" y="866434"/>
              <a:ext cx="214223" cy="4124325"/>
            </a:xfrm>
            <a:prstGeom prst="rect">
              <a:avLst/>
            </a:prstGeom>
            <a:solidFill>
              <a:srgbClr val="0058AB">
                <a:alpha val="100000"/>
              </a:srgbClr>
            </a:solidFill>
          </p:spPr>
          <p:txBody>
            <a:bodyPr/>
            <a:lstStyle/>
            <a:p/>
          </p:txBody>
        </p:sp>
        <p:sp>
          <p:nvSpPr>
            <p:cNvPr id="59" name="rc59"/>
            <p:cNvSpPr/>
            <p:nvPr/>
          </p:nvSpPr>
          <p:spPr>
            <a:xfrm>
              <a:off x="6588226" y="1661184"/>
              <a:ext cx="214223" cy="3329575"/>
            </a:xfrm>
            <a:prstGeom prst="rect">
              <a:avLst/>
            </a:prstGeom>
            <a:solidFill>
              <a:srgbClr val="0058AB">
                <a:alpha val="100000"/>
              </a:srgbClr>
            </a:solidFill>
          </p:spPr>
          <p:txBody>
            <a:bodyPr/>
            <a:lstStyle/>
            <a:p/>
          </p:txBody>
        </p:sp>
        <p:sp>
          <p:nvSpPr>
            <p:cNvPr id="60" name="rc60"/>
            <p:cNvSpPr/>
            <p:nvPr/>
          </p:nvSpPr>
          <p:spPr>
            <a:xfrm>
              <a:off x="6826253" y="3208156"/>
              <a:ext cx="214223" cy="1782603"/>
            </a:xfrm>
            <a:prstGeom prst="rect">
              <a:avLst/>
            </a:prstGeom>
            <a:solidFill>
              <a:srgbClr val="0058AB">
                <a:alpha val="100000"/>
              </a:srgbClr>
            </a:solidFill>
          </p:spPr>
          <p:txBody>
            <a:bodyPr/>
            <a:lstStyle/>
            <a:p/>
          </p:txBody>
        </p:sp>
        <p:sp>
          <p:nvSpPr>
            <p:cNvPr id="61" name="rc61"/>
            <p:cNvSpPr/>
            <p:nvPr/>
          </p:nvSpPr>
          <p:spPr>
            <a:xfrm>
              <a:off x="7064279" y="3176583"/>
              <a:ext cx="214223" cy="1814176"/>
            </a:xfrm>
            <a:prstGeom prst="rect">
              <a:avLst/>
            </a:prstGeom>
            <a:solidFill>
              <a:srgbClr val="0058AB">
                <a:alpha val="100000"/>
              </a:srgbClr>
            </a:solidFill>
          </p:spPr>
          <p:txBody>
            <a:bodyPr/>
            <a:lstStyle/>
            <a:p/>
          </p:txBody>
        </p:sp>
        <p:sp>
          <p:nvSpPr>
            <p:cNvPr id="62" name="rc62"/>
            <p:cNvSpPr/>
            <p:nvPr/>
          </p:nvSpPr>
          <p:spPr>
            <a:xfrm>
              <a:off x="8492436" y="4167455"/>
              <a:ext cx="214223" cy="823304"/>
            </a:xfrm>
            <a:prstGeom prst="rect">
              <a:avLst/>
            </a:prstGeom>
            <a:solidFill>
              <a:srgbClr val="69DBFF">
                <a:alpha val="100000"/>
              </a:srgbClr>
            </a:solidFill>
          </p:spPr>
          <p:txBody>
            <a:bodyPr/>
            <a:lstStyle/>
            <a:p/>
          </p:txBody>
        </p:sp>
        <p:sp>
          <p:nvSpPr>
            <p:cNvPr id="63" name="pl63"/>
            <p:cNvSpPr/>
            <p:nvPr/>
          </p:nvSpPr>
          <p:spPr>
            <a:xfrm>
              <a:off x="6219286" y="3344166"/>
              <a:ext cx="2380262" cy="823296"/>
            </a:xfrm>
            <a:custGeom>
              <a:avLst/>
              <a:pathLst>
                <a:path w="2380262" h="823296">
                  <a:moveTo>
                    <a:pt x="0" y="0"/>
                  </a:moveTo>
                  <a:lnTo>
                    <a:pt x="238026" y="82329"/>
                  </a:lnTo>
                  <a:lnTo>
                    <a:pt x="476052" y="164659"/>
                  </a:lnTo>
                  <a:lnTo>
                    <a:pt x="714078" y="246989"/>
                  </a:lnTo>
                  <a:lnTo>
                    <a:pt x="952104" y="329318"/>
                  </a:lnTo>
                  <a:lnTo>
                    <a:pt x="1190131" y="411648"/>
                  </a:lnTo>
                  <a:lnTo>
                    <a:pt x="1428157" y="493978"/>
                  </a:lnTo>
                  <a:lnTo>
                    <a:pt x="1666183" y="576307"/>
                  </a:lnTo>
                  <a:lnTo>
                    <a:pt x="1904209" y="658637"/>
                  </a:lnTo>
                  <a:lnTo>
                    <a:pt x="2142236" y="740967"/>
                  </a:lnTo>
                  <a:lnTo>
                    <a:pt x="2380262" y="823296"/>
                  </a:lnTo>
                </a:path>
              </a:pathLst>
            </a:custGeom>
            <a:ln w="13550" cap="flat">
              <a:solidFill>
                <a:srgbClr val="000000">
                  <a:alpha val="100000"/>
                </a:srgbClr>
              </a:solidFill>
              <a:prstDash val="solid"/>
              <a:round/>
            </a:ln>
          </p:spPr>
          <p:txBody>
            <a:bodyPr/>
            <a:lstStyle/>
            <a:p/>
          </p:txBody>
        </p:sp>
        <p:sp>
          <p:nvSpPr>
            <p:cNvPr id="64" name="pt64"/>
            <p:cNvSpPr/>
            <p:nvPr/>
          </p:nvSpPr>
          <p:spPr>
            <a:xfrm>
              <a:off x="6194460" y="331934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5" name="pt65"/>
            <p:cNvSpPr/>
            <p:nvPr/>
          </p:nvSpPr>
          <p:spPr>
            <a:xfrm>
              <a:off x="6432486" y="34016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670512" y="348399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908538" y="356632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7146565" y="36486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384591" y="37309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622617" y="38133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860643" y="38956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8098670" y="397797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336696" y="40603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574722" y="41426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tx75"/>
            <p:cNvSpPr/>
            <p:nvPr/>
          </p:nvSpPr>
          <p:spPr>
            <a:xfrm>
              <a:off x="857700"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6" name="tx76"/>
            <p:cNvSpPr/>
            <p:nvPr/>
          </p:nvSpPr>
          <p:spPr>
            <a:xfrm>
              <a:off x="508103" y="346072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77" name="tx77"/>
            <p:cNvSpPr/>
            <p:nvPr/>
          </p:nvSpPr>
          <p:spPr>
            <a:xfrm>
              <a:off x="508103" y="198812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78" name="tx78"/>
            <p:cNvSpPr/>
            <p:nvPr/>
          </p:nvSpPr>
          <p:spPr>
            <a:xfrm rot="-5400000">
              <a:off x="13378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79" name="tx79"/>
            <p:cNvSpPr/>
            <p:nvPr/>
          </p:nvSpPr>
          <p:spPr>
            <a:xfrm rot="-5400000">
              <a:off x="157589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0" name="tx80"/>
            <p:cNvSpPr/>
            <p:nvPr/>
          </p:nvSpPr>
          <p:spPr>
            <a:xfrm rot="-5400000">
              <a:off x="181392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1" name="tx81"/>
            <p:cNvSpPr/>
            <p:nvPr/>
          </p:nvSpPr>
          <p:spPr>
            <a:xfrm rot="-5400000">
              <a:off x="205192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2" name="tx82"/>
            <p:cNvSpPr/>
            <p:nvPr/>
          </p:nvSpPr>
          <p:spPr>
            <a:xfrm rot="-5400000">
              <a:off x="22899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3" name="tx83"/>
            <p:cNvSpPr/>
            <p:nvPr/>
          </p:nvSpPr>
          <p:spPr>
            <a:xfrm rot="-5400000">
              <a:off x="25280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4" name="tx84"/>
            <p:cNvSpPr/>
            <p:nvPr/>
          </p:nvSpPr>
          <p:spPr>
            <a:xfrm rot="-5400000">
              <a:off x="276602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5" name="tx85"/>
            <p:cNvSpPr/>
            <p:nvPr/>
          </p:nvSpPr>
          <p:spPr>
            <a:xfrm rot="-5400000">
              <a:off x="300405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6" name="tx86"/>
            <p:cNvSpPr/>
            <p:nvPr/>
          </p:nvSpPr>
          <p:spPr>
            <a:xfrm rot="-5400000">
              <a:off x="324208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7" name="tx87"/>
            <p:cNvSpPr/>
            <p:nvPr/>
          </p:nvSpPr>
          <p:spPr>
            <a:xfrm rot="-5400000">
              <a:off x="34801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88" name="tx88"/>
            <p:cNvSpPr/>
            <p:nvPr/>
          </p:nvSpPr>
          <p:spPr>
            <a:xfrm rot="-5400000">
              <a:off x="37181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89" name="tx89"/>
            <p:cNvSpPr/>
            <p:nvPr/>
          </p:nvSpPr>
          <p:spPr>
            <a:xfrm rot="-5400000">
              <a:off x="39561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0" name="tx90"/>
            <p:cNvSpPr/>
            <p:nvPr/>
          </p:nvSpPr>
          <p:spPr>
            <a:xfrm rot="-5400000">
              <a:off x="419418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1" name="tx91"/>
            <p:cNvSpPr/>
            <p:nvPr/>
          </p:nvSpPr>
          <p:spPr>
            <a:xfrm rot="-5400000">
              <a:off x="443218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2" name="tx92"/>
            <p:cNvSpPr/>
            <p:nvPr/>
          </p:nvSpPr>
          <p:spPr>
            <a:xfrm rot="-5400000">
              <a:off x="46702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3" name="tx93"/>
            <p:cNvSpPr/>
            <p:nvPr/>
          </p:nvSpPr>
          <p:spPr>
            <a:xfrm rot="-5400000">
              <a:off x="490826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4" name="tx94"/>
            <p:cNvSpPr/>
            <p:nvPr/>
          </p:nvSpPr>
          <p:spPr>
            <a:xfrm rot="-5400000">
              <a:off x="514629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5" name="tx95"/>
            <p:cNvSpPr/>
            <p:nvPr/>
          </p:nvSpPr>
          <p:spPr>
            <a:xfrm rot="-5400000">
              <a:off x="538431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6" name="tx96"/>
            <p:cNvSpPr/>
            <p:nvPr/>
          </p:nvSpPr>
          <p:spPr>
            <a:xfrm rot="-5400000">
              <a:off x="562234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7" name="tx97"/>
            <p:cNvSpPr/>
            <p:nvPr/>
          </p:nvSpPr>
          <p:spPr>
            <a:xfrm rot="-5400000">
              <a:off x="58603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98" name="tx98"/>
            <p:cNvSpPr/>
            <p:nvPr/>
          </p:nvSpPr>
          <p:spPr>
            <a:xfrm rot="-5400000">
              <a:off x="609839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99" name="tx99"/>
            <p:cNvSpPr/>
            <p:nvPr/>
          </p:nvSpPr>
          <p:spPr>
            <a:xfrm rot="-5400000">
              <a:off x="63364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0" name="tx100"/>
            <p:cNvSpPr/>
            <p:nvPr/>
          </p:nvSpPr>
          <p:spPr>
            <a:xfrm rot="-5400000">
              <a:off x="65744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1" name="tx101"/>
            <p:cNvSpPr/>
            <p:nvPr/>
          </p:nvSpPr>
          <p:spPr>
            <a:xfrm rot="-5400000">
              <a:off x="6812448"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2" name="tx102"/>
            <p:cNvSpPr/>
            <p:nvPr/>
          </p:nvSpPr>
          <p:spPr>
            <a:xfrm rot="-5400000">
              <a:off x="705050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3" name="tx103"/>
            <p:cNvSpPr/>
            <p:nvPr/>
          </p:nvSpPr>
          <p:spPr>
            <a:xfrm rot="-5400000">
              <a:off x="728852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4" name="tx104"/>
            <p:cNvSpPr/>
            <p:nvPr/>
          </p:nvSpPr>
          <p:spPr>
            <a:xfrm rot="-5400000">
              <a:off x="847863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5" name="tx105"/>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6" name="rc106"/>
            <p:cNvSpPr/>
            <p:nvPr/>
          </p:nvSpPr>
          <p:spPr>
            <a:xfrm>
              <a:off x="3693168" y="5881714"/>
              <a:ext cx="201456" cy="201456"/>
            </a:xfrm>
            <a:prstGeom prst="rect">
              <a:avLst/>
            </a:prstGeom>
            <a:solidFill>
              <a:srgbClr val="0058AB">
                <a:alpha val="100000"/>
              </a:srgbClr>
            </a:solidFill>
          </p:spPr>
          <p:txBody>
            <a:bodyPr/>
            <a:lstStyle/>
            <a:p/>
          </p:txBody>
        </p:sp>
        <p:sp>
          <p:nvSpPr>
            <p:cNvPr id="107" name="rc107"/>
            <p:cNvSpPr/>
            <p:nvPr/>
          </p:nvSpPr>
          <p:spPr>
            <a:xfrm>
              <a:off x="4595254" y="5881714"/>
              <a:ext cx="201456" cy="201456"/>
            </a:xfrm>
            <a:prstGeom prst="rect">
              <a:avLst/>
            </a:prstGeom>
            <a:solidFill>
              <a:srgbClr val="69DBFF">
                <a:alpha val="100000"/>
              </a:srgbClr>
            </a:solidFill>
          </p:spPr>
          <p:txBody>
            <a:bodyPr/>
            <a:lstStyle/>
            <a:p/>
          </p:txBody>
        </p:sp>
        <p:sp>
          <p:nvSpPr>
            <p:cNvPr id="108" name="tx108"/>
            <p:cNvSpPr/>
            <p:nvPr/>
          </p:nvSpPr>
          <p:spPr>
            <a:xfrm>
              <a:off x="397321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09" name="tx109"/>
            <p:cNvSpPr/>
            <p:nvPr/>
          </p:nvSpPr>
          <p:spPr>
            <a:xfrm>
              <a:off x="487529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0" name="tx110"/>
            <p:cNvSpPr/>
            <p:nvPr/>
          </p:nvSpPr>
          <p:spPr>
            <a:xfrm>
              <a:off x="1846737" y="398022"/>
              <a:ext cx="636483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Mozambique</a:t>
              </a:r>
            </a:p>
          </p:txBody>
        </p:sp>
        <p:sp>
          <p:nvSpPr>
            <p:cNvPr id="111" name="tx111"/>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2" name="tx112"/>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3" name="tx113"/>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4" name="tx114"/>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38% higher than the annual number proposed to reach the target, based on a linear trajectory of decline.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Mozambique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326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926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526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626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2226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2826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529762"/>
              <a:ext cx="249522" cy="572934"/>
            </a:xfrm>
            <a:prstGeom prst="rect">
              <a:avLst/>
            </a:prstGeom>
            <a:solidFill>
              <a:srgbClr val="80BD41">
                <a:alpha val="100000"/>
              </a:srgbClr>
            </a:solidFill>
          </p:spPr>
          <p:txBody>
            <a:bodyPr/>
            <a:lstStyle/>
            <a:p/>
          </p:txBody>
        </p:sp>
        <p:sp>
          <p:nvSpPr>
            <p:cNvPr id="23" name="rc23"/>
            <p:cNvSpPr/>
            <p:nvPr/>
          </p:nvSpPr>
          <p:spPr>
            <a:xfrm>
              <a:off x="1296273" y="3420631"/>
              <a:ext cx="249522" cy="109130"/>
            </a:xfrm>
            <a:prstGeom prst="rect">
              <a:avLst/>
            </a:prstGeom>
            <a:solidFill>
              <a:srgbClr val="1CABE2">
                <a:alpha val="100000"/>
              </a:srgbClr>
            </a:solidFill>
          </p:spPr>
          <p:txBody>
            <a:bodyPr/>
            <a:lstStyle/>
            <a:p/>
          </p:txBody>
        </p:sp>
        <p:sp>
          <p:nvSpPr>
            <p:cNvPr id="24" name="rc24"/>
            <p:cNvSpPr/>
            <p:nvPr/>
          </p:nvSpPr>
          <p:spPr>
            <a:xfrm>
              <a:off x="1573521" y="3507678"/>
              <a:ext cx="249522" cy="595019"/>
            </a:xfrm>
            <a:prstGeom prst="rect">
              <a:avLst/>
            </a:prstGeom>
            <a:solidFill>
              <a:srgbClr val="80BD41">
                <a:alpha val="100000"/>
              </a:srgbClr>
            </a:solidFill>
          </p:spPr>
          <p:txBody>
            <a:bodyPr/>
            <a:lstStyle/>
            <a:p/>
          </p:txBody>
        </p:sp>
        <p:sp>
          <p:nvSpPr>
            <p:cNvPr id="25" name="rc25"/>
            <p:cNvSpPr/>
            <p:nvPr/>
          </p:nvSpPr>
          <p:spPr>
            <a:xfrm>
              <a:off x="1573521" y="3410814"/>
              <a:ext cx="249522" cy="96863"/>
            </a:xfrm>
            <a:prstGeom prst="rect">
              <a:avLst/>
            </a:prstGeom>
            <a:solidFill>
              <a:srgbClr val="1CABE2">
                <a:alpha val="100000"/>
              </a:srgbClr>
            </a:solidFill>
          </p:spPr>
          <p:txBody>
            <a:bodyPr/>
            <a:lstStyle/>
            <a:p/>
          </p:txBody>
        </p:sp>
        <p:sp>
          <p:nvSpPr>
            <p:cNvPr id="26" name="rc26"/>
            <p:cNvSpPr/>
            <p:nvPr/>
          </p:nvSpPr>
          <p:spPr>
            <a:xfrm>
              <a:off x="1850769" y="3486575"/>
              <a:ext cx="249522" cy="616122"/>
            </a:xfrm>
            <a:prstGeom prst="rect">
              <a:avLst/>
            </a:prstGeom>
            <a:solidFill>
              <a:srgbClr val="80BD41">
                <a:alpha val="100000"/>
              </a:srgbClr>
            </a:solidFill>
          </p:spPr>
          <p:txBody>
            <a:bodyPr/>
            <a:lstStyle/>
            <a:p/>
          </p:txBody>
        </p:sp>
        <p:sp>
          <p:nvSpPr>
            <p:cNvPr id="27" name="rc27"/>
            <p:cNvSpPr/>
            <p:nvPr/>
          </p:nvSpPr>
          <p:spPr>
            <a:xfrm>
              <a:off x="1850769" y="3402558"/>
              <a:ext cx="249522" cy="84016"/>
            </a:xfrm>
            <a:prstGeom prst="rect">
              <a:avLst/>
            </a:prstGeom>
            <a:solidFill>
              <a:srgbClr val="1CABE2">
                <a:alpha val="100000"/>
              </a:srgbClr>
            </a:solidFill>
          </p:spPr>
          <p:txBody>
            <a:bodyPr/>
            <a:lstStyle/>
            <a:p/>
          </p:txBody>
        </p:sp>
        <p:sp>
          <p:nvSpPr>
            <p:cNvPr id="28" name="rc28"/>
            <p:cNvSpPr/>
            <p:nvPr/>
          </p:nvSpPr>
          <p:spPr>
            <a:xfrm>
              <a:off x="2128016" y="3470718"/>
              <a:ext cx="249522" cy="631979"/>
            </a:xfrm>
            <a:prstGeom prst="rect">
              <a:avLst/>
            </a:prstGeom>
            <a:solidFill>
              <a:srgbClr val="80BD41">
                <a:alpha val="100000"/>
              </a:srgbClr>
            </a:solidFill>
          </p:spPr>
          <p:txBody>
            <a:bodyPr/>
            <a:lstStyle/>
            <a:p/>
          </p:txBody>
        </p:sp>
        <p:sp>
          <p:nvSpPr>
            <p:cNvPr id="29" name="rc29"/>
            <p:cNvSpPr/>
            <p:nvPr/>
          </p:nvSpPr>
          <p:spPr>
            <a:xfrm>
              <a:off x="2128016" y="3392608"/>
              <a:ext cx="249522" cy="78109"/>
            </a:xfrm>
            <a:prstGeom prst="rect">
              <a:avLst/>
            </a:prstGeom>
            <a:solidFill>
              <a:srgbClr val="1CABE2">
                <a:alpha val="100000"/>
              </a:srgbClr>
            </a:solidFill>
          </p:spPr>
          <p:txBody>
            <a:bodyPr/>
            <a:lstStyle/>
            <a:p/>
          </p:txBody>
        </p:sp>
        <p:sp>
          <p:nvSpPr>
            <p:cNvPr id="30" name="rc30"/>
            <p:cNvSpPr/>
            <p:nvPr/>
          </p:nvSpPr>
          <p:spPr>
            <a:xfrm>
              <a:off x="2405264" y="3466423"/>
              <a:ext cx="249522" cy="636274"/>
            </a:xfrm>
            <a:prstGeom prst="rect">
              <a:avLst/>
            </a:prstGeom>
            <a:solidFill>
              <a:srgbClr val="80BD41">
                <a:alpha val="100000"/>
              </a:srgbClr>
            </a:solidFill>
          </p:spPr>
          <p:txBody>
            <a:bodyPr/>
            <a:lstStyle/>
            <a:p/>
          </p:txBody>
        </p:sp>
        <p:sp>
          <p:nvSpPr>
            <p:cNvPr id="31" name="rc31"/>
            <p:cNvSpPr/>
            <p:nvPr/>
          </p:nvSpPr>
          <p:spPr>
            <a:xfrm>
              <a:off x="2405264" y="3379658"/>
              <a:ext cx="249522" cy="86765"/>
            </a:xfrm>
            <a:prstGeom prst="rect">
              <a:avLst/>
            </a:prstGeom>
            <a:solidFill>
              <a:srgbClr val="1CABE2">
                <a:alpha val="100000"/>
              </a:srgbClr>
            </a:solidFill>
          </p:spPr>
          <p:txBody>
            <a:bodyPr/>
            <a:lstStyle/>
            <a:p/>
          </p:txBody>
        </p:sp>
        <p:sp>
          <p:nvSpPr>
            <p:cNvPr id="32" name="rc32"/>
            <p:cNvSpPr/>
            <p:nvPr/>
          </p:nvSpPr>
          <p:spPr>
            <a:xfrm>
              <a:off x="2682512" y="3461330"/>
              <a:ext cx="249522" cy="641366"/>
            </a:xfrm>
            <a:prstGeom prst="rect">
              <a:avLst/>
            </a:prstGeom>
            <a:solidFill>
              <a:srgbClr val="80BD41">
                <a:alpha val="100000"/>
              </a:srgbClr>
            </a:solidFill>
          </p:spPr>
          <p:txBody>
            <a:bodyPr/>
            <a:lstStyle/>
            <a:p/>
          </p:txBody>
        </p:sp>
        <p:sp>
          <p:nvSpPr>
            <p:cNvPr id="33" name="rc33"/>
            <p:cNvSpPr/>
            <p:nvPr/>
          </p:nvSpPr>
          <p:spPr>
            <a:xfrm>
              <a:off x="2682512" y="3365494"/>
              <a:ext cx="249522" cy="95836"/>
            </a:xfrm>
            <a:prstGeom prst="rect">
              <a:avLst/>
            </a:prstGeom>
            <a:solidFill>
              <a:srgbClr val="1CABE2">
                <a:alpha val="100000"/>
              </a:srgbClr>
            </a:solidFill>
          </p:spPr>
          <p:txBody>
            <a:bodyPr/>
            <a:lstStyle/>
            <a:p/>
          </p:txBody>
        </p:sp>
        <p:sp>
          <p:nvSpPr>
            <p:cNvPr id="34" name="rc34"/>
            <p:cNvSpPr/>
            <p:nvPr/>
          </p:nvSpPr>
          <p:spPr>
            <a:xfrm>
              <a:off x="2959759" y="3455505"/>
              <a:ext cx="249522" cy="647192"/>
            </a:xfrm>
            <a:prstGeom prst="rect">
              <a:avLst/>
            </a:prstGeom>
            <a:solidFill>
              <a:srgbClr val="80BD41">
                <a:alpha val="100000"/>
              </a:srgbClr>
            </a:solidFill>
          </p:spPr>
          <p:txBody>
            <a:bodyPr/>
            <a:lstStyle/>
            <a:p/>
          </p:txBody>
        </p:sp>
        <p:sp>
          <p:nvSpPr>
            <p:cNvPr id="35" name="rc35"/>
            <p:cNvSpPr/>
            <p:nvPr/>
          </p:nvSpPr>
          <p:spPr>
            <a:xfrm>
              <a:off x="2959759" y="3350148"/>
              <a:ext cx="249522" cy="105356"/>
            </a:xfrm>
            <a:prstGeom prst="rect">
              <a:avLst/>
            </a:prstGeom>
            <a:solidFill>
              <a:srgbClr val="1CABE2">
                <a:alpha val="100000"/>
              </a:srgbClr>
            </a:solidFill>
          </p:spPr>
          <p:txBody>
            <a:bodyPr/>
            <a:lstStyle/>
            <a:p/>
          </p:txBody>
        </p:sp>
        <p:sp>
          <p:nvSpPr>
            <p:cNvPr id="36" name="rc36"/>
            <p:cNvSpPr/>
            <p:nvPr/>
          </p:nvSpPr>
          <p:spPr>
            <a:xfrm>
              <a:off x="3237007" y="3443413"/>
              <a:ext cx="249522" cy="659283"/>
            </a:xfrm>
            <a:prstGeom prst="rect">
              <a:avLst/>
            </a:prstGeom>
            <a:solidFill>
              <a:srgbClr val="80BD41">
                <a:alpha val="100000"/>
              </a:srgbClr>
            </a:solidFill>
          </p:spPr>
          <p:txBody>
            <a:bodyPr/>
            <a:lstStyle/>
            <a:p/>
          </p:txBody>
        </p:sp>
        <p:sp>
          <p:nvSpPr>
            <p:cNvPr id="37" name="rc37"/>
            <p:cNvSpPr/>
            <p:nvPr/>
          </p:nvSpPr>
          <p:spPr>
            <a:xfrm>
              <a:off x="3237007" y="3327069"/>
              <a:ext cx="249522" cy="116344"/>
            </a:xfrm>
            <a:prstGeom prst="rect">
              <a:avLst/>
            </a:prstGeom>
            <a:solidFill>
              <a:srgbClr val="1CABE2">
                <a:alpha val="100000"/>
              </a:srgbClr>
            </a:solidFill>
          </p:spPr>
          <p:txBody>
            <a:bodyPr/>
            <a:lstStyle/>
            <a:p/>
          </p:txBody>
        </p:sp>
        <p:sp>
          <p:nvSpPr>
            <p:cNvPr id="38" name="rc38"/>
            <p:cNvSpPr/>
            <p:nvPr/>
          </p:nvSpPr>
          <p:spPr>
            <a:xfrm>
              <a:off x="3514255" y="3392289"/>
              <a:ext cx="249522" cy="710407"/>
            </a:xfrm>
            <a:prstGeom prst="rect">
              <a:avLst/>
            </a:prstGeom>
            <a:solidFill>
              <a:srgbClr val="80BD41">
                <a:alpha val="100000"/>
              </a:srgbClr>
            </a:solidFill>
          </p:spPr>
          <p:txBody>
            <a:bodyPr/>
            <a:lstStyle/>
            <a:p/>
          </p:txBody>
        </p:sp>
        <p:sp>
          <p:nvSpPr>
            <p:cNvPr id="39" name="rc39"/>
            <p:cNvSpPr/>
            <p:nvPr/>
          </p:nvSpPr>
          <p:spPr>
            <a:xfrm>
              <a:off x="3514255" y="3286137"/>
              <a:ext cx="249522" cy="106152"/>
            </a:xfrm>
            <a:prstGeom prst="rect">
              <a:avLst/>
            </a:prstGeom>
            <a:solidFill>
              <a:srgbClr val="1CABE2">
                <a:alpha val="100000"/>
              </a:srgbClr>
            </a:solidFill>
          </p:spPr>
          <p:txBody>
            <a:bodyPr/>
            <a:lstStyle/>
            <a:p/>
          </p:txBody>
        </p:sp>
        <p:sp>
          <p:nvSpPr>
            <p:cNvPr id="40" name="rc40"/>
            <p:cNvSpPr/>
            <p:nvPr/>
          </p:nvSpPr>
          <p:spPr>
            <a:xfrm>
              <a:off x="3791502" y="3343883"/>
              <a:ext cx="249522" cy="758813"/>
            </a:xfrm>
            <a:prstGeom prst="rect">
              <a:avLst/>
            </a:prstGeom>
            <a:solidFill>
              <a:srgbClr val="80BD41">
                <a:alpha val="100000"/>
              </a:srgbClr>
            </a:solidFill>
          </p:spPr>
          <p:txBody>
            <a:bodyPr/>
            <a:lstStyle/>
            <a:p/>
          </p:txBody>
        </p:sp>
        <p:sp>
          <p:nvSpPr>
            <p:cNvPr id="41" name="rc41"/>
            <p:cNvSpPr/>
            <p:nvPr/>
          </p:nvSpPr>
          <p:spPr>
            <a:xfrm>
              <a:off x="3791502" y="3250097"/>
              <a:ext cx="249522" cy="93785"/>
            </a:xfrm>
            <a:prstGeom prst="rect">
              <a:avLst/>
            </a:prstGeom>
            <a:solidFill>
              <a:srgbClr val="1CABE2">
                <a:alpha val="100000"/>
              </a:srgbClr>
            </a:solidFill>
          </p:spPr>
          <p:txBody>
            <a:bodyPr/>
            <a:lstStyle/>
            <a:p/>
          </p:txBody>
        </p:sp>
        <p:sp>
          <p:nvSpPr>
            <p:cNvPr id="42" name="rc42"/>
            <p:cNvSpPr/>
            <p:nvPr/>
          </p:nvSpPr>
          <p:spPr>
            <a:xfrm>
              <a:off x="4068750" y="3306214"/>
              <a:ext cx="249522" cy="796482"/>
            </a:xfrm>
            <a:prstGeom prst="rect">
              <a:avLst/>
            </a:prstGeom>
            <a:solidFill>
              <a:srgbClr val="80BD41">
                <a:alpha val="100000"/>
              </a:srgbClr>
            </a:solidFill>
          </p:spPr>
          <p:txBody>
            <a:bodyPr/>
            <a:lstStyle/>
            <a:p/>
          </p:txBody>
        </p:sp>
        <p:sp>
          <p:nvSpPr>
            <p:cNvPr id="43" name="rc43"/>
            <p:cNvSpPr/>
            <p:nvPr/>
          </p:nvSpPr>
          <p:spPr>
            <a:xfrm>
              <a:off x="4068750" y="3227441"/>
              <a:ext cx="249522" cy="78773"/>
            </a:xfrm>
            <a:prstGeom prst="rect">
              <a:avLst/>
            </a:prstGeom>
            <a:solidFill>
              <a:srgbClr val="1CABE2">
                <a:alpha val="100000"/>
              </a:srgbClr>
            </a:solidFill>
          </p:spPr>
          <p:txBody>
            <a:bodyPr/>
            <a:lstStyle/>
            <a:p/>
          </p:txBody>
        </p:sp>
        <p:sp>
          <p:nvSpPr>
            <p:cNvPr id="44" name="rc44"/>
            <p:cNvSpPr/>
            <p:nvPr/>
          </p:nvSpPr>
          <p:spPr>
            <a:xfrm>
              <a:off x="4345998" y="3289286"/>
              <a:ext cx="249522" cy="813411"/>
            </a:xfrm>
            <a:prstGeom prst="rect">
              <a:avLst/>
            </a:prstGeom>
            <a:solidFill>
              <a:srgbClr val="80BD41">
                <a:alpha val="100000"/>
              </a:srgbClr>
            </a:solidFill>
          </p:spPr>
          <p:txBody>
            <a:bodyPr/>
            <a:lstStyle/>
            <a:p/>
          </p:txBody>
        </p:sp>
        <p:sp>
          <p:nvSpPr>
            <p:cNvPr id="45" name="rc45"/>
            <p:cNvSpPr/>
            <p:nvPr/>
          </p:nvSpPr>
          <p:spPr>
            <a:xfrm>
              <a:off x="4345998" y="3208838"/>
              <a:ext cx="249522" cy="80447"/>
            </a:xfrm>
            <a:prstGeom prst="rect">
              <a:avLst/>
            </a:prstGeom>
            <a:solidFill>
              <a:srgbClr val="1CABE2">
                <a:alpha val="100000"/>
              </a:srgbClr>
            </a:solidFill>
          </p:spPr>
          <p:txBody>
            <a:bodyPr/>
            <a:lstStyle/>
            <a:p/>
          </p:txBody>
        </p:sp>
        <p:sp>
          <p:nvSpPr>
            <p:cNvPr id="46" name="rc46"/>
            <p:cNvSpPr/>
            <p:nvPr/>
          </p:nvSpPr>
          <p:spPr>
            <a:xfrm>
              <a:off x="4623245" y="3273010"/>
              <a:ext cx="249522" cy="829687"/>
            </a:xfrm>
            <a:prstGeom prst="rect">
              <a:avLst/>
            </a:prstGeom>
            <a:solidFill>
              <a:srgbClr val="80BD41">
                <a:alpha val="100000"/>
              </a:srgbClr>
            </a:solidFill>
          </p:spPr>
          <p:txBody>
            <a:bodyPr/>
            <a:lstStyle/>
            <a:p/>
          </p:txBody>
        </p:sp>
        <p:sp>
          <p:nvSpPr>
            <p:cNvPr id="47" name="rc47"/>
            <p:cNvSpPr/>
            <p:nvPr/>
          </p:nvSpPr>
          <p:spPr>
            <a:xfrm>
              <a:off x="4623245" y="3190953"/>
              <a:ext cx="249522" cy="82056"/>
            </a:xfrm>
            <a:prstGeom prst="rect">
              <a:avLst/>
            </a:prstGeom>
            <a:solidFill>
              <a:srgbClr val="1CABE2">
                <a:alpha val="100000"/>
              </a:srgbClr>
            </a:solidFill>
          </p:spPr>
          <p:txBody>
            <a:bodyPr/>
            <a:lstStyle/>
            <a:p/>
          </p:txBody>
        </p:sp>
        <p:sp>
          <p:nvSpPr>
            <p:cNvPr id="48" name="rc48"/>
            <p:cNvSpPr/>
            <p:nvPr/>
          </p:nvSpPr>
          <p:spPr>
            <a:xfrm>
              <a:off x="4900493" y="3266284"/>
              <a:ext cx="249522" cy="836412"/>
            </a:xfrm>
            <a:prstGeom prst="rect">
              <a:avLst/>
            </a:prstGeom>
            <a:solidFill>
              <a:srgbClr val="80BD41">
                <a:alpha val="100000"/>
              </a:srgbClr>
            </a:solidFill>
          </p:spPr>
          <p:txBody>
            <a:bodyPr/>
            <a:lstStyle/>
            <a:p/>
          </p:txBody>
        </p:sp>
        <p:sp>
          <p:nvSpPr>
            <p:cNvPr id="49" name="rc49"/>
            <p:cNvSpPr/>
            <p:nvPr/>
          </p:nvSpPr>
          <p:spPr>
            <a:xfrm>
              <a:off x="4900493" y="3173350"/>
              <a:ext cx="249522" cy="92934"/>
            </a:xfrm>
            <a:prstGeom prst="rect">
              <a:avLst/>
            </a:prstGeom>
            <a:solidFill>
              <a:srgbClr val="1CABE2">
                <a:alpha val="100000"/>
              </a:srgbClr>
            </a:solidFill>
          </p:spPr>
          <p:txBody>
            <a:bodyPr/>
            <a:lstStyle/>
            <a:p/>
          </p:txBody>
        </p:sp>
        <p:sp>
          <p:nvSpPr>
            <p:cNvPr id="50" name="rc50"/>
            <p:cNvSpPr/>
            <p:nvPr/>
          </p:nvSpPr>
          <p:spPr>
            <a:xfrm>
              <a:off x="5177741" y="3256322"/>
              <a:ext cx="249522" cy="846375"/>
            </a:xfrm>
            <a:prstGeom prst="rect">
              <a:avLst/>
            </a:prstGeom>
            <a:solidFill>
              <a:srgbClr val="80BD41">
                <a:alpha val="100000"/>
              </a:srgbClr>
            </a:solidFill>
          </p:spPr>
          <p:txBody>
            <a:bodyPr/>
            <a:lstStyle/>
            <a:p/>
          </p:txBody>
        </p:sp>
        <p:sp>
          <p:nvSpPr>
            <p:cNvPr id="51" name="rc51"/>
            <p:cNvSpPr/>
            <p:nvPr/>
          </p:nvSpPr>
          <p:spPr>
            <a:xfrm>
              <a:off x="5177741" y="3162280"/>
              <a:ext cx="249522" cy="94041"/>
            </a:xfrm>
            <a:prstGeom prst="rect">
              <a:avLst/>
            </a:prstGeom>
            <a:solidFill>
              <a:srgbClr val="1CABE2">
                <a:alpha val="100000"/>
              </a:srgbClr>
            </a:solidFill>
          </p:spPr>
          <p:txBody>
            <a:bodyPr/>
            <a:lstStyle/>
            <a:p/>
          </p:txBody>
        </p:sp>
        <p:sp>
          <p:nvSpPr>
            <p:cNvPr id="52" name="rc52"/>
            <p:cNvSpPr/>
            <p:nvPr/>
          </p:nvSpPr>
          <p:spPr>
            <a:xfrm>
              <a:off x="5454988" y="3238126"/>
              <a:ext cx="249522" cy="864570"/>
            </a:xfrm>
            <a:prstGeom prst="rect">
              <a:avLst/>
            </a:prstGeom>
            <a:solidFill>
              <a:srgbClr val="80BD41">
                <a:alpha val="100000"/>
              </a:srgbClr>
            </a:solidFill>
          </p:spPr>
          <p:txBody>
            <a:bodyPr/>
            <a:lstStyle/>
            <a:p/>
          </p:txBody>
        </p:sp>
        <p:sp>
          <p:nvSpPr>
            <p:cNvPr id="53" name="rc53"/>
            <p:cNvSpPr/>
            <p:nvPr/>
          </p:nvSpPr>
          <p:spPr>
            <a:xfrm>
              <a:off x="5454988" y="3142062"/>
              <a:ext cx="249522" cy="96063"/>
            </a:xfrm>
            <a:prstGeom prst="rect">
              <a:avLst/>
            </a:prstGeom>
            <a:solidFill>
              <a:srgbClr val="1CABE2">
                <a:alpha val="100000"/>
              </a:srgbClr>
            </a:solidFill>
          </p:spPr>
          <p:txBody>
            <a:bodyPr/>
            <a:lstStyle/>
            <a:p/>
          </p:txBody>
        </p:sp>
        <p:sp>
          <p:nvSpPr>
            <p:cNvPr id="54" name="rc54"/>
            <p:cNvSpPr/>
            <p:nvPr/>
          </p:nvSpPr>
          <p:spPr>
            <a:xfrm>
              <a:off x="5732236" y="3218641"/>
              <a:ext cx="249522" cy="884056"/>
            </a:xfrm>
            <a:prstGeom prst="rect">
              <a:avLst/>
            </a:prstGeom>
            <a:solidFill>
              <a:srgbClr val="80BD41">
                <a:alpha val="100000"/>
              </a:srgbClr>
            </a:solidFill>
          </p:spPr>
          <p:txBody>
            <a:bodyPr/>
            <a:lstStyle/>
            <a:p/>
          </p:txBody>
        </p:sp>
        <p:sp>
          <p:nvSpPr>
            <p:cNvPr id="55" name="rc55"/>
            <p:cNvSpPr/>
            <p:nvPr/>
          </p:nvSpPr>
          <p:spPr>
            <a:xfrm>
              <a:off x="5732236" y="3120412"/>
              <a:ext cx="249522" cy="98228"/>
            </a:xfrm>
            <a:prstGeom prst="rect">
              <a:avLst/>
            </a:prstGeom>
            <a:solidFill>
              <a:srgbClr val="1CABE2">
                <a:alpha val="100000"/>
              </a:srgbClr>
            </a:solidFill>
          </p:spPr>
          <p:txBody>
            <a:bodyPr/>
            <a:lstStyle/>
            <a:p/>
          </p:txBody>
        </p:sp>
        <p:sp>
          <p:nvSpPr>
            <p:cNvPr id="56" name="rc56"/>
            <p:cNvSpPr/>
            <p:nvPr/>
          </p:nvSpPr>
          <p:spPr>
            <a:xfrm>
              <a:off x="6009484" y="3198427"/>
              <a:ext cx="249522" cy="904269"/>
            </a:xfrm>
            <a:prstGeom prst="rect">
              <a:avLst/>
            </a:prstGeom>
            <a:solidFill>
              <a:srgbClr val="80BD41">
                <a:alpha val="100000"/>
              </a:srgbClr>
            </a:solidFill>
          </p:spPr>
          <p:txBody>
            <a:bodyPr/>
            <a:lstStyle/>
            <a:p/>
          </p:txBody>
        </p:sp>
        <p:sp>
          <p:nvSpPr>
            <p:cNvPr id="57" name="rc57"/>
            <p:cNvSpPr/>
            <p:nvPr/>
          </p:nvSpPr>
          <p:spPr>
            <a:xfrm>
              <a:off x="6009484" y="3097953"/>
              <a:ext cx="249522" cy="100474"/>
            </a:xfrm>
            <a:prstGeom prst="rect">
              <a:avLst/>
            </a:prstGeom>
            <a:solidFill>
              <a:srgbClr val="1CABE2">
                <a:alpha val="100000"/>
              </a:srgbClr>
            </a:solidFill>
          </p:spPr>
          <p:txBody>
            <a:bodyPr/>
            <a:lstStyle/>
            <a:p/>
          </p:txBody>
        </p:sp>
        <p:sp>
          <p:nvSpPr>
            <p:cNvPr id="58" name="rc58"/>
            <p:cNvSpPr/>
            <p:nvPr/>
          </p:nvSpPr>
          <p:spPr>
            <a:xfrm>
              <a:off x="6286731" y="3177267"/>
              <a:ext cx="249522" cy="925430"/>
            </a:xfrm>
            <a:prstGeom prst="rect">
              <a:avLst/>
            </a:prstGeom>
            <a:solidFill>
              <a:srgbClr val="80BD41">
                <a:alpha val="100000"/>
              </a:srgbClr>
            </a:solidFill>
          </p:spPr>
          <p:txBody>
            <a:bodyPr/>
            <a:lstStyle/>
            <a:p/>
          </p:txBody>
        </p:sp>
        <p:sp>
          <p:nvSpPr>
            <p:cNvPr id="59" name="rc59"/>
            <p:cNvSpPr/>
            <p:nvPr/>
          </p:nvSpPr>
          <p:spPr>
            <a:xfrm>
              <a:off x="6286731" y="3074441"/>
              <a:ext cx="249522" cy="102825"/>
            </a:xfrm>
            <a:prstGeom prst="rect">
              <a:avLst/>
            </a:prstGeom>
            <a:solidFill>
              <a:srgbClr val="1CABE2">
                <a:alpha val="100000"/>
              </a:srgbClr>
            </a:solidFill>
          </p:spPr>
          <p:txBody>
            <a:bodyPr/>
            <a:lstStyle/>
            <a:p/>
          </p:txBody>
        </p:sp>
        <p:sp>
          <p:nvSpPr>
            <p:cNvPr id="60" name="rc60"/>
            <p:cNvSpPr/>
            <p:nvPr/>
          </p:nvSpPr>
          <p:spPr>
            <a:xfrm>
              <a:off x="6563979" y="3156737"/>
              <a:ext cx="249522" cy="945959"/>
            </a:xfrm>
            <a:prstGeom prst="rect">
              <a:avLst/>
            </a:prstGeom>
            <a:solidFill>
              <a:srgbClr val="80BD41">
                <a:alpha val="100000"/>
              </a:srgbClr>
            </a:solidFill>
          </p:spPr>
          <p:txBody>
            <a:bodyPr/>
            <a:lstStyle/>
            <a:p/>
          </p:txBody>
        </p:sp>
        <p:sp>
          <p:nvSpPr>
            <p:cNvPr id="61" name="rc61"/>
            <p:cNvSpPr/>
            <p:nvPr/>
          </p:nvSpPr>
          <p:spPr>
            <a:xfrm>
              <a:off x="6563979" y="3051630"/>
              <a:ext cx="249522" cy="105106"/>
            </a:xfrm>
            <a:prstGeom prst="rect">
              <a:avLst/>
            </a:prstGeom>
            <a:solidFill>
              <a:srgbClr val="1CABE2">
                <a:alpha val="100000"/>
              </a:srgbClr>
            </a:solidFill>
          </p:spPr>
          <p:txBody>
            <a:bodyPr/>
            <a:lstStyle/>
            <a:p/>
          </p:txBody>
        </p:sp>
        <p:sp>
          <p:nvSpPr>
            <p:cNvPr id="62" name="rc62"/>
            <p:cNvSpPr/>
            <p:nvPr/>
          </p:nvSpPr>
          <p:spPr>
            <a:xfrm>
              <a:off x="6841227" y="3211939"/>
              <a:ext cx="249522" cy="890757"/>
            </a:xfrm>
            <a:prstGeom prst="rect">
              <a:avLst/>
            </a:prstGeom>
            <a:solidFill>
              <a:srgbClr val="80BD41">
                <a:alpha val="100000"/>
              </a:srgbClr>
            </a:solidFill>
          </p:spPr>
          <p:txBody>
            <a:bodyPr/>
            <a:lstStyle/>
            <a:p/>
          </p:txBody>
        </p:sp>
        <p:sp>
          <p:nvSpPr>
            <p:cNvPr id="63" name="rc63"/>
            <p:cNvSpPr/>
            <p:nvPr/>
          </p:nvSpPr>
          <p:spPr>
            <a:xfrm>
              <a:off x="6841227" y="3029495"/>
              <a:ext cx="249522" cy="182444"/>
            </a:xfrm>
            <a:prstGeom prst="rect">
              <a:avLst/>
            </a:prstGeom>
            <a:solidFill>
              <a:srgbClr val="1CABE2">
                <a:alpha val="100000"/>
              </a:srgbClr>
            </a:solidFill>
          </p:spPr>
          <p:txBody>
            <a:bodyPr/>
            <a:lstStyle/>
            <a:p/>
          </p:txBody>
        </p:sp>
        <p:sp>
          <p:nvSpPr>
            <p:cNvPr id="64" name="rc64"/>
            <p:cNvSpPr/>
            <p:nvPr/>
          </p:nvSpPr>
          <p:spPr>
            <a:xfrm>
              <a:off x="7118474" y="3269020"/>
              <a:ext cx="249522" cy="833676"/>
            </a:xfrm>
            <a:prstGeom prst="rect">
              <a:avLst/>
            </a:prstGeom>
            <a:solidFill>
              <a:srgbClr val="80BD41">
                <a:alpha val="100000"/>
              </a:srgbClr>
            </a:solidFill>
          </p:spPr>
          <p:txBody>
            <a:bodyPr/>
            <a:lstStyle/>
            <a:p/>
          </p:txBody>
        </p:sp>
        <p:sp>
          <p:nvSpPr>
            <p:cNvPr id="65" name="rc65"/>
            <p:cNvSpPr/>
            <p:nvPr/>
          </p:nvSpPr>
          <p:spPr>
            <a:xfrm>
              <a:off x="7118474" y="3005754"/>
              <a:ext cx="249522" cy="263266"/>
            </a:xfrm>
            <a:prstGeom prst="rect">
              <a:avLst/>
            </a:prstGeom>
            <a:solidFill>
              <a:srgbClr val="1CABE2">
                <a:alpha val="100000"/>
              </a:srgbClr>
            </a:solidFill>
          </p:spPr>
          <p:txBody>
            <a:bodyPr/>
            <a:lstStyle/>
            <a:p/>
          </p:txBody>
        </p:sp>
        <p:sp>
          <p:nvSpPr>
            <p:cNvPr id="66" name="rc66"/>
            <p:cNvSpPr/>
            <p:nvPr/>
          </p:nvSpPr>
          <p:spPr>
            <a:xfrm>
              <a:off x="7395722" y="3196625"/>
              <a:ext cx="249522" cy="906071"/>
            </a:xfrm>
            <a:prstGeom prst="rect">
              <a:avLst/>
            </a:prstGeom>
            <a:solidFill>
              <a:srgbClr val="80BD41">
                <a:alpha val="100000"/>
              </a:srgbClr>
            </a:solidFill>
          </p:spPr>
          <p:txBody>
            <a:bodyPr/>
            <a:lstStyle/>
            <a:p/>
          </p:txBody>
        </p:sp>
        <p:sp>
          <p:nvSpPr>
            <p:cNvPr id="67" name="rc67"/>
            <p:cNvSpPr/>
            <p:nvPr/>
          </p:nvSpPr>
          <p:spPr>
            <a:xfrm>
              <a:off x="7395722" y="2984089"/>
              <a:ext cx="249522" cy="212535"/>
            </a:xfrm>
            <a:prstGeom prst="rect">
              <a:avLst/>
            </a:prstGeom>
            <a:solidFill>
              <a:srgbClr val="1CABE2">
                <a:alpha val="100000"/>
              </a:srgbClr>
            </a:solidFill>
          </p:spPr>
          <p:txBody>
            <a:bodyPr/>
            <a:lstStyle/>
            <a:p/>
          </p:txBody>
        </p:sp>
        <p:sp>
          <p:nvSpPr>
            <p:cNvPr id="68" name="rc68"/>
            <p:cNvSpPr/>
            <p:nvPr/>
          </p:nvSpPr>
          <p:spPr>
            <a:xfrm>
              <a:off x="7672970" y="3078606"/>
              <a:ext cx="249522" cy="1024091"/>
            </a:xfrm>
            <a:prstGeom prst="rect">
              <a:avLst/>
            </a:prstGeom>
            <a:solidFill>
              <a:srgbClr val="80BD41">
                <a:alpha val="100000"/>
              </a:srgbClr>
            </a:solidFill>
          </p:spPr>
          <p:txBody>
            <a:bodyPr/>
            <a:lstStyle/>
            <a:p/>
          </p:txBody>
        </p:sp>
        <p:sp>
          <p:nvSpPr>
            <p:cNvPr id="69" name="rc69"/>
            <p:cNvSpPr/>
            <p:nvPr/>
          </p:nvSpPr>
          <p:spPr>
            <a:xfrm>
              <a:off x="7672970" y="2964817"/>
              <a:ext cx="249522" cy="113788"/>
            </a:xfrm>
            <a:prstGeom prst="rect">
              <a:avLst/>
            </a:prstGeom>
            <a:solidFill>
              <a:srgbClr val="1CABE2">
                <a:alpha val="100000"/>
              </a:srgbClr>
            </a:solidFill>
          </p:spPr>
          <p:txBody>
            <a:bodyPr/>
            <a:lstStyle/>
            <a:p/>
          </p:txBody>
        </p:sp>
        <p:sp>
          <p:nvSpPr>
            <p:cNvPr id="70" name="rc70"/>
            <p:cNvSpPr/>
            <p:nvPr/>
          </p:nvSpPr>
          <p:spPr>
            <a:xfrm>
              <a:off x="7950217" y="3060464"/>
              <a:ext cx="249522" cy="1042233"/>
            </a:xfrm>
            <a:prstGeom prst="rect">
              <a:avLst/>
            </a:prstGeom>
            <a:solidFill>
              <a:srgbClr val="80BD41">
                <a:alpha val="100000"/>
              </a:srgbClr>
            </a:solidFill>
          </p:spPr>
          <p:txBody>
            <a:bodyPr/>
            <a:lstStyle/>
            <a:p/>
          </p:txBody>
        </p:sp>
        <p:sp>
          <p:nvSpPr>
            <p:cNvPr id="71" name="rc71"/>
            <p:cNvSpPr/>
            <p:nvPr/>
          </p:nvSpPr>
          <p:spPr>
            <a:xfrm>
              <a:off x="7950217" y="2944660"/>
              <a:ext cx="249522" cy="115803"/>
            </a:xfrm>
            <a:prstGeom prst="rect">
              <a:avLst/>
            </a:prstGeom>
            <a:solidFill>
              <a:srgbClr val="1CABE2">
                <a:alpha val="100000"/>
              </a:srgbClr>
            </a:solidFill>
          </p:spPr>
          <p:txBody>
            <a:bodyPr/>
            <a:lstStyle/>
            <a:p/>
          </p:txBody>
        </p:sp>
        <p:sp>
          <p:nvSpPr>
            <p:cNvPr id="72" name="pl72"/>
            <p:cNvSpPr/>
            <p:nvPr/>
          </p:nvSpPr>
          <p:spPr>
            <a:xfrm>
              <a:off x="1421035" y="1468163"/>
              <a:ext cx="6653943" cy="434263"/>
            </a:xfrm>
            <a:custGeom>
              <a:avLst/>
              <a:pathLst>
                <a:path w="6653943" h="434263">
                  <a:moveTo>
                    <a:pt x="0" y="202656"/>
                  </a:moveTo>
                  <a:lnTo>
                    <a:pt x="277247" y="144754"/>
                  </a:lnTo>
                  <a:lnTo>
                    <a:pt x="554495" y="86852"/>
                  </a:lnTo>
                  <a:lnTo>
                    <a:pt x="831742" y="57901"/>
                  </a:lnTo>
                  <a:lnTo>
                    <a:pt x="1108990" y="86852"/>
                  </a:lnTo>
                  <a:lnTo>
                    <a:pt x="1386238" y="115803"/>
                  </a:lnTo>
                  <a:lnTo>
                    <a:pt x="1663485" y="144754"/>
                  </a:lnTo>
                  <a:lnTo>
                    <a:pt x="1940733" y="173705"/>
                  </a:lnTo>
                  <a:lnTo>
                    <a:pt x="2217981" y="115803"/>
                  </a:lnTo>
                  <a:lnTo>
                    <a:pt x="2495228" y="57901"/>
                  </a:lnTo>
                  <a:lnTo>
                    <a:pt x="2772476" y="0"/>
                  </a:lnTo>
                  <a:lnTo>
                    <a:pt x="3049724" y="0"/>
                  </a:lnTo>
                  <a:lnTo>
                    <a:pt x="3326971" y="0"/>
                  </a:lnTo>
                  <a:lnTo>
                    <a:pt x="3604219" y="28950"/>
                  </a:lnTo>
                  <a:lnTo>
                    <a:pt x="3881467" y="28950"/>
                  </a:lnTo>
                  <a:lnTo>
                    <a:pt x="4158714" y="28950"/>
                  </a:lnTo>
                  <a:lnTo>
                    <a:pt x="4435962" y="28950"/>
                  </a:lnTo>
                  <a:lnTo>
                    <a:pt x="4713210" y="28950"/>
                  </a:lnTo>
                  <a:lnTo>
                    <a:pt x="4990457" y="28950"/>
                  </a:lnTo>
                  <a:lnTo>
                    <a:pt x="5267705" y="28950"/>
                  </a:lnTo>
                  <a:lnTo>
                    <a:pt x="5544953" y="231607"/>
                  </a:lnTo>
                  <a:lnTo>
                    <a:pt x="5822200" y="434263"/>
                  </a:lnTo>
                  <a:lnTo>
                    <a:pt x="6099448" y="289509"/>
                  </a:lnTo>
                  <a:lnTo>
                    <a:pt x="6376696" y="28950"/>
                  </a:lnTo>
                  <a:lnTo>
                    <a:pt x="6653943" y="28950"/>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4" name="tx74"/>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5" name="tx75"/>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6" name="tx76"/>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7" name="tx77"/>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8" name="tx78"/>
            <p:cNvSpPr/>
            <p:nvPr/>
          </p:nvSpPr>
          <p:spPr>
            <a:xfrm>
              <a:off x="6905698"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9" name="tx79"/>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0" name="tx80"/>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1" name="tx81"/>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1329607" y="328465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0.73</a:t>
              </a:r>
            </a:p>
          </p:txBody>
        </p:sp>
        <p:sp>
          <p:nvSpPr>
            <p:cNvPr id="84" name="tx84"/>
            <p:cNvSpPr/>
            <p:nvPr/>
          </p:nvSpPr>
          <p:spPr>
            <a:xfrm>
              <a:off x="2715845" y="32295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0.78</a:t>
              </a:r>
            </a:p>
          </p:txBody>
        </p:sp>
        <p:sp>
          <p:nvSpPr>
            <p:cNvPr id="85" name="tx85"/>
            <p:cNvSpPr/>
            <p:nvPr/>
          </p:nvSpPr>
          <p:spPr>
            <a:xfrm>
              <a:off x="4102084" y="30914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0.93</a:t>
              </a:r>
            </a:p>
          </p:txBody>
        </p:sp>
        <p:sp>
          <p:nvSpPr>
            <p:cNvPr id="86" name="tx86"/>
            <p:cNvSpPr/>
            <p:nvPr/>
          </p:nvSpPr>
          <p:spPr>
            <a:xfrm>
              <a:off x="5488322" y="30061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1.02</a:t>
              </a:r>
            </a:p>
          </p:txBody>
        </p:sp>
        <p:sp>
          <p:nvSpPr>
            <p:cNvPr id="87" name="tx87"/>
            <p:cNvSpPr/>
            <p:nvPr/>
          </p:nvSpPr>
          <p:spPr>
            <a:xfrm>
              <a:off x="6597312" y="291685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a:t>
              </a:r>
            </a:p>
          </p:txBody>
        </p:sp>
        <p:sp>
          <p:nvSpPr>
            <p:cNvPr id="88" name="tx88"/>
            <p:cNvSpPr/>
            <p:nvPr/>
          </p:nvSpPr>
          <p:spPr>
            <a:xfrm>
              <a:off x="6874560" y="289471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1.14</a:t>
              </a:r>
            </a:p>
          </p:txBody>
        </p:sp>
        <p:sp>
          <p:nvSpPr>
            <p:cNvPr id="89" name="tx89"/>
            <p:cNvSpPr/>
            <p:nvPr/>
          </p:nvSpPr>
          <p:spPr>
            <a:xfrm>
              <a:off x="7151808" y="287097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a:t>
              </a:r>
            </a:p>
          </p:txBody>
        </p:sp>
        <p:sp>
          <p:nvSpPr>
            <p:cNvPr id="90" name="tx90"/>
            <p:cNvSpPr/>
            <p:nvPr/>
          </p:nvSpPr>
          <p:spPr>
            <a:xfrm>
              <a:off x="7429055" y="28481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1.19</a:t>
              </a:r>
            </a:p>
          </p:txBody>
        </p:sp>
        <p:sp>
          <p:nvSpPr>
            <p:cNvPr id="91" name="tx91"/>
            <p:cNvSpPr/>
            <p:nvPr/>
          </p:nvSpPr>
          <p:spPr>
            <a:xfrm>
              <a:off x="7706303" y="283003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1.21</a:t>
              </a:r>
            </a:p>
          </p:txBody>
        </p:sp>
        <p:sp>
          <p:nvSpPr>
            <p:cNvPr id="92" name="tx92"/>
            <p:cNvSpPr/>
            <p:nvPr/>
          </p:nvSpPr>
          <p:spPr>
            <a:xfrm>
              <a:off x="7983551" y="280868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1.23</a:t>
              </a:r>
            </a:p>
          </p:txBody>
        </p:sp>
        <p:sp>
          <p:nvSpPr>
            <p:cNvPr id="93" name="pl93"/>
            <p:cNvSpPr/>
            <p:nvPr/>
          </p:nvSpPr>
          <p:spPr>
            <a:xfrm>
              <a:off x="1421035"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694822"/>
            </a:xfrm>
            <a:custGeom>
              <a:avLst/>
              <a:pathLst>
                <a:path w="0" h="694822">
                  <a:moveTo>
                    <a:pt x="0" y="69482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29607" y="37811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0.61</a:t>
              </a:r>
            </a:p>
          </p:txBody>
        </p:sp>
        <p:sp>
          <p:nvSpPr>
            <p:cNvPr id="104" name="tx104"/>
            <p:cNvSpPr/>
            <p:nvPr/>
          </p:nvSpPr>
          <p:spPr>
            <a:xfrm>
              <a:off x="1329607" y="34401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0.12</a:t>
              </a:r>
            </a:p>
          </p:txBody>
        </p:sp>
        <p:sp>
          <p:nvSpPr>
            <p:cNvPr id="105" name="tx105"/>
            <p:cNvSpPr/>
            <p:nvPr/>
          </p:nvSpPr>
          <p:spPr>
            <a:xfrm>
              <a:off x="2715845" y="37469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0.68</a:t>
              </a:r>
            </a:p>
          </p:txBody>
        </p:sp>
        <p:sp>
          <p:nvSpPr>
            <p:cNvPr id="106" name="tx106"/>
            <p:cNvSpPr/>
            <p:nvPr/>
          </p:nvSpPr>
          <p:spPr>
            <a:xfrm>
              <a:off x="2741971" y="337836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07" name="tx107"/>
            <p:cNvSpPr/>
            <p:nvPr/>
          </p:nvSpPr>
          <p:spPr>
            <a:xfrm>
              <a:off x="4102084" y="36694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0.85</a:t>
              </a:r>
            </a:p>
          </p:txBody>
        </p:sp>
        <p:sp>
          <p:nvSpPr>
            <p:cNvPr id="108" name="tx108"/>
            <p:cNvSpPr/>
            <p:nvPr/>
          </p:nvSpPr>
          <p:spPr>
            <a:xfrm>
              <a:off x="4102084" y="32317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0.08</a:t>
              </a:r>
            </a:p>
          </p:txBody>
        </p:sp>
        <p:sp>
          <p:nvSpPr>
            <p:cNvPr id="109" name="tx109"/>
            <p:cNvSpPr/>
            <p:nvPr/>
          </p:nvSpPr>
          <p:spPr>
            <a:xfrm>
              <a:off x="5488322" y="36353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0.92</a:t>
              </a:r>
            </a:p>
          </p:txBody>
        </p:sp>
        <p:sp>
          <p:nvSpPr>
            <p:cNvPr id="110" name="tx110"/>
            <p:cNvSpPr/>
            <p:nvPr/>
          </p:nvSpPr>
          <p:spPr>
            <a:xfrm>
              <a:off x="5514447" y="315504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11" name="tx111"/>
            <p:cNvSpPr/>
            <p:nvPr/>
          </p:nvSpPr>
          <p:spPr>
            <a:xfrm>
              <a:off x="6597312" y="35946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12" name="tx112"/>
            <p:cNvSpPr/>
            <p:nvPr/>
          </p:nvSpPr>
          <p:spPr>
            <a:xfrm>
              <a:off x="6597312" y="30691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0.11</a:t>
              </a:r>
            </a:p>
          </p:txBody>
        </p:sp>
        <p:sp>
          <p:nvSpPr>
            <p:cNvPr id="113" name="tx113"/>
            <p:cNvSpPr/>
            <p:nvPr/>
          </p:nvSpPr>
          <p:spPr>
            <a:xfrm>
              <a:off x="6874560" y="36222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0.95</a:t>
              </a:r>
            </a:p>
          </p:txBody>
        </p:sp>
        <p:sp>
          <p:nvSpPr>
            <p:cNvPr id="114" name="tx114"/>
            <p:cNvSpPr/>
            <p:nvPr/>
          </p:nvSpPr>
          <p:spPr>
            <a:xfrm>
              <a:off x="6874560" y="30856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0.19</a:t>
              </a:r>
            </a:p>
          </p:txBody>
        </p:sp>
        <p:sp>
          <p:nvSpPr>
            <p:cNvPr id="115" name="tx115"/>
            <p:cNvSpPr/>
            <p:nvPr/>
          </p:nvSpPr>
          <p:spPr>
            <a:xfrm>
              <a:off x="7151808" y="36508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0.89</a:t>
              </a:r>
            </a:p>
          </p:txBody>
        </p:sp>
        <p:sp>
          <p:nvSpPr>
            <p:cNvPr id="116" name="tx116"/>
            <p:cNvSpPr/>
            <p:nvPr/>
          </p:nvSpPr>
          <p:spPr>
            <a:xfrm>
              <a:off x="7151808" y="31023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0.28</a:t>
              </a:r>
            </a:p>
          </p:txBody>
        </p:sp>
        <p:sp>
          <p:nvSpPr>
            <p:cNvPr id="117" name="tx117"/>
            <p:cNvSpPr/>
            <p:nvPr/>
          </p:nvSpPr>
          <p:spPr>
            <a:xfrm>
              <a:off x="7429055" y="36146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0.96</a:t>
              </a:r>
            </a:p>
          </p:txBody>
        </p:sp>
        <p:sp>
          <p:nvSpPr>
            <p:cNvPr id="118" name="tx118"/>
            <p:cNvSpPr/>
            <p:nvPr/>
          </p:nvSpPr>
          <p:spPr>
            <a:xfrm>
              <a:off x="7429055" y="30552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0.23</a:t>
              </a:r>
            </a:p>
          </p:txBody>
        </p:sp>
        <p:sp>
          <p:nvSpPr>
            <p:cNvPr id="119" name="tx119"/>
            <p:cNvSpPr/>
            <p:nvPr/>
          </p:nvSpPr>
          <p:spPr>
            <a:xfrm>
              <a:off x="7706303" y="35556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a:t>
              </a:r>
            </a:p>
          </p:txBody>
        </p:sp>
        <p:sp>
          <p:nvSpPr>
            <p:cNvPr id="120" name="tx120"/>
            <p:cNvSpPr/>
            <p:nvPr/>
          </p:nvSpPr>
          <p:spPr>
            <a:xfrm>
              <a:off x="7706303" y="29866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0.12</a:t>
              </a:r>
            </a:p>
          </p:txBody>
        </p:sp>
        <p:sp>
          <p:nvSpPr>
            <p:cNvPr id="121" name="tx121"/>
            <p:cNvSpPr/>
            <p:nvPr/>
          </p:nvSpPr>
          <p:spPr>
            <a:xfrm>
              <a:off x="7983551" y="354767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a:t>
              </a:r>
            </a:p>
          </p:txBody>
        </p:sp>
        <p:sp>
          <p:nvSpPr>
            <p:cNvPr id="122" name="tx122"/>
            <p:cNvSpPr/>
            <p:nvPr/>
          </p:nvSpPr>
          <p:spPr>
            <a:xfrm>
              <a:off x="7983551" y="29675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0.12</a:t>
              </a:r>
            </a:p>
          </p:txBody>
        </p:sp>
        <p:sp>
          <p:nvSpPr>
            <p:cNvPr id="123" name="tx123"/>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4" name="tx124"/>
            <p:cNvSpPr/>
            <p:nvPr/>
          </p:nvSpPr>
          <p:spPr>
            <a:xfrm>
              <a:off x="694404" y="3112284"/>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25" name="tx125"/>
            <p:cNvSpPr/>
            <p:nvPr/>
          </p:nvSpPr>
          <p:spPr>
            <a:xfrm>
              <a:off x="694404" y="2172281"/>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6" name="tx126"/>
            <p:cNvSpPr/>
            <p:nvPr/>
          </p:nvSpPr>
          <p:spPr>
            <a:xfrm>
              <a:off x="694404" y="1230504"/>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6" name="rc146"/>
            <p:cNvSpPr/>
            <p:nvPr/>
          </p:nvSpPr>
          <p:spPr>
            <a:xfrm>
              <a:off x="4056806" y="5010059"/>
              <a:ext cx="201456" cy="201456"/>
            </a:xfrm>
            <a:prstGeom prst="rect">
              <a:avLst/>
            </a:prstGeom>
            <a:solidFill>
              <a:srgbClr val="1CABE2">
                <a:alpha val="100000"/>
              </a:srgbClr>
            </a:solidFill>
          </p:spPr>
          <p:txBody>
            <a:bodyPr/>
            <a:lstStyle/>
            <a:p/>
          </p:txBody>
        </p:sp>
        <p:sp>
          <p:nvSpPr>
            <p:cNvPr id="147" name="rc147"/>
            <p:cNvSpPr/>
            <p:nvPr/>
          </p:nvSpPr>
          <p:spPr>
            <a:xfrm>
              <a:off x="6014964" y="5010059"/>
              <a:ext cx="201456" cy="201456"/>
            </a:xfrm>
            <a:prstGeom prst="rect">
              <a:avLst/>
            </a:prstGeom>
            <a:solidFill>
              <a:srgbClr val="80BD41">
                <a:alpha val="100000"/>
              </a:srgbClr>
            </a:solidFill>
          </p:spPr>
          <p:txBody>
            <a:bodyPr/>
            <a:lstStyle/>
            <a:p/>
          </p:txBody>
        </p:sp>
        <p:sp>
          <p:nvSpPr>
            <p:cNvPr id="148" name="tx148"/>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9" name="tx149"/>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1" name="tx151"/>
            <p:cNvSpPr/>
            <p:nvPr/>
          </p:nvSpPr>
          <p:spPr>
            <a:xfrm>
              <a:off x="951100" y="652182"/>
              <a:ext cx="1854599"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Mozambique, 2000-2024</a:t>
              </a:r>
            </a:p>
          </p:txBody>
        </p:sp>
        <p:sp>
          <p:nvSpPr>
            <p:cNvPr id="152" name="pl152"/>
            <p:cNvSpPr/>
            <p:nvPr/>
          </p:nvSpPr>
          <p:spPr>
            <a:xfrm>
              <a:off x="263048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529891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796733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396469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6331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296273" y="5889059"/>
              <a:ext cx="5370667" cy="167191"/>
            </a:xfrm>
            <a:prstGeom prst="rect">
              <a:avLst/>
            </a:prstGeom>
            <a:solidFill>
              <a:srgbClr val="80BD41">
                <a:alpha val="100000"/>
              </a:srgbClr>
            </a:solidFill>
          </p:spPr>
          <p:txBody>
            <a:bodyPr/>
            <a:lstStyle/>
            <a:p/>
          </p:txBody>
        </p:sp>
        <p:sp>
          <p:nvSpPr>
            <p:cNvPr id="162" name="rc162"/>
            <p:cNvSpPr/>
            <p:nvPr/>
          </p:nvSpPr>
          <p:spPr>
            <a:xfrm>
              <a:off x="6666941" y="5889059"/>
              <a:ext cx="596739" cy="167191"/>
            </a:xfrm>
            <a:prstGeom prst="rect">
              <a:avLst/>
            </a:prstGeom>
            <a:solidFill>
              <a:srgbClr val="1CABE2">
                <a:alpha val="100000"/>
              </a:srgbClr>
            </a:solidFill>
          </p:spPr>
          <p:txBody>
            <a:bodyPr/>
            <a:lstStyle/>
            <a:p/>
          </p:txBody>
        </p:sp>
        <p:sp>
          <p:nvSpPr>
            <p:cNvPr id="163" name="rc163"/>
            <p:cNvSpPr/>
            <p:nvPr/>
          </p:nvSpPr>
          <p:spPr>
            <a:xfrm>
              <a:off x="1296273" y="5680069"/>
              <a:ext cx="5814256" cy="167191"/>
            </a:xfrm>
            <a:prstGeom prst="rect">
              <a:avLst/>
            </a:prstGeom>
            <a:solidFill>
              <a:srgbClr val="80BD41">
                <a:alpha val="100000"/>
              </a:srgbClr>
            </a:solidFill>
          </p:spPr>
          <p:txBody>
            <a:bodyPr/>
            <a:lstStyle/>
            <a:p/>
          </p:txBody>
        </p:sp>
        <p:sp>
          <p:nvSpPr>
            <p:cNvPr id="164" name="rc164"/>
            <p:cNvSpPr/>
            <p:nvPr/>
          </p:nvSpPr>
          <p:spPr>
            <a:xfrm>
              <a:off x="7110529" y="5680069"/>
              <a:ext cx="646030" cy="167191"/>
            </a:xfrm>
            <a:prstGeom prst="rect">
              <a:avLst/>
            </a:prstGeom>
            <a:solidFill>
              <a:srgbClr val="1CABE2">
                <a:alpha val="100000"/>
              </a:srgbClr>
            </a:solidFill>
          </p:spPr>
          <p:txBody>
            <a:bodyPr/>
            <a:lstStyle/>
            <a:p/>
          </p:txBody>
        </p:sp>
        <p:sp>
          <p:nvSpPr>
            <p:cNvPr id="165" name="rc165"/>
            <p:cNvSpPr/>
            <p:nvPr/>
          </p:nvSpPr>
          <p:spPr>
            <a:xfrm>
              <a:off x="1296273" y="5471080"/>
              <a:ext cx="5917257" cy="167191"/>
            </a:xfrm>
            <a:prstGeom prst="rect">
              <a:avLst/>
            </a:prstGeom>
            <a:solidFill>
              <a:srgbClr val="80BD41">
                <a:alpha val="100000"/>
              </a:srgbClr>
            </a:solidFill>
          </p:spPr>
          <p:txBody>
            <a:bodyPr/>
            <a:lstStyle/>
            <a:p/>
          </p:txBody>
        </p:sp>
        <p:sp>
          <p:nvSpPr>
            <p:cNvPr id="166" name="rc166"/>
            <p:cNvSpPr/>
            <p:nvPr/>
          </p:nvSpPr>
          <p:spPr>
            <a:xfrm>
              <a:off x="7213531" y="5471080"/>
              <a:ext cx="657473" cy="167191"/>
            </a:xfrm>
            <a:prstGeom prst="rect">
              <a:avLst/>
            </a:prstGeom>
            <a:solidFill>
              <a:srgbClr val="1CABE2">
                <a:alpha val="100000"/>
              </a:srgbClr>
            </a:solidFill>
          </p:spPr>
          <p:txBody>
            <a:bodyPr/>
            <a:lstStyle/>
            <a:p/>
          </p:txBody>
        </p:sp>
        <p:sp>
          <p:nvSpPr>
            <p:cNvPr id="167" name="tx167"/>
            <p:cNvSpPr/>
            <p:nvPr/>
          </p:nvSpPr>
          <p:spPr>
            <a:xfrm>
              <a:off x="7449525" y="5930930"/>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1.12</a:t>
              </a:r>
            </a:p>
          </p:txBody>
        </p:sp>
        <p:sp>
          <p:nvSpPr>
            <p:cNvPr id="168" name="tx168"/>
            <p:cNvSpPr/>
            <p:nvPr/>
          </p:nvSpPr>
          <p:spPr>
            <a:xfrm>
              <a:off x="7967048" y="5721940"/>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1.21</a:t>
              </a:r>
            </a:p>
          </p:txBody>
        </p:sp>
        <p:sp>
          <p:nvSpPr>
            <p:cNvPr id="169" name="tx169"/>
            <p:cNvSpPr/>
            <p:nvPr/>
          </p:nvSpPr>
          <p:spPr>
            <a:xfrm>
              <a:off x="8087213" y="551148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1.23</a:t>
              </a:r>
            </a:p>
          </p:txBody>
        </p:sp>
        <p:sp>
          <p:nvSpPr>
            <p:cNvPr id="170" name="tx170"/>
            <p:cNvSpPr/>
            <p:nvPr/>
          </p:nvSpPr>
          <p:spPr>
            <a:xfrm>
              <a:off x="3876114"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1.01</a:t>
              </a:r>
            </a:p>
          </p:txBody>
        </p:sp>
        <p:sp>
          <p:nvSpPr>
            <p:cNvPr id="171" name="tx171"/>
            <p:cNvSpPr/>
            <p:nvPr/>
          </p:nvSpPr>
          <p:spPr>
            <a:xfrm>
              <a:off x="6859817"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0.11</a:t>
              </a:r>
            </a:p>
          </p:txBody>
        </p:sp>
        <p:sp>
          <p:nvSpPr>
            <p:cNvPr id="172" name="tx172"/>
            <p:cNvSpPr/>
            <p:nvPr/>
          </p:nvSpPr>
          <p:spPr>
            <a:xfrm>
              <a:off x="4097908"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1.09</a:t>
              </a:r>
            </a:p>
          </p:txBody>
        </p:sp>
        <p:sp>
          <p:nvSpPr>
            <p:cNvPr id="173" name="tx173"/>
            <p:cNvSpPr/>
            <p:nvPr/>
          </p:nvSpPr>
          <p:spPr>
            <a:xfrm>
              <a:off x="7328051"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0.12</a:t>
              </a:r>
            </a:p>
          </p:txBody>
        </p:sp>
        <p:sp>
          <p:nvSpPr>
            <p:cNvPr id="174" name="tx174"/>
            <p:cNvSpPr/>
            <p:nvPr/>
          </p:nvSpPr>
          <p:spPr>
            <a:xfrm>
              <a:off x="4149408" y="551555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1.11</a:t>
              </a:r>
            </a:p>
          </p:txBody>
        </p:sp>
        <p:sp>
          <p:nvSpPr>
            <p:cNvPr id="175" name="tx175"/>
            <p:cNvSpPr/>
            <p:nvPr/>
          </p:nvSpPr>
          <p:spPr>
            <a:xfrm>
              <a:off x="7436773"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0.12</a:t>
              </a:r>
            </a:p>
          </p:txBody>
        </p:sp>
        <p:sp>
          <p:nvSpPr>
            <p:cNvPr id="176" name="tx176"/>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8" name="tx178"/>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1121580"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0" name="tx180"/>
            <p:cNvSpPr/>
            <p:nvPr/>
          </p:nvSpPr>
          <p:spPr>
            <a:xfrm>
              <a:off x="3790004"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81" name="tx181"/>
            <p:cNvSpPr/>
            <p:nvPr/>
          </p:nvSpPr>
          <p:spPr>
            <a:xfrm>
              <a:off x="6458428"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82" name="tx182"/>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3" name="tx183"/>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(90%) was the same as in 2019 (90%).
The number of children vaccinated with DTP1 increased 10% compared to in 2019.
The number of surviving infants increased approximately 10% compared to in 2019.
In 2024, 100,000 more children were vaccinated than in 2019.
In 2024, there were 100,000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437089"/>
              <a:ext cx="3397293" cy="857107"/>
            </a:xfrm>
            <a:custGeom>
              <a:avLst/>
              <a:pathLst>
                <a:path w="3397293" h="857107">
                  <a:moveTo>
                    <a:pt x="0" y="428553"/>
                  </a:moveTo>
                  <a:lnTo>
                    <a:pt x="141553" y="342843"/>
                  </a:lnTo>
                  <a:lnTo>
                    <a:pt x="283107" y="257132"/>
                  </a:lnTo>
                  <a:lnTo>
                    <a:pt x="424661" y="0"/>
                  </a:lnTo>
                  <a:lnTo>
                    <a:pt x="566215" y="57140"/>
                  </a:lnTo>
                  <a:lnTo>
                    <a:pt x="707769" y="142851"/>
                  </a:lnTo>
                  <a:lnTo>
                    <a:pt x="849323" y="199991"/>
                  </a:lnTo>
                  <a:lnTo>
                    <a:pt x="990877" y="285702"/>
                  </a:lnTo>
                  <a:lnTo>
                    <a:pt x="1132431" y="285702"/>
                  </a:lnTo>
                  <a:lnTo>
                    <a:pt x="1273984" y="314272"/>
                  </a:lnTo>
                  <a:lnTo>
                    <a:pt x="1415538" y="314272"/>
                  </a:lnTo>
                  <a:lnTo>
                    <a:pt x="1557092" y="228562"/>
                  </a:lnTo>
                  <a:lnTo>
                    <a:pt x="1698646" y="142851"/>
                  </a:lnTo>
                  <a:lnTo>
                    <a:pt x="1840200" y="85710"/>
                  </a:lnTo>
                  <a:lnTo>
                    <a:pt x="1981754" y="0"/>
                  </a:lnTo>
                  <a:lnTo>
                    <a:pt x="2123308" y="0"/>
                  </a:lnTo>
                  <a:lnTo>
                    <a:pt x="2264862" y="0"/>
                  </a:lnTo>
                  <a:lnTo>
                    <a:pt x="2406416" y="0"/>
                  </a:lnTo>
                  <a:lnTo>
                    <a:pt x="2547969" y="0"/>
                  </a:lnTo>
                  <a:lnTo>
                    <a:pt x="2689523" y="0"/>
                  </a:lnTo>
                  <a:lnTo>
                    <a:pt x="2831077" y="399983"/>
                  </a:lnTo>
                  <a:lnTo>
                    <a:pt x="2972631" y="828537"/>
                  </a:lnTo>
                  <a:lnTo>
                    <a:pt x="3114185" y="857107"/>
                  </a:lnTo>
                  <a:lnTo>
                    <a:pt x="3255739" y="428553"/>
                  </a:lnTo>
                  <a:lnTo>
                    <a:pt x="3397293" y="42855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608510"/>
              <a:ext cx="3397293" cy="571405"/>
            </a:xfrm>
            <a:custGeom>
              <a:avLst/>
              <a:pathLst>
                <a:path w="3397293" h="571405">
                  <a:moveTo>
                    <a:pt x="0" y="571405"/>
                  </a:moveTo>
                  <a:lnTo>
                    <a:pt x="141553" y="485694"/>
                  </a:lnTo>
                  <a:lnTo>
                    <a:pt x="283107" y="457124"/>
                  </a:lnTo>
                  <a:lnTo>
                    <a:pt x="424661" y="399983"/>
                  </a:lnTo>
                  <a:lnTo>
                    <a:pt x="566215" y="371413"/>
                  </a:lnTo>
                  <a:lnTo>
                    <a:pt x="707769" y="314272"/>
                  </a:lnTo>
                  <a:lnTo>
                    <a:pt x="849323" y="257132"/>
                  </a:lnTo>
                  <a:lnTo>
                    <a:pt x="990877" y="228562"/>
                  </a:lnTo>
                  <a:lnTo>
                    <a:pt x="1132431" y="199991"/>
                  </a:lnTo>
                  <a:lnTo>
                    <a:pt x="1273984" y="142851"/>
                  </a:lnTo>
                  <a:lnTo>
                    <a:pt x="1415538" y="85710"/>
                  </a:lnTo>
                  <a:lnTo>
                    <a:pt x="1557092" y="57140"/>
                  </a:lnTo>
                  <a:lnTo>
                    <a:pt x="1698646" y="85710"/>
                  </a:lnTo>
                  <a:lnTo>
                    <a:pt x="1840200" y="85710"/>
                  </a:lnTo>
                  <a:lnTo>
                    <a:pt x="1981754" y="28570"/>
                  </a:lnTo>
                  <a:lnTo>
                    <a:pt x="2123308" y="28570"/>
                  </a:lnTo>
                  <a:lnTo>
                    <a:pt x="2264862" y="28570"/>
                  </a:lnTo>
                  <a:lnTo>
                    <a:pt x="2406416" y="28570"/>
                  </a:lnTo>
                  <a:lnTo>
                    <a:pt x="2547969" y="0"/>
                  </a:lnTo>
                  <a:lnTo>
                    <a:pt x="2689523" y="0"/>
                  </a:lnTo>
                  <a:lnTo>
                    <a:pt x="2831077" y="57140"/>
                  </a:lnTo>
                  <a:lnTo>
                    <a:pt x="2972631" y="85710"/>
                  </a:lnTo>
                  <a:lnTo>
                    <a:pt x="3114185" y="8571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437089"/>
              <a:ext cx="3397293" cy="857107"/>
            </a:xfrm>
            <a:custGeom>
              <a:avLst/>
              <a:pathLst>
                <a:path w="3397293" h="857107">
                  <a:moveTo>
                    <a:pt x="0" y="428553"/>
                  </a:moveTo>
                  <a:lnTo>
                    <a:pt x="141553" y="342843"/>
                  </a:lnTo>
                  <a:lnTo>
                    <a:pt x="283107" y="257132"/>
                  </a:lnTo>
                  <a:lnTo>
                    <a:pt x="424661" y="0"/>
                  </a:lnTo>
                  <a:lnTo>
                    <a:pt x="566215" y="57140"/>
                  </a:lnTo>
                  <a:lnTo>
                    <a:pt x="707769" y="142851"/>
                  </a:lnTo>
                  <a:lnTo>
                    <a:pt x="849323" y="199991"/>
                  </a:lnTo>
                  <a:lnTo>
                    <a:pt x="990877" y="285702"/>
                  </a:lnTo>
                  <a:lnTo>
                    <a:pt x="1132431" y="285702"/>
                  </a:lnTo>
                  <a:lnTo>
                    <a:pt x="1273984" y="314272"/>
                  </a:lnTo>
                  <a:lnTo>
                    <a:pt x="1415538" y="314272"/>
                  </a:lnTo>
                  <a:lnTo>
                    <a:pt x="1557092" y="228562"/>
                  </a:lnTo>
                  <a:lnTo>
                    <a:pt x="1698646" y="142851"/>
                  </a:lnTo>
                  <a:lnTo>
                    <a:pt x="1840200" y="85710"/>
                  </a:lnTo>
                  <a:lnTo>
                    <a:pt x="1981754" y="0"/>
                  </a:lnTo>
                  <a:lnTo>
                    <a:pt x="2123308" y="0"/>
                  </a:lnTo>
                  <a:lnTo>
                    <a:pt x="2264862" y="0"/>
                  </a:lnTo>
                  <a:lnTo>
                    <a:pt x="2406416" y="0"/>
                  </a:lnTo>
                  <a:lnTo>
                    <a:pt x="2547969" y="0"/>
                  </a:lnTo>
                  <a:lnTo>
                    <a:pt x="2689523" y="0"/>
                  </a:lnTo>
                  <a:lnTo>
                    <a:pt x="2831077" y="399983"/>
                  </a:lnTo>
                  <a:lnTo>
                    <a:pt x="2972631" y="828537"/>
                  </a:lnTo>
                  <a:lnTo>
                    <a:pt x="3114185" y="857107"/>
                  </a:lnTo>
                  <a:lnTo>
                    <a:pt x="3255739" y="428553"/>
                  </a:lnTo>
                  <a:lnTo>
                    <a:pt x="3397293" y="42855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914248"/>
            </a:xfrm>
            <a:custGeom>
              <a:avLst/>
              <a:pathLst>
                <a:path w="0" h="914248">
                  <a:moveTo>
                    <a:pt x="0" y="0"/>
                  </a:moveTo>
                  <a:lnTo>
                    <a:pt x="0" y="914248"/>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799967"/>
            </a:xfrm>
            <a:custGeom>
              <a:avLst/>
              <a:pathLst>
                <a:path w="0" h="799967">
                  <a:moveTo>
                    <a:pt x="0" y="0"/>
                  </a:moveTo>
                  <a:lnTo>
                    <a:pt x="0" y="799967"/>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914248"/>
            </a:xfrm>
            <a:custGeom>
              <a:avLst/>
              <a:pathLst>
                <a:path w="0" h="914248">
                  <a:moveTo>
                    <a:pt x="0" y="0"/>
                  </a:moveTo>
                  <a:lnTo>
                    <a:pt x="0" y="914248"/>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914248"/>
            </a:xfrm>
            <a:custGeom>
              <a:avLst/>
              <a:pathLst>
                <a:path w="0" h="914248">
                  <a:moveTo>
                    <a:pt x="0" y="0"/>
                  </a:moveTo>
                  <a:lnTo>
                    <a:pt x="0" y="914248"/>
                  </a:lnTo>
                </a:path>
              </a:pathLst>
            </a:custGeom>
            <a:ln w="13550" cap="flat">
              <a:solidFill>
                <a:srgbClr val="0058AB">
                  <a:alpha val="100000"/>
                </a:srgbClr>
              </a:solidFill>
              <a:prstDash val="dot"/>
              <a:round/>
            </a:ln>
          </p:spPr>
          <p:txBody>
            <a:bodyPr/>
            <a:lstStyle/>
            <a:p/>
          </p:txBody>
        </p:sp>
        <p:sp>
          <p:nvSpPr>
            <p:cNvPr id="32" name="pl32"/>
            <p:cNvSpPr/>
            <p:nvPr/>
          </p:nvSpPr>
          <p:spPr>
            <a:xfrm>
              <a:off x="1120965" y="1437089"/>
              <a:ext cx="3397293" cy="857107"/>
            </a:xfrm>
            <a:custGeom>
              <a:avLst/>
              <a:pathLst>
                <a:path w="3397293" h="857107">
                  <a:moveTo>
                    <a:pt x="0" y="428553"/>
                  </a:moveTo>
                  <a:lnTo>
                    <a:pt x="141553" y="342843"/>
                  </a:lnTo>
                  <a:lnTo>
                    <a:pt x="283107" y="257132"/>
                  </a:lnTo>
                  <a:lnTo>
                    <a:pt x="424661" y="0"/>
                  </a:lnTo>
                  <a:lnTo>
                    <a:pt x="566215" y="57140"/>
                  </a:lnTo>
                  <a:lnTo>
                    <a:pt x="707769" y="142851"/>
                  </a:lnTo>
                  <a:lnTo>
                    <a:pt x="849323" y="199991"/>
                  </a:lnTo>
                  <a:lnTo>
                    <a:pt x="990877" y="285702"/>
                  </a:lnTo>
                  <a:lnTo>
                    <a:pt x="1132431" y="285702"/>
                  </a:lnTo>
                  <a:lnTo>
                    <a:pt x="1273984" y="314272"/>
                  </a:lnTo>
                  <a:lnTo>
                    <a:pt x="1415538" y="314272"/>
                  </a:lnTo>
                  <a:lnTo>
                    <a:pt x="1557092" y="228562"/>
                  </a:lnTo>
                  <a:lnTo>
                    <a:pt x="1698646" y="142851"/>
                  </a:lnTo>
                  <a:lnTo>
                    <a:pt x="1840200" y="85710"/>
                  </a:lnTo>
                  <a:lnTo>
                    <a:pt x="1981754" y="0"/>
                  </a:lnTo>
                  <a:lnTo>
                    <a:pt x="2123308" y="0"/>
                  </a:lnTo>
                  <a:lnTo>
                    <a:pt x="2264862" y="0"/>
                  </a:lnTo>
                  <a:lnTo>
                    <a:pt x="2406416" y="0"/>
                  </a:lnTo>
                  <a:lnTo>
                    <a:pt x="2547969" y="0"/>
                  </a:lnTo>
                  <a:lnTo>
                    <a:pt x="2689523" y="0"/>
                  </a:lnTo>
                  <a:lnTo>
                    <a:pt x="2831077" y="399983"/>
                  </a:lnTo>
                  <a:lnTo>
                    <a:pt x="2972631" y="828537"/>
                  </a:lnTo>
                  <a:lnTo>
                    <a:pt x="3114185" y="857107"/>
                  </a:lnTo>
                  <a:lnTo>
                    <a:pt x="3255739" y="428553"/>
                  </a:lnTo>
                  <a:lnTo>
                    <a:pt x="3397293" y="42855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5" name="tx35"/>
            <p:cNvSpPr/>
            <p:nvPr/>
          </p:nvSpPr>
          <p:spPr>
            <a:xfrm>
              <a:off x="2476214"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5680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4638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4638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70481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6726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13480" y="4805653"/>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Mozambique</a:t>
              </a:r>
            </a:p>
          </p:txBody>
        </p:sp>
        <p:sp>
          <p:nvSpPr>
            <p:cNvPr id="60" name="tx60"/>
            <p:cNvSpPr/>
            <p:nvPr/>
          </p:nvSpPr>
          <p:spPr>
            <a:xfrm>
              <a:off x="297191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34364"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404851" y="472419"/>
              <a:ext cx="2829520"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Mozambique, 2000-2024</a:t>
              </a:r>
            </a:p>
          </p:txBody>
        </p:sp>
        <p:sp>
          <p:nvSpPr>
            <p:cNvPr id="63" name="pl63"/>
            <p:cNvSpPr/>
            <p:nvPr/>
          </p:nvSpPr>
          <p:spPr>
            <a:xfrm>
              <a:off x="5267799" y="34905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406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9906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2406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1155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3656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61565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8656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1615653"/>
              <a:ext cx="3397293" cy="2249907"/>
            </a:xfrm>
            <a:custGeom>
              <a:avLst/>
              <a:pathLst>
                <a:path w="3397293" h="2249907">
                  <a:moveTo>
                    <a:pt x="0" y="1124953"/>
                  </a:moveTo>
                  <a:lnTo>
                    <a:pt x="141553" y="899962"/>
                  </a:lnTo>
                  <a:lnTo>
                    <a:pt x="283107" y="674972"/>
                  </a:lnTo>
                  <a:lnTo>
                    <a:pt x="424661" y="0"/>
                  </a:lnTo>
                  <a:lnTo>
                    <a:pt x="566215" y="149993"/>
                  </a:lnTo>
                  <a:lnTo>
                    <a:pt x="707769" y="374984"/>
                  </a:lnTo>
                  <a:lnTo>
                    <a:pt x="849323" y="524978"/>
                  </a:lnTo>
                  <a:lnTo>
                    <a:pt x="990877" y="749969"/>
                  </a:lnTo>
                  <a:lnTo>
                    <a:pt x="1132431" y="749969"/>
                  </a:lnTo>
                  <a:lnTo>
                    <a:pt x="1273984" y="824965"/>
                  </a:lnTo>
                  <a:lnTo>
                    <a:pt x="1415538" y="824965"/>
                  </a:lnTo>
                  <a:lnTo>
                    <a:pt x="1557092" y="599975"/>
                  </a:lnTo>
                  <a:lnTo>
                    <a:pt x="1698646" y="374984"/>
                  </a:lnTo>
                  <a:lnTo>
                    <a:pt x="1840200" y="224990"/>
                  </a:lnTo>
                  <a:lnTo>
                    <a:pt x="1981754" y="0"/>
                  </a:lnTo>
                  <a:lnTo>
                    <a:pt x="2123308" y="0"/>
                  </a:lnTo>
                  <a:lnTo>
                    <a:pt x="2264862" y="0"/>
                  </a:lnTo>
                  <a:lnTo>
                    <a:pt x="2406416" y="0"/>
                  </a:lnTo>
                  <a:lnTo>
                    <a:pt x="2547969" y="0"/>
                  </a:lnTo>
                  <a:lnTo>
                    <a:pt x="2689523" y="0"/>
                  </a:lnTo>
                  <a:lnTo>
                    <a:pt x="2831077" y="1049956"/>
                  </a:lnTo>
                  <a:lnTo>
                    <a:pt x="2972631" y="2174910"/>
                  </a:lnTo>
                  <a:lnTo>
                    <a:pt x="3114185" y="2249907"/>
                  </a:lnTo>
                  <a:lnTo>
                    <a:pt x="3255739" y="1124953"/>
                  </a:lnTo>
                  <a:lnTo>
                    <a:pt x="3397293" y="1124953"/>
                  </a:lnTo>
                </a:path>
              </a:pathLst>
            </a:custGeom>
            <a:ln w="27101" cap="flat">
              <a:solidFill>
                <a:srgbClr val="0058AB">
                  <a:alpha val="100000"/>
                </a:srgbClr>
              </a:solidFill>
              <a:prstDash val="solid"/>
              <a:round/>
            </a:ln>
          </p:spPr>
          <p:txBody>
            <a:bodyPr/>
            <a:lstStyle/>
            <a:p/>
          </p:txBody>
        </p:sp>
        <p:sp>
          <p:nvSpPr>
            <p:cNvPr id="80" name="pl80"/>
            <p:cNvSpPr/>
            <p:nvPr/>
          </p:nvSpPr>
          <p:spPr>
            <a:xfrm>
              <a:off x="5437664" y="1615653"/>
              <a:ext cx="3397293" cy="1049956"/>
            </a:xfrm>
            <a:custGeom>
              <a:avLst/>
              <a:pathLst>
                <a:path w="3397293" h="1049956">
                  <a:moveTo>
                    <a:pt x="0" y="1049956"/>
                  </a:moveTo>
                  <a:lnTo>
                    <a:pt x="141553" y="1049956"/>
                  </a:lnTo>
                  <a:lnTo>
                    <a:pt x="283107" y="1049956"/>
                  </a:lnTo>
                  <a:lnTo>
                    <a:pt x="424661" y="899962"/>
                  </a:lnTo>
                  <a:lnTo>
                    <a:pt x="566215" y="749969"/>
                  </a:lnTo>
                  <a:lnTo>
                    <a:pt x="707769" y="674972"/>
                  </a:lnTo>
                  <a:lnTo>
                    <a:pt x="849323" y="599975"/>
                  </a:lnTo>
                  <a:lnTo>
                    <a:pt x="990877" y="599975"/>
                  </a:lnTo>
                  <a:lnTo>
                    <a:pt x="1132431" y="374984"/>
                  </a:lnTo>
                  <a:lnTo>
                    <a:pt x="1273984" y="224990"/>
                  </a:lnTo>
                  <a:lnTo>
                    <a:pt x="1415538" y="224990"/>
                  </a:lnTo>
                  <a:lnTo>
                    <a:pt x="1557092" y="149993"/>
                  </a:lnTo>
                  <a:lnTo>
                    <a:pt x="1698646" y="149993"/>
                  </a:lnTo>
                  <a:lnTo>
                    <a:pt x="1840200" y="224990"/>
                  </a:lnTo>
                  <a:lnTo>
                    <a:pt x="1981754" y="149993"/>
                  </a:lnTo>
                  <a:lnTo>
                    <a:pt x="2123308" y="74996"/>
                  </a:lnTo>
                  <a:lnTo>
                    <a:pt x="2264862" y="0"/>
                  </a:lnTo>
                  <a:lnTo>
                    <a:pt x="2406416" y="0"/>
                  </a:lnTo>
                  <a:lnTo>
                    <a:pt x="2547969" y="0"/>
                  </a:lnTo>
                  <a:lnTo>
                    <a:pt x="2689523" y="0"/>
                  </a:lnTo>
                  <a:lnTo>
                    <a:pt x="2831077" y="224990"/>
                  </a:lnTo>
                  <a:lnTo>
                    <a:pt x="2972631" y="299987"/>
                  </a:lnTo>
                  <a:lnTo>
                    <a:pt x="3114185" y="74996"/>
                  </a:lnTo>
                  <a:lnTo>
                    <a:pt x="3255739" y="149993"/>
                  </a:lnTo>
                  <a:lnTo>
                    <a:pt x="3397293" y="74996"/>
                  </a:lnTo>
                </a:path>
              </a:pathLst>
            </a:custGeom>
            <a:ln w="27101" cap="flat">
              <a:solidFill>
                <a:srgbClr val="80BD41">
                  <a:alpha val="100000"/>
                </a:srgbClr>
              </a:solidFill>
              <a:prstDash val="solid"/>
              <a:round/>
            </a:ln>
          </p:spPr>
          <p:txBody>
            <a:bodyPr/>
            <a:lstStyle/>
            <a:p/>
          </p:txBody>
        </p:sp>
        <p:sp>
          <p:nvSpPr>
            <p:cNvPr id="81" name="pl81"/>
            <p:cNvSpPr/>
            <p:nvPr/>
          </p:nvSpPr>
          <p:spPr>
            <a:xfrm>
              <a:off x="5437664" y="1615653"/>
              <a:ext cx="3397293" cy="1499938"/>
            </a:xfrm>
            <a:custGeom>
              <a:avLst/>
              <a:pathLst>
                <a:path w="3397293" h="1499938">
                  <a:moveTo>
                    <a:pt x="0" y="1499938"/>
                  </a:moveTo>
                  <a:lnTo>
                    <a:pt x="141553" y="1274947"/>
                  </a:lnTo>
                  <a:lnTo>
                    <a:pt x="283107" y="1199950"/>
                  </a:lnTo>
                  <a:lnTo>
                    <a:pt x="424661" y="1049956"/>
                  </a:lnTo>
                  <a:lnTo>
                    <a:pt x="566215" y="974959"/>
                  </a:lnTo>
                  <a:lnTo>
                    <a:pt x="707769" y="824965"/>
                  </a:lnTo>
                  <a:lnTo>
                    <a:pt x="849323" y="674972"/>
                  </a:lnTo>
                  <a:lnTo>
                    <a:pt x="990877" y="599975"/>
                  </a:lnTo>
                  <a:lnTo>
                    <a:pt x="1132431" y="524978"/>
                  </a:lnTo>
                  <a:lnTo>
                    <a:pt x="1273984" y="374984"/>
                  </a:lnTo>
                  <a:lnTo>
                    <a:pt x="1415538" y="224990"/>
                  </a:lnTo>
                  <a:lnTo>
                    <a:pt x="1557092" y="149993"/>
                  </a:lnTo>
                  <a:lnTo>
                    <a:pt x="1698646" y="224990"/>
                  </a:lnTo>
                  <a:lnTo>
                    <a:pt x="1840200" y="224990"/>
                  </a:lnTo>
                  <a:lnTo>
                    <a:pt x="1981754" y="74996"/>
                  </a:lnTo>
                  <a:lnTo>
                    <a:pt x="2123308" y="74996"/>
                  </a:lnTo>
                  <a:lnTo>
                    <a:pt x="2264862" y="74996"/>
                  </a:lnTo>
                  <a:lnTo>
                    <a:pt x="2406416" y="74996"/>
                  </a:lnTo>
                  <a:lnTo>
                    <a:pt x="2547969" y="0"/>
                  </a:lnTo>
                  <a:lnTo>
                    <a:pt x="2689523" y="0"/>
                  </a:lnTo>
                  <a:lnTo>
                    <a:pt x="2831077" y="149993"/>
                  </a:lnTo>
                  <a:lnTo>
                    <a:pt x="2972631" y="224990"/>
                  </a:lnTo>
                  <a:lnTo>
                    <a:pt x="3114185" y="224990"/>
                  </a:lnTo>
                  <a:lnTo>
                    <a:pt x="3255739" y="0"/>
                  </a:lnTo>
                  <a:lnTo>
                    <a:pt x="3397293" y="0"/>
                  </a:lnTo>
                </a:path>
              </a:pathLst>
            </a:custGeom>
            <a:ln w="27101" cap="flat">
              <a:solidFill>
                <a:srgbClr val="961A49">
                  <a:alpha val="100000"/>
                </a:srgbClr>
              </a:solidFill>
              <a:prstDash val="solid"/>
              <a:round/>
            </a:ln>
          </p:spPr>
          <p:txBody>
            <a:bodyPr/>
            <a:lstStyle/>
            <a:p/>
          </p:txBody>
        </p:sp>
        <p:sp>
          <p:nvSpPr>
            <p:cNvPr id="82" name="pl82"/>
            <p:cNvSpPr/>
            <p:nvPr/>
          </p:nvSpPr>
          <p:spPr>
            <a:xfrm>
              <a:off x="5437664" y="161565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1615653"/>
              <a:ext cx="3397293" cy="2249907"/>
            </a:xfrm>
            <a:custGeom>
              <a:avLst/>
              <a:pathLst>
                <a:path w="3397293" h="2249907">
                  <a:moveTo>
                    <a:pt x="0" y="1124953"/>
                  </a:moveTo>
                  <a:lnTo>
                    <a:pt x="141553" y="899962"/>
                  </a:lnTo>
                  <a:lnTo>
                    <a:pt x="283107" y="674972"/>
                  </a:lnTo>
                  <a:lnTo>
                    <a:pt x="424661" y="0"/>
                  </a:lnTo>
                  <a:lnTo>
                    <a:pt x="566215" y="149993"/>
                  </a:lnTo>
                  <a:lnTo>
                    <a:pt x="707769" y="374984"/>
                  </a:lnTo>
                  <a:lnTo>
                    <a:pt x="849323" y="524978"/>
                  </a:lnTo>
                  <a:lnTo>
                    <a:pt x="990877" y="749969"/>
                  </a:lnTo>
                  <a:lnTo>
                    <a:pt x="1132431" y="749969"/>
                  </a:lnTo>
                  <a:lnTo>
                    <a:pt x="1273984" y="824965"/>
                  </a:lnTo>
                  <a:lnTo>
                    <a:pt x="1415538" y="824965"/>
                  </a:lnTo>
                  <a:lnTo>
                    <a:pt x="1557092" y="599975"/>
                  </a:lnTo>
                  <a:lnTo>
                    <a:pt x="1698646" y="374984"/>
                  </a:lnTo>
                  <a:lnTo>
                    <a:pt x="1840200" y="224990"/>
                  </a:lnTo>
                  <a:lnTo>
                    <a:pt x="1981754" y="0"/>
                  </a:lnTo>
                  <a:lnTo>
                    <a:pt x="2123308" y="0"/>
                  </a:lnTo>
                  <a:lnTo>
                    <a:pt x="2264862" y="0"/>
                  </a:lnTo>
                  <a:lnTo>
                    <a:pt x="2406416" y="0"/>
                  </a:lnTo>
                  <a:lnTo>
                    <a:pt x="2547969" y="0"/>
                  </a:lnTo>
                  <a:lnTo>
                    <a:pt x="2689523" y="0"/>
                  </a:lnTo>
                  <a:lnTo>
                    <a:pt x="2831077" y="1049956"/>
                  </a:lnTo>
                  <a:lnTo>
                    <a:pt x="2972631" y="2174910"/>
                  </a:lnTo>
                  <a:lnTo>
                    <a:pt x="3114185" y="2249907"/>
                  </a:lnTo>
                  <a:lnTo>
                    <a:pt x="3255739" y="1124953"/>
                  </a:lnTo>
                  <a:lnTo>
                    <a:pt x="3397293" y="1124953"/>
                  </a:lnTo>
                </a:path>
              </a:pathLst>
            </a:custGeom>
            <a:ln w="43362" cap="flat">
              <a:solidFill>
                <a:srgbClr val="000000">
                  <a:alpha val="100000"/>
                </a:srgbClr>
              </a:solidFill>
              <a:prstDash val="solid"/>
              <a:round/>
            </a:ln>
          </p:spPr>
          <p:txBody>
            <a:bodyPr/>
            <a:lstStyle/>
            <a:p/>
          </p:txBody>
        </p:sp>
        <p:sp>
          <p:nvSpPr>
            <p:cNvPr id="84" name="pl84"/>
            <p:cNvSpPr/>
            <p:nvPr/>
          </p:nvSpPr>
          <p:spPr>
            <a:xfrm>
              <a:off x="5437664" y="1420661"/>
              <a:ext cx="0" cy="1319945"/>
            </a:xfrm>
            <a:custGeom>
              <a:avLst/>
              <a:pathLst>
                <a:path w="0" h="1319945">
                  <a:moveTo>
                    <a:pt x="0" y="131994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420661"/>
              <a:ext cx="0" cy="569976"/>
            </a:xfrm>
            <a:custGeom>
              <a:avLst/>
              <a:pathLst>
                <a:path w="0" h="569976">
                  <a:moveTo>
                    <a:pt x="0" y="56997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420661"/>
              <a:ext cx="0" cy="1019957"/>
            </a:xfrm>
            <a:custGeom>
              <a:avLst/>
              <a:pathLst>
                <a:path w="0" h="1019957">
                  <a:moveTo>
                    <a:pt x="0" y="101995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420661"/>
              <a:ext cx="0" cy="194991"/>
            </a:xfrm>
            <a:custGeom>
              <a:avLst/>
              <a:pathLst>
                <a:path w="0" h="194991">
                  <a:moveTo>
                    <a:pt x="0" y="19499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420661"/>
              <a:ext cx="0" cy="194991"/>
            </a:xfrm>
            <a:custGeom>
              <a:avLst/>
              <a:pathLst>
                <a:path w="0" h="194991">
                  <a:moveTo>
                    <a:pt x="0" y="19499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420661"/>
              <a:ext cx="0" cy="1319945"/>
            </a:xfrm>
            <a:custGeom>
              <a:avLst/>
              <a:pathLst>
                <a:path w="0" h="1319945">
                  <a:moveTo>
                    <a:pt x="0" y="131994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420661"/>
              <a:ext cx="0" cy="1319945"/>
            </a:xfrm>
            <a:custGeom>
              <a:avLst/>
              <a:pathLst>
                <a:path w="0" h="1319945">
                  <a:moveTo>
                    <a:pt x="0" y="131994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1615653"/>
              <a:ext cx="3397293" cy="2249907"/>
            </a:xfrm>
            <a:custGeom>
              <a:avLst/>
              <a:pathLst>
                <a:path w="3397293" h="2249907">
                  <a:moveTo>
                    <a:pt x="0" y="1124953"/>
                  </a:moveTo>
                  <a:lnTo>
                    <a:pt x="141553" y="899962"/>
                  </a:lnTo>
                  <a:lnTo>
                    <a:pt x="283107" y="674972"/>
                  </a:lnTo>
                  <a:lnTo>
                    <a:pt x="424661" y="0"/>
                  </a:lnTo>
                  <a:lnTo>
                    <a:pt x="566215" y="149993"/>
                  </a:lnTo>
                  <a:lnTo>
                    <a:pt x="707769" y="374984"/>
                  </a:lnTo>
                  <a:lnTo>
                    <a:pt x="849323" y="524978"/>
                  </a:lnTo>
                  <a:lnTo>
                    <a:pt x="990877" y="749969"/>
                  </a:lnTo>
                  <a:lnTo>
                    <a:pt x="1132431" y="749969"/>
                  </a:lnTo>
                  <a:lnTo>
                    <a:pt x="1273984" y="824965"/>
                  </a:lnTo>
                  <a:lnTo>
                    <a:pt x="1415538" y="824965"/>
                  </a:lnTo>
                  <a:lnTo>
                    <a:pt x="1557092" y="599975"/>
                  </a:lnTo>
                  <a:lnTo>
                    <a:pt x="1698646" y="374984"/>
                  </a:lnTo>
                  <a:lnTo>
                    <a:pt x="1840200" y="224990"/>
                  </a:lnTo>
                  <a:lnTo>
                    <a:pt x="1981754" y="0"/>
                  </a:lnTo>
                  <a:lnTo>
                    <a:pt x="2123308" y="0"/>
                  </a:lnTo>
                  <a:lnTo>
                    <a:pt x="2264862" y="0"/>
                  </a:lnTo>
                  <a:lnTo>
                    <a:pt x="2406416" y="0"/>
                  </a:lnTo>
                  <a:lnTo>
                    <a:pt x="2547969" y="0"/>
                  </a:lnTo>
                  <a:lnTo>
                    <a:pt x="2689523" y="0"/>
                  </a:lnTo>
                  <a:lnTo>
                    <a:pt x="2831077" y="1049956"/>
                  </a:lnTo>
                  <a:lnTo>
                    <a:pt x="2972631" y="2174910"/>
                  </a:lnTo>
                  <a:lnTo>
                    <a:pt x="3114185" y="2249907"/>
                  </a:lnTo>
                  <a:lnTo>
                    <a:pt x="3255739" y="1124953"/>
                  </a:lnTo>
                  <a:lnTo>
                    <a:pt x="3397293" y="1124953"/>
                  </a:lnTo>
                </a:path>
              </a:pathLst>
            </a:custGeom>
            <a:ln w="27101" cap="flat">
              <a:solidFill>
                <a:srgbClr val="0058AB">
                  <a:alpha val="100000"/>
                </a:srgbClr>
              </a:solidFill>
              <a:prstDash val="solid"/>
              <a:round/>
            </a:ln>
          </p:spPr>
          <p:txBody>
            <a:bodyPr/>
            <a:lstStyle/>
            <a:p/>
          </p:txBody>
        </p:sp>
        <p:sp>
          <p:nvSpPr>
            <p:cNvPr id="92" name="tx92"/>
            <p:cNvSpPr/>
            <p:nvPr/>
          </p:nvSpPr>
          <p:spPr>
            <a:xfrm>
              <a:off x="5359324" y="1350222"/>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3" name="tx93"/>
            <p:cNvSpPr/>
            <p:nvPr/>
          </p:nvSpPr>
          <p:spPr>
            <a:xfrm>
              <a:off x="6097238" y="1351598"/>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4" name="tx94"/>
            <p:cNvSpPr/>
            <p:nvPr/>
          </p:nvSpPr>
          <p:spPr>
            <a:xfrm>
              <a:off x="6774863" y="135154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5" name="tx95"/>
            <p:cNvSpPr/>
            <p:nvPr/>
          </p:nvSpPr>
          <p:spPr>
            <a:xfrm>
              <a:off x="7530827" y="13502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097042" y="13502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15063" y="1350222"/>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8" name="tx98"/>
            <p:cNvSpPr/>
            <p:nvPr/>
          </p:nvSpPr>
          <p:spPr>
            <a:xfrm>
              <a:off x="8756617" y="1350222"/>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9" name="tx99"/>
            <p:cNvSpPr/>
            <p:nvPr/>
          </p:nvSpPr>
          <p:spPr>
            <a:xfrm>
              <a:off x="8902429" y="165153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157521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1" name="tx101"/>
            <p:cNvSpPr/>
            <p:nvPr/>
          </p:nvSpPr>
          <p:spPr>
            <a:xfrm>
              <a:off x="5003259" y="3813377"/>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2" name="tx102"/>
            <p:cNvSpPr/>
            <p:nvPr/>
          </p:nvSpPr>
          <p:spPr>
            <a:xfrm>
              <a:off x="5003259" y="306347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231350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156353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813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2" name="tx112"/>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86307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86307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702151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78396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130179" y="4805653"/>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Mozambique</a:t>
              </a:r>
            </a:p>
          </p:txBody>
        </p:sp>
        <p:sp>
          <p:nvSpPr>
            <p:cNvPr id="119" name="tx119"/>
            <p:cNvSpPr/>
            <p:nvPr/>
          </p:nvSpPr>
          <p:spPr>
            <a:xfrm>
              <a:off x="728860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8051063"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1" name="tx121"/>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30769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28871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26973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25076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29820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27922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26024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3322631" cy="149993"/>
            </a:xfrm>
            <a:prstGeom prst="rect">
              <a:avLst/>
            </a:prstGeom>
            <a:solidFill>
              <a:srgbClr val="1CABE2">
                <a:alpha val="80000"/>
              </a:srgbClr>
            </a:solidFill>
          </p:spPr>
          <p:txBody>
            <a:bodyPr/>
            <a:lstStyle/>
            <a:p/>
          </p:txBody>
        </p:sp>
        <p:sp>
          <p:nvSpPr>
            <p:cNvPr id="134" name="rc134"/>
            <p:cNvSpPr/>
            <p:nvPr/>
          </p:nvSpPr>
          <p:spPr>
            <a:xfrm>
              <a:off x="1317178" y="5637654"/>
              <a:ext cx="7194125" cy="149993"/>
            </a:xfrm>
            <a:prstGeom prst="rect">
              <a:avLst/>
            </a:prstGeom>
            <a:solidFill>
              <a:srgbClr val="1CABE2">
                <a:alpha val="80000"/>
              </a:srgbClr>
            </a:solidFill>
          </p:spPr>
          <p:txBody>
            <a:bodyPr/>
            <a:lstStyle/>
            <a:p/>
          </p:txBody>
        </p:sp>
        <p:sp>
          <p:nvSpPr>
            <p:cNvPr id="135" name="rc135"/>
            <p:cNvSpPr/>
            <p:nvPr/>
          </p:nvSpPr>
          <p:spPr>
            <a:xfrm>
              <a:off x="1317178" y="5450161"/>
              <a:ext cx="7321564" cy="149993"/>
            </a:xfrm>
            <a:prstGeom prst="rect">
              <a:avLst/>
            </a:prstGeom>
            <a:solidFill>
              <a:srgbClr val="1CABE2">
                <a:alpha val="80000"/>
              </a:srgbClr>
            </a:solidFill>
          </p:spPr>
          <p:txBody>
            <a:bodyPr/>
            <a:lstStyle/>
            <a:p/>
          </p:txBody>
        </p:sp>
        <p:sp>
          <p:nvSpPr>
            <p:cNvPr id="136" name="tx136"/>
            <p:cNvSpPr/>
            <p:nvPr/>
          </p:nvSpPr>
          <p:spPr>
            <a:xfrm>
              <a:off x="4130396"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168,000</a:t>
              </a:r>
            </a:p>
          </p:txBody>
        </p:sp>
        <p:sp>
          <p:nvSpPr>
            <p:cNvPr id="137" name="tx137"/>
            <p:cNvSpPr/>
            <p:nvPr/>
          </p:nvSpPr>
          <p:spPr>
            <a:xfrm>
              <a:off x="8001890"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363,000</a:t>
              </a:r>
            </a:p>
          </p:txBody>
        </p:sp>
        <p:sp>
          <p:nvSpPr>
            <p:cNvPr id="138" name="tx138"/>
            <p:cNvSpPr/>
            <p:nvPr/>
          </p:nvSpPr>
          <p:spPr>
            <a:xfrm>
              <a:off x="812933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370,000</a:t>
              </a:r>
            </a:p>
          </p:txBody>
        </p:sp>
        <p:sp>
          <p:nvSpPr>
            <p:cNvPr id="139" name="tx13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793222"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4" name="tx144"/>
            <p:cNvSpPr/>
            <p:nvPr/>
          </p:nvSpPr>
          <p:spPr>
            <a:xfrm>
              <a:off x="4774245"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5" name="tx145"/>
            <p:cNvSpPr/>
            <p:nvPr/>
          </p:nvSpPr>
          <p:spPr>
            <a:xfrm>
              <a:off x="6755268"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6" name="tx146"/>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Mozambique (70%) was 15 percentage points lower than the global average (85%) and 9 percentage points lower than the average across all ESAR countries (79%).
National DTP3 coverage was 15 percentage points lower than in 2019 (85%).
This equates to 370,000 un- and undervaccinated children in 2024 compared to 168,000 un- and undervaccinated children in 2019.</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1870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29752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763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5516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5811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369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157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45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468459"/>
              <a:ext cx="351110" cy="2210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321070"/>
              <a:ext cx="351110" cy="23582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2099987"/>
              <a:ext cx="351110" cy="2579307"/>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2099987"/>
              <a:ext cx="351110" cy="2579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989445"/>
              <a:ext cx="351110" cy="26898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989445"/>
              <a:ext cx="351110" cy="26898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93191" y="1952598"/>
              <a:ext cx="351110" cy="27266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03069" y="1952598"/>
              <a:ext cx="351110" cy="27266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915751"/>
              <a:ext cx="351110" cy="276354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620973"/>
              <a:ext cx="351110" cy="3058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584125"/>
              <a:ext cx="351110" cy="309516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510431"/>
              <a:ext cx="351110" cy="3168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399889"/>
              <a:ext cx="351110" cy="32794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714170"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33925"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4048"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494415"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274660" y="1178806"/>
              <a:ext cx="351110" cy="35004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884537" y="1178806"/>
              <a:ext cx="351110" cy="35004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468459"/>
              <a:ext cx="351110" cy="2210834"/>
            </a:xfrm>
            <a:prstGeom prst="rect">
              <a:avLst/>
            </a:prstGeom>
            <a:solidFill>
              <a:srgbClr val="0083CF">
                <a:alpha val="100000"/>
              </a:srgbClr>
            </a:solidFill>
          </p:spPr>
          <p:txBody>
            <a:bodyPr/>
            <a:lstStyle/>
            <a:p/>
          </p:txBody>
        </p:sp>
        <p:sp>
          <p:nvSpPr>
            <p:cNvPr id="35" name="rc35"/>
            <p:cNvSpPr/>
            <p:nvPr/>
          </p:nvSpPr>
          <p:spPr>
            <a:xfrm>
              <a:off x="1252457" y="2321070"/>
              <a:ext cx="351110" cy="2358223"/>
            </a:xfrm>
            <a:prstGeom prst="rect">
              <a:avLst/>
            </a:prstGeom>
            <a:solidFill>
              <a:srgbClr val="0083CF">
                <a:alpha val="100000"/>
              </a:srgbClr>
            </a:solidFill>
          </p:spPr>
          <p:txBody>
            <a:bodyPr/>
            <a:lstStyle/>
            <a:p/>
          </p:txBody>
        </p:sp>
        <p:sp>
          <p:nvSpPr>
            <p:cNvPr id="36" name="rc36"/>
            <p:cNvSpPr/>
            <p:nvPr/>
          </p:nvSpPr>
          <p:spPr>
            <a:xfrm>
              <a:off x="1642580" y="2099987"/>
              <a:ext cx="351110" cy="2579307"/>
            </a:xfrm>
            <a:prstGeom prst="rect">
              <a:avLst/>
            </a:prstGeom>
            <a:solidFill>
              <a:srgbClr val="F26A21">
                <a:alpha val="100000"/>
              </a:srgbClr>
            </a:solidFill>
          </p:spPr>
          <p:txBody>
            <a:bodyPr/>
            <a:lstStyle/>
            <a:p/>
          </p:txBody>
        </p:sp>
        <p:sp>
          <p:nvSpPr>
            <p:cNvPr id="37" name="rc37"/>
            <p:cNvSpPr/>
            <p:nvPr/>
          </p:nvSpPr>
          <p:spPr>
            <a:xfrm>
              <a:off x="2032702" y="2099987"/>
              <a:ext cx="351110" cy="2579307"/>
            </a:xfrm>
            <a:prstGeom prst="rect">
              <a:avLst/>
            </a:prstGeom>
            <a:solidFill>
              <a:srgbClr val="0083CF">
                <a:alpha val="100000"/>
              </a:srgbClr>
            </a:solidFill>
          </p:spPr>
          <p:txBody>
            <a:bodyPr/>
            <a:lstStyle/>
            <a:p/>
          </p:txBody>
        </p:sp>
        <p:sp>
          <p:nvSpPr>
            <p:cNvPr id="38" name="rc38"/>
            <p:cNvSpPr/>
            <p:nvPr/>
          </p:nvSpPr>
          <p:spPr>
            <a:xfrm>
              <a:off x="2422824" y="1989445"/>
              <a:ext cx="351110" cy="2689849"/>
            </a:xfrm>
            <a:prstGeom prst="rect">
              <a:avLst/>
            </a:prstGeom>
            <a:solidFill>
              <a:srgbClr val="0083CF">
                <a:alpha val="100000"/>
              </a:srgbClr>
            </a:solidFill>
          </p:spPr>
          <p:txBody>
            <a:bodyPr/>
            <a:lstStyle/>
            <a:p/>
          </p:txBody>
        </p:sp>
        <p:sp>
          <p:nvSpPr>
            <p:cNvPr id="39" name="rc39"/>
            <p:cNvSpPr/>
            <p:nvPr/>
          </p:nvSpPr>
          <p:spPr>
            <a:xfrm>
              <a:off x="2812947" y="1989445"/>
              <a:ext cx="351110" cy="2689849"/>
            </a:xfrm>
            <a:prstGeom prst="rect">
              <a:avLst/>
            </a:prstGeom>
            <a:solidFill>
              <a:srgbClr val="0083CF">
                <a:alpha val="100000"/>
              </a:srgbClr>
            </a:solidFill>
          </p:spPr>
          <p:txBody>
            <a:bodyPr/>
            <a:lstStyle/>
            <a:p/>
          </p:txBody>
        </p:sp>
        <p:sp>
          <p:nvSpPr>
            <p:cNvPr id="40" name="rc40"/>
            <p:cNvSpPr/>
            <p:nvPr/>
          </p:nvSpPr>
          <p:spPr>
            <a:xfrm>
              <a:off x="3593191" y="1952598"/>
              <a:ext cx="351110" cy="2726696"/>
            </a:xfrm>
            <a:prstGeom prst="rect">
              <a:avLst/>
            </a:prstGeom>
            <a:solidFill>
              <a:srgbClr val="0083CF">
                <a:alpha val="100000"/>
              </a:srgbClr>
            </a:solidFill>
          </p:spPr>
          <p:txBody>
            <a:bodyPr/>
            <a:lstStyle/>
            <a:p/>
          </p:txBody>
        </p:sp>
        <p:sp>
          <p:nvSpPr>
            <p:cNvPr id="41" name="rc41"/>
            <p:cNvSpPr/>
            <p:nvPr/>
          </p:nvSpPr>
          <p:spPr>
            <a:xfrm>
              <a:off x="4373436" y="1620973"/>
              <a:ext cx="351110" cy="3058321"/>
            </a:xfrm>
            <a:prstGeom prst="rect">
              <a:avLst/>
            </a:prstGeom>
            <a:solidFill>
              <a:srgbClr val="0083CF">
                <a:alpha val="100000"/>
              </a:srgbClr>
            </a:solidFill>
          </p:spPr>
          <p:txBody>
            <a:bodyPr/>
            <a:lstStyle/>
            <a:p/>
          </p:txBody>
        </p:sp>
        <p:sp>
          <p:nvSpPr>
            <p:cNvPr id="42" name="rc42"/>
            <p:cNvSpPr/>
            <p:nvPr/>
          </p:nvSpPr>
          <p:spPr>
            <a:xfrm>
              <a:off x="6714170" y="1326195"/>
              <a:ext cx="351110" cy="3353099"/>
            </a:xfrm>
            <a:prstGeom prst="rect">
              <a:avLst/>
            </a:prstGeom>
            <a:solidFill>
              <a:srgbClr val="0083CF">
                <a:alpha val="100000"/>
              </a:srgbClr>
            </a:solidFill>
          </p:spPr>
          <p:txBody>
            <a:bodyPr/>
            <a:lstStyle/>
            <a:p/>
          </p:txBody>
        </p:sp>
        <p:sp>
          <p:nvSpPr>
            <p:cNvPr id="43" name="rc43"/>
            <p:cNvSpPr/>
            <p:nvPr/>
          </p:nvSpPr>
          <p:spPr>
            <a:xfrm>
              <a:off x="5933925" y="1326195"/>
              <a:ext cx="351110" cy="3353099"/>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124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7933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6742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5551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68459"/>
              <a:ext cx="330667" cy="330667"/>
            </a:xfrm>
            <a:custGeom>
              <a:avLst/>
              <a:pathLst>
                <a:path w="330667" h="330667">
                  <a:moveTo>
                    <a:pt x="318758" y="0"/>
                  </a:moveTo>
                  <a:lnTo>
                    <a:pt x="330667" y="0"/>
                  </a:lnTo>
                  <a:lnTo>
                    <a:pt x="0" y="330667"/>
                  </a:lnTo>
                  <a:lnTo>
                    <a:pt x="0" y="3187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468459"/>
              <a:ext cx="211577" cy="211577"/>
            </a:xfrm>
            <a:custGeom>
              <a:avLst/>
              <a:pathLst>
                <a:path w="211577" h="211577">
                  <a:moveTo>
                    <a:pt x="199668" y="0"/>
                  </a:moveTo>
                  <a:lnTo>
                    <a:pt x="211577" y="0"/>
                  </a:lnTo>
                  <a:lnTo>
                    <a:pt x="0" y="211577"/>
                  </a:lnTo>
                  <a:lnTo>
                    <a:pt x="0" y="199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468459"/>
              <a:ext cx="92487" cy="92487"/>
            </a:xfrm>
            <a:custGeom>
              <a:avLst/>
              <a:pathLst>
                <a:path w="92487" h="92487">
                  <a:moveTo>
                    <a:pt x="80579" y="0"/>
                  </a:moveTo>
                  <a:lnTo>
                    <a:pt x="92487" y="0"/>
                  </a:lnTo>
                  <a:lnTo>
                    <a:pt x="0" y="92487"/>
                  </a:lnTo>
                  <a:lnTo>
                    <a:pt x="0" y="80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6414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5223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4032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321070"/>
              <a:ext cx="326113" cy="326113"/>
            </a:xfrm>
            <a:custGeom>
              <a:avLst/>
              <a:pathLst>
                <a:path w="326113" h="326113">
                  <a:moveTo>
                    <a:pt x="314204" y="0"/>
                  </a:moveTo>
                  <a:lnTo>
                    <a:pt x="326113" y="0"/>
                  </a:lnTo>
                  <a:lnTo>
                    <a:pt x="0" y="326113"/>
                  </a:lnTo>
                  <a:lnTo>
                    <a:pt x="0" y="3142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321070"/>
              <a:ext cx="207024" cy="207024"/>
            </a:xfrm>
            <a:custGeom>
              <a:avLst/>
              <a:pathLst>
                <a:path w="207024" h="207024">
                  <a:moveTo>
                    <a:pt x="195115" y="0"/>
                  </a:moveTo>
                  <a:lnTo>
                    <a:pt x="207024" y="0"/>
                  </a:lnTo>
                  <a:lnTo>
                    <a:pt x="0" y="207024"/>
                  </a:lnTo>
                  <a:lnTo>
                    <a:pt x="0" y="195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321070"/>
              <a:ext cx="87934" cy="87934"/>
            </a:xfrm>
            <a:custGeom>
              <a:avLst/>
              <a:pathLst>
                <a:path w="87934" h="87934">
                  <a:moveTo>
                    <a:pt x="76025" y="0"/>
                  </a:moveTo>
                  <a:lnTo>
                    <a:pt x="87934" y="0"/>
                  </a:lnTo>
                  <a:lnTo>
                    <a:pt x="0" y="87934"/>
                  </a:lnTo>
                  <a:lnTo>
                    <a:pt x="0" y="76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2513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1322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099987"/>
              <a:ext cx="276164" cy="276164"/>
            </a:xfrm>
            <a:custGeom>
              <a:avLst/>
              <a:pathLst>
                <a:path w="276164" h="276164">
                  <a:moveTo>
                    <a:pt x="264255" y="0"/>
                  </a:moveTo>
                  <a:lnTo>
                    <a:pt x="276164" y="0"/>
                  </a:lnTo>
                  <a:lnTo>
                    <a:pt x="0" y="276164"/>
                  </a:lnTo>
                  <a:lnTo>
                    <a:pt x="0" y="2642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099987"/>
              <a:ext cx="157075" cy="157075"/>
            </a:xfrm>
            <a:custGeom>
              <a:avLst/>
              <a:pathLst>
                <a:path w="157075" h="157075">
                  <a:moveTo>
                    <a:pt x="145166" y="0"/>
                  </a:moveTo>
                  <a:lnTo>
                    <a:pt x="157075" y="0"/>
                  </a:lnTo>
                  <a:lnTo>
                    <a:pt x="0" y="157075"/>
                  </a:lnTo>
                  <a:lnTo>
                    <a:pt x="0" y="145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099987"/>
              <a:ext cx="37985" cy="37985"/>
            </a:xfrm>
            <a:custGeom>
              <a:avLst/>
              <a:pathLst>
                <a:path w="37985" h="37985">
                  <a:moveTo>
                    <a:pt x="26076" y="0"/>
                  </a:moveTo>
                  <a:lnTo>
                    <a:pt x="37985" y="0"/>
                  </a:lnTo>
                  <a:lnTo>
                    <a:pt x="0" y="37985"/>
                  </a:lnTo>
                  <a:lnTo>
                    <a:pt x="0" y="26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032702" y="22184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032702" y="2099987"/>
              <a:ext cx="351110" cy="362401"/>
            </a:xfrm>
            <a:custGeom>
              <a:avLst/>
              <a:pathLst>
                <a:path w="351110" h="362401">
                  <a:moveTo>
                    <a:pt x="350492" y="0"/>
                  </a:moveTo>
                  <a:lnTo>
                    <a:pt x="351110" y="0"/>
                  </a:lnTo>
                  <a:lnTo>
                    <a:pt x="351110" y="11291"/>
                  </a:lnTo>
                  <a:lnTo>
                    <a:pt x="0" y="362401"/>
                  </a:lnTo>
                  <a:lnTo>
                    <a:pt x="0" y="350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032702" y="2099987"/>
              <a:ext cx="243312" cy="243312"/>
            </a:xfrm>
            <a:custGeom>
              <a:avLst/>
              <a:pathLst>
                <a:path w="243312" h="243312">
                  <a:moveTo>
                    <a:pt x="231403" y="0"/>
                  </a:moveTo>
                  <a:lnTo>
                    <a:pt x="243312" y="0"/>
                  </a:lnTo>
                  <a:lnTo>
                    <a:pt x="0" y="243312"/>
                  </a:lnTo>
                  <a:lnTo>
                    <a:pt x="0" y="2314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032702" y="2099987"/>
              <a:ext cx="124222" cy="124222"/>
            </a:xfrm>
            <a:custGeom>
              <a:avLst/>
              <a:pathLst>
                <a:path w="124222" h="124222">
                  <a:moveTo>
                    <a:pt x="112313" y="0"/>
                  </a:moveTo>
                  <a:lnTo>
                    <a:pt x="124222" y="0"/>
                  </a:lnTo>
                  <a:lnTo>
                    <a:pt x="0" y="124222"/>
                  </a:lnTo>
                  <a:lnTo>
                    <a:pt x="0" y="1123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032702" y="2099987"/>
              <a:ext cx="5132" cy="5132"/>
            </a:xfrm>
            <a:custGeom>
              <a:avLst/>
              <a:pathLst>
                <a:path w="5132" h="5132">
                  <a:moveTo>
                    <a:pt x="0" y="5132"/>
                  </a:moveTo>
                  <a:lnTo>
                    <a:pt x="0" y="0"/>
                  </a:lnTo>
                  <a:lnTo>
                    <a:pt x="513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662043" y="4567403"/>
              <a:ext cx="111890" cy="111890"/>
            </a:xfrm>
            <a:custGeom>
              <a:avLst/>
              <a:pathLst>
                <a:path w="111890" h="111890">
                  <a:moveTo>
                    <a:pt x="111890" y="0"/>
                  </a:moveTo>
                  <a:lnTo>
                    <a:pt x="111890" y="11908"/>
                  </a:lnTo>
                  <a:lnTo>
                    <a:pt x="11908" y="111890"/>
                  </a:lnTo>
                  <a:lnTo>
                    <a:pt x="0" y="11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42954" y="4448313"/>
              <a:ext cx="230980" cy="230980"/>
            </a:xfrm>
            <a:custGeom>
              <a:avLst/>
              <a:pathLst>
                <a:path w="230980" h="230980">
                  <a:moveTo>
                    <a:pt x="230980" y="0"/>
                  </a:moveTo>
                  <a:lnTo>
                    <a:pt x="230980" y="11908"/>
                  </a:lnTo>
                  <a:lnTo>
                    <a:pt x="11908" y="230980"/>
                  </a:lnTo>
                  <a:lnTo>
                    <a:pt x="0" y="230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3864" y="4329224"/>
              <a:ext cx="350070" cy="350070"/>
            </a:xfrm>
            <a:custGeom>
              <a:avLst/>
              <a:pathLst>
                <a:path w="350070" h="350070">
                  <a:moveTo>
                    <a:pt x="350070" y="0"/>
                  </a:moveTo>
                  <a:lnTo>
                    <a:pt x="350070" y="11908"/>
                  </a:lnTo>
                  <a:lnTo>
                    <a:pt x="11908" y="350070"/>
                  </a:lnTo>
                  <a:lnTo>
                    <a:pt x="0" y="350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42101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40910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39719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38528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37337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36146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34955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33765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32574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31383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30192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29001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27810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26619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25428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24237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422824" y="23046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422824" y="21856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422824" y="20665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422824" y="1989445"/>
              <a:ext cx="321000" cy="321000"/>
            </a:xfrm>
            <a:custGeom>
              <a:avLst/>
              <a:pathLst>
                <a:path w="321000" h="321000">
                  <a:moveTo>
                    <a:pt x="309091" y="0"/>
                  </a:moveTo>
                  <a:lnTo>
                    <a:pt x="321000" y="0"/>
                  </a:lnTo>
                  <a:lnTo>
                    <a:pt x="0" y="321000"/>
                  </a:lnTo>
                  <a:lnTo>
                    <a:pt x="0" y="3090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422824" y="1989445"/>
              <a:ext cx="201911" cy="201911"/>
            </a:xfrm>
            <a:custGeom>
              <a:avLst/>
              <a:pathLst>
                <a:path w="201911" h="201911">
                  <a:moveTo>
                    <a:pt x="190002" y="0"/>
                  </a:moveTo>
                  <a:lnTo>
                    <a:pt x="201911" y="0"/>
                  </a:lnTo>
                  <a:lnTo>
                    <a:pt x="0" y="201911"/>
                  </a:lnTo>
                  <a:lnTo>
                    <a:pt x="0" y="190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422824" y="1989445"/>
              <a:ext cx="82821" cy="82821"/>
            </a:xfrm>
            <a:custGeom>
              <a:avLst/>
              <a:pathLst>
                <a:path w="82821" h="82821">
                  <a:moveTo>
                    <a:pt x="70912" y="0"/>
                  </a:moveTo>
                  <a:lnTo>
                    <a:pt x="82821" y="0"/>
                  </a:lnTo>
                  <a:lnTo>
                    <a:pt x="0" y="82821"/>
                  </a:lnTo>
                  <a:lnTo>
                    <a:pt x="0" y="709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138403" y="4653640"/>
              <a:ext cx="25654" cy="25654"/>
            </a:xfrm>
            <a:custGeom>
              <a:avLst/>
              <a:pathLst>
                <a:path w="25654" h="25654">
                  <a:moveTo>
                    <a:pt x="25654" y="0"/>
                  </a:moveTo>
                  <a:lnTo>
                    <a:pt x="25654" y="11908"/>
                  </a:lnTo>
                  <a:lnTo>
                    <a:pt x="11908" y="25654"/>
                  </a:lnTo>
                  <a:lnTo>
                    <a:pt x="0" y="25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019313" y="4534550"/>
              <a:ext cx="144743" cy="144743"/>
            </a:xfrm>
            <a:custGeom>
              <a:avLst/>
              <a:pathLst>
                <a:path w="144743" h="144743">
                  <a:moveTo>
                    <a:pt x="144743" y="0"/>
                  </a:moveTo>
                  <a:lnTo>
                    <a:pt x="144743" y="11908"/>
                  </a:lnTo>
                  <a:lnTo>
                    <a:pt x="11908" y="144743"/>
                  </a:lnTo>
                  <a:lnTo>
                    <a:pt x="0" y="144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00223" y="4415460"/>
              <a:ext cx="263833" cy="263833"/>
            </a:xfrm>
            <a:custGeom>
              <a:avLst/>
              <a:pathLst>
                <a:path w="263833" h="263833">
                  <a:moveTo>
                    <a:pt x="263833" y="0"/>
                  </a:moveTo>
                  <a:lnTo>
                    <a:pt x="263833" y="11908"/>
                  </a:lnTo>
                  <a:lnTo>
                    <a:pt x="11908" y="263833"/>
                  </a:lnTo>
                  <a:lnTo>
                    <a:pt x="0" y="263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812947" y="42963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812947" y="41772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812947" y="40581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812947" y="39391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812947" y="38200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812947" y="37009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12947" y="35818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12947" y="34627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12947" y="33436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12947" y="32245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12947" y="31054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12947" y="29863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12947" y="28672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12947" y="27482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12947" y="26291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12947" y="25100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12947" y="23909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12947" y="22718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12947" y="21527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12947" y="20336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12947" y="1989445"/>
              <a:ext cx="288148" cy="288148"/>
            </a:xfrm>
            <a:custGeom>
              <a:avLst/>
              <a:pathLst>
                <a:path w="288148" h="288148">
                  <a:moveTo>
                    <a:pt x="276239" y="0"/>
                  </a:moveTo>
                  <a:lnTo>
                    <a:pt x="288148" y="0"/>
                  </a:lnTo>
                  <a:lnTo>
                    <a:pt x="0" y="288148"/>
                  </a:lnTo>
                  <a:lnTo>
                    <a:pt x="0" y="27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12947" y="1989445"/>
              <a:ext cx="169058" cy="169058"/>
            </a:xfrm>
            <a:custGeom>
              <a:avLst/>
              <a:pathLst>
                <a:path w="169058" h="169058">
                  <a:moveTo>
                    <a:pt x="157149" y="0"/>
                  </a:moveTo>
                  <a:lnTo>
                    <a:pt x="169058" y="0"/>
                  </a:lnTo>
                  <a:lnTo>
                    <a:pt x="0" y="169058"/>
                  </a:lnTo>
                  <a:lnTo>
                    <a:pt x="0" y="157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12947" y="1989445"/>
              <a:ext cx="49968" cy="49968"/>
            </a:xfrm>
            <a:custGeom>
              <a:avLst/>
              <a:pathLst>
                <a:path w="49968" h="49968">
                  <a:moveTo>
                    <a:pt x="38059" y="0"/>
                  </a:moveTo>
                  <a:lnTo>
                    <a:pt x="49968" y="0"/>
                  </a:lnTo>
                  <a:lnTo>
                    <a:pt x="0" y="49968"/>
                  </a:lnTo>
                  <a:lnTo>
                    <a:pt x="0" y="380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93191" y="1952598"/>
              <a:ext cx="259289" cy="259289"/>
            </a:xfrm>
            <a:custGeom>
              <a:avLst/>
              <a:pathLst>
                <a:path w="259289" h="259289">
                  <a:moveTo>
                    <a:pt x="247380" y="0"/>
                  </a:moveTo>
                  <a:lnTo>
                    <a:pt x="259289" y="0"/>
                  </a:lnTo>
                  <a:lnTo>
                    <a:pt x="0" y="259289"/>
                  </a:lnTo>
                  <a:lnTo>
                    <a:pt x="0" y="2473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93191" y="1952598"/>
              <a:ext cx="140199" cy="140199"/>
            </a:xfrm>
            <a:custGeom>
              <a:avLst/>
              <a:pathLst>
                <a:path w="140199" h="140199">
                  <a:moveTo>
                    <a:pt x="128290" y="0"/>
                  </a:moveTo>
                  <a:lnTo>
                    <a:pt x="140199" y="0"/>
                  </a:lnTo>
                  <a:lnTo>
                    <a:pt x="0" y="140199"/>
                  </a:lnTo>
                  <a:lnTo>
                    <a:pt x="0" y="128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93191" y="1952598"/>
              <a:ext cx="21109" cy="21109"/>
            </a:xfrm>
            <a:custGeom>
              <a:avLst/>
              <a:pathLst>
                <a:path w="21109" h="21109">
                  <a:moveTo>
                    <a:pt x="9200" y="0"/>
                  </a:moveTo>
                  <a:lnTo>
                    <a:pt x="21109" y="0"/>
                  </a:lnTo>
                  <a:lnTo>
                    <a:pt x="0" y="21109"/>
                  </a:lnTo>
                  <a:lnTo>
                    <a:pt x="0" y="9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373436" y="1620973"/>
              <a:ext cx="287029" cy="287029"/>
            </a:xfrm>
            <a:custGeom>
              <a:avLst/>
              <a:pathLst>
                <a:path w="287029" h="287029">
                  <a:moveTo>
                    <a:pt x="275120" y="0"/>
                  </a:moveTo>
                  <a:lnTo>
                    <a:pt x="287029" y="0"/>
                  </a:lnTo>
                  <a:lnTo>
                    <a:pt x="0" y="287029"/>
                  </a:lnTo>
                  <a:lnTo>
                    <a:pt x="0" y="2751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373436" y="1620973"/>
              <a:ext cx="167939" cy="167939"/>
            </a:xfrm>
            <a:custGeom>
              <a:avLst/>
              <a:pathLst>
                <a:path w="167939" h="167939">
                  <a:moveTo>
                    <a:pt x="156030" y="0"/>
                  </a:moveTo>
                  <a:lnTo>
                    <a:pt x="167939" y="0"/>
                  </a:lnTo>
                  <a:lnTo>
                    <a:pt x="0" y="167939"/>
                  </a:lnTo>
                  <a:lnTo>
                    <a:pt x="0" y="1560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3436" y="1620973"/>
              <a:ext cx="48849" cy="48849"/>
            </a:xfrm>
            <a:custGeom>
              <a:avLst/>
              <a:pathLst>
                <a:path w="48849" h="48849">
                  <a:moveTo>
                    <a:pt x="36940" y="0"/>
                  </a:moveTo>
                  <a:lnTo>
                    <a:pt x="48849" y="0"/>
                  </a:lnTo>
                  <a:lnTo>
                    <a:pt x="0" y="48849"/>
                  </a:lnTo>
                  <a:lnTo>
                    <a:pt x="0" y="369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6949277" y="4563291"/>
              <a:ext cx="116002" cy="116002"/>
            </a:xfrm>
            <a:custGeom>
              <a:avLst/>
              <a:pathLst>
                <a:path w="116002" h="116002">
                  <a:moveTo>
                    <a:pt x="116002" y="0"/>
                  </a:moveTo>
                  <a:lnTo>
                    <a:pt x="116002" y="11908"/>
                  </a:lnTo>
                  <a:lnTo>
                    <a:pt x="11908" y="116002"/>
                  </a:lnTo>
                  <a:lnTo>
                    <a:pt x="0" y="116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6830188" y="4444201"/>
              <a:ext cx="235092" cy="235092"/>
            </a:xfrm>
            <a:custGeom>
              <a:avLst/>
              <a:pathLst>
                <a:path w="235092" h="235092">
                  <a:moveTo>
                    <a:pt x="235092" y="0"/>
                  </a:moveTo>
                  <a:lnTo>
                    <a:pt x="235092" y="11908"/>
                  </a:lnTo>
                  <a:lnTo>
                    <a:pt x="11908" y="235092"/>
                  </a:lnTo>
                  <a:lnTo>
                    <a:pt x="0" y="2350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6714170" y="4325112"/>
              <a:ext cx="351110" cy="354182"/>
            </a:xfrm>
            <a:custGeom>
              <a:avLst/>
              <a:pathLst>
                <a:path w="351110" h="354182">
                  <a:moveTo>
                    <a:pt x="351110" y="0"/>
                  </a:moveTo>
                  <a:lnTo>
                    <a:pt x="351110" y="11908"/>
                  </a:lnTo>
                  <a:lnTo>
                    <a:pt x="8836" y="354182"/>
                  </a:lnTo>
                  <a:lnTo>
                    <a:pt x="0" y="354182"/>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714170" y="42060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714170" y="40869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714170" y="39678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714170" y="38487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714170" y="37296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714170" y="36105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714170" y="34914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714170" y="33723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714170" y="32533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714170" y="31342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714170" y="30151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714170" y="28960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714170" y="27769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714170" y="26578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714170" y="25387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714170" y="24196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714170" y="23005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714170" y="21814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714170" y="20624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714170" y="19433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714170" y="18242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714170" y="17051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714170" y="15860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714170" y="14669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714170" y="13478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714170" y="1326195"/>
              <a:ext cx="265600" cy="265600"/>
            </a:xfrm>
            <a:custGeom>
              <a:avLst/>
              <a:pathLst>
                <a:path w="265600" h="265600">
                  <a:moveTo>
                    <a:pt x="253691" y="0"/>
                  </a:moveTo>
                  <a:lnTo>
                    <a:pt x="265600" y="0"/>
                  </a:lnTo>
                  <a:lnTo>
                    <a:pt x="0" y="265600"/>
                  </a:lnTo>
                  <a:lnTo>
                    <a:pt x="0" y="2536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714170" y="1326195"/>
              <a:ext cx="146510" cy="146510"/>
            </a:xfrm>
            <a:custGeom>
              <a:avLst/>
              <a:pathLst>
                <a:path w="146510" h="146510">
                  <a:moveTo>
                    <a:pt x="134601" y="0"/>
                  </a:moveTo>
                  <a:lnTo>
                    <a:pt x="146510" y="0"/>
                  </a:lnTo>
                  <a:lnTo>
                    <a:pt x="0" y="146510"/>
                  </a:lnTo>
                  <a:lnTo>
                    <a:pt x="0" y="13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714170" y="1326195"/>
              <a:ext cx="27420" cy="27420"/>
            </a:xfrm>
            <a:custGeom>
              <a:avLst/>
              <a:pathLst>
                <a:path w="27420" h="27420">
                  <a:moveTo>
                    <a:pt x="15511" y="0"/>
                  </a:moveTo>
                  <a:lnTo>
                    <a:pt x="27420" y="0"/>
                  </a:lnTo>
                  <a:lnTo>
                    <a:pt x="0" y="27420"/>
                  </a:lnTo>
                  <a:lnTo>
                    <a:pt x="0" y="155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234738" y="4628997"/>
              <a:ext cx="50297" cy="50297"/>
            </a:xfrm>
            <a:custGeom>
              <a:avLst/>
              <a:pathLst>
                <a:path w="50297" h="50297">
                  <a:moveTo>
                    <a:pt x="50297" y="0"/>
                  </a:moveTo>
                  <a:lnTo>
                    <a:pt x="50297" y="11908"/>
                  </a:lnTo>
                  <a:lnTo>
                    <a:pt x="11908" y="50297"/>
                  </a:lnTo>
                  <a:lnTo>
                    <a:pt x="0" y="502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115649" y="4509907"/>
              <a:ext cx="169387" cy="169387"/>
            </a:xfrm>
            <a:custGeom>
              <a:avLst/>
              <a:pathLst>
                <a:path w="169387" h="169387">
                  <a:moveTo>
                    <a:pt x="169387" y="0"/>
                  </a:moveTo>
                  <a:lnTo>
                    <a:pt x="169387" y="11908"/>
                  </a:lnTo>
                  <a:lnTo>
                    <a:pt x="11908" y="169387"/>
                  </a:lnTo>
                  <a:lnTo>
                    <a:pt x="0" y="1693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96559" y="4390817"/>
              <a:ext cx="288476" cy="288476"/>
            </a:xfrm>
            <a:custGeom>
              <a:avLst/>
              <a:pathLst>
                <a:path w="288476" h="288476">
                  <a:moveTo>
                    <a:pt x="288476" y="0"/>
                  </a:moveTo>
                  <a:lnTo>
                    <a:pt x="288476" y="11908"/>
                  </a:lnTo>
                  <a:lnTo>
                    <a:pt x="11908" y="288476"/>
                  </a:lnTo>
                  <a:lnTo>
                    <a:pt x="0" y="288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33925" y="42717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33925" y="41526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33925" y="40335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33925" y="39144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33925" y="37953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33925" y="36762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33925" y="35571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33925" y="34380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33925" y="33190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33925" y="31999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33925" y="30808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33925" y="29617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933925" y="28426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933925" y="27235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933925" y="26044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933925" y="24853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933925" y="23662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933925" y="22472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933925" y="21281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933925" y="20090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933925" y="18899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933925" y="17708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933925" y="16517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933925" y="15326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33925" y="14135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33925" y="1326195"/>
              <a:ext cx="331306" cy="331306"/>
            </a:xfrm>
            <a:custGeom>
              <a:avLst/>
              <a:pathLst>
                <a:path w="331306" h="331306">
                  <a:moveTo>
                    <a:pt x="319397" y="0"/>
                  </a:moveTo>
                  <a:lnTo>
                    <a:pt x="331306" y="0"/>
                  </a:lnTo>
                  <a:lnTo>
                    <a:pt x="0" y="331306"/>
                  </a:lnTo>
                  <a:lnTo>
                    <a:pt x="0" y="3193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33925" y="1326195"/>
              <a:ext cx="212216" cy="212216"/>
            </a:xfrm>
            <a:custGeom>
              <a:avLst/>
              <a:pathLst>
                <a:path w="212216" h="212216">
                  <a:moveTo>
                    <a:pt x="200307" y="0"/>
                  </a:moveTo>
                  <a:lnTo>
                    <a:pt x="212216" y="0"/>
                  </a:lnTo>
                  <a:lnTo>
                    <a:pt x="0" y="212216"/>
                  </a:lnTo>
                  <a:lnTo>
                    <a:pt x="0" y="200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33925" y="1326195"/>
              <a:ext cx="93126" cy="93126"/>
            </a:xfrm>
            <a:custGeom>
              <a:avLst/>
              <a:pathLst>
                <a:path w="93126" h="93126">
                  <a:moveTo>
                    <a:pt x="81217" y="0"/>
                  </a:moveTo>
                  <a:lnTo>
                    <a:pt x="93126" y="0"/>
                  </a:lnTo>
                  <a:lnTo>
                    <a:pt x="0" y="93126"/>
                  </a:lnTo>
                  <a:lnTo>
                    <a:pt x="0" y="81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rc306"/>
            <p:cNvSpPr/>
            <p:nvPr/>
          </p:nvSpPr>
          <p:spPr>
            <a:xfrm>
              <a:off x="862335" y="2468459"/>
              <a:ext cx="351110" cy="2210834"/>
            </a:xfrm>
            <a:prstGeom prst="rect">
              <a:avLst/>
            </a:prstGeom>
            <a:ln w="1355" cap="flat">
              <a:solidFill>
                <a:srgbClr val="000000">
                  <a:alpha val="100000"/>
                </a:srgbClr>
              </a:solidFill>
              <a:prstDash val="solid"/>
              <a:miter/>
            </a:ln>
          </p:spPr>
          <p:txBody>
            <a:bodyPr/>
            <a:lstStyle/>
            <a:p/>
          </p:txBody>
        </p:sp>
        <p:sp>
          <p:nvSpPr>
            <p:cNvPr id="307" name="rc307"/>
            <p:cNvSpPr/>
            <p:nvPr/>
          </p:nvSpPr>
          <p:spPr>
            <a:xfrm>
              <a:off x="1252457" y="2321070"/>
              <a:ext cx="351110" cy="2358223"/>
            </a:xfrm>
            <a:prstGeom prst="rect">
              <a:avLst/>
            </a:prstGeom>
            <a:ln w="1355" cap="flat">
              <a:solidFill>
                <a:srgbClr val="000000">
                  <a:alpha val="100000"/>
                </a:srgbClr>
              </a:solidFill>
              <a:prstDash val="solid"/>
              <a:miter/>
            </a:ln>
          </p:spPr>
          <p:txBody>
            <a:bodyPr/>
            <a:lstStyle/>
            <a:p/>
          </p:txBody>
        </p:sp>
        <p:sp>
          <p:nvSpPr>
            <p:cNvPr id="308" name="rc308"/>
            <p:cNvSpPr/>
            <p:nvPr/>
          </p:nvSpPr>
          <p:spPr>
            <a:xfrm>
              <a:off x="1642580" y="2099987"/>
              <a:ext cx="351110" cy="2579307"/>
            </a:xfrm>
            <a:prstGeom prst="rect">
              <a:avLst/>
            </a:prstGeom>
            <a:ln w="1355" cap="flat">
              <a:solidFill>
                <a:srgbClr val="000000">
                  <a:alpha val="100000"/>
                </a:srgbClr>
              </a:solidFill>
              <a:prstDash val="solid"/>
              <a:miter/>
            </a:ln>
          </p:spPr>
          <p:txBody>
            <a:bodyPr/>
            <a:lstStyle/>
            <a:p/>
          </p:txBody>
        </p:sp>
        <p:sp>
          <p:nvSpPr>
            <p:cNvPr id="309" name="rc309"/>
            <p:cNvSpPr/>
            <p:nvPr/>
          </p:nvSpPr>
          <p:spPr>
            <a:xfrm>
              <a:off x="2032702" y="2099987"/>
              <a:ext cx="351110" cy="2579307"/>
            </a:xfrm>
            <a:prstGeom prst="rect">
              <a:avLst/>
            </a:prstGeom>
            <a:ln w="1355" cap="flat">
              <a:solidFill>
                <a:srgbClr val="000000">
                  <a:alpha val="100000"/>
                </a:srgbClr>
              </a:solidFill>
              <a:prstDash val="solid"/>
              <a:miter/>
            </a:ln>
          </p:spPr>
          <p:txBody>
            <a:bodyPr/>
            <a:lstStyle/>
            <a:p/>
          </p:txBody>
        </p:sp>
        <p:sp>
          <p:nvSpPr>
            <p:cNvPr id="310" name="rc310"/>
            <p:cNvSpPr/>
            <p:nvPr/>
          </p:nvSpPr>
          <p:spPr>
            <a:xfrm>
              <a:off x="2422824" y="1989445"/>
              <a:ext cx="351110" cy="2689849"/>
            </a:xfrm>
            <a:prstGeom prst="rect">
              <a:avLst/>
            </a:prstGeom>
            <a:ln w="1355" cap="flat">
              <a:solidFill>
                <a:srgbClr val="000000">
                  <a:alpha val="100000"/>
                </a:srgbClr>
              </a:solidFill>
              <a:prstDash val="solid"/>
              <a:miter/>
            </a:ln>
          </p:spPr>
          <p:txBody>
            <a:bodyPr/>
            <a:lstStyle/>
            <a:p/>
          </p:txBody>
        </p:sp>
        <p:sp>
          <p:nvSpPr>
            <p:cNvPr id="311" name="rc311"/>
            <p:cNvSpPr/>
            <p:nvPr/>
          </p:nvSpPr>
          <p:spPr>
            <a:xfrm>
              <a:off x="2812947" y="1989445"/>
              <a:ext cx="351110" cy="2689849"/>
            </a:xfrm>
            <a:prstGeom prst="rect">
              <a:avLst/>
            </a:prstGeom>
            <a:ln w="1355" cap="flat">
              <a:solidFill>
                <a:srgbClr val="000000">
                  <a:alpha val="100000"/>
                </a:srgbClr>
              </a:solidFill>
              <a:prstDash val="solid"/>
              <a:miter/>
            </a:ln>
          </p:spPr>
          <p:txBody>
            <a:bodyPr/>
            <a:lstStyle/>
            <a:p/>
          </p:txBody>
        </p:sp>
        <p:sp>
          <p:nvSpPr>
            <p:cNvPr id="312" name="rc312"/>
            <p:cNvSpPr/>
            <p:nvPr/>
          </p:nvSpPr>
          <p:spPr>
            <a:xfrm>
              <a:off x="3593191" y="1952598"/>
              <a:ext cx="351110" cy="2726696"/>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4373436" y="1620973"/>
              <a:ext cx="351110" cy="3058321"/>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6714170" y="1326195"/>
              <a:ext cx="351110" cy="3353099"/>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5933925" y="1326195"/>
              <a:ext cx="351110" cy="3353099"/>
            </a:xfrm>
            <a:prstGeom prst="rect">
              <a:avLst/>
            </a:prstGeom>
            <a:ln w="1355" cap="flat">
              <a:solidFill>
                <a:srgbClr val="000000">
                  <a:alpha val="100000"/>
                </a:srgbClr>
              </a:solidFill>
              <a:prstDash val="solid"/>
              <a:miter/>
            </a:ln>
          </p:spPr>
          <p:txBody>
            <a:bodyPr/>
            <a:lstStyle/>
            <a:p/>
          </p:txBody>
        </p:sp>
        <p:sp>
          <p:nvSpPr>
            <p:cNvPr id="316" name="tx316"/>
            <p:cNvSpPr/>
            <p:nvPr/>
          </p:nvSpPr>
          <p:spPr>
            <a:xfrm>
              <a:off x="957504" y="228188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317" name="tx317"/>
            <p:cNvSpPr/>
            <p:nvPr/>
          </p:nvSpPr>
          <p:spPr>
            <a:xfrm>
              <a:off x="1347626" y="21256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64</a:t>
              </a:r>
            </a:p>
          </p:txBody>
        </p:sp>
        <p:sp>
          <p:nvSpPr>
            <p:cNvPr id="318" name="tx318"/>
            <p:cNvSpPr/>
            <p:nvPr/>
          </p:nvSpPr>
          <p:spPr>
            <a:xfrm>
              <a:off x="1737748" y="1891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19" name="tx319"/>
            <p:cNvSpPr/>
            <p:nvPr/>
          </p:nvSpPr>
          <p:spPr>
            <a:xfrm>
              <a:off x="2127871" y="1891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20" name="tx320"/>
            <p:cNvSpPr/>
            <p:nvPr/>
          </p:nvSpPr>
          <p:spPr>
            <a:xfrm>
              <a:off x="2517993" y="177406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1" name="tx321"/>
            <p:cNvSpPr/>
            <p:nvPr/>
          </p:nvSpPr>
          <p:spPr>
            <a:xfrm>
              <a:off x="2908115" y="177406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2" name="tx322"/>
            <p:cNvSpPr/>
            <p:nvPr/>
          </p:nvSpPr>
          <p:spPr>
            <a:xfrm>
              <a:off x="3688360" y="173726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23" name="tx323"/>
            <p:cNvSpPr/>
            <p:nvPr/>
          </p:nvSpPr>
          <p:spPr>
            <a:xfrm>
              <a:off x="3298238" y="173726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24" name="tx324"/>
            <p:cNvSpPr/>
            <p:nvPr/>
          </p:nvSpPr>
          <p:spPr>
            <a:xfrm>
              <a:off x="4078483" y="169778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25" name="tx325"/>
            <p:cNvSpPr/>
            <p:nvPr/>
          </p:nvSpPr>
          <p:spPr>
            <a:xfrm>
              <a:off x="4468605" y="138348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6" name="tx326"/>
            <p:cNvSpPr/>
            <p:nvPr/>
          </p:nvSpPr>
          <p:spPr>
            <a:xfrm>
              <a:off x="4858727" y="134449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27" name="tx327"/>
            <p:cNvSpPr/>
            <p:nvPr/>
          </p:nvSpPr>
          <p:spPr>
            <a:xfrm>
              <a:off x="5248850" y="12663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8" name="tx328"/>
            <p:cNvSpPr/>
            <p:nvPr/>
          </p:nvSpPr>
          <p:spPr>
            <a:xfrm>
              <a:off x="5638972" y="11492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29" name="tx329"/>
            <p:cNvSpPr/>
            <p:nvPr/>
          </p:nvSpPr>
          <p:spPr>
            <a:xfrm>
              <a:off x="6809339"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0" name="tx330"/>
            <p:cNvSpPr/>
            <p:nvPr/>
          </p:nvSpPr>
          <p:spPr>
            <a:xfrm>
              <a:off x="6029094"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1" name="tx331"/>
            <p:cNvSpPr/>
            <p:nvPr/>
          </p:nvSpPr>
          <p:spPr>
            <a:xfrm>
              <a:off x="7199461"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2" name="tx332"/>
            <p:cNvSpPr/>
            <p:nvPr/>
          </p:nvSpPr>
          <p:spPr>
            <a:xfrm>
              <a:off x="6419217"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3" name="tx333"/>
            <p:cNvSpPr/>
            <p:nvPr/>
          </p:nvSpPr>
          <p:spPr>
            <a:xfrm>
              <a:off x="7589584"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4" name="tx334"/>
            <p:cNvSpPr/>
            <p:nvPr/>
          </p:nvSpPr>
          <p:spPr>
            <a:xfrm>
              <a:off x="8369828" y="9148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5" name="tx335"/>
            <p:cNvSpPr/>
            <p:nvPr/>
          </p:nvSpPr>
          <p:spPr>
            <a:xfrm>
              <a:off x="7979706" y="9148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6" name="tx336"/>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37" name="pg337"/>
            <p:cNvSpPr/>
            <p:nvPr/>
          </p:nvSpPr>
          <p:spPr>
            <a:xfrm>
              <a:off x="975224" y="34657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8" name="tx338"/>
            <p:cNvSpPr/>
            <p:nvPr/>
          </p:nvSpPr>
          <p:spPr>
            <a:xfrm>
              <a:off x="1007745" y="349823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39" name="pg339"/>
            <p:cNvSpPr/>
            <p:nvPr/>
          </p:nvSpPr>
          <p:spPr>
            <a:xfrm>
              <a:off x="1365346" y="33920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0" name="tx340"/>
            <p:cNvSpPr/>
            <p:nvPr/>
          </p:nvSpPr>
          <p:spPr>
            <a:xfrm>
              <a:off x="1397867" y="342421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1" name="pg341"/>
            <p:cNvSpPr/>
            <p:nvPr/>
          </p:nvSpPr>
          <p:spPr>
            <a:xfrm>
              <a:off x="1755468" y="32814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2" name="tx342"/>
            <p:cNvSpPr/>
            <p:nvPr/>
          </p:nvSpPr>
          <p:spPr>
            <a:xfrm>
              <a:off x="1787990" y="33137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3" name="pg343"/>
            <p:cNvSpPr/>
            <p:nvPr/>
          </p:nvSpPr>
          <p:spPr>
            <a:xfrm>
              <a:off x="2145591" y="32814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4" name="tx344"/>
            <p:cNvSpPr/>
            <p:nvPr/>
          </p:nvSpPr>
          <p:spPr>
            <a:xfrm>
              <a:off x="2178112" y="33150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45" name="pg345"/>
            <p:cNvSpPr/>
            <p:nvPr/>
          </p:nvSpPr>
          <p:spPr>
            <a:xfrm>
              <a:off x="2535713" y="322620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6" name="tx346"/>
            <p:cNvSpPr/>
            <p:nvPr/>
          </p:nvSpPr>
          <p:spPr>
            <a:xfrm>
              <a:off x="2568234" y="32584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7" name="pg347"/>
            <p:cNvSpPr/>
            <p:nvPr/>
          </p:nvSpPr>
          <p:spPr>
            <a:xfrm>
              <a:off x="2895691" y="322620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8" name="tx348"/>
            <p:cNvSpPr/>
            <p:nvPr/>
          </p:nvSpPr>
          <p:spPr>
            <a:xfrm>
              <a:off x="2928212" y="32570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49" name="pg349"/>
            <p:cNvSpPr/>
            <p:nvPr/>
          </p:nvSpPr>
          <p:spPr>
            <a:xfrm>
              <a:off x="3706080" y="320777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0" name="tx350"/>
            <p:cNvSpPr/>
            <p:nvPr/>
          </p:nvSpPr>
          <p:spPr>
            <a:xfrm>
              <a:off x="3738602" y="323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1" name="pg351"/>
            <p:cNvSpPr/>
            <p:nvPr/>
          </p:nvSpPr>
          <p:spPr>
            <a:xfrm>
              <a:off x="4486325" y="304196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2" name="tx352"/>
            <p:cNvSpPr/>
            <p:nvPr/>
          </p:nvSpPr>
          <p:spPr>
            <a:xfrm>
              <a:off x="4518846" y="307279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3" name="pg353"/>
            <p:cNvSpPr/>
            <p:nvPr/>
          </p:nvSpPr>
          <p:spPr>
            <a:xfrm>
              <a:off x="6827059" y="28945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6859580" y="29254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55" name="pg355"/>
            <p:cNvSpPr/>
            <p:nvPr/>
          </p:nvSpPr>
          <p:spPr>
            <a:xfrm>
              <a:off x="6046814" y="28945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6079336" y="29254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7" name="tx357"/>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8" name="tx358"/>
            <p:cNvSpPr/>
            <p:nvPr/>
          </p:nvSpPr>
          <p:spPr>
            <a:xfrm>
              <a:off x="585797" y="37059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9" name="tx359"/>
            <p:cNvSpPr/>
            <p:nvPr/>
          </p:nvSpPr>
          <p:spPr>
            <a:xfrm>
              <a:off x="585797" y="27848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60" name="tx360"/>
            <p:cNvSpPr/>
            <p:nvPr/>
          </p:nvSpPr>
          <p:spPr>
            <a:xfrm>
              <a:off x="585797" y="186534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61" name="tx361"/>
            <p:cNvSpPr/>
            <p:nvPr/>
          </p:nvSpPr>
          <p:spPr>
            <a:xfrm>
              <a:off x="508103" y="9424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2" name="tx362"/>
            <p:cNvSpPr/>
            <p:nvPr/>
          </p:nvSpPr>
          <p:spPr>
            <a:xfrm rot="-5400000">
              <a:off x="638810"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63" name="tx363"/>
            <p:cNvSpPr/>
            <p:nvPr/>
          </p:nvSpPr>
          <p:spPr>
            <a:xfrm rot="-5400000">
              <a:off x="1195816"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64" name="tx364"/>
            <p:cNvSpPr/>
            <p:nvPr/>
          </p:nvSpPr>
          <p:spPr>
            <a:xfrm rot="-5400000">
              <a:off x="1404355"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65" name="tx365"/>
            <p:cNvSpPr/>
            <p:nvPr/>
          </p:nvSpPr>
          <p:spPr>
            <a:xfrm rot="-5400000">
              <a:off x="1954198"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66" name="tx366"/>
            <p:cNvSpPr/>
            <p:nvPr/>
          </p:nvSpPr>
          <p:spPr>
            <a:xfrm rot="-5400000">
              <a:off x="2332076"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67" name="tx367"/>
            <p:cNvSpPr/>
            <p:nvPr/>
          </p:nvSpPr>
          <p:spPr>
            <a:xfrm rot="-5400000">
              <a:off x="2582874"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68" name="tx368"/>
            <p:cNvSpPr/>
            <p:nvPr/>
          </p:nvSpPr>
          <p:spPr>
            <a:xfrm rot="-5400000">
              <a:off x="3121598"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69" name="tx369"/>
            <p:cNvSpPr/>
            <p:nvPr/>
          </p:nvSpPr>
          <p:spPr>
            <a:xfrm rot="-5400000">
              <a:off x="3386550"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70" name="tx370"/>
            <p:cNvSpPr/>
            <p:nvPr/>
          </p:nvSpPr>
          <p:spPr>
            <a:xfrm rot="-5400000">
              <a:off x="3873807"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71" name="tx371"/>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72" name="tx372"/>
            <p:cNvSpPr/>
            <p:nvPr/>
          </p:nvSpPr>
          <p:spPr>
            <a:xfrm rot="-5400000">
              <a:off x="4678199"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73" name="tx373"/>
            <p:cNvSpPr/>
            <p:nvPr/>
          </p:nvSpPr>
          <p:spPr>
            <a:xfrm rot="-5400000">
              <a:off x="5079850"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74" name="tx374"/>
            <p:cNvSpPr/>
            <p:nvPr/>
          </p:nvSpPr>
          <p:spPr>
            <a:xfrm rot="-5400000">
              <a:off x="5477782"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75" name="tx375"/>
            <p:cNvSpPr/>
            <p:nvPr/>
          </p:nvSpPr>
          <p:spPr>
            <a:xfrm rot="-5400000">
              <a:off x="5896725"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76" name="tx376"/>
            <p:cNvSpPr/>
            <p:nvPr/>
          </p:nvSpPr>
          <p:spPr>
            <a:xfrm rot="-5400000">
              <a:off x="6281424"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77" name="tx377"/>
            <p:cNvSpPr/>
            <p:nvPr/>
          </p:nvSpPr>
          <p:spPr>
            <a:xfrm rot="-5400000">
              <a:off x="6630346"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78" name="tx378"/>
            <p:cNvSpPr/>
            <p:nvPr/>
          </p:nvSpPr>
          <p:spPr>
            <a:xfrm rot="-5400000">
              <a:off x="7046116"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79" name="tx379"/>
            <p:cNvSpPr/>
            <p:nvPr/>
          </p:nvSpPr>
          <p:spPr>
            <a:xfrm rot="-5400000">
              <a:off x="7346948"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80" name="tx380"/>
            <p:cNvSpPr/>
            <p:nvPr/>
          </p:nvSpPr>
          <p:spPr>
            <a:xfrm rot="-5400000">
              <a:off x="7752520"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81" name="tx381"/>
            <p:cNvSpPr/>
            <p:nvPr/>
          </p:nvSpPr>
          <p:spPr>
            <a:xfrm rot="-5400000">
              <a:off x="8243666"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82" name="tx382"/>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83" name="tx383"/>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4" name="rc384"/>
            <p:cNvSpPr/>
            <p:nvPr/>
          </p:nvSpPr>
          <p:spPr>
            <a:xfrm>
              <a:off x="3788826" y="6114116"/>
              <a:ext cx="219455" cy="219455"/>
            </a:xfrm>
            <a:prstGeom prst="rect">
              <a:avLst/>
            </a:prstGeom>
            <a:solidFill>
              <a:srgbClr val="FFFFFF">
                <a:alpha val="100000"/>
              </a:srgbClr>
            </a:solidFill>
          </p:spPr>
          <p:txBody>
            <a:bodyPr/>
            <a:lstStyle/>
            <a:p/>
          </p:txBody>
        </p:sp>
        <p:sp>
          <p:nvSpPr>
            <p:cNvPr id="385" name="pg385"/>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pg386"/>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7" name="pg387"/>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8" name="pg388"/>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9" name="pg389"/>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0" name="rc390"/>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91" name="tx391"/>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92" name="tx392"/>
            <p:cNvSpPr/>
            <p:nvPr/>
          </p:nvSpPr>
          <p:spPr>
            <a:xfrm>
              <a:off x="803816" y="398022"/>
              <a:ext cx="66629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ESAR, 2024</a:t>
              </a:r>
            </a:p>
          </p:txBody>
        </p:sp>
        <p:sp>
          <p:nvSpPr>
            <p:cNvPr id="393" name="tx39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94" name="tx394"/>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3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ESAR from lowest to highest coverage, and the rank of the top 10 countries with the most un- and undervaccinated children, based on absolute numbers.
In 2024, Mozambique ranked number 3 out of 21 countries for lowest DTP3 coverage (based on tied ranks).
Mozambique was in the top 10 countries with the most un- and undervaccinated children (rank=5).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508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390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273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949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1832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27150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543601"/>
              <a:ext cx="249522" cy="463083"/>
            </a:xfrm>
            <a:prstGeom prst="rect">
              <a:avLst/>
            </a:prstGeom>
            <a:solidFill>
              <a:srgbClr val="80BD41">
                <a:alpha val="100000"/>
              </a:srgbClr>
            </a:solidFill>
          </p:spPr>
          <p:txBody>
            <a:bodyPr/>
            <a:lstStyle/>
            <a:p/>
          </p:txBody>
        </p:sp>
        <p:sp>
          <p:nvSpPr>
            <p:cNvPr id="23" name="rc23"/>
            <p:cNvSpPr/>
            <p:nvPr/>
          </p:nvSpPr>
          <p:spPr>
            <a:xfrm>
              <a:off x="1296273" y="3345136"/>
              <a:ext cx="249522" cy="198464"/>
            </a:xfrm>
            <a:prstGeom prst="rect">
              <a:avLst/>
            </a:prstGeom>
            <a:solidFill>
              <a:srgbClr val="1CABE2">
                <a:alpha val="100000"/>
              </a:srgbClr>
            </a:solidFill>
          </p:spPr>
          <p:txBody>
            <a:bodyPr/>
            <a:lstStyle/>
            <a:p/>
          </p:txBody>
        </p:sp>
        <p:sp>
          <p:nvSpPr>
            <p:cNvPr id="24" name="rc24"/>
            <p:cNvSpPr/>
            <p:nvPr/>
          </p:nvSpPr>
          <p:spPr>
            <a:xfrm>
              <a:off x="1573521" y="3516804"/>
              <a:ext cx="249522" cy="489881"/>
            </a:xfrm>
            <a:prstGeom prst="rect">
              <a:avLst/>
            </a:prstGeom>
            <a:solidFill>
              <a:srgbClr val="80BD41">
                <a:alpha val="100000"/>
              </a:srgbClr>
            </a:solidFill>
          </p:spPr>
          <p:txBody>
            <a:bodyPr/>
            <a:lstStyle/>
            <a:p/>
          </p:txBody>
        </p:sp>
        <p:sp>
          <p:nvSpPr>
            <p:cNvPr id="25" name="rc25"/>
            <p:cNvSpPr/>
            <p:nvPr/>
          </p:nvSpPr>
          <p:spPr>
            <a:xfrm>
              <a:off x="1573521" y="3335614"/>
              <a:ext cx="249522" cy="181189"/>
            </a:xfrm>
            <a:prstGeom prst="rect">
              <a:avLst/>
            </a:prstGeom>
            <a:solidFill>
              <a:srgbClr val="1CABE2">
                <a:alpha val="100000"/>
              </a:srgbClr>
            </a:solidFill>
          </p:spPr>
          <p:txBody>
            <a:bodyPr/>
            <a:lstStyle/>
            <a:p/>
          </p:txBody>
        </p:sp>
        <p:sp>
          <p:nvSpPr>
            <p:cNvPr id="26" name="rc26"/>
            <p:cNvSpPr/>
            <p:nvPr/>
          </p:nvSpPr>
          <p:spPr>
            <a:xfrm>
              <a:off x="1850769" y="3490585"/>
              <a:ext cx="249522" cy="516099"/>
            </a:xfrm>
            <a:prstGeom prst="rect">
              <a:avLst/>
            </a:prstGeom>
            <a:solidFill>
              <a:srgbClr val="80BD41">
                <a:alpha val="100000"/>
              </a:srgbClr>
            </a:solidFill>
          </p:spPr>
          <p:txBody>
            <a:bodyPr/>
            <a:lstStyle/>
            <a:p/>
          </p:txBody>
        </p:sp>
        <p:sp>
          <p:nvSpPr>
            <p:cNvPr id="27" name="rc27"/>
            <p:cNvSpPr/>
            <p:nvPr/>
          </p:nvSpPr>
          <p:spPr>
            <a:xfrm>
              <a:off x="1850769" y="3327607"/>
              <a:ext cx="249522" cy="162978"/>
            </a:xfrm>
            <a:prstGeom prst="rect">
              <a:avLst/>
            </a:prstGeom>
            <a:solidFill>
              <a:srgbClr val="1CABE2">
                <a:alpha val="100000"/>
              </a:srgbClr>
            </a:solidFill>
          </p:spPr>
          <p:txBody>
            <a:bodyPr/>
            <a:lstStyle/>
            <a:p/>
          </p:txBody>
        </p:sp>
        <p:sp>
          <p:nvSpPr>
            <p:cNvPr id="28" name="rc28"/>
            <p:cNvSpPr/>
            <p:nvPr/>
          </p:nvSpPr>
          <p:spPr>
            <a:xfrm>
              <a:off x="2128016" y="3421266"/>
              <a:ext cx="249522" cy="585419"/>
            </a:xfrm>
            <a:prstGeom prst="rect">
              <a:avLst/>
            </a:prstGeom>
            <a:solidFill>
              <a:srgbClr val="80BD41">
                <a:alpha val="100000"/>
              </a:srgbClr>
            </a:solidFill>
          </p:spPr>
          <p:txBody>
            <a:bodyPr/>
            <a:lstStyle/>
            <a:p/>
          </p:txBody>
        </p:sp>
        <p:sp>
          <p:nvSpPr>
            <p:cNvPr id="29" name="rc29"/>
            <p:cNvSpPr/>
            <p:nvPr/>
          </p:nvSpPr>
          <p:spPr>
            <a:xfrm>
              <a:off x="2128016" y="3317956"/>
              <a:ext cx="249522" cy="103309"/>
            </a:xfrm>
            <a:prstGeom prst="rect">
              <a:avLst/>
            </a:prstGeom>
            <a:solidFill>
              <a:srgbClr val="1CABE2">
                <a:alpha val="100000"/>
              </a:srgbClr>
            </a:solidFill>
          </p:spPr>
          <p:txBody>
            <a:bodyPr/>
            <a:lstStyle/>
            <a:p/>
          </p:txBody>
        </p:sp>
        <p:sp>
          <p:nvSpPr>
            <p:cNvPr id="30" name="rc30"/>
            <p:cNvSpPr/>
            <p:nvPr/>
          </p:nvSpPr>
          <p:spPr>
            <a:xfrm>
              <a:off x="2405264" y="3424614"/>
              <a:ext cx="249522" cy="582070"/>
            </a:xfrm>
            <a:prstGeom prst="rect">
              <a:avLst/>
            </a:prstGeom>
            <a:solidFill>
              <a:srgbClr val="80BD41">
                <a:alpha val="100000"/>
              </a:srgbClr>
            </a:solidFill>
          </p:spPr>
          <p:txBody>
            <a:bodyPr/>
            <a:lstStyle/>
            <a:p/>
          </p:txBody>
        </p:sp>
        <p:sp>
          <p:nvSpPr>
            <p:cNvPr id="31" name="rc31"/>
            <p:cNvSpPr/>
            <p:nvPr/>
          </p:nvSpPr>
          <p:spPr>
            <a:xfrm>
              <a:off x="2405264" y="3305395"/>
              <a:ext cx="249522" cy="119219"/>
            </a:xfrm>
            <a:prstGeom prst="rect">
              <a:avLst/>
            </a:prstGeom>
            <a:solidFill>
              <a:srgbClr val="1CABE2">
                <a:alpha val="100000"/>
              </a:srgbClr>
            </a:solidFill>
          </p:spPr>
          <p:txBody>
            <a:bodyPr/>
            <a:lstStyle/>
            <a:p/>
          </p:txBody>
        </p:sp>
        <p:sp>
          <p:nvSpPr>
            <p:cNvPr id="32" name="rc32"/>
            <p:cNvSpPr/>
            <p:nvPr/>
          </p:nvSpPr>
          <p:spPr>
            <a:xfrm>
              <a:off x="2682512" y="3434662"/>
              <a:ext cx="249522" cy="572022"/>
            </a:xfrm>
            <a:prstGeom prst="rect">
              <a:avLst/>
            </a:prstGeom>
            <a:solidFill>
              <a:srgbClr val="80BD41">
                <a:alpha val="100000"/>
              </a:srgbClr>
            </a:solidFill>
          </p:spPr>
          <p:txBody>
            <a:bodyPr/>
            <a:lstStyle/>
            <a:p/>
          </p:txBody>
        </p:sp>
        <p:sp>
          <p:nvSpPr>
            <p:cNvPr id="33" name="rc33"/>
            <p:cNvSpPr/>
            <p:nvPr/>
          </p:nvSpPr>
          <p:spPr>
            <a:xfrm>
              <a:off x="2682512" y="3291657"/>
              <a:ext cx="249522" cy="143005"/>
            </a:xfrm>
            <a:prstGeom prst="rect">
              <a:avLst/>
            </a:prstGeom>
            <a:solidFill>
              <a:srgbClr val="1CABE2">
                <a:alpha val="100000"/>
              </a:srgbClr>
            </a:solidFill>
          </p:spPr>
          <p:txBody>
            <a:bodyPr/>
            <a:lstStyle/>
            <a:p/>
          </p:txBody>
        </p:sp>
        <p:sp>
          <p:nvSpPr>
            <p:cNvPr id="34" name="rc34"/>
            <p:cNvSpPr/>
            <p:nvPr/>
          </p:nvSpPr>
          <p:spPr>
            <a:xfrm>
              <a:off x="2959759" y="3437354"/>
              <a:ext cx="249522" cy="569330"/>
            </a:xfrm>
            <a:prstGeom prst="rect">
              <a:avLst/>
            </a:prstGeom>
            <a:solidFill>
              <a:srgbClr val="80BD41">
                <a:alpha val="100000"/>
              </a:srgbClr>
            </a:solidFill>
          </p:spPr>
          <p:txBody>
            <a:bodyPr/>
            <a:lstStyle/>
            <a:p/>
          </p:txBody>
        </p:sp>
        <p:sp>
          <p:nvSpPr>
            <p:cNvPr id="35" name="rc35"/>
            <p:cNvSpPr/>
            <p:nvPr/>
          </p:nvSpPr>
          <p:spPr>
            <a:xfrm>
              <a:off x="2959759" y="3276773"/>
              <a:ext cx="249522" cy="160580"/>
            </a:xfrm>
            <a:prstGeom prst="rect">
              <a:avLst/>
            </a:prstGeom>
            <a:solidFill>
              <a:srgbClr val="1CABE2">
                <a:alpha val="100000"/>
              </a:srgbClr>
            </a:solidFill>
          </p:spPr>
          <p:txBody>
            <a:bodyPr/>
            <a:lstStyle/>
            <a:p/>
          </p:txBody>
        </p:sp>
        <p:sp>
          <p:nvSpPr>
            <p:cNvPr id="36" name="rc36"/>
            <p:cNvSpPr/>
            <p:nvPr/>
          </p:nvSpPr>
          <p:spPr>
            <a:xfrm>
              <a:off x="3237007" y="3442462"/>
              <a:ext cx="249522" cy="564222"/>
            </a:xfrm>
            <a:prstGeom prst="rect">
              <a:avLst/>
            </a:prstGeom>
            <a:solidFill>
              <a:srgbClr val="80BD41">
                <a:alpha val="100000"/>
              </a:srgbClr>
            </a:solidFill>
          </p:spPr>
          <p:txBody>
            <a:bodyPr/>
            <a:lstStyle/>
            <a:p/>
          </p:txBody>
        </p:sp>
        <p:sp>
          <p:nvSpPr>
            <p:cNvPr id="37" name="rc37"/>
            <p:cNvSpPr/>
            <p:nvPr/>
          </p:nvSpPr>
          <p:spPr>
            <a:xfrm>
              <a:off x="3237007" y="3254388"/>
              <a:ext cx="249522" cy="188073"/>
            </a:xfrm>
            <a:prstGeom prst="rect">
              <a:avLst/>
            </a:prstGeom>
            <a:solidFill>
              <a:srgbClr val="1CABE2">
                <a:alpha val="100000"/>
              </a:srgbClr>
            </a:solidFill>
          </p:spPr>
          <p:txBody>
            <a:bodyPr/>
            <a:lstStyle/>
            <a:p/>
          </p:txBody>
        </p:sp>
        <p:sp>
          <p:nvSpPr>
            <p:cNvPr id="38" name="rc38"/>
            <p:cNvSpPr/>
            <p:nvPr/>
          </p:nvSpPr>
          <p:spPr>
            <a:xfrm>
              <a:off x="3514255" y="3412686"/>
              <a:ext cx="249522" cy="593998"/>
            </a:xfrm>
            <a:prstGeom prst="rect">
              <a:avLst/>
            </a:prstGeom>
            <a:solidFill>
              <a:srgbClr val="80BD41">
                <a:alpha val="100000"/>
              </a:srgbClr>
            </a:solidFill>
          </p:spPr>
          <p:txBody>
            <a:bodyPr/>
            <a:lstStyle/>
            <a:p/>
          </p:txBody>
        </p:sp>
        <p:sp>
          <p:nvSpPr>
            <p:cNvPr id="39" name="rc39"/>
            <p:cNvSpPr/>
            <p:nvPr/>
          </p:nvSpPr>
          <p:spPr>
            <a:xfrm>
              <a:off x="3514255" y="3214687"/>
              <a:ext cx="249522" cy="197998"/>
            </a:xfrm>
            <a:prstGeom prst="rect">
              <a:avLst/>
            </a:prstGeom>
            <a:solidFill>
              <a:srgbClr val="1CABE2">
                <a:alpha val="100000"/>
              </a:srgbClr>
            </a:solidFill>
          </p:spPr>
          <p:txBody>
            <a:bodyPr/>
            <a:lstStyle/>
            <a:p/>
          </p:txBody>
        </p:sp>
        <p:sp>
          <p:nvSpPr>
            <p:cNvPr id="40" name="rc40"/>
            <p:cNvSpPr/>
            <p:nvPr/>
          </p:nvSpPr>
          <p:spPr>
            <a:xfrm>
              <a:off x="3791502" y="3394740"/>
              <a:ext cx="249522" cy="611945"/>
            </a:xfrm>
            <a:prstGeom prst="rect">
              <a:avLst/>
            </a:prstGeom>
            <a:solidFill>
              <a:srgbClr val="80BD41">
                <a:alpha val="100000"/>
              </a:srgbClr>
            </a:solidFill>
          </p:spPr>
          <p:txBody>
            <a:bodyPr/>
            <a:lstStyle/>
            <a:p/>
          </p:txBody>
        </p:sp>
        <p:sp>
          <p:nvSpPr>
            <p:cNvPr id="41" name="rc41"/>
            <p:cNvSpPr/>
            <p:nvPr/>
          </p:nvSpPr>
          <p:spPr>
            <a:xfrm>
              <a:off x="3791502" y="3179732"/>
              <a:ext cx="249522" cy="215008"/>
            </a:xfrm>
            <a:prstGeom prst="rect">
              <a:avLst/>
            </a:prstGeom>
            <a:solidFill>
              <a:srgbClr val="1CABE2">
                <a:alpha val="100000"/>
              </a:srgbClr>
            </a:solidFill>
          </p:spPr>
          <p:txBody>
            <a:bodyPr/>
            <a:lstStyle/>
            <a:p/>
          </p:txBody>
        </p:sp>
        <p:sp>
          <p:nvSpPr>
            <p:cNvPr id="42" name="rc42"/>
            <p:cNvSpPr/>
            <p:nvPr/>
          </p:nvSpPr>
          <p:spPr>
            <a:xfrm>
              <a:off x="4068750" y="3378478"/>
              <a:ext cx="249522" cy="628206"/>
            </a:xfrm>
            <a:prstGeom prst="rect">
              <a:avLst/>
            </a:prstGeom>
            <a:solidFill>
              <a:srgbClr val="80BD41">
                <a:alpha val="100000"/>
              </a:srgbClr>
            </a:solidFill>
          </p:spPr>
          <p:txBody>
            <a:bodyPr/>
            <a:lstStyle/>
            <a:p/>
          </p:txBody>
        </p:sp>
        <p:sp>
          <p:nvSpPr>
            <p:cNvPr id="43" name="rc43"/>
            <p:cNvSpPr/>
            <p:nvPr/>
          </p:nvSpPr>
          <p:spPr>
            <a:xfrm>
              <a:off x="4068750" y="3157757"/>
              <a:ext cx="249522" cy="220721"/>
            </a:xfrm>
            <a:prstGeom prst="rect">
              <a:avLst/>
            </a:prstGeom>
            <a:solidFill>
              <a:srgbClr val="1CABE2">
                <a:alpha val="100000"/>
              </a:srgbClr>
            </a:solidFill>
          </p:spPr>
          <p:txBody>
            <a:bodyPr/>
            <a:lstStyle/>
            <a:p/>
          </p:txBody>
        </p:sp>
        <p:sp>
          <p:nvSpPr>
            <p:cNvPr id="44" name="rc44"/>
            <p:cNvSpPr/>
            <p:nvPr/>
          </p:nvSpPr>
          <p:spPr>
            <a:xfrm>
              <a:off x="4345998" y="3339117"/>
              <a:ext cx="249522" cy="667567"/>
            </a:xfrm>
            <a:prstGeom prst="rect">
              <a:avLst/>
            </a:prstGeom>
            <a:solidFill>
              <a:srgbClr val="80BD41">
                <a:alpha val="100000"/>
              </a:srgbClr>
            </a:solidFill>
          </p:spPr>
          <p:txBody>
            <a:bodyPr/>
            <a:lstStyle/>
            <a:p/>
          </p:txBody>
        </p:sp>
        <p:sp>
          <p:nvSpPr>
            <p:cNvPr id="45" name="rc45"/>
            <p:cNvSpPr/>
            <p:nvPr/>
          </p:nvSpPr>
          <p:spPr>
            <a:xfrm>
              <a:off x="4345998" y="3139714"/>
              <a:ext cx="249522" cy="199402"/>
            </a:xfrm>
            <a:prstGeom prst="rect">
              <a:avLst/>
            </a:prstGeom>
            <a:solidFill>
              <a:srgbClr val="1CABE2">
                <a:alpha val="100000"/>
              </a:srgbClr>
            </a:solidFill>
          </p:spPr>
          <p:txBody>
            <a:bodyPr/>
            <a:lstStyle/>
            <a:p/>
          </p:txBody>
        </p:sp>
        <p:sp>
          <p:nvSpPr>
            <p:cNvPr id="46" name="rc46"/>
            <p:cNvSpPr/>
            <p:nvPr/>
          </p:nvSpPr>
          <p:spPr>
            <a:xfrm>
              <a:off x="4623245" y="3299230"/>
              <a:ext cx="249522" cy="707454"/>
            </a:xfrm>
            <a:prstGeom prst="rect">
              <a:avLst/>
            </a:prstGeom>
            <a:solidFill>
              <a:srgbClr val="80BD41">
                <a:alpha val="100000"/>
              </a:srgbClr>
            </a:solidFill>
          </p:spPr>
          <p:txBody>
            <a:bodyPr/>
            <a:lstStyle/>
            <a:p/>
          </p:txBody>
        </p:sp>
        <p:sp>
          <p:nvSpPr>
            <p:cNvPr id="47" name="rc47"/>
            <p:cNvSpPr/>
            <p:nvPr/>
          </p:nvSpPr>
          <p:spPr>
            <a:xfrm>
              <a:off x="4623245" y="3122367"/>
              <a:ext cx="249522" cy="176863"/>
            </a:xfrm>
            <a:prstGeom prst="rect">
              <a:avLst/>
            </a:prstGeom>
            <a:solidFill>
              <a:srgbClr val="1CABE2">
                <a:alpha val="100000"/>
              </a:srgbClr>
            </a:solidFill>
          </p:spPr>
          <p:txBody>
            <a:bodyPr/>
            <a:lstStyle/>
            <a:p/>
          </p:txBody>
        </p:sp>
        <p:sp>
          <p:nvSpPr>
            <p:cNvPr id="48" name="rc48"/>
            <p:cNvSpPr/>
            <p:nvPr/>
          </p:nvSpPr>
          <p:spPr>
            <a:xfrm>
              <a:off x="4900493" y="3267544"/>
              <a:ext cx="249522" cy="739141"/>
            </a:xfrm>
            <a:prstGeom prst="rect">
              <a:avLst/>
            </a:prstGeom>
            <a:solidFill>
              <a:srgbClr val="80BD41">
                <a:alpha val="100000"/>
              </a:srgbClr>
            </a:solidFill>
          </p:spPr>
          <p:txBody>
            <a:bodyPr/>
            <a:lstStyle/>
            <a:p/>
          </p:txBody>
        </p:sp>
        <p:sp>
          <p:nvSpPr>
            <p:cNvPr id="49" name="rc49"/>
            <p:cNvSpPr/>
            <p:nvPr/>
          </p:nvSpPr>
          <p:spPr>
            <a:xfrm>
              <a:off x="4900493" y="3105293"/>
              <a:ext cx="249522" cy="162251"/>
            </a:xfrm>
            <a:prstGeom prst="rect">
              <a:avLst/>
            </a:prstGeom>
            <a:solidFill>
              <a:srgbClr val="1CABE2">
                <a:alpha val="100000"/>
              </a:srgbClr>
            </a:solidFill>
          </p:spPr>
          <p:txBody>
            <a:bodyPr/>
            <a:lstStyle/>
            <a:p/>
          </p:txBody>
        </p:sp>
        <p:sp>
          <p:nvSpPr>
            <p:cNvPr id="50" name="rc50"/>
            <p:cNvSpPr/>
            <p:nvPr/>
          </p:nvSpPr>
          <p:spPr>
            <a:xfrm>
              <a:off x="5177741" y="3231376"/>
              <a:ext cx="249522" cy="775309"/>
            </a:xfrm>
            <a:prstGeom prst="rect">
              <a:avLst/>
            </a:prstGeom>
            <a:solidFill>
              <a:srgbClr val="80BD41">
                <a:alpha val="100000"/>
              </a:srgbClr>
            </a:solidFill>
          </p:spPr>
          <p:txBody>
            <a:bodyPr/>
            <a:lstStyle/>
            <a:p/>
          </p:txBody>
        </p:sp>
        <p:sp>
          <p:nvSpPr>
            <p:cNvPr id="51" name="rc51"/>
            <p:cNvSpPr/>
            <p:nvPr/>
          </p:nvSpPr>
          <p:spPr>
            <a:xfrm>
              <a:off x="5177741" y="3094556"/>
              <a:ext cx="249522" cy="136819"/>
            </a:xfrm>
            <a:prstGeom prst="rect">
              <a:avLst/>
            </a:prstGeom>
            <a:solidFill>
              <a:srgbClr val="1CABE2">
                <a:alpha val="100000"/>
              </a:srgbClr>
            </a:solidFill>
          </p:spPr>
          <p:txBody>
            <a:bodyPr/>
            <a:lstStyle/>
            <a:p/>
          </p:txBody>
        </p:sp>
        <p:sp>
          <p:nvSpPr>
            <p:cNvPr id="52" name="rc52"/>
            <p:cNvSpPr/>
            <p:nvPr/>
          </p:nvSpPr>
          <p:spPr>
            <a:xfrm>
              <a:off x="5454988" y="3214707"/>
              <a:ext cx="249522" cy="791977"/>
            </a:xfrm>
            <a:prstGeom prst="rect">
              <a:avLst/>
            </a:prstGeom>
            <a:solidFill>
              <a:srgbClr val="80BD41">
                <a:alpha val="100000"/>
              </a:srgbClr>
            </a:solidFill>
          </p:spPr>
          <p:txBody>
            <a:bodyPr/>
            <a:lstStyle/>
            <a:p/>
          </p:txBody>
        </p:sp>
        <p:sp>
          <p:nvSpPr>
            <p:cNvPr id="53" name="rc53"/>
            <p:cNvSpPr/>
            <p:nvPr/>
          </p:nvSpPr>
          <p:spPr>
            <a:xfrm>
              <a:off x="5454988" y="3074947"/>
              <a:ext cx="249522" cy="139760"/>
            </a:xfrm>
            <a:prstGeom prst="rect">
              <a:avLst/>
            </a:prstGeom>
            <a:solidFill>
              <a:srgbClr val="1CABE2">
                <a:alpha val="100000"/>
              </a:srgbClr>
            </a:solidFill>
          </p:spPr>
          <p:txBody>
            <a:bodyPr/>
            <a:lstStyle/>
            <a:p/>
          </p:txBody>
        </p:sp>
        <p:sp>
          <p:nvSpPr>
            <p:cNvPr id="54" name="rc54"/>
            <p:cNvSpPr/>
            <p:nvPr/>
          </p:nvSpPr>
          <p:spPr>
            <a:xfrm>
              <a:off x="5732236" y="3196858"/>
              <a:ext cx="249522" cy="809826"/>
            </a:xfrm>
            <a:prstGeom prst="rect">
              <a:avLst/>
            </a:prstGeom>
            <a:solidFill>
              <a:srgbClr val="80BD41">
                <a:alpha val="100000"/>
              </a:srgbClr>
            </a:solidFill>
          </p:spPr>
          <p:txBody>
            <a:bodyPr/>
            <a:lstStyle/>
            <a:p/>
          </p:txBody>
        </p:sp>
        <p:sp>
          <p:nvSpPr>
            <p:cNvPr id="55" name="rc55"/>
            <p:cNvSpPr/>
            <p:nvPr/>
          </p:nvSpPr>
          <p:spPr>
            <a:xfrm>
              <a:off x="5732236" y="3053948"/>
              <a:ext cx="249522" cy="142910"/>
            </a:xfrm>
            <a:prstGeom prst="rect">
              <a:avLst/>
            </a:prstGeom>
            <a:solidFill>
              <a:srgbClr val="1CABE2">
                <a:alpha val="100000"/>
              </a:srgbClr>
            </a:solidFill>
          </p:spPr>
          <p:txBody>
            <a:bodyPr/>
            <a:lstStyle/>
            <a:p/>
          </p:txBody>
        </p:sp>
        <p:sp>
          <p:nvSpPr>
            <p:cNvPr id="56" name="rc56"/>
            <p:cNvSpPr/>
            <p:nvPr/>
          </p:nvSpPr>
          <p:spPr>
            <a:xfrm>
              <a:off x="6009484" y="3178342"/>
              <a:ext cx="249522" cy="828342"/>
            </a:xfrm>
            <a:prstGeom prst="rect">
              <a:avLst/>
            </a:prstGeom>
            <a:solidFill>
              <a:srgbClr val="80BD41">
                <a:alpha val="100000"/>
              </a:srgbClr>
            </a:solidFill>
          </p:spPr>
          <p:txBody>
            <a:bodyPr/>
            <a:lstStyle/>
            <a:p/>
          </p:txBody>
        </p:sp>
        <p:sp>
          <p:nvSpPr>
            <p:cNvPr id="57" name="rc57"/>
            <p:cNvSpPr/>
            <p:nvPr/>
          </p:nvSpPr>
          <p:spPr>
            <a:xfrm>
              <a:off x="6009484" y="3032164"/>
              <a:ext cx="249522" cy="146178"/>
            </a:xfrm>
            <a:prstGeom prst="rect">
              <a:avLst/>
            </a:prstGeom>
            <a:solidFill>
              <a:srgbClr val="1CABE2">
                <a:alpha val="100000"/>
              </a:srgbClr>
            </a:solidFill>
          </p:spPr>
          <p:txBody>
            <a:bodyPr/>
            <a:lstStyle/>
            <a:p/>
          </p:txBody>
        </p:sp>
        <p:sp>
          <p:nvSpPr>
            <p:cNvPr id="58" name="rc58"/>
            <p:cNvSpPr/>
            <p:nvPr/>
          </p:nvSpPr>
          <p:spPr>
            <a:xfrm>
              <a:off x="6286731" y="3158959"/>
              <a:ext cx="249522" cy="847725"/>
            </a:xfrm>
            <a:prstGeom prst="rect">
              <a:avLst/>
            </a:prstGeom>
            <a:solidFill>
              <a:srgbClr val="80BD41">
                <a:alpha val="100000"/>
              </a:srgbClr>
            </a:solidFill>
          </p:spPr>
          <p:txBody>
            <a:bodyPr/>
            <a:lstStyle/>
            <a:p/>
          </p:txBody>
        </p:sp>
        <p:sp>
          <p:nvSpPr>
            <p:cNvPr id="59" name="rc59"/>
            <p:cNvSpPr/>
            <p:nvPr/>
          </p:nvSpPr>
          <p:spPr>
            <a:xfrm>
              <a:off x="6286731" y="3009360"/>
              <a:ext cx="249522" cy="149598"/>
            </a:xfrm>
            <a:prstGeom prst="rect">
              <a:avLst/>
            </a:prstGeom>
            <a:solidFill>
              <a:srgbClr val="1CABE2">
                <a:alpha val="100000"/>
              </a:srgbClr>
            </a:solidFill>
          </p:spPr>
          <p:txBody>
            <a:bodyPr/>
            <a:lstStyle/>
            <a:p/>
          </p:txBody>
        </p:sp>
        <p:sp>
          <p:nvSpPr>
            <p:cNvPr id="60" name="rc60"/>
            <p:cNvSpPr/>
            <p:nvPr/>
          </p:nvSpPr>
          <p:spPr>
            <a:xfrm>
              <a:off x="6563979" y="3140153"/>
              <a:ext cx="249522" cy="866532"/>
            </a:xfrm>
            <a:prstGeom prst="rect">
              <a:avLst/>
            </a:prstGeom>
            <a:solidFill>
              <a:srgbClr val="80BD41">
                <a:alpha val="100000"/>
              </a:srgbClr>
            </a:solidFill>
          </p:spPr>
          <p:txBody>
            <a:bodyPr/>
            <a:lstStyle/>
            <a:p/>
          </p:txBody>
        </p:sp>
        <p:sp>
          <p:nvSpPr>
            <p:cNvPr id="61" name="rc61"/>
            <p:cNvSpPr/>
            <p:nvPr/>
          </p:nvSpPr>
          <p:spPr>
            <a:xfrm>
              <a:off x="6563979" y="2987235"/>
              <a:ext cx="249522" cy="152917"/>
            </a:xfrm>
            <a:prstGeom prst="rect">
              <a:avLst/>
            </a:prstGeom>
            <a:solidFill>
              <a:srgbClr val="1CABE2">
                <a:alpha val="100000"/>
              </a:srgbClr>
            </a:solidFill>
          </p:spPr>
          <p:txBody>
            <a:bodyPr/>
            <a:lstStyle/>
            <a:p/>
          </p:txBody>
        </p:sp>
        <p:sp>
          <p:nvSpPr>
            <p:cNvPr id="62" name="rc62"/>
            <p:cNvSpPr/>
            <p:nvPr/>
          </p:nvSpPr>
          <p:spPr>
            <a:xfrm>
              <a:off x="6841227" y="3267632"/>
              <a:ext cx="249522" cy="739052"/>
            </a:xfrm>
            <a:prstGeom prst="rect">
              <a:avLst/>
            </a:prstGeom>
            <a:solidFill>
              <a:srgbClr val="80BD41">
                <a:alpha val="100000"/>
              </a:srgbClr>
            </a:solidFill>
          </p:spPr>
          <p:txBody>
            <a:bodyPr/>
            <a:lstStyle/>
            <a:p/>
          </p:txBody>
        </p:sp>
        <p:sp>
          <p:nvSpPr>
            <p:cNvPr id="63" name="rc63"/>
            <p:cNvSpPr/>
            <p:nvPr/>
          </p:nvSpPr>
          <p:spPr>
            <a:xfrm>
              <a:off x="6841227" y="2965766"/>
              <a:ext cx="249522" cy="301866"/>
            </a:xfrm>
            <a:prstGeom prst="rect">
              <a:avLst/>
            </a:prstGeom>
            <a:solidFill>
              <a:srgbClr val="1CABE2">
                <a:alpha val="100000"/>
              </a:srgbClr>
            </a:solidFill>
          </p:spPr>
          <p:txBody>
            <a:bodyPr/>
            <a:lstStyle/>
            <a:p/>
          </p:txBody>
        </p:sp>
        <p:sp>
          <p:nvSpPr>
            <p:cNvPr id="64" name="rc64"/>
            <p:cNvSpPr/>
            <p:nvPr/>
          </p:nvSpPr>
          <p:spPr>
            <a:xfrm>
              <a:off x="7118474" y="3410875"/>
              <a:ext cx="249522" cy="595810"/>
            </a:xfrm>
            <a:prstGeom prst="rect">
              <a:avLst/>
            </a:prstGeom>
            <a:solidFill>
              <a:srgbClr val="80BD41">
                <a:alpha val="100000"/>
              </a:srgbClr>
            </a:solidFill>
          </p:spPr>
          <p:txBody>
            <a:bodyPr/>
            <a:lstStyle/>
            <a:p/>
          </p:txBody>
        </p:sp>
        <p:sp>
          <p:nvSpPr>
            <p:cNvPr id="65" name="rc65"/>
            <p:cNvSpPr/>
            <p:nvPr/>
          </p:nvSpPr>
          <p:spPr>
            <a:xfrm>
              <a:off x="7118474" y="2942738"/>
              <a:ext cx="249522" cy="468136"/>
            </a:xfrm>
            <a:prstGeom prst="rect">
              <a:avLst/>
            </a:prstGeom>
            <a:solidFill>
              <a:srgbClr val="1CABE2">
                <a:alpha val="100000"/>
              </a:srgbClr>
            </a:solidFill>
          </p:spPr>
          <p:txBody>
            <a:bodyPr/>
            <a:lstStyle/>
            <a:p/>
          </p:txBody>
        </p:sp>
        <p:sp>
          <p:nvSpPr>
            <p:cNvPr id="66" name="rc66"/>
            <p:cNvSpPr/>
            <p:nvPr/>
          </p:nvSpPr>
          <p:spPr>
            <a:xfrm>
              <a:off x="7395722" y="3409957"/>
              <a:ext cx="249522" cy="596727"/>
            </a:xfrm>
            <a:prstGeom prst="rect">
              <a:avLst/>
            </a:prstGeom>
            <a:solidFill>
              <a:srgbClr val="80BD41">
                <a:alpha val="100000"/>
              </a:srgbClr>
            </a:solidFill>
          </p:spPr>
          <p:txBody>
            <a:bodyPr/>
            <a:lstStyle/>
            <a:p/>
          </p:txBody>
        </p:sp>
        <p:sp>
          <p:nvSpPr>
            <p:cNvPr id="67" name="rc67"/>
            <p:cNvSpPr/>
            <p:nvPr/>
          </p:nvSpPr>
          <p:spPr>
            <a:xfrm>
              <a:off x="7395722" y="2921726"/>
              <a:ext cx="249522" cy="488231"/>
            </a:xfrm>
            <a:prstGeom prst="rect">
              <a:avLst/>
            </a:prstGeom>
            <a:solidFill>
              <a:srgbClr val="1CABE2">
                <a:alpha val="100000"/>
              </a:srgbClr>
            </a:solidFill>
          </p:spPr>
          <p:txBody>
            <a:bodyPr/>
            <a:lstStyle/>
            <a:p/>
          </p:txBody>
        </p:sp>
        <p:sp>
          <p:nvSpPr>
            <p:cNvPr id="68" name="rc68"/>
            <p:cNvSpPr/>
            <p:nvPr/>
          </p:nvSpPr>
          <p:spPr>
            <a:xfrm>
              <a:off x="7672970" y="3234129"/>
              <a:ext cx="249522" cy="772555"/>
            </a:xfrm>
            <a:prstGeom prst="rect">
              <a:avLst/>
            </a:prstGeom>
            <a:solidFill>
              <a:srgbClr val="80BD41">
                <a:alpha val="100000"/>
              </a:srgbClr>
            </a:solidFill>
          </p:spPr>
          <p:txBody>
            <a:bodyPr/>
            <a:lstStyle/>
            <a:p/>
          </p:txBody>
        </p:sp>
        <p:sp>
          <p:nvSpPr>
            <p:cNvPr id="69" name="rc69"/>
            <p:cNvSpPr/>
            <p:nvPr/>
          </p:nvSpPr>
          <p:spPr>
            <a:xfrm>
              <a:off x="7672970" y="2903033"/>
              <a:ext cx="249522" cy="331095"/>
            </a:xfrm>
            <a:prstGeom prst="rect">
              <a:avLst/>
            </a:prstGeom>
            <a:solidFill>
              <a:srgbClr val="1CABE2">
                <a:alpha val="100000"/>
              </a:srgbClr>
            </a:solidFill>
          </p:spPr>
          <p:txBody>
            <a:bodyPr/>
            <a:lstStyle/>
            <a:p/>
          </p:txBody>
        </p:sp>
        <p:sp>
          <p:nvSpPr>
            <p:cNvPr id="70" name="rc70"/>
            <p:cNvSpPr/>
            <p:nvPr/>
          </p:nvSpPr>
          <p:spPr>
            <a:xfrm>
              <a:off x="7950217" y="3220443"/>
              <a:ext cx="249522" cy="786241"/>
            </a:xfrm>
            <a:prstGeom prst="rect">
              <a:avLst/>
            </a:prstGeom>
            <a:solidFill>
              <a:srgbClr val="80BD41">
                <a:alpha val="100000"/>
              </a:srgbClr>
            </a:solidFill>
          </p:spPr>
          <p:txBody>
            <a:bodyPr/>
            <a:lstStyle/>
            <a:p/>
          </p:txBody>
        </p:sp>
        <p:sp>
          <p:nvSpPr>
            <p:cNvPr id="71" name="rc71"/>
            <p:cNvSpPr/>
            <p:nvPr/>
          </p:nvSpPr>
          <p:spPr>
            <a:xfrm>
              <a:off x="7950217" y="2883482"/>
              <a:ext cx="249522" cy="336960"/>
            </a:xfrm>
            <a:prstGeom prst="rect">
              <a:avLst/>
            </a:prstGeom>
            <a:solidFill>
              <a:srgbClr val="1CABE2">
                <a:alpha val="100000"/>
              </a:srgbClr>
            </a:solidFill>
          </p:spPr>
          <p:txBody>
            <a:bodyPr/>
            <a:lstStyle/>
            <a:p/>
          </p:txBody>
        </p:sp>
        <p:sp>
          <p:nvSpPr>
            <p:cNvPr id="72" name="pl72"/>
            <p:cNvSpPr/>
            <p:nvPr/>
          </p:nvSpPr>
          <p:spPr>
            <a:xfrm>
              <a:off x="1421035" y="1619879"/>
              <a:ext cx="6653943" cy="842401"/>
            </a:xfrm>
            <a:custGeom>
              <a:avLst/>
              <a:pathLst>
                <a:path w="6653943" h="842401">
                  <a:moveTo>
                    <a:pt x="0" y="421200"/>
                  </a:moveTo>
                  <a:lnTo>
                    <a:pt x="277247" y="336960"/>
                  </a:lnTo>
                  <a:lnTo>
                    <a:pt x="554495" y="252720"/>
                  </a:lnTo>
                  <a:lnTo>
                    <a:pt x="831742" y="0"/>
                  </a:lnTo>
                  <a:lnTo>
                    <a:pt x="1108990" y="56160"/>
                  </a:lnTo>
                  <a:lnTo>
                    <a:pt x="1386238" y="140400"/>
                  </a:lnTo>
                  <a:lnTo>
                    <a:pt x="1663485" y="196560"/>
                  </a:lnTo>
                  <a:lnTo>
                    <a:pt x="1940733" y="280800"/>
                  </a:lnTo>
                  <a:lnTo>
                    <a:pt x="2217981" y="280800"/>
                  </a:lnTo>
                  <a:lnTo>
                    <a:pt x="2495228" y="308880"/>
                  </a:lnTo>
                  <a:lnTo>
                    <a:pt x="2772476" y="308880"/>
                  </a:lnTo>
                  <a:lnTo>
                    <a:pt x="3049724" y="224640"/>
                  </a:lnTo>
                  <a:lnTo>
                    <a:pt x="3326971" y="140400"/>
                  </a:lnTo>
                  <a:lnTo>
                    <a:pt x="3604219" y="84240"/>
                  </a:lnTo>
                  <a:lnTo>
                    <a:pt x="3881467" y="0"/>
                  </a:lnTo>
                  <a:lnTo>
                    <a:pt x="4158714" y="0"/>
                  </a:lnTo>
                  <a:lnTo>
                    <a:pt x="4435962" y="0"/>
                  </a:lnTo>
                  <a:lnTo>
                    <a:pt x="4713210" y="0"/>
                  </a:lnTo>
                  <a:lnTo>
                    <a:pt x="4990457" y="0"/>
                  </a:lnTo>
                  <a:lnTo>
                    <a:pt x="5267705" y="0"/>
                  </a:lnTo>
                  <a:lnTo>
                    <a:pt x="5544953" y="393120"/>
                  </a:lnTo>
                  <a:lnTo>
                    <a:pt x="5822200" y="814321"/>
                  </a:lnTo>
                  <a:lnTo>
                    <a:pt x="6099448" y="842401"/>
                  </a:lnTo>
                  <a:lnTo>
                    <a:pt x="6376696" y="421200"/>
                  </a:lnTo>
                  <a:lnTo>
                    <a:pt x="6653943" y="421200"/>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4" name="tx74"/>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5" name="tx75"/>
            <p:cNvSpPr/>
            <p:nvPr/>
          </p:nvSpPr>
          <p:spPr>
            <a:xfrm>
              <a:off x="4133222" y="106492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6" name="tx76"/>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7" name="tx77"/>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8" name="tx78"/>
            <p:cNvSpPr/>
            <p:nvPr/>
          </p:nvSpPr>
          <p:spPr>
            <a:xfrm>
              <a:off x="6905698"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79" name="tx79"/>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80" name="tx80"/>
            <p:cNvSpPr/>
            <p:nvPr/>
          </p:nvSpPr>
          <p:spPr>
            <a:xfrm>
              <a:off x="7460194" y="1064655"/>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81" name="tx81"/>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2" name="tx82"/>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3" name="tx83"/>
            <p:cNvSpPr/>
            <p:nvPr/>
          </p:nvSpPr>
          <p:spPr>
            <a:xfrm>
              <a:off x="1329607" y="32091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0.73</a:t>
              </a:r>
            </a:p>
          </p:txBody>
        </p:sp>
        <p:sp>
          <p:nvSpPr>
            <p:cNvPr id="84" name="tx84"/>
            <p:cNvSpPr/>
            <p:nvPr/>
          </p:nvSpPr>
          <p:spPr>
            <a:xfrm>
              <a:off x="2715845" y="31557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0.78</a:t>
              </a:r>
            </a:p>
          </p:txBody>
        </p:sp>
        <p:sp>
          <p:nvSpPr>
            <p:cNvPr id="85" name="tx85"/>
            <p:cNvSpPr/>
            <p:nvPr/>
          </p:nvSpPr>
          <p:spPr>
            <a:xfrm>
              <a:off x="4102084" y="30217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0.93</a:t>
              </a:r>
            </a:p>
          </p:txBody>
        </p:sp>
        <p:sp>
          <p:nvSpPr>
            <p:cNvPr id="86" name="tx86"/>
            <p:cNvSpPr/>
            <p:nvPr/>
          </p:nvSpPr>
          <p:spPr>
            <a:xfrm>
              <a:off x="5488322" y="29390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1.02</a:t>
              </a:r>
            </a:p>
          </p:txBody>
        </p:sp>
        <p:sp>
          <p:nvSpPr>
            <p:cNvPr id="87" name="tx87"/>
            <p:cNvSpPr/>
            <p:nvPr/>
          </p:nvSpPr>
          <p:spPr>
            <a:xfrm>
              <a:off x="6597312" y="285245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a:t>
              </a:r>
            </a:p>
          </p:txBody>
        </p:sp>
        <p:sp>
          <p:nvSpPr>
            <p:cNvPr id="88" name="tx88"/>
            <p:cNvSpPr/>
            <p:nvPr/>
          </p:nvSpPr>
          <p:spPr>
            <a:xfrm>
              <a:off x="6874560" y="283098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1.14</a:t>
              </a:r>
            </a:p>
          </p:txBody>
        </p:sp>
        <p:sp>
          <p:nvSpPr>
            <p:cNvPr id="89" name="tx89"/>
            <p:cNvSpPr/>
            <p:nvPr/>
          </p:nvSpPr>
          <p:spPr>
            <a:xfrm>
              <a:off x="7151808" y="280795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a:t>
              </a:r>
            </a:p>
          </p:txBody>
        </p:sp>
        <p:sp>
          <p:nvSpPr>
            <p:cNvPr id="90" name="tx90"/>
            <p:cNvSpPr/>
            <p:nvPr/>
          </p:nvSpPr>
          <p:spPr>
            <a:xfrm>
              <a:off x="7429055" y="27857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1.19</a:t>
              </a:r>
            </a:p>
          </p:txBody>
        </p:sp>
        <p:sp>
          <p:nvSpPr>
            <p:cNvPr id="91" name="tx91"/>
            <p:cNvSpPr/>
            <p:nvPr/>
          </p:nvSpPr>
          <p:spPr>
            <a:xfrm>
              <a:off x="7706303" y="276825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1.21</a:t>
              </a:r>
            </a:p>
          </p:txBody>
        </p:sp>
        <p:sp>
          <p:nvSpPr>
            <p:cNvPr id="92" name="tx92"/>
            <p:cNvSpPr/>
            <p:nvPr/>
          </p:nvSpPr>
          <p:spPr>
            <a:xfrm>
              <a:off x="7983551" y="274751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1.23</a:t>
              </a:r>
            </a:p>
          </p:txBody>
        </p:sp>
        <p:sp>
          <p:nvSpPr>
            <p:cNvPr id="93" name="pl93"/>
            <p:cNvSpPr/>
            <p:nvPr/>
          </p:nvSpPr>
          <p:spPr>
            <a:xfrm>
              <a:off x="1421035" y="1198678"/>
              <a:ext cx="0" cy="842401"/>
            </a:xfrm>
            <a:custGeom>
              <a:avLst/>
              <a:pathLst>
                <a:path w="0" h="842401">
                  <a:moveTo>
                    <a:pt x="0" y="84240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198678"/>
              <a:ext cx="0" cy="561601"/>
            </a:xfrm>
            <a:custGeom>
              <a:avLst/>
              <a:pathLst>
                <a:path w="0" h="561601">
                  <a:moveTo>
                    <a:pt x="0" y="56160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198678"/>
              <a:ext cx="0" cy="730081"/>
            </a:xfrm>
            <a:custGeom>
              <a:avLst/>
              <a:pathLst>
                <a:path w="0" h="730081">
                  <a:moveTo>
                    <a:pt x="0" y="73008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198678"/>
              <a:ext cx="0" cy="814321"/>
            </a:xfrm>
            <a:custGeom>
              <a:avLst/>
              <a:pathLst>
                <a:path w="0" h="814321">
                  <a:moveTo>
                    <a:pt x="0" y="81432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198678"/>
              <a:ext cx="0" cy="1235522"/>
            </a:xfrm>
            <a:custGeom>
              <a:avLst/>
              <a:pathLst>
                <a:path w="0" h="1235522">
                  <a:moveTo>
                    <a:pt x="0" y="123552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198678"/>
              <a:ext cx="0" cy="1263602"/>
            </a:xfrm>
            <a:custGeom>
              <a:avLst/>
              <a:pathLst>
                <a:path w="0" h="1263602">
                  <a:moveTo>
                    <a:pt x="0" y="126360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198678"/>
              <a:ext cx="0" cy="842401"/>
            </a:xfrm>
            <a:custGeom>
              <a:avLst/>
              <a:pathLst>
                <a:path w="0" h="842401">
                  <a:moveTo>
                    <a:pt x="0" y="84240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198678"/>
              <a:ext cx="0" cy="842401"/>
            </a:xfrm>
            <a:custGeom>
              <a:avLst/>
              <a:pathLst>
                <a:path w="0" h="842401">
                  <a:moveTo>
                    <a:pt x="0" y="842401"/>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29607" y="37400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0.51</a:t>
              </a:r>
            </a:p>
          </p:txBody>
        </p:sp>
        <p:sp>
          <p:nvSpPr>
            <p:cNvPr id="104" name="tx104"/>
            <p:cNvSpPr/>
            <p:nvPr/>
          </p:nvSpPr>
          <p:spPr>
            <a:xfrm>
              <a:off x="1329607" y="34093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0.22</a:t>
              </a:r>
            </a:p>
          </p:txBody>
        </p:sp>
        <p:sp>
          <p:nvSpPr>
            <p:cNvPr id="105" name="tx105"/>
            <p:cNvSpPr/>
            <p:nvPr/>
          </p:nvSpPr>
          <p:spPr>
            <a:xfrm>
              <a:off x="2715845" y="368558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0.63</a:t>
              </a:r>
            </a:p>
          </p:txBody>
        </p:sp>
        <p:sp>
          <p:nvSpPr>
            <p:cNvPr id="106" name="tx106"/>
            <p:cNvSpPr/>
            <p:nvPr/>
          </p:nvSpPr>
          <p:spPr>
            <a:xfrm>
              <a:off x="2715845" y="33281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0.16</a:t>
              </a:r>
            </a:p>
          </p:txBody>
        </p:sp>
        <p:sp>
          <p:nvSpPr>
            <p:cNvPr id="107" name="tx107"/>
            <p:cNvSpPr/>
            <p:nvPr/>
          </p:nvSpPr>
          <p:spPr>
            <a:xfrm>
              <a:off x="4102084" y="36575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0.69</a:t>
              </a:r>
            </a:p>
          </p:txBody>
        </p:sp>
        <p:sp>
          <p:nvSpPr>
            <p:cNvPr id="108" name="tx108"/>
            <p:cNvSpPr/>
            <p:nvPr/>
          </p:nvSpPr>
          <p:spPr>
            <a:xfrm>
              <a:off x="4102084" y="32330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0.24</a:t>
              </a:r>
            </a:p>
          </p:txBody>
        </p:sp>
        <p:sp>
          <p:nvSpPr>
            <p:cNvPr id="109" name="tx109"/>
            <p:cNvSpPr/>
            <p:nvPr/>
          </p:nvSpPr>
          <p:spPr>
            <a:xfrm>
              <a:off x="5488322" y="35756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0.87</a:t>
              </a:r>
            </a:p>
          </p:txBody>
        </p:sp>
        <p:sp>
          <p:nvSpPr>
            <p:cNvPr id="110" name="tx110"/>
            <p:cNvSpPr/>
            <p:nvPr/>
          </p:nvSpPr>
          <p:spPr>
            <a:xfrm>
              <a:off x="5488322" y="31097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0.15</a:t>
              </a:r>
            </a:p>
          </p:txBody>
        </p:sp>
        <p:sp>
          <p:nvSpPr>
            <p:cNvPr id="111" name="tx111"/>
            <p:cNvSpPr/>
            <p:nvPr/>
          </p:nvSpPr>
          <p:spPr>
            <a:xfrm>
              <a:off x="6597312" y="35383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0.95</a:t>
              </a:r>
            </a:p>
          </p:txBody>
        </p:sp>
        <p:sp>
          <p:nvSpPr>
            <p:cNvPr id="112" name="tx112"/>
            <p:cNvSpPr/>
            <p:nvPr/>
          </p:nvSpPr>
          <p:spPr>
            <a:xfrm>
              <a:off x="6597312" y="30286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0.17</a:t>
              </a:r>
            </a:p>
          </p:txBody>
        </p:sp>
        <p:sp>
          <p:nvSpPr>
            <p:cNvPr id="113" name="tx113"/>
            <p:cNvSpPr/>
            <p:nvPr/>
          </p:nvSpPr>
          <p:spPr>
            <a:xfrm>
              <a:off x="6874560" y="36021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0.81</a:t>
              </a:r>
            </a:p>
          </p:txBody>
        </p:sp>
        <p:sp>
          <p:nvSpPr>
            <p:cNvPr id="114" name="tx114"/>
            <p:cNvSpPr/>
            <p:nvPr/>
          </p:nvSpPr>
          <p:spPr>
            <a:xfrm>
              <a:off x="6874560" y="30816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0.33</a:t>
              </a:r>
            </a:p>
          </p:txBody>
        </p:sp>
        <p:sp>
          <p:nvSpPr>
            <p:cNvPr id="115" name="tx115"/>
            <p:cNvSpPr/>
            <p:nvPr/>
          </p:nvSpPr>
          <p:spPr>
            <a:xfrm>
              <a:off x="7151808" y="36737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0.65</a:t>
              </a:r>
            </a:p>
          </p:txBody>
        </p:sp>
        <p:sp>
          <p:nvSpPr>
            <p:cNvPr id="116" name="tx116"/>
            <p:cNvSpPr/>
            <p:nvPr/>
          </p:nvSpPr>
          <p:spPr>
            <a:xfrm>
              <a:off x="7151808" y="31417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0.51</a:t>
              </a:r>
            </a:p>
          </p:txBody>
        </p:sp>
        <p:sp>
          <p:nvSpPr>
            <p:cNvPr id="117" name="tx117"/>
            <p:cNvSpPr/>
            <p:nvPr/>
          </p:nvSpPr>
          <p:spPr>
            <a:xfrm>
              <a:off x="7429055" y="36732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0.65</a:t>
              </a:r>
            </a:p>
          </p:txBody>
        </p:sp>
        <p:sp>
          <p:nvSpPr>
            <p:cNvPr id="118" name="tx118"/>
            <p:cNvSpPr/>
            <p:nvPr/>
          </p:nvSpPr>
          <p:spPr>
            <a:xfrm>
              <a:off x="7429055" y="31307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0.54</a:t>
              </a:r>
            </a:p>
          </p:txBody>
        </p:sp>
        <p:sp>
          <p:nvSpPr>
            <p:cNvPr id="119" name="tx119"/>
            <p:cNvSpPr/>
            <p:nvPr/>
          </p:nvSpPr>
          <p:spPr>
            <a:xfrm>
              <a:off x="7706303" y="35853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0.85</a:t>
              </a:r>
            </a:p>
          </p:txBody>
        </p:sp>
        <p:sp>
          <p:nvSpPr>
            <p:cNvPr id="120" name="tx120"/>
            <p:cNvSpPr/>
            <p:nvPr/>
          </p:nvSpPr>
          <p:spPr>
            <a:xfrm>
              <a:off x="7706303" y="303348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0.36</a:t>
              </a:r>
            </a:p>
          </p:txBody>
        </p:sp>
        <p:sp>
          <p:nvSpPr>
            <p:cNvPr id="121" name="tx121"/>
            <p:cNvSpPr/>
            <p:nvPr/>
          </p:nvSpPr>
          <p:spPr>
            <a:xfrm>
              <a:off x="7983551" y="35785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0.86</a:t>
              </a:r>
            </a:p>
          </p:txBody>
        </p:sp>
        <p:sp>
          <p:nvSpPr>
            <p:cNvPr id="122" name="tx122"/>
            <p:cNvSpPr/>
            <p:nvPr/>
          </p:nvSpPr>
          <p:spPr>
            <a:xfrm>
              <a:off x="7983551" y="30168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0.37</a:t>
              </a:r>
            </a:p>
          </p:txBody>
        </p:sp>
        <p:sp>
          <p:nvSpPr>
            <p:cNvPr id="123" name="tx123"/>
            <p:cNvSpPr/>
            <p:nvPr/>
          </p:nvSpPr>
          <p:spPr>
            <a:xfrm>
              <a:off x="694404" y="3954570"/>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4" name="tx124"/>
            <p:cNvSpPr/>
            <p:nvPr/>
          </p:nvSpPr>
          <p:spPr>
            <a:xfrm>
              <a:off x="694404" y="3044548"/>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25" name="tx125"/>
            <p:cNvSpPr/>
            <p:nvPr/>
          </p:nvSpPr>
          <p:spPr>
            <a:xfrm>
              <a:off x="694404" y="2132821"/>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6" name="tx126"/>
            <p:cNvSpPr/>
            <p:nvPr/>
          </p:nvSpPr>
          <p:spPr>
            <a:xfrm>
              <a:off x="694404" y="1219320"/>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27" name="tx12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192539" y="246692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3" name="tx143"/>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6" name="rc146"/>
            <p:cNvSpPr/>
            <p:nvPr/>
          </p:nvSpPr>
          <p:spPr>
            <a:xfrm>
              <a:off x="4433341" y="4909475"/>
              <a:ext cx="201456" cy="201456"/>
            </a:xfrm>
            <a:prstGeom prst="rect">
              <a:avLst/>
            </a:prstGeom>
            <a:solidFill>
              <a:srgbClr val="1CABE2">
                <a:alpha val="100000"/>
              </a:srgbClr>
            </a:solidFill>
          </p:spPr>
          <p:txBody>
            <a:bodyPr/>
            <a:lstStyle/>
            <a:p/>
          </p:txBody>
        </p:sp>
        <p:sp>
          <p:nvSpPr>
            <p:cNvPr id="147" name="rc147"/>
            <p:cNvSpPr/>
            <p:nvPr/>
          </p:nvSpPr>
          <p:spPr>
            <a:xfrm>
              <a:off x="5638429" y="4909475"/>
              <a:ext cx="201456" cy="201456"/>
            </a:xfrm>
            <a:prstGeom prst="rect">
              <a:avLst/>
            </a:prstGeom>
            <a:solidFill>
              <a:srgbClr val="80BD41">
                <a:alpha val="100000"/>
              </a:srgbClr>
            </a:solidFill>
          </p:spPr>
          <p:txBody>
            <a:bodyPr/>
            <a:lstStyle/>
            <a:p/>
          </p:txBody>
        </p:sp>
        <p:sp>
          <p:nvSpPr>
            <p:cNvPr id="148" name="tx148"/>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1" name="tx151"/>
            <p:cNvSpPr/>
            <p:nvPr/>
          </p:nvSpPr>
          <p:spPr>
            <a:xfrm>
              <a:off x="951100" y="652182"/>
              <a:ext cx="1854599"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Mozambique, 2000-2024</a:t>
              </a:r>
            </a:p>
          </p:txBody>
        </p:sp>
        <p:sp>
          <p:nvSpPr>
            <p:cNvPr id="152" name="pl152"/>
            <p:cNvSpPr/>
            <p:nvPr/>
          </p:nvSpPr>
          <p:spPr>
            <a:xfrm>
              <a:off x="263048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529891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796733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396469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6331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296273" y="5774644"/>
              <a:ext cx="5072295" cy="162162"/>
            </a:xfrm>
            <a:prstGeom prst="rect">
              <a:avLst/>
            </a:prstGeom>
            <a:solidFill>
              <a:srgbClr val="80BD41">
                <a:alpha val="100000"/>
              </a:srgbClr>
            </a:solidFill>
          </p:spPr>
          <p:txBody>
            <a:bodyPr/>
            <a:lstStyle/>
            <a:p/>
          </p:txBody>
        </p:sp>
        <p:sp>
          <p:nvSpPr>
            <p:cNvPr id="162" name="rc162"/>
            <p:cNvSpPr/>
            <p:nvPr/>
          </p:nvSpPr>
          <p:spPr>
            <a:xfrm>
              <a:off x="6368569" y="5774644"/>
              <a:ext cx="895112" cy="162162"/>
            </a:xfrm>
            <a:prstGeom prst="rect">
              <a:avLst/>
            </a:prstGeom>
            <a:solidFill>
              <a:srgbClr val="1CABE2">
                <a:alpha val="100000"/>
              </a:srgbClr>
            </a:solidFill>
          </p:spPr>
          <p:txBody>
            <a:bodyPr/>
            <a:lstStyle/>
            <a:p/>
          </p:txBody>
        </p:sp>
        <p:sp>
          <p:nvSpPr>
            <p:cNvPr id="163" name="rc163"/>
            <p:cNvSpPr/>
            <p:nvPr/>
          </p:nvSpPr>
          <p:spPr>
            <a:xfrm>
              <a:off x="1296273" y="5571941"/>
              <a:ext cx="4522199" cy="162162"/>
            </a:xfrm>
            <a:prstGeom prst="rect">
              <a:avLst/>
            </a:prstGeom>
            <a:solidFill>
              <a:srgbClr val="80BD41">
                <a:alpha val="100000"/>
              </a:srgbClr>
            </a:solidFill>
          </p:spPr>
          <p:txBody>
            <a:bodyPr/>
            <a:lstStyle/>
            <a:p/>
          </p:txBody>
        </p:sp>
        <p:sp>
          <p:nvSpPr>
            <p:cNvPr id="164" name="rc164"/>
            <p:cNvSpPr/>
            <p:nvPr/>
          </p:nvSpPr>
          <p:spPr>
            <a:xfrm>
              <a:off x="5818473" y="5571941"/>
              <a:ext cx="1938087" cy="162162"/>
            </a:xfrm>
            <a:prstGeom prst="rect">
              <a:avLst/>
            </a:prstGeom>
            <a:solidFill>
              <a:srgbClr val="1CABE2">
                <a:alpha val="100000"/>
              </a:srgbClr>
            </a:solidFill>
          </p:spPr>
          <p:txBody>
            <a:bodyPr/>
            <a:lstStyle/>
            <a:p/>
          </p:txBody>
        </p:sp>
        <p:sp>
          <p:nvSpPr>
            <p:cNvPr id="165" name="rc165"/>
            <p:cNvSpPr/>
            <p:nvPr/>
          </p:nvSpPr>
          <p:spPr>
            <a:xfrm>
              <a:off x="1296273" y="5369238"/>
              <a:ext cx="4602311" cy="162162"/>
            </a:xfrm>
            <a:prstGeom prst="rect">
              <a:avLst/>
            </a:prstGeom>
            <a:solidFill>
              <a:srgbClr val="80BD41">
                <a:alpha val="100000"/>
              </a:srgbClr>
            </a:solidFill>
          </p:spPr>
          <p:txBody>
            <a:bodyPr/>
            <a:lstStyle/>
            <a:p/>
          </p:txBody>
        </p:sp>
        <p:sp>
          <p:nvSpPr>
            <p:cNvPr id="166" name="rc166"/>
            <p:cNvSpPr/>
            <p:nvPr/>
          </p:nvSpPr>
          <p:spPr>
            <a:xfrm>
              <a:off x="5898585" y="5369238"/>
              <a:ext cx="1972419" cy="162162"/>
            </a:xfrm>
            <a:prstGeom prst="rect">
              <a:avLst/>
            </a:prstGeom>
            <a:solidFill>
              <a:srgbClr val="1CABE2">
                <a:alpha val="100000"/>
              </a:srgbClr>
            </a:solidFill>
          </p:spPr>
          <p:txBody>
            <a:bodyPr/>
            <a:lstStyle/>
            <a:p/>
          </p:txBody>
        </p:sp>
        <p:sp>
          <p:nvSpPr>
            <p:cNvPr id="167" name="tx167"/>
            <p:cNvSpPr/>
            <p:nvPr/>
          </p:nvSpPr>
          <p:spPr>
            <a:xfrm>
              <a:off x="7449525" y="5814001"/>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1.12</a:t>
              </a:r>
            </a:p>
          </p:txBody>
        </p:sp>
        <p:sp>
          <p:nvSpPr>
            <p:cNvPr id="168" name="tx168"/>
            <p:cNvSpPr/>
            <p:nvPr/>
          </p:nvSpPr>
          <p:spPr>
            <a:xfrm>
              <a:off x="7967048" y="561129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1.21</a:t>
              </a:r>
            </a:p>
          </p:txBody>
        </p:sp>
        <p:sp>
          <p:nvSpPr>
            <p:cNvPr id="169" name="tx169"/>
            <p:cNvSpPr/>
            <p:nvPr/>
          </p:nvSpPr>
          <p:spPr>
            <a:xfrm>
              <a:off x="8087213"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1.23</a:t>
              </a:r>
            </a:p>
          </p:txBody>
        </p:sp>
        <p:sp>
          <p:nvSpPr>
            <p:cNvPr id="170" name="tx170"/>
            <p:cNvSpPr/>
            <p:nvPr/>
          </p:nvSpPr>
          <p:spPr>
            <a:xfrm>
              <a:off x="3726927"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0.95</a:t>
              </a:r>
            </a:p>
          </p:txBody>
        </p:sp>
        <p:sp>
          <p:nvSpPr>
            <p:cNvPr id="171" name="tx171"/>
            <p:cNvSpPr/>
            <p:nvPr/>
          </p:nvSpPr>
          <p:spPr>
            <a:xfrm>
              <a:off x="6710631"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0.17</a:t>
              </a:r>
            </a:p>
          </p:txBody>
        </p:sp>
        <p:sp>
          <p:nvSpPr>
            <p:cNvPr id="172" name="tx172"/>
            <p:cNvSpPr/>
            <p:nvPr/>
          </p:nvSpPr>
          <p:spPr>
            <a:xfrm>
              <a:off x="3451880"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0.85</a:t>
              </a:r>
            </a:p>
          </p:txBody>
        </p:sp>
        <p:sp>
          <p:nvSpPr>
            <p:cNvPr id="173" name="tx173"/>
            <p:cNvSpPr/>
            <p:nvPr/>
          </p:nvSpPr>
          <p:spPr>
            <a:xfrm>
              <a:off x="6682023" y="56125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0.36</a:t>
              </a:r>
            </a:p>
          </p:txBody>
        </p:sp>
        <p:sp>
          <p:nvSpPr>
            <p:cNvPr id="174" name="tx174"/>
            <p:cNvSpPr/>
            <p:nvPr/>
          </p:nvSpPr>
          <p:spPr>
            <a:xfrm>
              <a:off x="3491935"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0.86</a:t>
              </a:r>
            </a:p>
          </p:txBody>
        </p:sp>
        <p:sp>
          <p:nvSpPr>
            <p:cNvPr id="175" name="tx175"/>
            <p:cNvSpPr/>
            <p:nvPr/>
          </p:nvSpPr>
          <p:spPr>
            <a:xfrm>
              <a:off x="6779300" y="54098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0.37</a:t>
              </a:r>
            </a:p>
          </p:txBody>
        </p:sp>
        <p:sp>
          <p:nvSpPr>
            <p:cNvPr id="176" name="tx176"/>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8" name="tx178"/>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1121580"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0" name="tx180"/>
            <p:cNvSpPr/>
            <p:nvPr/>
          </p:nvSpPr>
          <p:spPr>
            <a:xfrm>
              <a:off x="3790004"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81" name="tx181"/>
            <p:cNvSpPr/>
            <p:nvPr/>
          </p:nvSpPr>
          <p:spPr>
            <a:xfrm>
              <a:off x="6458428"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82" name="tx182"/>
            <p:cNvSpPr/>
            <p:nvPr/>
          </p:nvSpPr>
          <p:spPr>
            <a:xfrm>
              <a:off x="4107522" y="617306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3" name="tx183"/>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4" name="tx184"/>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(70%) was lower than in 2019 (85%).
The number of children vaccinated with DTP3 decreased 9% compared to in 2019.
The number of surviving infants increased approximately 10% compared to in 2019.
In 2024, 100,000 fewer children were vaccinated than in 2019.
In 2024, there were 100,000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597027"/>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2777712"/>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1958397"/>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1139081"/>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4006685"/>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318737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2368054"/>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154873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54485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90700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26914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6312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2100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9343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658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382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071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314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422266" y="3661878"/>
              <a:ext cx="245185" cy="344807"/>
            </a:xfrm>
            <a:prstGeom prst="rect">
              <a:avLst/>
            </a:prstGeom>
            <a:solidFill>
              <a:srgbClr val="E2231A">
                <a:alpha val="100000"/>
              </a:srgbClr>
            </a:solidFill>
          </p:spPr>
          <p:txBody>
            <a:bodyPr/>
            <a:lstStyle/>
            <a:p/>
          </p:txBody>
        </p:sp>
        <p:sp>
          <p:nvSpPr>
            <p:cNvPr id="24" name="rc24"/>
            <p:cNvSpPr/>
            <p:nvPr/>
          </p:nvSpPr>
          <p:spPr>
            <a:xfrm>
              <a:off x="1694694" y="3693098"/>
              <a:ext cx="245185" cy="313586"/>
            </a:xfrm>
            <a:prstGeom prst="rect">
              <a:avLst/>
            </a:prstGeom>
            <a:solidFill>
              <a:srgbClr val="E2231A">
                <a:alpha val="100000"/>
              </a:srgbClr>
            </a:solidFill>
          </p:spPr>
          <p:txBody>
            <a:bodyPr/>
            <a:lstStyle/>
            <a:p/>
          </p:txBody>
        </p:sp>
        <p:sp>
          <p:nvSpPr>
            <p:cNvPr id="25" name="rc25"/>
            <p:cNvSpPr/>
            <p:nvPr/>
          </p:nvSpPr>
          <p:spPr>
            <a:xfrm>
              <a:off x="1967123" y="3725971"/>
              <a:ext cx="245185" cy="280713"/>
            </a:xfrm>
            <a:prstGeom prst="rect">
              <a:avLst/>
            </a:prstGeom>
            <a:solidFill>
              <a:srgbClr val="E2231A">
                <a:alpha val="100000"/>
              </a:srgbClr>
            </a:solidFill>
          </p:spPr>
          <p:txBody>
            <a:bodyPr/>
            <a:lstStyle/>
            <a:p/>
          </p:txBody>
        </p:sp>
        <p:sp>
          <p:nvSpPr>
            <p:cNvPr id="26" name="rc26"/>
            <p:cNvSpPr/>
            <p:nvPr/>
          </p:nvSpPr>
          <p:spPr>
            <a:xfrm>
              <a:off x="2239552" y="3759117"/>
              <a:ext cx="245185" cy="247567"/>
            </a:xfrm>
            <a:prstGeom prst="rect">
              <a:avLst/>
            </a:prstGeom>
            <a:solidFill>
              <a:srgbClr val="E2231A">
                <a:alpha val="100000"/>
              </a:srgbClr>
            </a:solidFill>
          </p:spPr>
          <p:txBody>
            <a:bodyPr/>
            <a:lstStyle/>
            <a:p/>
          </p:txBody>
        </p:sp>
        <p:sp>
          <p:nvSpPr>
            <p:cNvPr id="27" name="rc27"/>
            <p:cNvSpPr/>
            <p:nvPr/>
          </p:nvSpPr>
          <p:spPr>
            <a:xfrm>
              <a:off x="2511980" y="3741998"/>
              <a:ext cx="245185" cy="264686"/>
            </a:xfrm>
            <a:prstGeom prst="rect">
              <a:avLst/>
            </a:prstGeom>
            <a:solidFill>
              <a:srgbClr val="E2231A">
                <a:alpha val="100000"/>
              </a:srgbClr>
            </a:solidFill>
          </p:spPr>
          <p:txBody>
            <a:bodyPr/>
            <a:lstStyle/>
            <a:p/>
          </p:txBody>
        </p:sp>
        <p:sp>
          <p:nvSpPr>
            <p:cNvPr id="28" name="rc28"/>
            <p:cNvSpPr/>
            <p:nvPr/>
          </p:nvSpPr>
          <p:spPr>
            <a:xfrm>
              <a:off x="2784409" y="3723962"/>
              <a:ext cx="245185" cy="282722"/>
            </a:xfrm>
            <a:prstGeom prst="rect">
              <a:avLst/>
            </a:prstGeom>
            <a:solidFill>
              <a:srgbClr val="E2231A">
                <a:alpha val="100000"/>
              </a:srgbClr>
            </a:solidFill>
          </p:spPr>
          <p:txBody>
            <a:bodyPr/>
            <a:lstStyle/>
            <a:p/>
          </p:txBody>
        </p:sp>
        <p:sp>
          <p:nvSpPr>
            <p:cNvPr id="29" name="rc29"/>
            <p:cNvSpPr/>
            <p:nvPr/>
          </p:nvSpPr>
          <p:spPr>
            <a:xfrm>
              <a:off x="3056838" y="3691840"/>
              <a:ext cx="245185" cy="314844"/>
            </a:xfrm>
            <a:prstGeom prst="rect">
              <a:avLst/>
            </a:prstGeom>
            <a:solidFill>
              <a:srgbClr val="E2231A">
                <a:alpha val="100000"/>
              </a:srgbClr>
            </a:solidFill>
          </p:spPr>
          <p:txBody>
            <a:bodyPr/>
            <a:lstStyle/>
            <a:p/>
          </p:txBody>
        </p:sp>
        <p:sp>
          <p:nvSpPr>
            <p:cNvPr id="30" name="rc30"/>
            <p:cNvSpPr/>
            <p:nvPr/>
          </p:nvSpPr>
          <p:spPr>
            <a:xfrm>
              <a:off x="3329266" y="3668663"/>
              <a:ext cx="245185" cy="338021"/>
            </a:xfrm>
            <a:prstGeom prst="rect">
              <a:avLst/>
            </a:prstGeom>
            <a:solidFill>
              <a:srgbClr val="E2231A">
                <a:alpha val="100000"/>
              </a:srgbClr>
            </a:solidFill>
          </p:spPr>
          <p:txBody>
            <a:bodyPr/>
            <a:lstStyle/>
            <a:p/>
          </p:txBody>
        </p:sp>
        <p:sp>
          <p:nvSpPr>
            <p:cNvPr id="31" name="rc31"/>
            <p:cNvSpPr/>
            <p:nvPr/>
          </p:nvSpPr>
          <p:spPr>
            <a:xfrm>
              <a:off x="3601695" y="3679293"/>
              <a:ext cx="245185" cy="327391"/>
            </a:xfrm>
            <a:prstGeom prst="rect">
              <a:avLst/>
            </a:prstGeom>
            <a:solidFill>
              <a:srgbClr val="E2231A">
                <a:alpha val="100000"/>
              </a:srgbClr>
            </a:solidFill>
          </p:spPr>
          <p:txBody>
            <a:bodyPr/>
            <a:lstStyle/>
            <a:p/>
          </p:txBody>
        </p:sp>
        <p:sp>
          <p:nvSpPr>
            <p:cNvPr id="32" name="rc32"/>
            <p:cNvSpPr/>
            <p:nvPr/>
          </p:nvSpPr>
          <p:spPr>
            <a:xfrm>
              <a:off x="3874124" y="3709431"/>
              <a:ext cx="245185" cy="297254"/>
            </a:xfrm>
            <a:prstGeom prst="rect">
              <a:avLst/>
            </a:prstGeom>
            <a:solidFill>
              <a:srgbClr val="E2231A">
                <a:alpha val="100000"/>
              </a:srgbClr>
            </a:solidFill>
          </p:spPr>
          <p:txBody>
            <a:bodyPr/>
            <a:lstStyle/>
            <a:p/>
          </p:txBody>
        </p:sp>
        <p:sp>
          <p:nvSpPr>
            <p:cNvPr id="33" name="rc33"/>
            <p:cNvSpPr/>
            <p:nvPr/>
          </p:nvSpPr>
          <p:spPr>
            <a:xfrm>
              <a:off x="4146552" y="3732047"/>
              <a:ext cx="245185" cy="274637"/>
            </a:xfrm>
            <a:prstGeom prst="rect">
              <a:avLst/>
            </a:prstGeom>
            <a:solidFill>
              <a:srgbClr val="E2231A">
                <a:alpha val="100000"/>
              </a:srgbClr>
            </a:solidFill>
          </p:spPr>
          <p:txBody>
            <a:bodyPr/>
            <a:lstStyle/>
            <a:p/>
          </p:txBody>
        </p:sp>
        <p:sp>
          <p:nvSpPr>
            <p:cNvPr id="34" name="rc34"/>
            <p:cNvSpPr/>
            <p:nvPr/>
          </p:nvSpPr>
          <p:spPr>
            <a:xfrm>
              <a:off x="4418981" y="3726210"/>
              <a:ext cx="245185" cy="280474"/>
            </a:xfrm>
            <a:prstGeom prst="rect">
              <a:avLst/>
            </a:prstGeom>
            <a:solidFill>
              <a:srgbClr val="E2231A">
                <a:alpha val="100000"/>
              </a:srgbClr>
            </a:solidFill>
          </p:spPr>
          <p:txBody>
            <a:bodyPr/>
            <a:lstStyle/>
            <a:p/>
          </p:txBody>
        </p:sp>
        <p:sp>
          <p:nvSpPr>
            <p:cNvPr id="35" name="rc35"/>
            <p:cNvSpPr/>
            <p:nvPr/>
          </p:nvSpPr>
          <p:spPr>
            <a:xfrm>
              <a:off x="4691410" y="3736493"/>
              <a:ext cx="245185" cy="270192"/>
            </a:xfrm>
            <a:prstGeom prst="rect">
              <a:avLst/>
            </a:prstGeom>
            <a:solidFill>
              <a:srgbClr val="E2231A">
                <a:alpha val="100000"/>
              </a:srgbClr>
            </a:solidFill>
          </p:spPr>
          <p:txBody>
            <a:bodyPr/>
            <a:lstStyle/>
            <a:p/>
          </p:txBody>
        </p:sp>
        <p:sp>
          <p:nvSpPr>
            <p:cNvPr id="36" name="rc36"/>
            <p:cNvSpPr/>
            <p:nvPr/>
          </p:nvSpPr>
          <p:spPr>
            <a:xfrm>
              <a:off x="4963838" y="3731275"/>
              <a:ext cx="245185" cy="275409"/>
            </a:xfrm>
            <a:prstGeom prst="rect">
              <a:avLst/>
            </a:prstGeom>
            <a:solidFill>
              <a:srgbClr val="E2231A">
                <a:alpha val="100000"/>
              </a:srgbClr>
            </a:solidFill>
          </p:spPr>
          <p:txBody>
            <a:bodyPr/>
            <a:lstStyle/>
            <a:p/>
          </p:txBody>
        </p:sp>
        <p:sp>
          <p:nvSpPr>
            <p:cNvPr id="37" name="rc37"/>
            <p:cNvSpPr/>
            <p:nvPr/>
          </p:nvSpPr>
          <p:spPr>
            <a:xfrm>
              <a:off x="5236267" y="3727995"/>
              <a:ext cx="245185" cy="278690"/>
            </a:xfrm>
            <a:prstGeom prst="rect">
              <a:avLst/>
            </a:prstGeom>
            <a:solidFill>
              <a:srgbClr val="E2231A">
                <a:alpha val="100000"/>
              </a:srgbClr>
            </a:solidFill>
          </p:spPr>
          <p:txBody>
            <a:bodyPr/>
            <a:lstStyle/>
            <a:p/>
          </p:txBody>
        </p:sp>
        <p:sp>
          <p:nvSpPr>
            <p:cNvPr id="38" name="rc38"/>
            <p:cNvSpPr/>
            <p:nvPr/>
          </p:nvSpPr>
          <p:spPr>
            <a:xfrm>
              <a:off x="5508696" y="3722004"/>
              <a:ext cx="245185" cy="284680"/>
            </a:xfrm>
            <a:prstGeom prst="rect">
              <a:avLst/>
            </a:prstGeom>
            <a:solidFill>
              <a:srgbClr val="E2231A">
                <a:alpha val="100000"/>
              </a:srgbClr>
            </a:solidFill>
          </p:spPr>
          <p:txBody>
            <a:bodyPr/>
            <a:lstStyle/>
            <a:p/>
          </p:txBody>
        </p:sp>
        <p:sp>
          <p:nvSpPr>
            <p:cNvPr id="39" name="rc39"/>
            <p:cNvSpPr/>
            <p:nvPr/>
          </p:nvSpPr>
          <p:spPr>
            <a:xfrm>
              <a:off x="5781125" y="3715587"/>
              <a:ext cx="245185" cy="291097"/>
            </a:xfrm>
            <a:prstGeom prst="rect">
              <a:avLst/>
            </a:prstGeom>
            <a:solidFill>
              <a:srgbClr val="E2231A">
                <a:alpha val="100000"/>
              </a:srgbClr>
            </a:solidFill>
          </p:spPr>
          <p:txBody>
            <a:bodyPr/>
            <a:lstStyle/>
            <a:p/>
          </p:txBody>
        </p:sp>
        <p:sp>
          <p:nvSpPr>
            <p:cNvPr id="40" name="rc40"/>
            <p:cNvSpPr/>
            <p:nvPr/>
          </p:nvSpPr>
          <p:spPr>
            <a:xfrm>
              <a:off x="6053553" y="3708933"/>
              <a:ext cx="245185" cy="297752"/>
            </a:xfrm>
            <a:prstGeom prst="rect">
              <a:avLst/>
            </a:prstGeom>
            <a:solidFill>
              <a:srgbClr val="E2231A">
                <a:alpha val="100000"/>
              </a:srgbClr>
            </a:solidFill>
          </p:spPr>
          <p:txBody>
            <a:bodyPr/>
            <a:lstStyle/>
            <a:p/>
          </p:txBody>
        </p:sp>
        <p:sp>
          <p:nvSpPr>
            <p:cNvPr id="41" name="rc41"/>
            <p:cNvSpPr/>
            <p:nvPr/>
          </p:nvSpPr>
          <p:spPr>
            <a:xfrm>
              <a:off x="6325982" y="3701965"/>
              <a:ext cx="245185" cy="304719"/>
            </a:xfrm>
            <a:prstGeom prst="rect">
              <a:avLst/>
            </a:prstGeom>
            <a:solidFill>
              <a:srgbClr val="E2231A">
                <a:alpha val="100000"/>
              </a:srgbClr>
            </a:solidFill>
          </p:spPr>
          <p:txBody>
            <a:bodyPr/>
            <a:lstStyle/>
            <a:p/>
          </p:txBody>
        </p:sp>
        <p:sp>
          <p:nvSpPr>
            <p:cNvPr id="42" name="rc42"/>
            <p:cNvSpPr/>
            <p:nvPr/>
          </p:nvSpPr>
          <p:spPr>
            <a:xfrm>
              <a:off x="6598411" y="3695204"/>
              <a:ext cx="245185" cy="311480"/>
            </a:xfrm>
            <a:prstGeom prst="rect">
              <a:avLst/>
            </a:prstGeom>
            <a:solidFill>
              <a:srgbClr val="E2231A">
                <a:alpha val="100000"/>
              </a:srgbClr>
            </a:solidFill>
          </p:spPr>
          <p:txBody>
            <a:bodyPr/>
            <a:lstStyle/>
            <a:p/>
          </p:txBody>
        </p:sp>
        <p:sp>
          <p:nvSpPr>
            <p:cNvPr id="43" name="rc43"/>
            <p:cNvSpPr/>
            <p:nvPr/>
          </p:nvSpPr>
          <p:spPr>
            <a:xfrm>
              <a:off x="6870839" y="3501562"/>
              <a:ext cx="245185" cy="505122"/>
            </a:xfrm>
            <a:prstGeom prst="rect">
              <a:avLst/>
            </a:prstGeom>
            <a:solidFill>
              <a:srgbClr val="E2231A">
                <a:alpha val="100000"/>
              </a:srgbClr>
            </a:solidFill>
          </p:spPr>
          <p:txBody>
            <a:bodyPr/>
            <a:lstStyle/>
            <a:p/>
          </p:txBody>
        </p:sp>
        <p:sp>
          <p:nvSpPr>
            <p:cNvPr id="44" name="rc44"/>
            <p:cNvSpPr/>
            <p:nvPr/>
          </p:nvSpPr>
          <p:spPr>
            <a:xfrm>
              <a:off x="7143268" y="3280044"/>
              <a:ext cx="245185" cy="726640"/>
            </a:xfrm>
            <a:prstGeom prst="rect">
              <a:avLst/>
            </a:prstGeom>
            <a:solidFill>
              <a:srgbClr val="E2231A">
                <a:alpha val="100000"/>
              </a:srgbClr>
            </a:solidFill>
          </p:spPr>
          <p:txBody>
            <a:bodyPr/>
            <a:lstStyle/>
            <a:p/>
          </p:txBody>
        </p:sp>
        <p:sp>
          <p:nvSpPr>
            <p:cNvPr id="45" name="rc45"/>
            <p:cNvSpPr/>
            <p:nvPr/>
          </p:nvSpPr>
          <p:spPr>
            <a:xfrm>
              <a:off x="7415697" y="3285194"/>
              <a:ext cx="245185" cy="721490"/>
            </a:xfrm>
            <a:prstGeom prst="rect">
              <a:avLst/>
            </a:prstGeom>
            <a:solidFill>
              <a:srgbClr val="E2231A">
                <a:alpha val="100000"/>
              </a:srgbClr>
            </a:solidFill>
          </p:spPr>
          <p:txBody>
            <a:bodyPr/>
            <a:lstStyle/>
            <a:p/>
          </p:txBody>
        </p:sp>
        <p:sp>
          <p:nvSpPr>
            <p:cNvPr id="46" name="rc46"/>
            <p:cNvSpPr/>
            <p:nvPr/>
          </p:nvSpPr>
          <p:spPr>
            <a:xfrm>
              <a:off x="7688125" y="3312435"/>
              <a:ext cx="245185" cy="694250"/>
            </a:xfrm>
            <a:prstGeom prst="rect">
              <a:avLst/>
            </a:prstGeom>
            <a:solidFill>
              <a:srgbClr val="E2231A">
                <a:alpha val="100000"/>
              </a:srgbClr>
            </a:solidFill>
          </p:spPr>
          <p:txBody>
            <a:bodyPr/>
            <a:lstStyle/>
            <a:p/>
          </p:txBody>
        </p:sp>
        <p:sp>
          <p:nvSpPr>
            <p:cNvPr id="47" name="rc47"/>
            <p:cNvSpPr/>
            <p:nvPr/>
          </p:nvSpPr>
          <p:spPr>
            <a:xfrm>
              <a:off x="7960554" y="3300137"/>
              <a:ext cx="245185" cy="706548"/>
            </a:xfrm>
            <a:prstGeom prst="rect">
              <a:avLst/>
            </a:prstGeom>
            <a:solidFill>
              <a:srgbClr val="E2231A">
                <a:alpha val="100000"/>
              </a:srgbClr>
            </a:solidFill>
          </p:spPr>
          <p:txBody>
            <a:bodyPr/>
            <a:lstStyle/>
            <a:p/>
          </p:txBody>
        </p:sp>
        <p:sp>
          <p:nvSpPr>
            <p:cNvPr id="48" name="rc48"/>
            <p:cNvSpPr/>
            <p:nvPr/>
          </p:nvSpPr>
          <p:spPr>
            <a:xfrm>
              <a:off x="5781125" y="3042755"/>
              <a:ext cx="245185" cy="672831"/>
            </a:xfrm>
            <a:prstGeom prst="rect">
              <a:avLst/>
            </a:prstGeom>
            <a:solidFill>
              <a:srgbClr val="B3B3B3">
                <a:alpha val="100000"/>
              </a:srgbClr>
            </a:solidFill>
          </p:spPr>
          <p:txBody>
            <a:bodyPr/>
            <a:lstStyle/>
            <a:p/>
          </p:txBody>
        </p:sp>
        <p:sp>
          <p:nvSpPr>
            <p:cNvPr id="49" name="rc49"/>
            <p:cNvSpPr/>
            <p:nvPr/>
          </p:nvSpPr>
          <p:spPr>
            <a:xfrm>
              <a:off x="6053553" y="3089007"/>
              <a:ext cx="245185" cy="619925"/>
            </a:xfrm>
            <a:prstGeom prst="rect">
              <a:avLst/>
            </a:prstGeom>
            <a:solidFill>
              <a:srgbClr val="B3B3B3">
                <a:alpha val="100000"/>
              </a:srgbClr>
            </a:solidFill>
          </p:spPr>
          <p:txBody>
            <a:bodyPr/>
            <a:lstStyle/>
            <a:p/>
          </p:txBody>
        </p:sp>
        <p:sp>
          <p:nvSpPr>
            <p:cNvPr id="50" name="rc50"/>
            <p:cNvSpPr/>
            <p:nvPr/>
          </p:nvSpPr>
          <p:spPr>
            <a:xfrm>
              <a:off x="6325982" y="3149502"/>
              <a:ext cx="245185" cy="552462"/>
            </a:xfrm>
            <a:prstGeom prst="rect">
              <a:avLst/>
            </a:prstGeom>
            <a:solidFill>
              <a:srgbClr val="B3B3B3">
                <a:alpha val="100000"/>
              </a:srgbClr>
            </a:solidFill>
          </p:spPr>
          <p:txBody>
            <a:bodyPr/>
            <a:lstStyle/>
            <a:p/>
          </p:txBody>
        </p:sp>
        <p:sp>
          <p:nvSpPr>
            <p:cNvPr id="51" name="rc51"/>
            <p:cNvSpPr/>
            <p:nvPr/>
          </p:nvSpPr>
          <p:spPr>
            <a:xfrm>
              <a:off x="6598411" y="3246960"/>
              <a:ext cx="245185" cy="448244"/>
            </a:xfrm>
            <a:prstGeom prst="rect">
              <a:avLst/>
            </a:prstGeom>
            <a:solidFill>
              <a:srgbClr val="B3B3B3">
                <a:alpha val="100000"/>
              </a:srgbClr>
            </a:solidFill>
          </p:spPr>
          <p:txBody>
            <a:bodyPr/>
            <a:lstStyle/>
            <a:p/>
          </p:txBody>
        </p:sp>
        <p:sp>
          <p:nvSpPr>
            <p:cNvPr id="52" name="rc52"/>
            <p:cNvSpPr/>
            <p:nvPr/>
          </p:nvSpPr>
          <p:spPr>
            <a:xfrm>
              <a:off x="6870839" y="3090120"/>
              <a:ext cx="245185" cy="411442"/>
            </a:xfrm>
            <a:prstGeom prst="rect">
              <a:avLst/>
            </a:prstGeom>
            <a:solidFill>
              <a:srgbClr val="B3B3B3">
                <a:alpha val="100000"/>
              </a:srgbClr>
            </a:solidFill>
          </p:spPr>
          <p:txBody>
            <a:bodyPr/>
            <a:lstStyle/>
            <a:p/>
          </p:txBody>
        </p:sp>
        <p:sp>
          <p:nvSpPr>
            <p:cNvPr id="53" name="rc53"/>
            <p:cNvSpPr/>
            <p:nvPr/>
          </p:nvSpPr>
          <p:spPr>
            <a:xfrm>
              <a:off x="7143268" y="2908686"/>
              <a:ext cx="245185" cy="371357"/>
            </a:xfrm>
            <a:prstGeom prst="rect">
              <a:avLst/>
            </a:prstGeom>
            <a:solidFill>
              <a:srgbClr val="B3B3B3">
                <a:alpha val="100000"/>
              </a:srgbClr>
            </a:solidFill>
          </p:spPr>
          <p:txBody>
            <a:bodyPr/>
            <a:lstStyle/>
            <a:p/>
          </p:txBody>
        </p:sp>
        <p:sp>
          <p:nvSpPr>
            <p:cNvPr id="54" name="rc54"/>
            <p:cNvSpPr/>
            <p:nvPr/>
          </p:nvSpPr>
          <p:spPr>
            <a:xfrm>
              <a:off x="7415697" y="2883482"/>
              <a:ext cx="245185" cy="401711"/>
            </a:xfrm>
            <a:prstGeom prst="rect">
              <a:avLst/>
            </a:prstGeom>
            <a:solidFill>
              <a:srgbClr val="B3B3B3">
                <a:alpha val="100000"/>
              </a:srgbClr>
            </a:solidFill>
          </p:spPr>
          <p:txBody>
            <a:bodyPr/>
            <a:lstStyle/>
            <a:p/>
          </p:txBody>
        </p:sp>
        <p:sp>
          <p:nvSpPr>
            <p:cNvPr id="55" name="rc55"/>
            <p:cNvSpPr/>
            <p:nvPr/>
          </p:nvSpPr>
          <p:spPr>
            <a:xfrm>
              <a:off x="7688125" y="2969188"/>
              <a:ext cx="245185" cy="343247"/>
            </a:xfrm>
            <a:prstGeom prst="rect">
              <a:avLst/>
            </a:prstGeom>
            <a:solidFill>
              <a:srgbClr val="B3B3B3">
                <a:alpha val="100000"/>
              </a:srgbClr>
            </a:solidFill>
          </p:spPr>
          <p:txBody>
            <a:bodyPr/>
            <a:lstStyle/>
            <a:p/>
          </p:txBody>
        </p:sp>
        <p:sp>
          <p:nvSpPr>
            <p:cNvPr id="56" name="rc56"/>
            <p:cNvSpPr/>
            <p:nvPr/>
          </p:nvSpPr>
          <p:spPr>
            <a:xfrm>
              <a:off x="7960554" y="2946869"/>
              <a:ext cx="245185" cy="353267"/>
            </a:xfrm>
            <a:prstGeom prst="rect">
              <a:avLst/>
            </a:prstGeom>
            <a:solidFill>
              <a:srgbClr val="B3B3B3">
                <a:alpha val="100000"/>
              </a:srgbClr>
            </a:solidFill>
          </p:spPr>
          <p:txBody>
            <a:bodyPr/>
            <a:lstStyle/>
            <a:p/>
          </p:txBody>
        </p:sp>
        <p:sp>
          <p:nvSpPr>
            <p:cNvPr id="57" name="pl57"/>
            <p:cNvSpPr/>
            <p:nvPr/>
          </p:nvSpPr>
          <p:spPr>
            <a:xfrm>
              <a:off x="1544859" y="1676039"/>
              <a:ext cx="6538288" cy="589681"/>
            </a:xfrm>
            <a:custGeom>
              <a:avLst/>
              <a:pathLst>
                <a:path w="6538288" h="589681">
                  <a:moveTo>
                    <a:pt x="0" y="336960"/>
                  </a:moveTo>
                  <a:lnTo>
                    <a:pt x="272428" y="252720"/>
                  </a:lnTo>
                  <a:lnTo>
                    <a:pt x="544857" y="168480"/>
                  </a:lnTo>
                  <a:lnTo>
                    <a:pt x="817286" y="84240"/>
                  </a:lnTo>
                  <a:lnTo>
                    <a:pt x="1089714" y="112320"/>
                  </a:lnTo>
                  <a:lnTo>
                    <a:pt x="1362143" y="140400"/>
                  </a:lnTo>
                  <a:lnTo>
                    <a:pt x="1634572" y="196560"/>
                  </a:lnTo>
                  <a:lnTo>
                    <a:pt x="1907000" y="224640"/>
                  </a:lnTo>
                  <a:lnTo>
                    <a:pt x="2179429" y="168480"/>
                  </a:lnTo>
                  <a:lnTo>
                    <a:pt x="2451858" y="84240"/>
                  </a:lnTo>
                  <a:lnTo>
                    <a:pt x="2724286" y="28080"/>
                  </a:lnTo>
                  <a:lnTo>
                    <a:pt x="2996715" y="28080"/>
                  </a:lnTo>
                  <a:lnTo>
                    <a:pt x="3269144" y="0"/>
                  </a:lnTo>
                  <a:lnTo>
                    <a:pt x="3541572" y="0"/>
                  </a:lnTo>
                  <a:lnTo>
                    <a:pt x="3814001" y="0"/>
                  </a:lnTo>
                  <a:lnTo>
                    <a:pt x="4086430" y="0"/>
                  </a:lnTo>
                  <a:lnTo>
                    <a:pt x="4358858" y="0"/>
                  </a:lnTo>
                  <a:lnTo>
                    <a:pt x="4631287" y="0"/>
                  </a:lnTo>
                  <a:lnTo>
                    <a:pt x="4903716" y="0"/>
                  </a:lnTo>
                  <a:lnTo>
                    <a:pt x="5176144" y="0"/>
                  </a:lnTo>
                  <a:lnTo>
                    <a:pt x="5448573" y="280800"/>
                  </a:lnTo>
                  <a:lnTo>
                    <a:pt x="5721002" y="589681"/>
                  </a:lnTo>
                  <a:lnTo>
                    <a:pt x="5993430" y="561601"/>
                  </a:lnTo>
                  <a:lnTo>
                    <a:pt x="6265859" y="505441"/>
                  </a:lnTo>
                  <a:lnTo>
                    <a:pt x="6538288" y="505441"/>
                  </a:lnTo>
                </a:path>
              </a:pathLst>
            </a:custGeom>
            <a:ln w="27101" cap="flat">
              <a:solidFill>
                <a:srgbClr val="0058AB">
                  <a:alpha val="100000"/>
                </a:srgbClr>
              </a:solidFill>
              <a:prstDash val="solid"/>
              <a:round/>
            </a:ln>
          </p:spPr>
          <p:txBody>
            <a:bodyPr/>
            <a:lstStyle/>
            <a:p/>
          </p:txBody>
        </p:sp>
        <p:sp>
          <p:nvSpPr>
            <p:cNvPr id="58" name="pl58"/>
            <p:cNvSpPr/>
            <p:nvPr/>
          </p:nvSpPr>
          <p:spPr>
            <a:xfrm>
              <a:off x="5903717" y="2462281"/>
              <a:ext cx="2179429" cy="477361"/>
            </a:xfrm>
            <a:custGeom>
              <a:avLst/>
              <a:pathLst>
                <a:path w="2179429" h="477361">
                  <a:moveTo>
                    <a:pt x="0" y="449281"/>
                  </a:moveTo>
                  <a:lnTo>
                    <a:pt x="272428" y="336960"/>
                  </a:lnTo>
                  <a:lnTo>
                    <a:pt x="544857" y="196560"/>
                  </a:lnTo>
                  <a:lnTo>
                    <a:pt x="817286" y="0"/>
                  </a:lnTo>
                  <a:lnTo>
                    <a:pt x="1089714" y="224640"/>
                  </a:lnTo>
                  <a:lnTo>
                    <a:pt x="1362143" y="477361"/>
                  </a:lnTo>
                  <a:lnTo>
                    <a:pt x="1634572" y="477361"/>
                  </a:lnTo>
                  <a:lnTo>
                    <a:pt x="1907000" y="308880"/>
                  </a:lnTo>
                  <a:lnTo>
                    <a:pt x="2179429" y="308880"/>
                  </a:lnTo>
                </a:path>
              </a:pathLst>
            </a:custGeom>
            <a:ln w="27101" cap="flat">
              <a:solidFill>
                <a:srgbClr val="333333">
                  <a:alpha val="100000"/>
                </a:srgbClr>
              </a:solidFill>
              <a:prstDash val="solid"/>
              <a:round/>
            </a:ln>
          </p:spPr>
          <p:txBody>
            <a:bodyPr/>
            <a:lstStyle/>
            <a:p/>
          </p:txBody>
        </p:sp>
        <p:sp>
          <p:nvSpPr>
            <p:cNvPr id="59" name="tx59"/>
            <p:cNvSpPr/>
            <p:nvPr/>
          </p:nvSpPr>
          <p:spPr>
            <a:xfrm>
              <a:off x="6650665" y="149300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83</a:t>
              </a:r>
            </a:p>
          </p:txBody>
        </p:sp>
        <p:sp>
          <p:nvSpPr>
            <p:cNvPr id="60" name="tx60"/>
            <p:cNvSpPr/>
            <p:nvPr/>
          </p:nvSpPr>
          <p:spPr>
            <a:xfrm>
              <a:off x="6923094" y="177380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73</a:t>
              </a:r>
            </a:p>
          </p:txBody>
        </p:sp>
        <p:sp>
          <p:nvSpPr>
            <p:cNvPr id="61" name="tx61"/>
            <p:cNvSpPr/>
            <p:nvPr/>
          </p:nvSpPr>
          <p:spPr>
            <a:xfrm>
              <a:off x="7195523" y="2082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62</a:t>
              </a:r>
            </a:p>
          </p:txBody>
        </p:sp>
        <p:sp>
          <p:nvSpPr>
            <p:cNvPr id="62" name="tx62"/>
            <p:cNvSpPr/>
            <p:nvPr/>
          </p:nvSpPr>
          <p:spPr>
            <a:xfrm>
              <a:off x="7467952" y="205460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63</a:t>
              </a:r>
            </a:p>
          </p:txBody>
        </p:sp>
        <p:sp>
          <p:nvSpPr>
            <p:cNvPr id="63" name="tx63"/>
            <p:cNvSpPr/>
            <p:nvPr/>
          </p:nvSpPr>
          <p:spPr>
            <a:xfrm>
              <a:off x="7740380" y="19985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65</a:t>
              </a:r>
            </a:p>
          </p:txBody>
        </p:sp>
        <p:sp>
          <p:nvSpPr>
            <p:cNvPr id="64" name="tx64"/>
            <p:cNvSpPr/>
            <p:nvPr/>
          </p:nvSpPr>
          <p:spPr>
            <a:xfrm>
              <a:off x="8012809" y="19985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65</a:t>
              </a:r>
            </a:p>
          </p:txBody>
        </p:sp>
        <p:sp>
          <p:nvSpPr>
            <p:cNvPr id="65" name="tx65"/>
            <p:cNvSpPr/>
            <p:nvPr/>
          </p:nvSpPr>
          <p:spPr>
            <a:xfrm>
              <a:off x="6650665" y="2525345"/>
              <a:ext cx="140675"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55</a:t>
              </a:r>
            </a:p>
          </p:txBody>
        </p:sp>
        <p:sp>
          <p:nvSpPr>
            <p:cNvPr id="66" name="tx66"/>
            <p:cNvSpPr/>
            <p:nvPr/>
          </p:nvSpPr>
          <p:spPr>
            <a:xfrm>
              <a:off x="6923094" y="275029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47</a:t>
              </a:r>
            </a:p>
          </p:txBody>
        </p:sp>
        <p:sp>
          <p:nvSpPr>
            <p:cNvPr id="67" name="tx67"/>
            <p:cNvSpPr/>
            <p:nvPr/>
          </p:nvSpPr>
          <p:spPr>
            <a:xfrm>
              <a:off x="7195523" y="300103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38</a:t>
              </a:r>
            </a:p>
          </p:txBody>
        </p:sp>
        <p:sp>
          <p:nvSpPr>
            <p:cNvPr id="68" name="tx68"/>
            <p:cNvSpPr/>
            <p:nvPr/>
          </p:nvSpPr>
          <p:spPr>
            <a:xfrm>
              <a:off x="7467952" y="300103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38</a:t>
              </a:r>
            </a:p>
          </p:txBody>
        </p:sp>
        <p:sp>
          <p:nvSpPr>
            <p:cNvPr id="69" name="tx69"/>
            <p:cNvSpPr/>
            <p:nvPr/>
          </p:nvSpPr>
          <p:spPr>
            <a:xfrm>
              <a:off x="7740380" y="283453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44</a:t>
              </a:r>
            </a:p>
          </p:txBody>
        </p:sp>
        <p:sp>
          <p:nvSpPr>
            <p:cNvPr id="70" name="tx70"/>
            <p:cNvSpPr/>
            <p:nvPr/>
          </p:nvSpPr>
          <p:spPr>
            <a:xfrm>
              <a:off x="8012809" y="283453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44</a:t>
              </a:r>
            </a:p>
          </p:txBody>
        </p:sp>
        <p:sp>
          <p:nvSpPr>
            <p:cNvPr id="71" name="tx71"/>
            <p:cNvSpPr/>
            <p:nvPr/>
          </p:nvSpPr>
          <p:spPr>
            <a:xfrm>
              <a:off x="1454424" y="379384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210</a:t>
              </a:r>
            </a:p>
          </p:txBody>
        </p:sp>
        <p:sp>
          <p:nvSpPr>
            <p:cNvPr id="72" name="tx72"/>
            <p:cNvSpPr/>
            <p:nvPr/>
          </p:nvSpPr>
          <p:spPr>
            <a:xfrm>
              <a:off x="2816567" y="3826207"/>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a:t>
              </a:r>
            </a:p>
          </p:txBody>
        </p:sp>
        <p:sp>
          <p:nvSpPr>
            <p:cNvPr id="73" name="tx73"/>
            <p:cNvSpPr/>
            <p:nvPr/>
          </p:nvSpPr>
          <p:spPr>
            <a:xfrm>
              <a:off x="4178711" y="382892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168</a:t>
              </a:r>
            </a:p>
          </p:txBody>
        </p:sp>
        <p:sp>
          <p:nvSpPr>
            <p:cNvPr id="74" name="tx74"/>
            <p:cNvSpPr/>
            <p:nvPr/>
          </p:nvSpPr>
          <p:spPr>
            <a:xfrm>
              <a:off x="5540854" y="3825227"/>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174</a:t>
              </a:r>
            </a:p>
          </p:txBody>
        </p:sp>
        <p:sp>
          <p:nvSpPr>
            <p:cNvPr id="75" name="tx75"/>
            <p:cNvSpPr/>
            <p:nvPr/>
          </p:nvSpPr>
          <p:spPr>
            <a:xfrm>
              <a:off x="6630569" y="381050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190</a:t>
              </a:r>
            </a:p>
          </p:txBody>
        </p:sp>
        <p:sp>
          <p:nvSpPr>
            <p:cNvPr id="76" name="tx76"/>
            <p:cNvSpPr/>
            <p:nvPr/>
          </p:nvSpPr>
          <p:spPr>
            <a:xfrm>
              <a:off x="6902998" y="371363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308</a:t>
              </a:r>
            </a:p>
          </p:txBody>
        </p:sp>
        <p:sp>
          <p:nvSpPr>
            <p:cNvPr id="77" name="tx77"/>
            <p:cNvSpPr/>
            <p:nvPr/>
          </p:nvSpPr>
          <p:spPr>
            <a:xfrm>
              <a:off x="7175426" y="360287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443</a:t>
              </a:r>
            </a:p>
          </p:txBody>
        </p:sp>
        <p:sp>
          <p:nvSpPr>
            <p:cNvPr id="78" name="tx78"/>
            <p:cNvSpPr/>
            <p:nvPr/>
          </p:nvSpPr>
          <p:spPr>
            <a:xfrm>
              <a:off x="7447855" y="360549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440</a:t>
              </a:r>
            </a:p>
          </p:txBody>
        </p:sp>
        <p:sp>
          <p:nvSpPr>
            <p:cNvPr id="79" name="tx79"/>
            <p:cNvSpPr/>
            <p:nvPr/>
          </p:nvSpPr>
          <p:spPr>
            <a:xfrm>
              <a:off x="7720284" y="3620443"/>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424</a:t>
              </a:r>
            </a:p>
          </p:txBody>
        </p:sp>
        <p:sp>
          <p:nvSpPr>
            <p:cNvPr id="80" name="tx80"/>
            <p:cNvSpPr/>
            <p:nvPr/>
          </p:nvSpPr>
          <p:spPr>
            <a:xfrm>
              <a:off x="7992712" y="361291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431</a:t>
              </a:r>
            </a:p>
          </p:txBody>
        </p:sp>
        <p:sp>
          <p:nvSpPr>
            <p:cNvPr id="81" name="tx81"/>
            <p:cNvSpPr/>
            <p:nvPr/>
          </p:nvSpPr>
          <p:spPr>
            <a:xfrm>
              <a:off x="6630569" y="3431965"/>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274</a:t>
              </a:r>
            </a:p>
          </p:txBody>
        </p:sp>
        <p:sp>
          <p:nvSpPr>
            <p:cNvPr id="82" name="tx82"/>
            <p:cNvSpPr/>
            <p:nvPr/>
          </p:nvSpPr>
          <p:spPr>
            <a:xfrm>
              <a:off x="6902998" y="325540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251</a:t>
              </a:r>
            </a:p>
          </p:txBody>
        </p:sp>
        <p:sp>
          <p:nvSpPr>
            <p:cNvPr id="83" name="tx83"/>
            <p:cNvSpPr/>
            <p:nvPr/>
          </p:nvSpPr>
          <p:spPr>
            <a:xfrm>
              <a:off x="7175426" y="305524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227</a:t>
              </a:r>
            </a:p>
          </p:txBody>
        </p:sp>
        <p:sp>
          <p:nvSpPr>
            <p:cNvPr id="84" name="tx84"/>
            <p:cNvSpPr/>
            <p:nvPr/>
          </p:nvSpPr>
          <p:spPr>
            <a:xfrm>
              <a:off x="7447855" y="304389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245</a:t>
              </a:r>
            </a:p>
          </p:txBody>
        </p:sp>
        <p:sp>
          <p:nvSpPr>
            <p:cNvPr id="85" name="tx85"/>
            <p:cNvSpPr/>
            <p:nvPr/>
          </p:nvSpPr>
          <p:spPr>
            <a:xfrm>
              <a:off x="7720284" y="310037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210</a:t>
              </a:r>
            </a:p>
          </p:txBody>
        </p:sp>
        <p:sp>
          <p:nvSpPr>
            <p:cNvPr id="86" name="tx86"/>
            <p:cNvSpPr/>
            <p:nvPr/>
          </p:nvSpPr>
          <p:spPr>
            <a:xfrm>
              <a:off x="7992712" y="308306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216</a:t>
              </a:r>
            </a:p>
          </p:txBody>
        </p:sp>
        <p:sp>
          <p:nvSpPr>
            <p:cNvPr id="87" name="tx87"/>
            <p:cNvSpPr/>
            <p:nvPr/>
          </p:nvSpPr>
          <p:spPr>
            <a:xfrm>
              <a:off x="6639612" y="314072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464</a:t>
              </a:r>
            </a:p>
          </p:txBody>
        </p:sp>
        <p:sp>
          <p:nvSpPr>
            <p:cNvPr id="88" name="tx88"/>
            <p:cNvSpPr/>
            <p:nvPr/>
          </p:nvSpPr>
          <p:spPr>
            <a:xfrm>
              <a:off x="6912041" y="298388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559</a:t>
              </a:r>
            </a:p>
          </p:txBody>
        </p:sp>
        <p:sp>
          <p:nvSpPr>
            <p:cNvPr id="89" name="tx89"/>
            <p:cNvSpPr/>
            <p:nvPr/>
          </p:nvSpPr>
          <p:spPr>
            <a:xfrm>
              <a:off x="7184470" y="2802451"/>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670</a:t>
              </a:r>
            </a:p>
          </p:txBody>
        </p:sp>
        <p:sp>
          <p:nvSpPr>
            <p:cNvPr id="90" name="tx90"/>
            <p:cNvSpPr/>
            <p:nvPr/>
          </p:nvSpPr>
          <p:spPr>
            <a:xfrm>
              <a:off x="7456898" y="277724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686</a:t>
              </a:r>
            </a:p>
          </p:txBody>
        </p:sp>
        <p:sp>
          <p:nvSpPr>
            <p:cNvPr id="91" name="tx91"/>
            <p:cNvSpPr/>
            <p:nvPr/>
          </p:nvSpPr>
          <p:spPr>
            <a:xfrm>
              <a:off x="7729327" y="2862905"/>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633</a:t>
              </a:r>
            </a:p>
          </p:txBody>
        </p:sp>
        <p:sp>
          <p:nvSpPr>
            <p:cNvPr id="92" name="tx92"/>
            <p:cNvSpPr/>
            <p:nvPr/>
          </p:nvSpPr>
          <p:spPr>
            <a:xfrm>
              <a:off x="8001756" y="284063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647</a:t>
              </a:r>
            </a:p>
          </p:txBody>
        </p:sp>
        <p:sp>
          <p:nvSpPr>
            <p:cNvPr id="93" name="tx93"/>
            <p:cNvSpPr/>
            <p:nvPr/>
          </p:nvSpPr>
          <p:spPr>
            <a:xfrm>
              <a:off x="849589"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4" name="tx94"/>
            <p:cNvSpPr/>
            <p:nvPr/>
          </p:nvSpPr>
          <p:spPr>
            <a:xfrm>
              <a:off x="694200" y="313525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95" name="tx95"/>
            <p:cNvSpPr/>
            <p:nvPr/>
          </p:nvSpPr>
          <p:spPr>
            <a:xfrm>
              <a:off x="577692" y="2315940"/>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96" name="tx96"/>
            <p:cNvSpPr/>
            <p:nvPr/>
          </p:nvSpPr>
          <p:spPr>
            <a:xfrm>
              <a:off x="577692" y="1496624"/>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1 500K</a:t>
              </a:r>
            </a:p>
          </p:txBody>
        </p:sp>
        <p:sp>
          <p:nvSpPr>
            <p:cNvPr id="97" name="tx9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13884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275055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411269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54748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656455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683698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8" name="tx108"/>
            <p:cNvSpPr/>
            <p:nvPr/>
          </p:nvSpPr>
          <p:spPr>
            <a:xfrm rot="-5400000">
              <a:off x="71094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9" name="tx109"/>
            <p:cNvSpPr/>
            <p:nvPr/>
          </p:nvSpPr>
          <p:spPr>
            <a:xfrm rot="-5400000">
              <a:off x="738184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0" name="tx110"/>
            <p:cNvSpPr/>
            <p:nvPr/>
          </p:nvSpPr>
          <p:spPr>
            <a:xfrm rot="-5400000">
              <a:off x="7654238"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792670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3" name="tx113"/>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4" name="pl114"/>
            <p:cNvSpPr/>
            <p:nvPr/>
          </p:nvSpPr>
          <p:spPr>
            <a:xfrm>
              <a:off x="305543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3802199"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6" name="tx116"/>
            <p:cNvSpPr/>
            <p:nvPr/>
          </p:nvSpPr>
          <p:spPr>
            <a:xfrm>
              <a:off x="332253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7" name="tx117"/>
            <p:cNvSpPr/>
            <p:nvPr/>
          </p:nvSpPr>
          <p:spPr>
            <a:xfrm>
              <a:off x="4069299"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8" name="rc118"/>
            <p:cNvSpPr/>
            <p:nvPr/>
          </p:nvSpPr>
          <p:spPr>
            <a:xfrm>
              <a:off x="4744786" y="4909475"/>
              <a:ext cx="201456" cy="201456"/>
            </a:xfrm>
            <a:prstGeom prst="rect">
              <a:avLst/>
            </a:prstGeom>
            <a:solidFill>
              <a:srgbClr val="E2231A">
                <a:alpha val="100000"/>
              </a:srgbClr>
            </a:solidFill>
          </p:spPr>
          <p:txBody>
            <a:bodyPr/>
            <a:lstStyle/>
            <a:p/>
          </p:txBody>
        </p:sp>
        <p:sp>
          <p:nvSpPr>
            <p:cNvPr id="119" name="rc119"/>
            <p:cNvSpPr/>
            <p:nvPr/>
          </p:nvSpPr>
          <p:spPr>
            <a:xfrm>
              <a:off x="5708946" y="4909475"/>
              <a:ext cx="201456" cy="201456"/>
            </a:xfrm>
            <a:prstGeom prst="rect">
              <a:avLst/>
            </a:prstGeom>
            <a:solidFill>
              <a:srgbClr val="B3B3B3">
                <a:alpha val="100000"/>
              </a:srgbClr>
            </a:solidFill>
          </p:spPr>
          <p:txBody>
            <a:bodyPr/>
            <a:lstStyle/>
            <a:p/>
          </p:txBody>
        </p:sp>
        <p:sp>
          <p:nvSpPr>
            <p:cNvPr id="120" name="tx120"/>
            <p:cNvSpPr/>
            <p:nvPr/>
          </p:nvSpPr>
          <p:spPr>
            <a:xfrm>
              <a:off x="5024831"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1" name="tx121"/>
            <p:cNvSpPr/>
            <p:nvPr/>
          </p:nvSpPr>
          <p:spPr>
            <a:xfrm>
              <a:off x="5988991"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2" name="tx122"/>
            <p:cNvSpPr/>
            <p:nvPr/>
          </p:nvSpPr>
          <p:spPr>
            <a:xfrm>
              <a:off x="1083092"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3" name="tx123"/>
            <p:cNvSpPr/>
            <p:nvPr/>
          </p:nvSpPr>
          <p:spPr>
            <a:xfrm>
              <a:off x="1083092" y="652182"/>
              <a:ext cx="1854599"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Mozambique, 2000-2024</a:t>
              </a:r>
            </a:p>
          </p:txBody>
        </p:sp>
        <p:sp>
          <p:nvSpPr>
            <p:cNvPr id="124" name="pl124"/>
            <p:cNvSpPr/>
            <p:nvPr/>
          </p:nvSpPr>
          <p:spPr>
            <a:xfrm>
              <a:off x="247109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56874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66639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1083092" y="585572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8" name="pl128"/>
            <p:cNvSpPr/>
            <p:nvPr/>
          </p:nvSpPr>
          <p:spPr>
            <a:xfrm>
              <a:off x="1083092" y="565302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9" name="pl129"/>
            <p:cNvSpPr/>
            <p:nvPr/>
          </p:nvSpPr>
          <p:spPr>
            <a:xfrm>
              <a:off x="1083092" y="545032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0" name="pl130"/>
            <p:cNvSpPr/>
            <p:nvPr/>
          </p:nvSpPr>
          <p:spPr>
            <a:xfrm>
              <a:off x="142226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51991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61756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71521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422266" y="5774644"/>
              <a:ext cx="1993669" cy="162162"/>
            </a:xfrm>
            <a:prstGeom prst="rect">
              <a:avLst/>
            </a:prstGeom>
            <a:solidFill>
              <a:srgbClr val="E2231A">
                <a:alpha val="100000"/>
              </a:srgbClr>
            </a:solidFill>
          </p:spPr>
          <p:txBody>
            <a:bodyPr/>
            <a:lstStyle/>
            <a:p/>
          </p:txBody>
        </p:sp>
        <p:sp>
          <p:nvSpPr>
            <p:cNvPr id="135" name="rc135"/>
            <p:cNvSpPr/>
            <p:nvPr/>
          </p:nvSpPr>
          <p:spPr>
            <a:xfrm>
              <a:off x="1422266" y="5571941"/>
              <a:ext cx="4443629" cy="162162"/>
            </a:xfrm>
            <a:prstGeom prst="rect">
              <a:avLst/>
            </a:prstGeom>
            <a:solidFill>
              <a:srgbClr val="E2231A">
                <a:alpha val="100000"/>
              </a:srgbClr>
            </a:solidFill>
          </p:spPr>
          <p:txBody>
            <a:bodyPr/>
            <a:lstStyle/>
            <a:p/>
          </p:txBody>
        </p:sp>
        <p:sp>
          <p:nvSpPr>
            <p:cNvPr id="136" name="rc136"/>
            <p:cNvSpPr/>
            <p:nvPr/>
          </p:nvSpPr>
          <p:spPr>
            <a:xfrm>
              <a:off x="1422266" y="5369238"/>
              <a:ext cx="4522344" cy="162162"/>
            </a:xfrm>
            <a:prstGeom prst="rect">
              <a:avLst/>
            </a:prstGeom>
            <a:solidFill>
              <a:srgbClr val="E2231A">
                <a:alpha val="100000"/>
              </a:srgbClr>
            </a:solidFill>
          </p:spPr>
          <p:txBody>
            <a:bodyPr/>
            <a:lstStyle/>
            <a:p/>
          </p:txBody>
        </p:sp>
        <p:sp>
          <p:nvSpPr>
            <p:cNvPr id="137" name="rc137"/>
            <p:cNvSpPr/>
            <p:nvPr/>
          </p:nvSpPr>
          <p:spPr>
            <a:xfrm>
              <a:off x="3415935" y="5774644"/>
              <a:ext cx="2869039" cy="162162"/>
            </a:xfrm>
            <a:prstGeom prst="rect">
              <a:avLst/>
            </a:prstGeom>
            <a:solidFill>
              <a:srgbClr val="B3B3B3">
                <a:alpha val="100000"/>
              </a:srgbClr>
            </a:solidFill>
          </p:spPr>
          <p:txBody>
            <a:bodyPr/>
            <a:lstStyle/>
            <a:p/>
          </p:txBody>
        </p:sp>
        <p:sp>
          <p:nvSpPr>
            <p:cNvPr id="138" name="rc138"/>
            <p:cNvSpPr/>
            <p:nvPr/>
          </p:nvSpPr>
          <p:spPr>
            <a:xfrm>
              <a:off x="5865895" y="5571941"/>
              <a:ext cx="2196994" cy="162162"/>
            </a:xfrm>
            <a:prstGeom prst="rect">
              <a:avLst/>
            </a:prstGeom>
            <a:solidFill>
              <a:srgbClr val="B3B3B3">
                <a:alpha val="100000"/>
              </a:srgbClr>
            </a:solidFill>
          </p:spPr>
          <p:txBody>
            <a:bodyPr/>
            <a:lstStyle/>
            <a:p/>
          </p:txBody>
        </p:sp>
        <p:sp>
          <p:nvSpPr>
            <p:cNvPr id="139" name="rc139"/>
            <p:cNvSpPr/>
            <p:nvPr/>
          </p:nvSpPr>
          <p:spPr>
            <a:xfrm>
              <a:off x="5944610" y="5369238"/>
              <a:ext cx="2261130" cy="162162"/>
            </a:xfrm>
            <a:prstGeom prst="rect">
              <a:avLst/>
            </a:prstGeom>
            <a:solidFill>
              <a:srgbClr val="B3B3B3">
                <a:alpha val="100000"/>
              </a:srgbClr>
            </a:solidFill>
          </p:spPr>
          <p:txBody>
            <a:bodyPr/>
            <a:lstStyle/>
            <a:p/>
          </p:txBody>
        </p:sp>
        <p:sp>
          <p:nvSpPr>
            <p:cNvPr id="140" name="tx140"/>
            <p:cNvSpPr/>
            <p:nvPr/>
          </p:nvSpPr>
          <p:spPr>
            <a:xfrm>
              <a:off x="6429655"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463.6</a:t>
              </a:r>
            </a:p>
          </p:txBody>
        </p:sp>
        <p:sp>
          <p:nvSpPr>
            <p:cNvPr id="141" name="tx141"/>
            <p:cNvSpPr/>
            <p:nvPr/>
          </p:nvSpPr>
          <p:spPr>
            <a:xfrm>
              <a:off x="8207571"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633.1</a:t>
              </a:r>
            </a:p>
          </p:txBody>
        </p:sp>
        <p:sp>
          <p:nvSpPr>
            <p:cNvPr id="142" name="tx142"/>
            <p:cNvSpPr/>
            <p:nvPr/>
          </p:nvSpPr>
          <p:spPr>
            <a:xfrm>
              <a:off x="8350421"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646.8</a:t>
              </a:r>
            </a:p>
          </p:txBody>
        </p:sp>
        <p:sp>
          <p:nvSpPr>
            <p:cNvPr id="143" name="tx143"/>
            <p:cNvSpPr/>
            <p:nvPr/>
          </p:nvSpPr>
          <p:spPr>
            <a:xfrm>
              <a:off x="2274419"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190.1</a:t>
              </a:r>
            </a:p>
          </p:txBody>
        </p:sp>
        <p:sp>
          <p:nvSpPr>
            <p:cNvPr id="144" name="tx144"/>
            <p:cNvSpPr/>
            <p:nvPr/>
          </p:nvSpPr>
          <p:spPr>
            <a:xfrm>
              <a:off x="3499399"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423.7</a:t>
              </a:r>
            </a:p>
          </p:txBody>
        </p:sp>
        <p:sp>
          <p:nvSpPr>
            <p:cNvPr id="145" name="tx145"/>
            <p:cNvSpPr/>
            <p:nvPr/>
          </p:nvSpPr>
          <p:spPr>
            <a:xfrm>
              <a:off x="3538757"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431.2</a:t>
              </a:r>
            </a:p>
          </p:txBody>
        </p:sp>
        <p:sp>
          <p:nvSpPr>
            <p:cNvPr id="146" name="tx146"/>
            <p:cNvSpPr/>
            <p:nvPr/>
          </p:nvSpPr>
          <p:spPr>
            <a:xfrm>
              <a:off x="4705773"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273.5</a:t>
              </a:r>
            </a:p>
          </p:txBody>
        </p:sp>
        <p:sp>
          <p:nvSpPr>
            <p:cNvPr id="147" name="tx147"/>
            <p:cNvSpPr/>
            <p:nvPr/>
          </p:nvSpPr>
          <p:spPr>
            <a:xfrm>
              <a:off x="6819711"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209.5</a:t>
              </a:r>
            </a:p>
          </p:txBody>
        </p:sp>
        <p:sp>
          <p:nvSpPr>
            <p:cNvPr id="148" name="tx148"/>
            <p:cNvSpPr/>
            <p:nvPr/>
          </p:nvSpPr>
          <p:spPr>
            <a:xfrm>
              <a:off x="6930494"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215.6</a:t>
              </a:r>
            </a:p>
          </p:txBody>
        </p:sp>
        <p:sp>
          <p:nvSpPr>
            <p:cNvPr id="149" name="tx149"/>
            <p:cNvSpPr/>
            <p:nvPr/>
          </p:nvSpPr>
          <p:spPr>
            <a:xfrm>
              <a:off x="709684"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0" name="tx150"/>
            <p:cNvSpPr/>
            <p:nvPr/>
          </p:nvSpPr>
          <p:spPr>
            <a:xfrm>
              <a:off x="709684"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1" name="tx151"/>
            <p:cNvSpPr/>
            <p:nvPr/>
          </p:nvSpPr>
          <p:spPr>
            <a:xfrm>
              <a:off x="709684"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2" name="tx152"/>
            <p:cNvSpPr/>
            <p:nvPr/>
          </p:nvSpPr>
          <p:spPr>
            <a:xfrm>
              <a:off x="1336829"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3" name="tx153"/>
            <p:cNvSpPr/>
            <p:nvPr/>
          </p:nvSpPr>
          <p:spPr>
            <a:xfrm>
              <a:off x="3356784"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54" name="tx154"/>
            <p:cNvSpPr/>
            <p:nvPr/>
          </p:nvSpPr>
          <p:spPr>
            <a:xfrm>
              <a:off x="5454434"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55" name="tx155"/>
            <p:cNvSpPr/>
            <p:nvPr/>
          </p:nvSpPr>
          <p:spPr>
            <a:xfrm>
              <a:off x="7552084"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56" name="tx156"/>
            <p:cNvSpPr/>
            <p:nvPr/>
          </p:nvSpPr>
          <p:spPr>
            <a:xfrm>
              <a:off x="3563729"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7" name="tx157"/>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8" name="tx158"/>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65%. This is lower than in 2019, where coverage was 83%.
431,000 children missed their routine first dose of measles vaccine.
MCV2 is typically administered to children between 18 months and five years old. MCV2 coverage remained constant at 44% in 2024.</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494229"/>
              <a:ext cx="3397293" cy="599975"/>
            </a:xfrm>
            <a:custGeom>
              <a:avLst/>
              <a:pathLst>
                <a:path w="3397293" h="599975">
                  <a:moveTo>
                    <a:pt x="0" y="342843"/>
                  </a:moveTo>
                  <a:lnTo>
                    <a:pt x="141553" y="257132"/>
                  </a:lnTo>
                  <a:lnTo>
                    <a:pt x="283107" y="171421"/>
                  </a:lnTo>
                  <a:lnTo>
                    <a:pt x="424661" y="85710"/>
                  </a:lnTo>
                  <a:lnTo>
                    <a:pt x="566215" y="114281"/>
                  </a:lnTo>
                  <a:lnTo>
                    <a:pt x="707769" y="142851"/>
                  </a:lnTo>
                  <a:lnTo>
                    <a:pt x="849323" y="199991"/>
                  </a:lnTo>
                  <a:lnTo>
                    <a:pt x="990877" y="228562"/>
                  </a:lnTo>
                  <a:lnTo>
                    <a:pt x="1132431" y="171421"/>
                  </a:lnTo>
                  <a:lnTo>
                    <a:pt x="1273984" y="85710"/>
                  </a:lnTo>
                  <a:lnTo>
                    <a:pt x="1415538" y="28570"/>
                  </a:lnTo>
                  <a:lnTo>
                    <a:pt x="1557092" y="28570"/>
                  </a:lnTo>
                  <a:lnTo>
                    <a:pt x="1698646" y="0"/>
                  </a:lnTo>
                  <a:lnTo>
                    <a:pt x="1840200" y="0"/>
                  </a:lnTo>
                  <a:lnTo>
                    <a:pt x="1981754" y="0"/>
                  </a:lnTo>
                  <a:lnTo>
                    <a:pt x="2123308" y="0"/>
                  </a:lnTo>
                  <a:lnTo>
                    <a:pt x="2264862" y="0"/>
                  </a:lnTo>
                  <a:lnTo>
                    <a:pt x="2406416" y="0"/>
                  </a:lnTo>
                  <a:lnTo>
                    <a:pt x="2547969" y="0"/>
                  </a:lnTo>
                  <a:lnTo>
                    <a:pt x="2689523" y="0"/>
                  </a:lnTo>
                  <a:lnTo>
                    <a:pt x="2831077" y="285702"/>
                  </a:lnTo>
                  <a:lnTo>
                    <a:pt x="2972631" y="599975"/>
                  </a:lnTo>
                  <a:lnTo>
                    <a:pt x="3114185" y="571405"/>
                  </a:lnTo>
                  <a:lnTo>
                    <a:pt x="3255739" y="514264"/>
                  </a:lnTo>
                  <a:lnTo>
                    <a:pt x="3397293" y="514264"/>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665651"/>
              <a:ext cx="3397293" cy="542834"/>
            </a:xfrm>
            <a:custGeom>
              <a:avLst/>
              <a:pathLst>
                <a:path w="3397293" h="542834">
                  <a:moveTo>
                    <a:pt x="0" y="542834"/>
                  </a:moveTo>
                  <a:lnTo>
                    <a:pt x="141553" y="457124"/>
                  </a:lnTo>
                  <a:lnTo>
                    <a:pt x="283107" y="399983"/>
                  </a:lnTo>
                  <a:lnTo>
                    <a:pt x="424661" y="371413"/>
                  </a:lnTo>
                  <a:lnTo>
                    <a:pt x="566215" y="342843"/>
                  </a:lnTo>
                  <a:lnTo>
                    <a:pt x="707769" y="342843"/>
                  </a:lnTo>
                  <a:lnTo>
                    <a:pt x="849323" y="257132"/>
                  </a:lnTo>
                  <a:lnTo>
                    <a:pt x="990877" y="199991"/>
                  </a:lnTo>
                  <a:lnTo>
                    <a:pt x="1132431" y="142851"/>
                  </a:lnTo>
                  <a:lnTo>
                    <a:pt x="1273984" y="57140"/>
                  </a:lnTo>
                  <a:lnTo>
                    <a:pt x="1415538" y="28570"/>
                  </a:lnTo>
                  <a:lnTo>
                    <a:pt x="1557092" y="0"/>
                  </a:lnTo>
                  <a:lnTo>
                    <a:pt x="1698646" y="0"/>
                  </a:lnTo>
                  <a:lnTo>
                    <a:pt x="1840200" y="28570"/>
                  </a:lnTo>
                  <a:lnTo>
                    <a:pt x="1981754" y="28570"/>
                  </a:lnTo>
                  <a:lnTo>
                    <a:pt x="2123308" y="28570"/>
                  </a:lnTo>
                  <a:lnTo>
                    <a:pt x="2264862" y="85710"/>
                  </a:lnTo>
                  <a:lnTo>
                    <a:pt x="2406416" y="85710"/>
                  </a:lnTo>
                  <a:lnTo>
                    <a:pt x="2547969" y="57140"/>
                  </a:lnTo>
                  <a:lnTo>
                    <a:pt x="2689523" y="28570"/>
                  </a:lnTo>
                  <a:lnTo>
                    <a:pt x="2831077" y="85710"/>
                  </a:lnTo>
                  <a:lnTo>
                    <a:pt x="2972631" y="114281"/>
                  </a:lnTo>
                  <a:lnTo>
                    <a:pt x="3114185" y="85710"/>
                  </a:lnTo>
                  <a:lnTo>
                    <a:pt x="3255739" y="28570"/>
                  </a:lnTo>
                  <a:lnTo>
                    <a:pt x="3397293" y="285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494229"/>
              <a:ext cx="3397293" cy="599975"/>
            </a:xfrm>
            <a:custGeom>
              <a:avLst/>
              <a:pathLst>
                <a:path w="3397293" h="599975">
                  <a:moveTo>
                    <a:pt x="0" y="342843"/>
                  </a:moveTo>
                  <a:lnTo>
                    <a:pt x="141553" y="257132"/>
                  </a:lnTo>
                  <a:lnTo>
                    <a:pt x="283107" y="171421"/>
                  </a:lnTo>
                  <a:lnTo>
                    <a:pt x="424661" y="85710"/>
                  </a:lnTo>
                  <a:lnTo>
                    <a:pt x="566215" y="114281"/>
                  </a:lnTo>
                  <a:lnTo>
                    <a:pt x="707769" y="142851"/>
                  </a:lnTo>
                  <a:lnTo>
                    <a:pt x="849323" y="199991"/>
                  </a:lnTo>
                  <a:lnTo>
                    <a:pt x="990877" y="228562"/>
                  </a:lnTo>
                  <a:lnTo>
                    <a:pt x="1132431" y="171421"/>
                  </a:lnTo>
                  <a:lnTo>
                    <a:pt x="1273984" y="85710"/>
                  </a:lnTo>
                  <a:lnTo>
                    <a:pt x="1415538" y="28570"/>
                  </a:lnTo>
                  <a:lnTo>
                    <a:pt x="1557092" y="28570"/>
                  </a:lnTo>
                  <a:lnTo>
                    <a:pt x="1698646" y="0"/>
                  </a:lnTo>
                  <a:lnTo>
                    <a:pt x="1840200" y="0"/>
                  </a:lnTo>
                  <a:lnTo>
                    <a:pt x="1981754" y="0"/>
                  </a:lnTo>
                  <a:lnTo>
                    <a:pt x="2123308" y="0"/>
                  </a:lnTo>
                  <a:lnTo>
                    <a:pt x="2264862" y="0"/>
                  </a:lnTo>
                  <a:lnTo>
                    <a:pt x="2406416" y="0"/>
                  </a:lnTo>
                  <a:lnTo>
                    <a:pt x="2547969" y="0"/>
                  </a:lnTo>
                  <a:lnTo>
                    <a:pt x="2689523" y="0"/>
                  </a:lnTo>
                  <a:lnTo>
                    <a:pt x="2831077" y="285702"/>
                  </a:lnTo>
                  <a:lnTo>
                    <a:pt x="2972631" y="599975"/>
                  </a:lnTo>
                  <a:lnTo>
                    <a:pt x="3114185" y="571405"/>
                  </a:lnTo>
                  <a:lnTo>
                    <a:pt x="3255739" y="514264"/>
                  </a:lnTo>
                  <a:lnTo>
                    <a:pt x="3397293" y="514264"/>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85677"/>
            </a:xfrm>
            <a:custGeom>
              <a:avLst/>
              <a:pathLst>
                <a:path w="0" h="885677">
                  <a:moveTo>
                    <a:pt x="0" y="0"/>
                  </a:moveTo>
                  <a:lnTo>
                    <a:pt x="0" y="885677"/>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685686"/>
            </a:xfrm>
            <a:custGeom>
              <a:avLst/>
              <a:pathLst>
                <a:path w="0" h="685686">
                  <a:moveTo>
                    <a:pt x="0" y="0"/>
                  </a:moveTo>
                  <a:lnTo>
                    <a:pt x="0" y="685686"/>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057099"/>
            </a:xfrm>
            <a:custGeom>
              <a:avLst/>
              <a:pathLst>
                <a:path w="0" h="1057099">
                  <a:moveTo>
                    <a:pt x="0" y="0"/>
                  </a:moveTo>
                  <a:lnTo>
                    <a:pt x="0" y="1057099"/>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057099"/>
            </a:xfrm>
            <a:custGeom>
              <a:avLst/>
              <a:pathLst>
                <a:path w="0" h="1057099">
                  <a:moveTo>
                    <a:pt x="0" y="0"/>
                  </a:moveTo>
                  <a:lnTo>
                    <a:pt x="0" y="1057099"/>
                  </a:lnTo>
                </a:path>
              </a:pathLst>
            </a:custGeom>
            <a:ln w="13550" cap="flat">
              <a:solidFill>
                <a:srgbClr val="0058AB">
                  <a:alpha val="100000"/>
                </a:srgbClr>
              </a:solidFill>
              <a:prstDash val="dot"/>
              <a:round/>
            </a:ln>
          </p:spPr>
          <p:txBody>
            <a:bodyPr/>
            <a:lstStyle/>
            <a:p/>
          </p:txBody>
        </p:sp>
        <p:sp>
          <p:nvSpPr>
            <p:cNvPr id="32" name="pl32"/>
            <p:cNvSpPr/>
            <p:nvPr/>
          </p:nvSpPr>
          <p:spPr>
            <a:xfrm>
              <a:off x="1120965" y="1494229"/>
              <a:ext cx="3397293" cy="599975"/>
            </a:xfrm>
            <a:custGeom>
              <a:avLst/>
              <a:pathLst>
                <a:path w="3397293" h="599975">
                  <a:moveTo>
                    <a:pt x="0" y="342843"/>
                  </a:moveTo>
                  <a:lnTo>
                    <a:pt x="141553" y="257132"/>
                  </a:lnTo>
                  <a:lnTo>
                    <a:pt x="283107" y="171421"/>
                  </a:lnTo>
                  <a:lnTo>
                    <a:pt x="424661" y="85710"/>
                  </a:lnTo>
                  <a:lnTo>
                    <a:pt x="566215" y="114281"/>
                  </a:lnTo>
                  <a:lnTo>
                    <a:pt x="707769" y="142851"/>
                  </a:lnTo>
                  <a:lnTo>
                    <a:pt x="849323" y="199991"/>
                  </a:lnTo>
                  <a:lnTo>
                    <a:pt x="990877" y="228562"/>
                  </a:lnTo>
                  <a:lnTo>
                    <a:pt x="1132431" y="171421"/>
                  </a:lnTo>
                  <a:lnTo>
                    <a:pt x="1273984" y="85710"/>
                  </a:lnTo>
                  <a:lnTo>
                    <a:pt x="1415538" y="28570"/>
                  </a:lnTo>
                  <a:lnTo>
                    <a:pt x="1557092" y="28570"/>
                  </a:lnTo>
                  <a:lnTo>
                    <a:pt x="1698646" y="0"/>
                  </a:lnTo>
                  <a:lnTo>
                    <a:pt x="1840200" y="0"/>
                  </a:lnTo>
                  <a:lnTo>
                    <a:pt x="1981754" y="0"/>
                  </a:lnTo>
                  <a:lnTo>
                    <a:pt x="2123308" y="0"/>
                  </a:lnTo>
                  <a:lnTo>
                    <a:pt x="2264862" y="0"/>
                  </a:lnTo>
                  <a:lnTo>
                    <a:pt x="2406416" y="0"/>
                  </a:lnTo>
                  <a:lnTo>
                    <a:pt x="2547969" y="0"/>
                  </a:lnTo>
                  <a:lnTo>
                    <a:pt x="2689523" y="0"/>
                  </a:lnTo>
                  <a:lnTo>
                    <a:pt x="2831077" y="285702"/>
                  </a:lnTo>
                  <a:lnTo>
                    <a:pt x="2972631" y="599975"/>
                  </a:lnTo>
                  <a:lnTo>
                    <a:pt x="3114185" y="571405"/>
                  </a:lnTo>
                  <a:lnTo>
                    <a:pt x="3255739" y="514264"/>
                  </a:lnTo>
                  <a:lnTo>
                    <a:pt x="3397293" y="514264"/>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6" name="tx36"/>
            <p:cNvSpPr/>
            <p:nvPr/>
          </p:nvSpPr>
          <p:spPr>
            <a:xfrm>
              <a:off x="3183983"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7" name="tx37"/>
            <p:cNvSpPr/>
            <p:nvPr/>
          </p:nvSpPr>
          <p:spPr>
            <a:xfrm>
              <a:off x="3750199"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653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4638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4638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70481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6726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13480" y="4805653"/>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Mozambique</a:t>
              </a:r>
            </a:p>
          </p:txBody>
        </p:sp>
        <p:sp>
          <p:nvSpPr>
            <p:cNvPr id="60" name="tx60"/>
            <p:cNvSpPr/>
            <p:nvPr/>
          </p:nvSpPr>
          <p:spPr>
            <a:xfrm>
              <a:off x="297191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34364"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387922" y="471005"/>
              <a:ext cx="286337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Mozambique, 2000-2024</a:t>
              </a:r>
            </a:p>
          </p:txBody>
        </p:sp>
        <p:sp>
          <p:nvSpPr>
            <p:cNvPr id="63" name="pl63"/>
            <p:cNvSpPr/>
            <p:nvPr/>
          </p:nvSpPr>
          <p:spPr>
            <a:xfrm>
              <a:off x="5267799" y="33030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3656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42816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77181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83435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8968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9594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896891"/>
              <a:ext cx="3397293" cy="1968668"/>
            </a:xfrm>
            <a:custGeom>
              <a:avLst/>
              <a:pathLst>
                <a:path w="3397293" h="1968668">
                  <a:moveTo>
                    <a:pt x="0" y="1124953"/>
                  </a:moveTo>
                  <a:lnTo>
                    <a:pt x="141553" y="843715"/>
                  </a:lnTo>
                  <a:lnTo>
                    <a:pt x="283107" y="562476"/>
                  </a:lnTo>
                  <a:lnTo>
                    <a:pt x="424661" y="281238"/>
                  </a:lnTo>
                  <a:lnTo>
                    <a:pt x="566215" y="374984"/>
                  </a:lnTo>
                  <a:lnTo>
                    <a:pt x="707769" y="468730"/>
                  </a:lnTo>
                  <a:lnTo>
                    <a:pt x="849323" y="656222"/>
                  </a:lnTo>
                  <a:lnTo>
                    <a:pt x="990877" y="749969"/>
                  </a:lnTo>
                  <a:lnTo>
                    <a:pt x="1132431" y="562476"/>
                  </a:lnTo>
                  <a:lnTo>
                    <a:pt x="1273984" y="281238"/>
                  </a:lnTo>
                  <a:lnTo>
                    <a:pt x="1415538" y="93746"/>
                  </a:lnTo>
                  <a:lnTo>
                    <a:pt x="1557092" y="93746"/>
                  </a:lnTo>
                  <a:lnTo>
                    <a:pt x="1698646" y="0"/>
                  </a:lnTo>
                  <a:lnTo>
                    <a:pt x="1840200" y="0"/>
                  </a:lnTo>
                  <a:lnTo>
                    <a:pt x="1981754" y="0"/>
                  </a:lnTo>
                  <a:lnTo>
                    <a:pt x="2123308" y="0"/>
                  </a:lnTo>
                  <a:lnTo>
                    <a:pt x="2264862" y="0"/>
                  </a:lnTo>
                  <a:lnTo>
                    <a:pt x="2406416" y="0"/>
                  </a:lnTo>
                  <a:lnTo>
                    <a:pt x="2547969" y="0"/>
                  </a:lnTo>
                  <a:lnTo>
                    <a:pt x="2689523" y="0"/>
                  </a:lnTo>
                  <a:lnTo>
                    <a:pt x="2831077" y="937461"/>
                  </a:lnTo>
                  <a:lnTo>
                    <a:pt x="2972631" y="1968668"/>
                  </a:lnTo>
                  <a:lnTo>
                    <a:pt x="3114185" y="1874922"/>
                  </a:lnTo>
                  <a:lnTo>
                    <a:pt x="3255739" y="1687430"/>
                  </a:lnTo>
                  <a:lnTo>
                    <a:pt x="3397293" y="1687430"/>
                  </a:lnTo>
                </a:path>
              </a:pathLst>
            </a:custGeom>
            <a:ln w="27101" cap="flat">
              <a:solidFill>
                <a:srgbClr val="0058AB">
                  <a:alpha val="100000"/>
                </a:srgbClr>
              </a:solidFill>
              <a:prstDash val="solid"/>
              <a:round/>
            </a:ln>
          </p:spPr>
          <p:txBody>
            <a:bodyPr/>
            <a:lstStyle/>
            <a:p/>
          </p:txBody>
        </p:sp>
        <p:sp>
          <p:nvSpPr>
            <p:cNvPr id="78" name="pl78"/>
            <p:cNvSpPr/>
            <p:nvPr/>
          </p:nvSpPr>
          <p:spPr>
            <a:xfrm>
              <a:off x="5437664" y="1896891"/>
              <a:ext cx="3397293" cy="1406192"/>
            </a:xfrm>
            <a:custGeom>
              <a:avLst/>
              <a:pathLst>
                <a:path w="3397293" h="1406192">
                  <a:moveTo>
                    <a:pt x="0" y="1406192"/>
                  </a:moveTo>
                  <a:lnTo>
                    <a:pt x="141553" y="1312445"/>
                  </a:lnTo>
                  <a:lnTo>
                    <a:pt x="283107" y="1312445"/>
                  </a:lnTo>
                  <a:lnTo>
                    <a:pt x="424661" y="1218699"/>
                  </a:lnTo>
                  <a:lnTo>
                    <a:pt x="566215" y="1031207"/>
                  </a:lnTo>
                  <a:lnTo>
                    <a:pt x="707769" y="843715"/>
                  </a:lnTo>
                  <a:lnTo>
                    <a:pt x="849323" y="656222"/>
                  </a:lnTo>
                  <a:lnTo>
                    <a:pt x="990877" y="656222"/>
                  </a:lnTo>
                  <a:lnTo>
                    <a:pt x="1132431" y="468730"/>
                  </a:lnTo>
                  <a:lnTo>
                    <a:pt x="1273984" y="281238"/>
                  </a:lnTo>
                  <a:lnTo>
                    <a:pt x="1415538" y="187492"/>
                  </a:lnTo>
                  <a:lnTo>
                    <a:pt x="1557092" y="187492"/>
                  </a:lnTo>
                  <a:lnTo>
                    <a:pt x="1698646" y="187492"/>
                  </a:lnTo>
                  <a:lnTo>
                    <a:pt x="1840200" y="187492"/>
                  </a:lnTo>
                  <a:lnTo>
                    <a:pt x="1981754" y="187492"/>
                  </a:lnTo>
                  <a:lnTo>
                    <a:pt x="2123308" y="187492"/>
                  </a:lnTo>
                  <a:lnTo>
                    <a:pt x="2264862" y="93746"/>
                  </a:lnTo>
                  <a:lnTo>
                    <a:pt x="2406416" y="93746"/>
                  </a:lnTo>
                  <a:lnTo>
                    <a:pt x="2547969" y="0"/>
                  </a:lnTo>
                  <a:lnTo>
                    <a:pt x="2689523" y="0"/>
                  </a:lnTo>
                  <a:lnTo>
                    <a:pt x="2831077" y="281238"/>
                  </a:lnTo>
                  <a:lnTo>
                    <a:pt x="2972631" y="468730"/>
                  </a:lnTo>
                  <a:lnTo>
                    <a:pt x="3114185" y="281238"/>
                  </a:lnTo>
                  <a:lnTo>
                    <a:pt x="3255739" y="281238"/>
                  </a:lnTo>
                  <a:lnTo>
                    <a:pt x="3397293" y="187492"/>
                  </a:lnTo>
                </a:path>
              </a:pathLst>
            </a:custGeom>
            <a:ln w="27101" cap="flat">
              <a:solidFill>
                <a:srgbClr val="80BD41">
                  <a:alpha val="100000"/>
                </a:srgbClr>
              </a:solidFill>
              <a:prstDash val="solid"/>
              <a:round/>
            </a:ln>
          </p:spPr>
          <p:txBody>
            <a:bodyPr/>
            <a:lstStyle/>
            <a:p/>
          </p:txBody>
        </p:sp>
        <p:sp>
          <p:nvSpPr>
            <p:cNvPr id="79" name="pl79"/>
            <p:cNvSpPr/>
            <p:nvPr/>
          </p:nvSpPr>
          <p:spPr>
            <a:xfrm>
              <a:off x="5437664" y="1803145"/>
              <a:ext cx="3397293" cy="1781176"/>
            </a:xfrm>
            <a:custGeom>
              <a:avLst/>
              <a:pathLst>
                <a:path w="3397293" h="1781176">
                  <a:moveTo>
                    <a:pt x="0" y="1781176"/>
                  </a:moveTo>
                  <a:lnTo>
                    <a:pt x="141553" y="1499938"/>
                  </a:lnTo>
                  <a:lnTo>
                    <a:pt x="283107" y="1312445"/>
                  </a:lnTo>
                  <a:lnTo>
                    <a:pt x="424661" y="1218699"/>
                  </a:lnTo>
                  <a:lnTo>
                    <a:pt x="566215" y="1124953"/>
                  </a:lnTo>
                  <a:lnTo>
                    <a:pt x="707769" y="1124953"/>
                  </a:lnTo>
                  <a:lnTo>
                    <a:pt x="849323" y="843715"/>
                  </a:lnTo>
                  <a:lnTo>
                    <a:pt x="990877" y="656222"/>
                  </a:lnTo>
                  <a:lnTo>
                    <a:pt x="1132431" y="468730"/>
                  </a:lnTo>
                  <a:lnTo>
                    <a:pt x="1273984" y="187492"/>
                  </a:lnTo>
                  <a:lnTo>
                    <a:pt x="1415538" y="93746"/>
                  </a:lnTo>
                  <a:lnTo>
                    <a:pt x="1557092" y="0"/>
                  </a:lnTo>
                  <a:lnTo>
                    <a:pt x="1698646" y="0"/>
                  </a:lnTo>
                  <a:lnTo>
                    <a:pt x="1840200" y="93746"/>
                  </a:lnTo>
                  <a:lnTo>
                    <a:pt x="1981754" y="93746"/>
                  </a:lnTo>
                  <a:lnTo>
                    <a:pt x="2123308" y="93746"/>
                  </a:lnTo>
                  <a:lnTo>
                    <a:pt x="2264862" y="281238"/>
                  </a:lnTo>
                  <a:lnTo>
                    <a:pt x="2406416" y="281238"/>
                  </a:lnTo>
                  <a:lnTo>
                    <a:pt x="2547969" y="187492"/>
                  </a:lnTo>
                  <a:lnTo>
                    <a:pt x="2689523" y="93746"/>
                  </a:lnTo>
                  <a:lnTo>
                    <a:pt x="2831077" y="281238"/>
                  </a:lnTo>
                  <a:lnTo>
                    <a:pt x="2972631" y="374984"/>
                  </a:lnTo>
                  <a:lnTo>
                    <a:pt x="3114185" y="281238"/>
                  </a:lnTo>
                  <a:lnTo>
                    <a:pt x="3255739" y="93746"/>
                  </a:lnTo>
                  <a:lnTo>
                    <a:pt x="3397293" y="93746"/>
                  </a:lnTo>
                </a:path>
              </a:pathLst>
            </a:custGeom>
            <a:ln w="27101" cap="flat">
              <a:solidFill>
                <a:srgbClr val="961A49">
                  <a:alpha val="100000"/>
                </a:srgbClr>
              </a:solidFill>
              <a:prstDash val="solid"/>
              <a:round/>
            </a:ln>
          </p:spPr>
          <p:txBody>
            <a:bodyPr/>
            <a:lstStyle/>
            <a:p/>
          </p:txBody>
        </p:sp>
        <p:sp>
          <p:nvSpPr>
            <p:cNvPr id="80" name="pl80"/>
            <p:cNvSpPr/>
            <p:nvPr/>
          </p:nvSpPr>
          <p:spPr>
            <a:xfrm>
              <a:off x="5437664" y="1896891"/>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896891"/>
              <a:ext cx="3397293" cy="1968668"/>
            </a:xfrm>
            <a:custGeom>
              <a:avLst/>
              <a:pathLst>
                <a:path w="3397293" h="1968668">
                  <a:moveTo>
                    <a:pt x="0" y="1124953"/>
                  </a:moveTo>
                  <a:lnTo>
                    <a:pt x="141553" y="843715"/>
                  </a:lnTo>
                  <a:lnTo>
                    <a:pt x="283107" y="562476"/>
                  </a:lnTo>
                  <a:lnTo>
                    <a:pt x="424661" y="281238"/>
                  </a:lnTo>
                  <a:lnTo>
                    <a:pt x="566215" y="374984"/>
                  </a:lnTo>
                  <a:lnTo>
                    <a:pt x="707769" y="468730"/>
                  </a:lnTo>
                  <a:lnTo>
                    <a:pt x="849323" y="656222"/>
                  </a:lnTo>
                  <a:lnTo>
                    <a:pt x="990877" y="749969"/>
                  </a:lnTo>
                  <a:lnTo>
                    <a:pt x="1132431" y="562476"/>
                  </a:lnTo>
                  <a:lnTo>
                    <a:pt x="1273984" y="281238"/>
                  </a:lnTo>
                  <a:lnTo>
                    <a:pt x="1415538" y="93746"/>
                  </a:lnTo>
                  <a:lnTo>
                    <a:pt x="1557092" y="93746"/>
                  </a:lnTo>
                  <a:lnTo>
                    <a:pt x="1698646" y="0"/>
                  </a:lnTo>
                  <a:lnTo>
                    <a:pt x="1840200" y="0"/>
                  </a:lnTo>
                  <a:lnTo>
                    <a:pt x="1981754" y="0"/>
                  </a:lnTo>
                  <a:lnTo>
                    <a:pt x="2123308" y="0"/>
                  </a:lnTo>
                  <a:lnTo>
                    <a:pt x="2264862" y="0"/>
                  </a:lnTo>
                  <a:lnTo>
                    <a:pt x="2406416" y="0"/>
                  </a:lnTo>
                  <a:lnTo>
                    <a:pt x="2547969" y="0"/>
                  </a:lnTo>
                  <a:lnTo>
                    <a:pt x="2689523" y="0"/>
                  </a:lnTo>
                  <a:lnTo>
                    <a:pt x="2831077" y="937461"/>
                  </a:lnTo>
                  <a:lnTo>
                    <a:pt x="2972631" y="1968668"/>
                  </a:lnTo>
                  <a:lnTo>
                    <a:pt x="3114185" y="1874922"/>
                  </a:lnTo>
                  <a:lnTo>
                    <a:pt x="3255739" y="1687430"/>
                  </a:lnTo>
                  <a:lnTo>
                    <a:pt x="3397293" y="1687430"/>
                  </a:lnTo>
                </a:path>
              </a:pathLst>
            </a:custGeom>
            <a:ln w="43362" cap="flat">
              <a:solidFill>
                <a:srgbClr val="000000">
                  <a:alpha val="100000"/>
                </a:srgbClr>
              </a:solidFill>
              <a:prstDash val="solid"/>
              <a:round/>
            </a:ln>
          </p:spPr>
          <p:txBody>
            <a:bodyPr/>
            <a:lstStyle/>
            <a:p/>
          </p:txBody>
        </p:sp>
        <p:sp>
          <p:nvSpPr>
            <p:cNvPr id="82" name="pl82"/>
            <p:cNvSpPr/>
            <p:nvPr/>
          </p:nvSpPr>
          <p:spPr>
            <a:xfrm>
              <a:off x="5437664" y="1653151"/>
              <a:ext cx="0" cy="1368693"/>
            </a:xfrm>
            <a:custGeom>
              <a:avLst/>
              <a:pathLst>
                <a:path w="0" h="1368693">
                  <a:moveTo>
                    <a:pt x="0" y="1368693"/>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653151"/>
              <a:ext cx="0" cy="712470"/>
            </a:xfrm>
            <a:custGeom>
              <a:avLst/>
              <a:pathLst>
                <a:path w="0" h="712470">
                  <a:moveTo>
                    <a:pt x="0" y="71247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653151"/>
              <a:ext cx="0" cy="337486"/>
            </a:xfrm>
            <a:custGeom>
              <a:avLst/>
              <a:pathLst>
                <a:path w="0" h="337486">
                  <a:moveTo>
                    <a:pt x="0" y="33748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653151"/>
              <a:ext cx="0" cy="243739"/>
            </a:xfrm>
            <a:custGeom>
              <a:avLst/>
              <a:pathLst>
                <a:path w="0" h="243739">
                  <a:moveTo>
                    <a:pt x="0" y="24373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653151"/>
              <a:ext cx="0" cy="243739"/>
            </a:xfrm>
            <a:custGeom>
              <a:avLst/>
              <a:pathLst>
                <a:path w="0" h="243739">
                  <a:moveTo>
                    <a:pt x="0" y="24373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653151"/>
              <a:ext cx="0" cy="1931170"/>
            </a:xfrm>
            <a:custGeom>
              <a:avLst/>
              <a:pathLst>
                <a:path w="0" h="1931170">
                  <a:moveTo>
                    <a:pt x="0" y="193117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653151"/>
              <a:ext cx="0" cy="1931170"/>
            </a:xfrm>
            <a:custGeom>
              <a:avLst/>
              <a:pathLst>
                <a:path w="0" h="1931170">
                  <a:moveTo>
                    <a:pt x="0" y="193117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896891"/>
              <a:ext cx="3397293" cy="1968668"/>
            </a:xfrm>
            <a:custGeom>
              <a:avLst/>
              <a:pathLst>
                <a:path w="3397293" h="1968668">
                  <a:moveTo>
                    <a:pt x="0" y="1124953"/>
                  </a:moveTo>
                  <a:lnTo>
                    <a:pt x="141553" y="843715"/>
                  </a:lnTo>
                  <a:lnTo>
                    <a:pt x="283107" y="562476"/>
                  </a:lnTo>
                  <a:lnTo>
                    <a:pt x="424661" y="281238"/>
                  </a:lnTo>
                  <a:lnTo>
                    <a:pt x="566215" y="374984"/>
                  </a:lnTo>
                  <a:lnTo>
                    <a:pt x="707769" y="468730"/>
                  </a:lnTo>
                  <a:lnTo>
                    <a:pt x="849323" y="656222"/>
                  </a:lnTo>
                  <a:lnTo>
                    <a:pt x="990877" y="749969"/>
                  </a:lnTo>
                  <a:lnTo>
                    <a:pt x="1132431" y="562476"/>
                  </a:lnTo>
                  <a:lnTo>
                    <a:pt x="1273984" y="281238"/>
                  </a:lnTo>
                  <a:lnTo>
                    <a:pt x="1415538" y="93746"/>
                  </a:lnTo>
                  <a:lnTo>
                    <a:pt x="1557092" y="93746"/>
                  </a:lnTo>
                  <a:lnTo>
                    <a:pt x="1698646" y="0"/>
                  </a:lnTo>
                  <a:lnTo>
                    <a:pt x="1840200" y="0"/>
                  </a:lnTo>
                  <a:lnTo>
                    <a:pt x="1981754" y="0"/>
                  </a:lnTo>
                  <a:lnTo>
                    <a:pt x="2123308" y="0"/>
                  </a:lnTo>
                  <a:lnTo>
                    <a:pt x="2264862" y="0"/>
                  </a:lnTo>
                  <a:lnTo>
                    <a:pt x="2406416" y="0"/>
                  </a:lnTo>
                  <a:lnTo>
                    <a:pt x="2547969" y="0"/>
                  </a:lnTo>
                  <a:lnTo>
                    <a:pt x="2689523" y="0"/>
                  </a:lnTo>
                  <a:lnTo>
                    <a:pt x="2831077" y="937461"/>
                  </a:lnTo>
                  <a:lnTo>
                    <a:pt x="2972631" y="1968668"/>
                  </a:lnTo>
                  <a:lnTo>
                    <a:pt x="3114185" y="1874922"/>
                  </a:lnTo>
                  <a:lnTo>
                    <a:pt x="3255739" y="1687430"/>
                  </a:lnTo>
                  <a:lnTo>
                    <a:pt x="3397293" y="1687430"/>
                  </a:lnTo>
                </a:path>
              </a:pathLst>
            </a:custGeom>
            <a:ln w="27101" cap="flat">
              <a:solidFill>
                <a:srgbClr val="0058AB">
                  <a:alpha val="100000"/>
                </a:srgbClr>
              </a:solidFill>
              <a:prstDash val="solid"/>
              <a:round/>
            </a:ln>
          </p:spPr>
          <p:txBody>
            <a:bodyPr/>
            <a:lstStyle/>
            <a:p/>
          </p:txBody>
        </p:sp>
        <p:sp>
          <p:nvSpPr>
            <p:cNvPr id="90" name="tx90"/>
            <p:cNvSpPr/>
            <p:nvPr/>
          </p:nvSpPr>
          <p:spPr>
            <a:xfrm>
              <a:off x="5359324" y="1576536"/>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1" name="tx91"/>
            <p:cNvSpPr/>
            <p:nvPr/>
          </p:nvSpPr>
          <p:spPr>
            <a:xfrm>
              <a:off x="6097238" y="1576589"/>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2" name="tx92"/>
            <p:cNvSpPr/>
            <p:nvPr/>
          </p:nvSpPr>
          <p:spPr>
            <a:xfrm>
              <a:off x="6805008" y="157653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530827" y="157521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097042" y="157521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15063" y="157521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6" name="tx96"/>
            <p:cNvSpPr/>
            <p:nvPr/>
          </p:nvSpPr>
          <p:spPr>
            <a:xfrm>
              <a:off x="8756617" y="157521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7" name="tx97"/>
            <p:cNvSpPr/>
            <p:nvPr/>
          </p:nvSpPr>
          <p:spPr>
            <a:xfrm>
              <a:off x="8902429" y="204526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877160" y="185645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9" name="tx99"/>
            <p:cNvSpPr/>
            <p:nvPr/>
          </p:nvSpPr>
          <p:spPr>
            <a:xfrm>
              <a:off x="5003259" y="371969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03259" y="278223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184477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90731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86307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86307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702151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78396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130179" y="4805653"/>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Mozambique</a:t>
              </a:r>
            </a:p>
          </p:txBody>
        </p:sp>
        <p:sp>
          <p:nvSpPr>
            <p:cNvPr id="116" name="tx116"/>
            <p:cNvSpPr/>
            <p:nvPr/>
          </p:nvSpPr>
          <p:spPr>
            <a:xfrm>
              <a:off x="728860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8051063"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8" name="tx118"/>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16618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386421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56223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26025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95827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01520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71322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41124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10926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3227701" cy="149993"/>
            </a:xfrm>
            <a:prstGeom prst="rect">
              <a:avLst/>
            </a:prstGeom>
            <a:solidFill>
              <a:srgbClr val="E2231A">
                <a:alpha val="80000"/>
              </a:srgbClr>
            </a:solidFill>
          </p:spPr>
          <p:txBody>
            <a:bodyPr/>
            <a:lstStyle/>
            <a:p/>
          </p:txBody>
        </p:sp>
        <p:sp>
          <p:nvSpPr>
            <p:cNvPr id="133" name="rc133"/>
            <p:cNvSpPr/>
            <p:nvPr/>
          </p:nvSpPr>
          <p:spPr>
            <a:xfrm>
              <a:off x="1317178" y="5637654"/>
              <a:ext cx="7194128" cy="149993"/>
            </a:xfrm>
            <a:prstGeom prst="rect">
              <a:avLst/>
            </a:prstGeom>
            <a:solidFill>
              <a:srgbClr val="E2231A">
                <a:alpha val="80000"/>
              </a:srgbClr>
            </a:solidFill>
          </p:spPr>
          <p:txBody>
            <a:bodyPr/>
            <a:lstStyle/>
            <a:p/>
          </p:txBody>
        </p:sp>
        <p:sp>
          <p:nvSpPr>
            <p:cNvPr id="134" name="rc134"/>
            <p:cNvSpPr/>
            <p:nvPr/>
          </p:nvSpPr>
          <p:spPr>
            <a:xfrm>
              <a:off x="1317178" y="5450161"/>
              <a:ext cx="7321564" cy="149993"/>
            </a:xfrm>
            <a:prstGeom prst="rect">
              <a:avLst/>
            </a:prstGeom>
            <a:solidFill>
              <a:srgbClr val="E2231A">
                <a:alpha val="80000"/>
              </a:srgbClr>
            </a:solidFill>
          </p:spPr>
          <p:txBody>
            <a:bodyPr/>
            <a:lstStyle/>
            <a:p/>
          </p:txBody>
        </p:sp>
        <p:sp>
          <p:nvSpPr>
            <p:cNvPr id="135" name="tx135"/>
            <p:cNvSpPr/>
            <p:nvPr/>
          </p:nvSpPr>
          <p:spPr>
            <a:xfrm>
              <a:off x="4035467"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190,000</a:t>
              </a:r>
            </a:p>
          </p:txBody>
        </p:sp>
        <p:sp>
          <p:nvSpPr>
            <p:cNvPr id="136" name="tx136"/>
            <p:cNvSpPr/>
            <p:nvPr/>
          </p:nvSpPr>
          <p:spPr>
            <a:xfrm>
              <a:off x="8001893"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424,000</a:t>
              </a:r>
            </a:p>
          </p:txBody>
        </p:sp>
        <p:sp>
          <p:nvSpPr>
            <p:cNvPr id="137" name="tx137"/>
            <p:cNvSpPr/>
            <p:nvPr/>
          </p:nvSpPr>
          <p:spPr>
            <a:xfrm>
              <a:off x="812933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431,000</a:t>
              </a:r>
            </a:p>
          </p:txBody>
        </p:sp>
        <p:sp>
          <p:nvSpPr>
            <p:cNvPr id="138" name="tx138"/>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510220"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3" name="tx143"/>
            <p:cNvSpPr/>
            <p:nvPr/>
          </p:nvSpPr>
          <p:spPr>
            <a:xfrm>
              <a:off x="4208242"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4" name="tx144"/>
            <p:cNvSpPr/>
            <p:nvPr/>
          </p:nvSpPr>
          <p:spPr>
            <a:xfrm>
              <a:off x="5906264"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5" name="tx145"/>
            <p:cNvSpPr/>
            <p:nvPr/>
          </p:nvSpPr>
          <p:spPr>
            <a:xfrm>
              <a:off x="7604286"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6" name="tx146"/>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Mozambique (65%) was 19 percentage points lower than the global average (84%) and 11 percentage points lower than the average across all ESAR countries (76%).
National MCV1 coverage was 18 percentage points lower than in 2019 (83%).
This equates to 431,000 unvaccinated children in 2024 compared to 190,000 unvaccinated children in 2019.</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13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28327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525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219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486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179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8726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565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966847"/>
              <a:ext cx="351110" cy="17124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706257"/>
              <a:ext cx="351110" cy="19730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2296759"/>
              <a:ext cx="351110" cy="23825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2259532"/>
              <a:ext cx="351110" cy="2419762"/>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2073396"/>
              <a:ext cx="351110" cy="26058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998942"/>
              <a:ext cx="351110" cy="26803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998942"/>
              <a:ext cx="351110" cy="26803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850033"/>
              <a:ext cx="351110" cy="2829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738352"/>
              <a:ext cx="351110" cy="2940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552216"/>
              <a:ext cx="351110" cy="312707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514989"/>
              <a:ext cx="351110" cy="31643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477762"/>
              <a:ext cx="351110" cy="32015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403308"/>
              <a:ext cx="351110" cy="32759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403308"/>
              <a:ext cx="351110" cy="32759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366081"/>
              <a:ext cx="351110" cy="33132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94415"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714170"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1217172"/>
              <a:ext cx="351110" cy="34621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274660"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966847"/>
              <a:ext cx="351110" cy="1712447"/>
            </a:xfrm>
            <a:prstGeom prst="rect">
              <a:avLst/>
            </a:prstGeom>
            <a:solidFill>
              <a:srgbClr val="0083CF">
                <a:alpha val="100000"/>
              </a:srgbClr>
            </a:solidFill>
          </p:spPr>
          <p:txBody>
            <a:bodyPr/>
            <a:lstStyle/>
            <a:p/>
          </p:txBody>
        </p:sp>
        <p:sp>
          <p:nvSpPr>
            <p:cNvPr id="35" name="rc35"/>
            <p:cNvSpPr/>
            <p:nvPr/>
          </p:nvSpPr>
          <p:spPr>
            <a:xfrm>
              <a:off x="1252457" y="2706257"/>
              <a:ext cx="351110" cy="1973037"/>
            </a:xfrm>
            <a:prstGeom prst="rect">
              <a:avLst/>
            </a:prstGeom>
            <a:solidFill>
              <a:srgbClr val="0083CF">
                <a:alpha val="100000"/>
              </a:srgbClr>
            </a:solidFill>
          </p:spPr>
          <p:txBody>
            <a:bodyPr/>
            <a:lstStyle/>
            <a:p/>
          </p:txBody>
        </p:sp>
        <p:sp>
          <p:nvSpPr>
            <p:cNvPr id="36" name="rc36"/>
            <p:cNvSpPr/>
            <p:nvPr/>
          </p:nvSpPr>
          <p:spPr>
            <a:xfrm>
              <a:off x="1642580" y="2296759"/>
              <a:ext cx="351110" cy="2382535"/>
            </a:xfrm>
            <a:prstGeom prst="rect">
              <a:avLst/>
            </a:prstGeom>
            <a:solidFill>
              <a:srgbClr val="0083CF">
                <a:alpha val="100000"/>
              </a:srgbClr>
            </a:solidFill>
          </p:spPr>
          <p:txBody>
            <a:bodyPr/>
            <a:lstStyle/>
            <a:p/>
          </p:txBody>
        </p:sp>
        <p:sp>
          <p:nvSpPr>
            <p:cNvPr id="37" name="rc37"/>
            <p:cNvSpPr/>
            <p:nvPr/>
          </p:nvSpPr>
          <p:spPr>
            <a:xfrm>
              <a:off x="2032702" y="2259532"/>
              <a:ext cx="351110" cy="2419762"/>
            </a:xfrm>
            <a:prstGeom prst="rect">
              <a:avLst/>
            </a:prstGeom>
            <a:solidFill>
              <a:srgbClr val="F26A21">
                <a:alpha val="100000"/>
              </a:srgbClr>
            </a:solidFill>
          </p:spPr>
          <p:txBody>
            <a:bodyPr/>
            <a:lstStyle/>
            <a:p/>
          </p:txBody>
        </p:sp>
        <p:sp>
          <p:nvSpPr>
            <p:cNvPr id="38" name="rc38"/>
            <p:cNvSpPr/>
            <p:nvPr/>
          </p:nvSpPr>
          <p:spPr>
            <a:xfrm>
              <a:off x="2812947" y="1998942"/>
              <a:ext cx="351110" cy="2680352"/>
            </a:xfrm>
            <a:prstGeom prst="rect">
              <a:avLst/>
            </a:prstGeom>
            <a:solidFill>
              <a:srgbClr val="0083CF">
                <a:alpha val="100000"/>
              </a:srgbClr>
            </a:solidFill>
          </p:spPr>
          <p:txBody>
            <a:bodyPr/>
            <a:lstStyle/>
            <a:p/>
          </p:txBody>
        </p:sp>
        <p:sp>
          <p:nvSpPr>
            <p:cNvPr id="39" name="rc39"/>
            <p:cNvSpPr/>
            <p:nvPr/>
          </p:nvSpPr>
          <p:spPr>
            <a:xfrm>
              <a:off x="3203069" y="1998942"/>
              <a:ext cx="351110" cy="2680352"/>
            </a:xfrm>
            <a:prstGeom prst="rect">
              <a:avLst/>
            </a:prstGeom>
            <a:solidFill>
              <a:srgbClr val="0083CF">
                <a:alpha val="100000"/>
              </a:srgbClr>
            </a:solidFill>
          </p:spPr>
          <p:txBody>
            <a:bodyPr/>
            <a:lstStyle/>
            <a:p/>
          </p:txBody>
        </p:sp>
        <p:sp>
          <p:nvSpPr>
            <p:cNvPr id="40" name="rc40"/>
            <p:cNvSpPr/>
            <p:nvPr/>
          </p:nvSpPr>
          <p:spPr>
            <a:xfrm>
              <a:off x="3593191" y="1850033"/>
              <a:ext cx="351110" cy="2829260"/>
            </a:xfrm>
            <a:prstGeom prst="rect">
              <a:avLst/>
            </a:prstGeom>
            <a:solidFill>
              <a:srgbClr val="0083CF">
                <a:alpha val="100000"/>
              </a:srgbClr>
            </a:solidFill>
          </p:spPr>
          <p:txBody>
            <a:bodyPr/>
            <a:lstStyle/>
            <a:p/>
          </p:txBody>
        </p:sp>
        <p:sp>
          <p:nvSpPr>
            <p:cNvPr id="41" name="rc41"/>
            <p:cNvSpPr/>
            <p:nvPr/>
          </p:nvSpPr>
          <p:spPr>
            <a:xfrm>
              <a:off x="4373436" y="1552216"/>
              <a:ext cx="351110" cy="3127077"/>
            </a:xfrm>
            <a:prstGeom prst="rect">
              <a:avLst/>
            </a:prstGeom>
            <a:solidFill>
              <a:srgbClr val="0083CF">
                <a:alpha val="100000"/>
              </a:srgbClr>
            </a:solidFill>
          </p:spPr>
          <p:txBody>
            <a:bodyPr/>
            <a:lstStyle/>
            <a:p/>
          </p:txBody>
        </p:sp>
        <p:sp>
          <p:nvSpPr>
            <p:cNvPr id="42" name="rc42"/>
            <p:cNvSpPr/>
            <p:nvPr/>
          </p:nvSpPr>
          <p:spPr>
            <a:xfrm>
              <a:off x="5543803" y="1403308"/>
              <a:ext cx="351110" cy="3275986"/>
            </a:xfrm>
            <a:prstGeom prst="rect">
              <a:avLst/>
            </a:prstGeom>
            <a:solidFill>
              <a:srgbClr val="0083CF">
                <a:alpha val="100000"/>
              </a:srgbClr>
            </a:solidFill>
          </p:spPr>
          <p:txBody>
            <a:bodyPr/>
            <a:lstStyle/>
            <a:p/>
          </p:txBody>
        </p:sp>
        <p:sp>
          <p:nvSpPr>
            <p:cNvPr id="43" name="rc43"/>
            <p:cNvSpPr/>
            <p:nvPr/>
          </p:nvSpPr>
          <p:spPr>
            <a:xfrm>
              <a:off x="7104293" y="1328854"/>
              <a:ext cx="351110" cy="3350440"/>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66847"/>
              <a:ext cx="308639" cy="308639"/>
            </a:xfrm>
            <a:custGeom>
              <a:avLst/>
              <a:pathLst>
                <a:path w="308639" h="308639">
                  <a:moveTo>
                    <a:pt x="296730" y="0"/>
                  </a:moveTo>
                  <a:lnTo>
                    <a:pt x="308639" y="0"/>
                  </a:lnTo>
                  <a:lnTo>
                    <a:pt x="0" y="308639"/>
                  </a:lnTo>
                  <a:lnTo>
                    <a:pt x="0" y="296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966847"/>
              <a:ext cx="189549" cy="189549"/>
            </a:xfrm>
            <a:custGeom>
              <a:avLst/>
              <a:pathLst>
                <a:path w="189549" h="189549">
                  <a:moveTo>
                    <a:pt x="177640" y="0"/>
                  </a:moveTo>
                  <a:lnTo>
                    <a:pt x="189549" y="0"/>
                  </a:lnTo>
                  <a:lnTo>
                    <a:pt x="0" y="189549"/>
                  </a:lnTo>
                  <a:lnTo>
                    <a:pt x="0" y="177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966847"/>
              <a:ext cx="70459" cy="70459"/>
            </a:xfrm>
            <a:custGeom>
              <a:avLst/>
              <a:pathLst>
                <a:path w="70459" h="70459">
                  <a:moveTo>
                    <a:pt x="58550" y="0"/>
                  </a:moveTo>
                  <a:lnTo>
                    <a:pt x="70459" y="0"/>
                  </a:lnTo>
                  <a:lnTo>
                    <a:pt x="0" y="70459"/>
                  </a:lnTo>
                  <a:lnTo>
                    <a:pt x="0" y="58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2706257"/>
              <a:ext cx="298196" cy="298196"/>
            </a:xfrm>
            <a:custGeom>
              <a:avLst/>
              <a:pathLst>
                <a:path w="298196" h="298196">
                  <a:moveTo>
                    <a:pt x="286287" y="0"/>
                  </a:moveTo>
                  <a:lnTo>
                    <a:pt x="298196" y="0"/>
                  </a:lnTo>
                  <a:lnTo>
                    <a:pt x="0" y="298196"/>
                  </a:lnTo>
                  <a:lnTo>
                    <a:pt x="0" y="2862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706257"/>
              <a:ext cx="179106" cy="179106"/>
            </a:xfrm>
            <a:custGeom>
              <a:avLst/>
              <a:pathLst>
                <a:path w="179106" h="179106">
                  <a:moveTo>
                    <a:pt x="167197" y="0"/>
                  </a:moveTo>
                  <a:lnTo>
                    <a:pt x="179106" y="0"/>
                  </a:lnTo>
                  <a:lnTo>
                    <a:pt x="0" y="179106"/>
                  </a:lnTo>
                  <a:lnTo>
                    <a:pt x="0" y="1671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706257"/>
              <a:ext cx="60017" cy="60017"/>
            </a:xfrm>
            <a:custGeom>
              <a:avLst/>
              <a:pathLst>
                <a:path w="60017" h="60017">
                  <a:moveTo>
                    <a:pt x="48108" y="0"/>
                  </a:moveTo>
                  <a:lnTo>
                    <a:pt x="60017" y="0"/>
                  </a:lnTo>
                  <a:lnTo>
                    <a:pt x="0" y="60017"/>
                  </a:lnTo>
                  <a:lnTo>
                    <a:pt x="0" y="481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2296759"/>
              <a:ext cx="317572" cy="317572"/>
            </a:xfrm>
            <a:custGeom>
              <a:avLst/>
              <a:pathLst>
                <a:path w="317572" h="317572">
                  <a:moveTo>
                    <a:pt x="305663" y="0"/>
                  </a:moveTo>
                  <a:lnTo>
                    <a:pt x="317572" y="0"/>
                  </a:lnTo>
                  <a:lnTo>
                    <a:pt x="0" y="317572"/>
                  </a:lnTo>
                  <a:lnTo>
                    <a:pt x="0" y="305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2296759"/>
              <a:ext cx="198482" cy="198482"/>
            </a:xfrm>
            <a:custGeom>
              <a:avLst/>
              <a:pathLst>
                <a:path w="198482" h="198482">
                  <a:moveTo>
                    <a:pt x="186573" y="0"/>
                  </a:moveTo>
                  <a:lnTo>
                    <a:pt x="198482" y="0"/>
                  </a:lnTo>
                  <a:lnTo>
                    <a:pt x="0" y="198482"/>
                  </a:lnTo>
                  <a:lnTo>
                    <a:pt x="0" y="1865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2296759"/>
              <a:ext cx="79393" cy="79393"/>
            </a:xfrm>
            <a:custGeom>
              <a:avLst/>
              <a:pathLst>
                <a:path w="79393" h="79393">
                  <a:moveTo>
                    <a:pt x="67484" y="0"/>
                  </a:moveTo>
                  <a:lnTo>
                    <a:pt x="79393" y="0"/>
                  </a:lnTo>
                  <a:lnTo>
                    <a:pt x="0" y="79393"/>
                  </a:lnTo>
                  <a:lnTo>
                    <a:pt x="0" y="674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2259532"/>
              <a:ext cx="321946" cy="321946"/>
            </a:xfrm>
            <a:custGeom>
              <a:avLst/>
              <a:pathLst>
                <a:path w="321946" h="321946">
                  <a:moveTo>
                    <a:pt x="310037" y="0"/>
                  </a:moveTo>
                  <a:lnTo>
                    <a:pt x="321946" y="0"/>
                  </a:lnTo>
                  <a:lnTo>
                    <a:pt x="0" y="321946"/>
                  </a:lnTo>
                  <a:lnTo>
                    <a:pt x="0" y="3100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2259532"/>
              <a:ext cx="202857" cy="202857"/>
            </a:xfrm>
            <a:custGeom>
              <a:avLst/>
              <a:pathLst>
                <a:path w="202857" h="202857">
                  <a:moveTo>
                    <a:pt x="190948" y="0"/>
                  </a:moveTo>
                  <a:lnTo>
                    <a:pt x="202857" y="0"/>
                  </a:lnTo>
                  <a:lnTo>
                    <a:pt x="0" y="202857"/>
                  </a:lnTo>
                  <a:lnTo>
                    <a:pt x="0" y="190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2259532"/>
              <a:ext cx="83767" cy="83767"/>
            </a:xfrm>
            <a:custGeom>
              <a:avLst/>
              <a:pathLst>
                <a:path w="83767" h="83767">
                  <a:moveTo>
                    <a:pt x="71858" y="0"/>
                  </a:moveTo>
                  <a:lnTo>
                    <a:pt x="83767" y="0"/>
                  </a:lnTo>
                  <a:lnTo>
                    <a:pt x="0" y="83767"/>
                  </a:lnTo>
                  <a:lnTo>
                    <a:pt x="0" y="71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138403" y="4653640"/>
              <a:ext cx="25654" cy="25654"/>
            </a:xfrm>
            <a:custGeom>
              <a:avLst/>
              <a:pathLst>
                <a:path w="25654" h="25654">
                  <a:moveTo>
                    <a:pt x="25654" y="0"/>
                  </a:moveTo>
                  <a:lnTo>
                    <a:pt x="25654" y="11908"/>
                  </a:lnTo>
                  <a:lnTo>
                    <a:pt x="11908" y="25654"/>
                  </a:lnTo>
                  <a:lnTo>
                    <a:pt x="0" y="25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019313" y="4534550"/>
              <a:ext cx="144743" cy="144743"/>
            </a:xfrm>
            <a:custGeom>
              <a:avLst/>
              <a:pathLst>
                <a:path w="144743" h="144743">
                  <a:moveTo>
                    <a:pt x="144743" y="0"/>
                  </a:moveTo>
                  <a:lnTo>
                    <a:pt x="144743" y="11908"/>
                  </a:lnTo>
                  <a:lnTo>
                    <a:pt x="11908" y="144743"/>
                  </a:lnTo>
                  <a:lnTo>
                    <a:pt x="0" y="144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0223" y="4415460"/>
              <a:ext cx="263833" cy="263833"/>
            </a:xfrm>
            <a:custGeom>
              <a:avLst/>
              <a:pathLst>
                <a:path w="263833" h="263833">
                  <a:moveTo>
                    <a:pt x="263833" y="0"/>
                  </a:moveTo>
                  <a:lnTo>
                    <a:pt x="263833" y="11908"/>
                  </a:lnTo>
                  <a:lnTo>
                    <a:pt x="11908" y="263833"/>
                  </a:lnTo>
                  <a:lnTo>
                    <a:pt x="0" y="263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12947" y="42963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12947" y="41772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12947" y="40581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12947" y="39391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12947" y="38200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12947" y="37009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12947" y="35818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12947" y="34627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12947" y="33436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12947" y="32245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12947" y="31054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12947" y="29863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12947" y="28672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12947" y="27482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12947" y="26291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12947" y="25100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12947" y="23909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12947" y="22718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12947" y="21527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12947" y="20336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12947" y="1998942"/>
              <a:ext cx="278651" cy="278651"/>
            </a:xfrm>
            <a:custGeom>
              <a:avLst/>
              <a:pathLst>
                <a:path w="278651" h="278651">
                  <a:moveTo>
                    <a:pt x="266742" y="0"/>
                  </a:moveTo>
                  <a:lnTo>
                    <a:pt x="278651" y="0"/>
                  </a:lnTo>
                  <a:lnTo>
                    <a:pt x="0" y="278651"/>
                  </a:lnTo>
                  <a:lnTo>
                    <a:pt x="0" y="266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12947" y="1998942"/>
              <a:ext cx="159561" cy="159561"/>
            </a:xfrm>
            <a:custGeom>
              <a:avLst/>
              <a:pathLst>
                <a:path w="159561" h="159561">
                  <a:moveTo>
                    <a:pt x="147652" y="0"/>
                  </a:moveTo>
                  <a:lnTo>
                    <a:pt x="159561" y="0"/>
                  </a:lnTo>
                  <a:lnTo>
                    <a:pt x="0" y="159561"/>
                  </a:lnTo>
                  <a:lnTo>
                    <a:pt x="0" y="1476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12947" y="1998942"/>
              <a:ext cx="40471" cy="40471"/>
            </a:xfrm>
            <a:custGeom>
              <a:avLst/>
              <a:pathLst>
                <a:path w="40471" h="40471">
                  <a:moveTo>
                    <a:pt x="28562" y="0"/>
                  </a:moveTo>
                  <a:lnTo>
                    <a:pt x="40471" y="0"/>
                  </a:lnTo>
                  <a:lnTo>
                    <a:pt x="0" y="40471"/>
                  </a:lnTo>
                  <a:lnTo>
                    <a:pt x="0" y="285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495672" y="4620787"/>
              <a:ext cx="58506" cy="58506"/>
            </a:xfrm>
            <a:custGeom>
              <a:avLst/>
              <a:pathLst>
                <a:path w="58506" h="58506">
                  <a:moveTo>
                    <a:pt x="58506" y="0"/>
                  </a:moveTo>
                  <a:lnTo>
                    <a:pt x="58506" y="11908"/>
                  </a:lnTo>
                  <a:lnTo>
                    <a:pt x="11908" y="58506"/>
                  </a:lnTo>
                  <a:lnTo>
                    <a:pt x="0" y="5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76582" y="4501697"/>
              <a:ext cx="177596" cy="177596"/>
            </a:xfrm>
            <a:custGeom>
              <a:avLst/>
              <a:pathLst>
                <a:path w="177596" h="177596">
                  <a:moveTo>
                    <a:pt x="177596" y="0"/>
                  </a:moveTo>
                  <a:lnTo>
                    <a:pt x="177596" y="11908"/>
                  </a:lnTo>
                  <a:lnTo>
                    <a:pt x="11908" y="177596"/>
                  </a:lnTo>
                  <a:lnTo>
                    <a:pt x="0" y="1775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57493" y="4382608"/>
              <a:ext cx="296686" cy="296686"/>
            </a:xfrm>
            <a:custGeom>
              <a:avLst/>
              <a:pathLst>
                <a:path w="296686" h="296686">
                  <a:moveTo>
                    <a:pt x="296686" y="0"/>
                  </a:moveTo>
                  <a:lnTo>
                    <a:pt x="296686" y="11908"/>
                  </a:lnTo>
                  <a:lnTo>
                    <a:pt x="11908" y="296686"/>
                  </a:lnTo>
                  <a:lnTo>
                    <a:pt x="0" y="2966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03069" y="42635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03069" y="41444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03069" y="40253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03069" y="39062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03069" y="37871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03069" y="36680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03069" y="35489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03069" y="34298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03069" y="33107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03069" y="31917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03069" y="30726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03069" y="29535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03069" y="28344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03069" y="27153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03069" y="25962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03069" y="24771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03069" y="23580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03069" y="22389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03069" y="21199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03069" y="20008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03069" y="1998942"/>
              <a:ext cx="245798" cy="245798"/>
            </a:xfrm>
            <a:custGeom>
              <a:avLst/>
              <a:pathLst>
                <a:path w="245798" h="245798">
                  <a:moveTo>
                    <a:pt x="233889" y="0"/>
                  </a:moveTo>
                  <a:lnTo>
                    <a:pt x="245798" y="0"/>
                  </a:lnTo>
                  <a:lnTo>
                    <a:pt x="0" y="245798"/>
                  </a:lnTo>
                  <a:lnTo>
                    <a:pt x="0" y="233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03069" y="1998942"/>
              <a:ext cx="126708" cy="126708"/>
            </a:xfrm>
            <a:custGeom>
              <a:avLst/>
              <a:pathLst>
                <a:path w="126708" h="126708">
                  <a:moveTo>
                    <a:pt x="114799" y="0"/>
                  </a:moveTo>
                  <a:lnTo>
                    <a:pt x="126708" y="0"/>
                  </a:lnTo>
                  <a:lnTo>
                    <a:pt x="0" y="126708"/>
                  </a:lnTo>
                  <a:lnTo>
                    <a:pt x="0" y="1147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03069" y="1998942"/>
              <a:ext cx="7618" cy="7618"/>
            </a:xfrm>
            <a:custGeom>
              <a:avLst/>
              <a:pathLst>
                <a:path w="7618" h="7618">
                  <a:moveTo>
                    <a:pt x="0" y="7618"/>
                  </a:moveTo>
                  <a:lnTo>
                    <a:pt x="0" y="0"/>
                  </a:lnTo>
                  <a:lnTo>
                    <a:pt x="761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1850033"/>
              <a:ext cx="351110" cy="361854"/>
            </a:xfrm>
            <a:custGeom>
              <a:avLst/>
              <a:pathLst>
                <a:path w="351110" h="361854">
                  <a:moveTo>
                    <a:pt x="349945" y="0"/>
                  </a:moveTo>
                  <a:lnTo>
                    <a:pt x="351110" y="0"/>
                  </a:lnTo>
                  <a:lnTo>
                    <a:pt x="351110" y="10743"/>
                  </a:lnTo>
                  <a:lnTo>
                    <a:pt x="0" y="361854"/>
                  </a:lnTo>
                  <a:lnTo>
                    <a:pt x="0" y="349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1850033"/>
              <a:ext cx="242764" cy="242764"/>
            </a:xfrm>
            <a:custGeom>
              <a:avLst/>
              <a:pathLst>
                <a:path w="242764" h="242764">
                  <a:moveTo>
                    <a:pt x="230855" y="0"/>
                  </a:moveTo>
                  <a:lnTo>
                    <a:pt x="242764" y="0"/>
                  </a:lnTo>
                  <a:lnTo>
                    <a:pt x="0" y="242764"/>
                  </a:lnTo>
                  <a:lnTo>
                    <a:pt x="0" y="2308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1850033"/>
              <a:ext cx="123674" cy="123674"/>
            </a:xfrm>
            <a:custGeom>
              <a:avLst/>
              <a:pathLst>
                <a:path w="123674" h="123674">
                  <a:moveTo>
                    <a:pt x="111765" y="0"/>
                  </a:moveTo>
                  <a:lnTo>
                    <a:pt x="123674" y="0"/>
                  </a:lnTo>
                  <a:lnTo>
                    <a:pt x="0" y="123674"/>
                  </a:lnTo>
                  <a:lnTo>
                    <a:pt x="0" y="111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1850033"/>
              <a:ext cx="4584" cy="4584"/>
            </a:xfrm>
            <a:custGeom>
              <a:avLst/>
              <a:pathLst>
                <a:path w="4584" h="4584">
                  <a:moveTo>
                    <a:pt x="0" y="4584"/>
                  </a:moveTo>
                  <a:lnTo>
                    <a:pt x="0" y="0"/>
                  </a:lnTo>
                  <a:lnTo>
                    <a:pt x="458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1552216"/>
              <a:ext cx="351110" cy="355785"/>
            </a:xfrm>
            <a:custGeom>
              <a:avLst/>
              <a:pathLst>
                <a:path w="351110" h="355785">
                  <a:moveTo>
                    <a:pt x="343876" y="0"/>
                  </a:moveTo>
                  <a:lnTo>
                    <a:pt x="351110" y="0"/>
                  </a:lnTo>
                  <a:lnTo>
                    <a:pt x="351110" y="4675"/>
                  </a:lnTo>
                  <a:lnTo>
                    <a:pt x="0" y="355785"/>
                  </a:lnTo>
                  <a:lnTo>
                    <a:pt x="0" y="3438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1552216"/>
              <a:ext cx="236695" cy="236695"/>
            </a:xfrm>
            <a:custGeom>
              <a:avLst/>
              <a:pathLst>
                <a:path w="236695" h="236695">
                  <a:moveTo>
                    <a:pt x="224786" y="0"/>
                  </a:moveTo>
                  <a:lnTo>
                    <a:pt x="236695" y="0"/>
                  </a:lnTo>
                  <a:lnTo>
                    <a:pt x="0" y="236695"/>
                  </a:lnTo>
                  <a:lnTo>
                    <a:pt x="0" y="224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1552216"/>
              <a:ext cx="117606" cy="117606"/>
            </a:xfrm>
            <a:custGeom>
              <a:avLst/>
              <a:pathLst>
                <a:path w="117606" h="117606">
                  <a:moveTo>
                    <a:pt x="105697" y="0"/>
                  </a:moveTo>
                  <a:lnTo>
                    <a:pt x="117606" y="0"/>
                  </a:lnTo>
                  <a:lnTo>
                    <a:pt x="0" y="117606"/>
                  </a:lnTo>
                  <a:lnTo>
                    <a:pt x="0" y="105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877469" y="4661850"/>
              <a:ext cx="17444" cy="17444"/>
            </a:xfrm>
            <a:custGeom>
              <a:avLst/>
              <a:pathLst>
                <a:path w="17444" h="17444">
                  <a:moveTo>
                    <a:pt x="17444" y="0"/>
                  </a:moveTo>
                  <a:lnTo>
                    <a:pt x="17444" y="11908"/>
                  </a:lnTo>
                  <a:lnTo>
                    <a:pt x="11908" y="17444"/>
                  </a:lnTo>
                  <a:lnTo>
                    <a:pt x="0" y="17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758379" y="4542760"/>
              <a:ext cx="136534" cy="136534"/>
            </a:xfrm>
            <a:custGeom>
              <a:avLst/>
              <a:pathLst>
                <a:path w="136534" h="136534">
                  <a:moveTo>
                    <a:pt x="136534" y="0"/>
                  </a:moveTo>
                  <a:lnTo>
                    <a:pt x="136534" y="11908"/>
                  </a:lnTo>
                  <a:lnTo>
                    <a:pt x="11908" y="136534"/>
                  </a:lnTo>
                  <a:lnTo>
                    <a:pt x="0" y="1365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639289" y="4423670"/>
              <a:ext cx="255624" cy="255624"/>
            </a:xfrm>
            <a:custGeom>
              <a:avLst/>
              <a:pathLst>
                <a:path w="255624" h="255624">
                  <a:moveTo>
                    <a:pt x="255624" y="0"/>
                  </a:moveTo>
                  <a:lnTo>
                    <a:pt x="255624" y="11908"/>
                  </a:lnTo>
                  <a:lnTo>
                    <a:pt x="11908" y="255624"/>
                  </a:lnTo>
                  <a:lnTo>
                    <a:pt x="0" y="2556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543803" y="43045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543803" y="41854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43803" y="40664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543803" y="39473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543803" y="38282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543803" y="37091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543803" y="35900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543803" y="34709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43803" y="33518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543803" y="32327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543803" y="31136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543803" y="29945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543803" y="28755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543803" y="27564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543803" y="26373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543803" y="25182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543803" y="23991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543803" y="22800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543803" y="21609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543803" y="20418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543803" y="19227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543803" y="18036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543803" y="16846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543803" y="15655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543803" y="14464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543803" y="1403308"/>
              <a:ext cx="287045" cy="287045"/>
            </a:xfrm>
            <a:custGeom>
              <a:avLst/>
              <a:pathLst>
                <a:path w="287045" h="287045">
                  <a:moveTo>
                    <a:pt x="275136" y="0"/>
                  </a:moveTo>
                  <a:lnTo>
                    <a:pt x="287045" y="0"/>
                  </a:lnTo>
                  <a:lnTo>
                    <a:pt x="0" y="287045"/>
                  </a:lnTo>
                  <a:lnTo>
                    <a:pt x="0" y="2751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543803" y="1403308"/>
              <a:ext cx="167955" cy="167955"/>
            </a:xfrm>
            <a:custGeom>
              <a:avLst/>
              <a:pathLst>
                <a:path w="167955" h="167955">
                  <a:moveTo>
                    <a:pt x="156046" y="0"/>
                  </a:moveTo>
                  <a:lnTo>
                    <a:pt x="167955" y="0"/>
                  </a:lnTo>
                  <a:lnTo>
                    <a:pt x="0" y="167955"/>
                  </a:lnTo>
                  <a:lnTo>
                    <a:pt x="0" y="156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543803" y="1403308"/>
              <a:ext cx="48866" cy="48866"/>
            </a:xfrm>
            <a:custGeom>
              <a:avLst/>
              <a:pathLst>
                <a:path w="48866" h="48866">
                  <a:moveTo>
                    <a:pt x="36957" y="0"/>
                  </a:moveTo>
                  <a:lnTo>
                    <a:pt x="48866" y="0"/>
                  </a:lnTo>
                  <a:lnTo>
                    <a:pt x="0" y="48866"/>
                  </a:lnTo>
                  <a:lnTo>
                    <a:pt x="0" y="369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425637" y="4649528"/>
              <a:ext cx="29765" cy="29765"/>
            </a:xfrm>
            <a:custGeom>
              <a:avLst/>
              <a:pathLst>
                <a:path w="29765" h="29765">
                  <a:moveTo>
                    <a:pt x="29765" y="0"/>
                  </a:moveTo>
                  <a:lnTo>
                    <a:pt x="29765" y="11908"/>
                  </a:lnTo>
                  <a:lnTo>
                    <a:pt x="11908" y="29765"/>
                  </a:lnTo>
                  <a:lnTo>
                    <a:pt x="0" y="29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306547" y="4530438"/>
              <a:ext cx="148855" cy="148855"/>
            </a:xfrm>
            <a:custGeom>
              <a:avLst/>
              <a:pathLst>
                <a:path w="148855" h="148855">
                  <a:moveTo>
                    <a:pt x="148855" y="0"/>
                  </a:moveTo>
                  <a:lnTo>
                    <a:pt x="148855" y="11908"/>
                  </a:lnTo>
                  <a:lnTo>
                    <a:pt x="11908" y="148855"/>
                  </a:lnTo>
                  <a:lnTo>
                    <a:pt x="0" y="1488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87457" y="4411349"/>
              <a:ext cx="267945" cy="267945"/>
            </a:xfrm>
            <a:custGeom>
              <a:avLst/>
              <a:pathLst>
                <a:path w="267945" h="267945">
                  <a:moveTo>
                    <a:pt x="267945" y="0"/>
                  </a:moveTo>
                  <a:lnTo>
                    <a:pt x="267945" y="11908"/>
                  </a:lnTo>
                  <a:lnTo>
                    <a:pt x="11908" y="267945"/>
                  </a:lnTo>
                  <a:lnTo>
                    <a:pt x="0" y="267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42922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41731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40540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39349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38158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7104293" y="36968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7104293" y="35777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104293" y="34586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104293" y="33395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104293" y="32204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104293" y="31013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104293" y="29822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104293" y="28631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104293" y="27440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26250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25059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23868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104293" y="22677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104293" y="21486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104293" y="20295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104293" y="19104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104293" y="17913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104293" y="16722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104293" y="15531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104293" y="14341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104293" y="1328854"/>
              <a:ext cx="349178" cy="349178"/>
            </a:xfrm>
            <a:custGeom>
              <a:avLst/>
              <a:pathLst>
                <a:path w="349178" h="349178">
                  <a:moveTo>
                    <a:pt x="337269" y="0"/>
                  </a:moveTo>
                  <a:lnTo>
                    <a:pt x="349178" y="0"/>
                  </a:lnTo>
                  <a:lnTo>
                    <a:pt x="0" y="349178"/>
                  </a:lnTo>
                  <a:lnTo>
                    <a:pt x="0" y="3372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104293" y="1328854"/>
              <a:ext cx="230088" cy="230088"/>
            </a:xfrm>
            <a:custGeom>
              <a:avLst/>
              <a:pathLst>
                <a:path w="230088" h="230088">
                  <a:moveTo>
                    <a:pt x="218179" y="0"/>
                  </a:moveTo>
                  <a:lnTo>
                    <a:pt x="230088" y="0"/>
                  </a:lnTo>
                  <a:lnTo>
                    <a:pt x="0" y="230088"/>
                  </a:lnTo>
                  <a:lnTo>
                    <a:pt x="0" y="218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104293" y="1328854"/>
              <a:ext cx="110998" cy="110998"/>
            </a:xfrm>
            <a:custGeom>
              <a:avLst/>
              <a:pathLst>
                <a:path w="110998" h="110998">
                  <a:moveTo>
                    <a:pt x="99089" y="0"/>
                  </a:moveTo>
                  <a:lnTo>
                    <a:pt x="110998" y="0"/>
                  </a:lnTo>
                  <a:lnTo>
                    <a:pt x="0" y="110998"/>
                  </a:lnTo>
                  <a:lnTo>
                    <a:pt x="0" y="99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rc297"/>
            <p:cNvSpPr/>
            <p:nvPr/>
          </p:nvSpPr>
          <p:spPr>
            <a:xfrm>
              <a:off x="862335" y="2966847"/>
              <a:ext cx="351110" cy="1712447"/>
            </a:xfrm>
            <a:prstGeom prst="rect">
              <a:avLst/>
            </a:prstGeom>
            <a:ln w="1355" cap="flat">
              <a:solidFill>
                <a:srgbClr val="000000">
                  <a:alpha val="100000"/>
                </a:srgbClr>
              </a:solidFill>
              <a:prstDash val="solid"/>
              <a:miter/>
            </a:ln>
          </p:spPr>
          <p:txBody>
            <a:bodyPr/>
            <a:lstStyle/>
            <a:p/>
          </p:txBody>
        </p:sp>
        <p:sp>
          <p:nvSpPr>
            <p:cNvPr id="298" name="rc298"/>
            <p:cNvSpPr/>
            <p:nvPr/>
          </p:nvSpPr>
          <p:spPr>
            <a:xfrm>
              <a:off x="1252457" y="2706257"/>
              <a:ext cx="351110" cy="1973037"/>
            </a:xfrm>
            <a:prstGeom prst="rect">
              <a:avLst/>
            </a:prstGeom>
            <a:ln w="1355" cap="flat">
              <a:solidFill>
                <a:srgbClr val="000000">
                  <a:alpha val="100000"/>
                </a:srgbClr>
              </a:solidFill>
              <a:prstDash val="solid"/>
              <a:miter/>
            </a:ln>
          </p:spPr>
          <p:txBody>
            <a:bodyPr/>
            <a:lstStyle/>
            <a:p/>
          </p:txBody>
        </p:sp>
        <p:sp>
          <p:nvSpPr>
            <p:cNvPr id="299" name="rc299"/>
            <p:cNvSpPr/>
            <p:nvPr/>
          </p:nvSpPr>
          <p:spPr>
            <a:xfrm>
              <a:off x="1642580" y="2296759"/>
              <a:ext cx="351110" cy="2382535"/>
            </a:xfrm>
            <a:prstGeom prst="rect">
              <a:avLst/>
            </a:prstGeom>
            <a:ln w="1355" cap="flat">
              <a:solidFill>
                <a:srgbClr val="000000">
                  <a:alpha val="100000"/>
                </a:srgbClr>
              </a:solidFill>
              <a:prstDash val="solid"/>
              <a:miter/>
            </a:ln>
          </p:spPr>
          <p:txBody>
            <a:bodyPr/>
            <a:lstStyle/>
            <a:p/>
          </p:txBody>
        </p:sp>
        <p:sp>
          <p:nvSpPr>
            <p:cNvPr id="300" name="rc300"/>
            <p:cNvSpPr/>
            <p:nvPr/>
          </p:nvSpPr>
          <p:spPr>
            <a:xfrm>
              <a:off x="2032702" y="2259532"/>
              <a:ext cx="351110" cy="2419762"/>
            </a:xfrm>
            <a:prstGeom prst="rect">
              <a:avLst/>
            </a:prstGeom>
            <a:ln w="1355" cap="flat">
              <a:solidFill>
                <a:srgbClr val="000000">
                  <a:alpha val="100000"/>
                </a:srgbClr>
              </a:solidFill>
              <a:prstDash val="solid"/>
              <a:miter/>
            </a:ln>
          </p:spPr>
          <p:txBody>
            <a:bodyPr/>
            <a:lstStyle/>
            <a:p/>
          </p:txBody>
        </p:sp>
        <p:sp>
          <p:nvSpPr>
            <p:cNvPr id="301" name="rc301"/>
            <p:cNvSpPr/>
            <p:nvPr/>
          </p:nvSpPr>
          <p:spPr>
            <a:xfrm>
              <a:off x="2812947" y="1998942"/>
              <a:ext cx="351110" cy="2680352"/>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3203069" y="1998942"/>
              <a:ext cx="351110" cy="2680352"/>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3593191" y="1850033"/>
              <a:ext cx="351110" cy="2829260"/>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4373436" y="1552216"/>
              <a:ext cx="351110" cy="3127077"/>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5543803" y="1403308"/>
              <a:ext cx="351110" cy="3275986"/>
            </a:xfrm>
            <a:prstGeom prst="rect">
              <a:avLst/>
            </a:prstGeom>
            <a:ln w="1355" cap="flat">
              <a:solidFill>
                <a:srgbClr val="000000">
                  <a:alpha val="100000"/>
                </a:srgbClr>
              </a:solidFill>
              <a:prstDash val="solid"/>
              <a:miter/>
            </a:ln>
          </p:spPr>
          <p:txBody>
            <a:bodyPr/>
            <a:lstStyle/>
            <a:p/>
          </p:txBody>
        </p:sp>
        <p:sp>
          <p:nvSpPr>
            <p:cNvPr id="306" name="rc306"/>
            <p:cNvSpPr/>
            <p:nvPr/>
          </p:nvSpPr>
          <p:spPr>
            <a:xfrm>
              <a:off x="7104293" y="1328854"/>
              <a:ext cx="351110" cy="3350440"/>
            </a:xfrm>
            <a:prstGeom prst="rect">
              <a:avLst/>
            </a:prstGeom>
            <a:ln w="1355" cap="flat">
              <a:solidFill>
                <a:srgbClr val="000000">
                  <a:alpha val="100000"/>
                </a:srgbClr>
              </a:solidFill>
              <a:prstDash val="solid"/>
              <a:miter/>
            </a:ln>
          </p:spPr>
          <p:txBody>
            <a:bodyPr/>
            <a:lstStyle/>
            <a:p/>
          </p:txBody>
        </p:sp>
        <p:sp>
          <p:nvSpPr>
            <p:cNvPr id="307" name="tx307"/>
            <p:cNvSpPr/>
            <p:nvPr/>
          </p:nvSpPr>
          <p:spPr>
            <a:xfrm>
              <a:off x="957504" y="281018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08" name="tx308"/>
            <p:cNvSpPr/>
            <p:nvPr/>
          </p:nvSpPr>
          <p:spPr>
            <a:xfrm>
              <a:off x="1347626" y="253388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309" name="tx309"/>
            <p:cNvSpPr/>
            <p:nvPr/>
          </p:nvSpPr>
          <p:spPr>
            <a:xfrm>
              <a:off x="1737748" y="20998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64</a:t>
              </a:r>
            </a:p>
          </p:txBody>
        </p:sp>
        <p:sp>
          <p:nvSpPr>
            <p:cNvPr id="310" name="tx310"/>
            <p:cNvSpPr/>
            <p:nvPr/>
          </p:nvSpPr>
          <p:spPr>
            <a:xfrm>
              <a:off x="2127871" y="20604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1" name="tx311"/>
            <p:cNvSpPr/>
            <p:nvPr/>
          </p:nvSpPr>
          <p:spPr>
            <a:xfrm>
              <a:off x="2517993" y="18631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12" name="tx312"/>
            <p:cNvSpPr/>
            <p:nvPr/>
          </p:nvSpPr>
          <p:spPr>
            <a:xfrm>
              <a:off x="2908115" y="178596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13" name="tx313"/>
            <p:cNvSpPr/>
            <p:nvPr/>
          </p:nvSpPr>
          <p:spPr>
            <a:xfrm>
              <a:off x="3298238" y="178596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14" name="tx314"/>
            <p:cNvSpPr/>
            <p:nvPr/>
          </p:nvSpPr>
          <p:spPr>
            <a:xfrm>
              <a:off x="3688360" y="16263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15" name="tx315"/>
            <p:cNvSpPr/>
            <p:nvPr/>
          </p:nvSpPr>
          <p:spPr>
            <a:xfrm>
              <a:off x="4078483" y="150797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16" name="tx316"/>
            <p:cNvSpPr/>
            <p:nvPr/>
          </p:nvSpPr>
          <p:spPr>
            <a:xfrm>
              <a:off x="4468605" y="13106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17" name="tx317"/>
            <p:cNvSpPr/>
            <p:nvPr/>
          </p:nvSpPr>
          <p:spPr>
            <a:xfrm>
              <a:off x="4858727" y="127121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18" name="tx318"/>
            <p:cNvSpPr/>
            <p:nvPr/>
          </p:nvSpPr>
          <p:spPr>
            <a:xfrm>
              <a:off x="5248850" y="123175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19" name="tx319"/>
            <p:cNvSpPr/>
            <p:nvPr/>
          </p:nvSpPr>
          <p:spPr>
            <a:xfrm>
              <a:off x="5638972" y="11528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20" name="tx320"/>
            <p:cNvSpPr/>
            <p:nvPr/>
          </p:nvSpPr>
          <p:spPr>
            <a:xfrm>
              <a:off x="6029094" y="11528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21" name="tx321"/>
            <p:cNvSpPr/>
            <p:nvPr/>
          </p:nvSpPr>
          <p:spPr>
            <a:xfrm>
              <a:off x="6419217" y="111336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22" name="tx322"/>
            <p:cNvSpPr/>
            <p:nvPr/>
          </p:nvSpPr>
          <p:spPr>
            <a:xfrm>
              <a:off x="7199461"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3" name="tx323"/>
            <p:cNvSpPr/>
            <p:nvPr/>
          </p:nvSpPr>
          <p:spPr>
            <a:xfrm>
              <a:off x="7589584"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4" name="tx324"/>
            <p:cNvSpPr/>
            <p:nvPr/>
          </p:nvSpPr>
          <p:spPr>
            <a:xfrm>
              <a:off x="6809339"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5" name="tx325"/>
            <p:cNvSpPr/>
            <p:nvPr/>
          </p:nvSpPr>
          <p:spPr>
            <a:xfrm>
              <a:off x="7979706" y="95545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26" name="tx326"/>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27" name="tx327"/>
            <p:cNvSpPr/>
            <p:nvPr/>
          </p:nvSpPr>
          <p:spPr>
            <a:xfrm>
              <a:off x="8369828"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28" name="pg328"/>
            <p:cNvSpPr/>
            <p:nvPr/>
          </p:nvSpPr>
          <p:spPr>
            <a:xfrm>
              <a:off x="975224" y="37145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9" name="tx329"/>
            <p:cNvSpPr/>
            <p:nvPr/>
          </p:nvSpPr>
          <p:spPr>
            <a:xfrm>
              <a:off x="1007745" y="374535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30" name="pg330"/>
            <p:cNvSpPr/>
            <p:nvPr/>
          </p:nvSpPr>
          <p:spPr>
            <a:xfrm>
              <a:off x="1365346" y="358422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1397867" y="361643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2" name="pg332"/>
            <p:cNvSpPr/>
            <p:nvPr/>
          </p:nvSpPr>
          <p:spPr>
            <a:xfrm>
              <a:off x="1755468" y="337947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3" name="tx333"/>
            <p:cNvSpPr/>
            <p:nvPr/>
          </p:nvSpPr>
          <p:spPr>
            <a:xfrm>
              <a:off x="1787990" y="341300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4" name="pg334"/>
            <p:cNvSpPr/>
            <p:nvPr/>
          </p:nvSpPr>
          <p:spPr>
            <a:xfrm>
              <a:off x="2145591" y="336086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5" name="tx335"/>
            <p:cNvSpPr/>
            <p:nvPr/>
          </p:nvSpPr>
          <p:spPr>
            <a:xfrm>
              <a:off x="2178112" y="339338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36" name="pg336"/>
            <p:cNvSpPr/>
            <p:nvPr/>
          </p:nvSpPr>
          <p:spPr>
            <a:xfrm>
              <a:off x="2925835" y="323057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7" name="tx337"/>
            <p:cNvSpPr/>
            <p:nvPr/>
          </p:nvSpPr>
          <p:spPr>
            <a:xfrm>
              <a:off x="2958357" y="326277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38" name="pg338"/>
            <p:cNvSpPr/>
            <p:nvPr/>
          </p:nvSpPr>
          <p:spPr>
            <a:xfrm>
              <a:off x="3285813" y="323057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9" name="tx339"/>
            <p:cNvSpPr/>
            <p:nvPr/>
          </p:nvSpPr>
          <p:spPr>
            <a:xfrm>
              <a:off x="3318334" y="326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40" name="pg340"/>
            <p:cNvSpPr/>
            <p:nvPr/>
          </p:nvSpPr>
          <p:spPr>
            <a:xfrm>
              <a:off x="3706080" y="31561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1" name="tx341"/>
            <p:cNvSpPr/>
            <p:nvPr/>
          </p:nvSpPr>
          <p:spPr>
            <a:xfrm>
              <a:off x="3738602" y="31869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42" name="pg342"/>
            <p:cNvSpPr/>
            <p:nvPr/>
          </p:nvSpPr>
          <p:spPr>
            <a:xfrm>
              <a:off x="4486325" y="30072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3" name="tx343"/>
            <p:cNvSpPr/>
            <p:nvPr/>
          </p:nvSpPr>
          <p:spPr>
            <a:xfrm>
              <a:off x="4518846" y="303946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4" name="pg344"/>
            <p:cNvSpPr/>
            <p:nvPr/>
          </p:nvSpPr>
          <p:spPr>
            <a:xfrm>
              <a:off x="5656692" y="29327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5689213" y="29636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46" name="pg346"/>
            <p:cNvSpPr/>
            <p:nvPr/>
          </p:nvSpPr>
          <p:spPr>
            <a:xfrm>
              <a:off x="7217181" y="28955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7249703" y="292640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48" name="tx348"/>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49" name="tx349"/>
            <p:cNvSpPr/>
            <p:nvPr/>
          </p:nvSpPr>
          <p:spPr>
            <a:xfrm>
              <a:off x="585797" y="36965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0" name="tx350"/>
            <p:cNvSpPr/>
            <p:nvPr/>
          </p:nvSpPr>
          <p:spPr>
            <a:xfrm>
              <a:off x="585797" y="27658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1" name="tx351"/>
            <p:cNvSpPr/>
            <p:nvPr/>
          </p:nvSpPr>
          <p:spPr>
            <a:xfrm>
              <a:off x="585797" y="183685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2" name="tx352"/>
            <p:cNvSpPr/>
            <p:nvPr/>
          </p:nvSpPr>
          <p:spPr>
            <a:xfrm>
              <a:off x="508103" y="90446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53" name="tx353"/>
            <p:cNvSpPr/>
            <p:nvPr/>
          </p:nvSpPr>
          <p:spPr>
            <a:xfrm rot="-5400000">
              <a:off x="638810"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54" name="tx354"/>
            <p:cNvSpPr/>
            <p:nvPr/>
          </p:nvSpPr>
          <p:spPr>
            <a:xfrm rot="-5400000">
              <a:off x="1195816"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55" name="tx355"/>
            <p:cNvSpPr/>
            <p:nvPr/>
          </p:nvSpPr>
          <p:spPr>
            <a:xfrm rot="-5400000">
              <a:off x="1564076"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56" name="tx356"/>
            <p:cNvSpPr/>
            <p:nvPr/>
          </p:nvSpPr>
          <p:spPr>
            <a:xfrm rot="-5400000">
              <a:off x="1794478"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57" name="tx357"/>
            <p:cNvSpPr/>
            <p:nvPr/>
          </p:nvSpPr>
          <p:spPr>
            <a:xfrm rot="-5400000">
              <a:off x="2313318"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58" name="tx358"/>
            <p:cNvSpPr/>
            <p:nvPr/>
          </p:nvSpPr>
          <p:spPr>
            <a:xfrm rot="-5400000">
              <a:off x="2722199"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59" name="tx359"/>
            <p:cNvSpPr/>
            <p:nvPr/>
          </p:nvSpPr>
          <p:spPr>
            <a:xfrm rot="-5400000">
              <a:off x="2972996"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60" name="tx360"/>
            <p:cNvSpPr/>
            <p:nvPr/>
          </p:nvSpPr>
          <p:spPr>
            <a:xfrm rot="-5400000">
              <a:off x="3386550"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61" name="tx361"/>
            <p:cNvSpPr/>
            <p:nvPr/>
          </p:nvSpPr>
          <p:spPr>
            <a:xfrm rot="-5400000">
              <a:off x="3901843"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62" name="tx362"/>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63" name="tx363"/>
            <p:cNvSpPr/>
            <p:nvPr/>
          </p:nvSpPr>
          <p:spPr>
            <a:xfrm rot="-5400000">
              <a:off x="4678199"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64" name="tx364"/>
            <p:cNvSpPr/>
            <p:nvPr/>
          </p:nvSpPr>
          <p:spPr>
            <a:xfrm rot="-5400000">
              <a:off x="5087660"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65" name="tx365"/>
            <p:cNvSpPr/>
            <p:nvPr/>
          </p:nvSpPr>
          <p:spPr>
            <a:xfrm rot="-5400000">
              <a:off x="5506602"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66" name="tx366"/>
            <p:cNvSpPr/>
            <p:nvPr/>
          </p:nvSpPr>
          <p:spPr>
            <a:xfrm rot="-5400000">
              <a:off x="5875749"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67" name="tx367"/>
            <p:cNvSpPr/>
            <p:nvPr/>
          </p:nvSpPr>
          <p:spPr>
            <a:xfrm rot="-5400000">
              <a:off x="6281424"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68" name="tx368"/>
            <p:cNvSpPr/>
            <p:nvPr/>
          </p:nvSpPr>
          <p:spPr>
            <a:xfrm rot="-5400000">
              <a:off x="6640339"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69" name="tx369"/>
            <p:cNvSpPr/>
            <p:nvPr/>
          </p:nvSpPr>
          <p:spPr>
            <a:xfrm rot="-5400000">
              <a:off x="7020468"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70" name="tx370"/>
            <p:cNvSpPr/>
            <p:nvPr/>
          </p:nvSpPr>
          <p:spPr>
            <a:xfrm rot="-5400000">
              <a:off x="7346948"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71" name="tx371"/>
            <p:cNvSpPr/>
            <p:nvPr/>
          </p:nvSpPr>
          <p:spPr>
            <a:xfrm rot="-5400000">
              <a:off x="7853544"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72" name="tx372"/>
            <p:cNvSpPr/>
            <p:nvPr/>
          </p:nvSpPr>
          <p:spPr>
            <a:xfrm rot="-5400000">
              <a:off x="8142643"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73" name="tx373"/>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74" name="tx374"/>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75" name="rc375"/>
            <p:cNvSpPr/>
            <p:nvPr/>
          </p:nvSpPr>
          <p:spPr>
            <a:xfrm>
              <a:off x="4146091" y="6114116"/>
              <a:ext cx="219455" cy="219455"/>
            </a:xfrm>
            <a:prstGeom prst="rect">
              <a:avLst/>
            </a:prstGeom>
            <a:solidFill>
              <a:srgbClr val="FFFFFF">
                <a:alpha val="100000"/>
              </a:srgbClr>
            </a:solidFill>
          </p:spPr>
          <p:txBody>
            <a:bodyPr/>
            <a:lstStyle/>
            <a:p/>
          </p:txBody>
        </p:sp>
        <p:sp>
          <p:nvSpPr>
            <p:cNvPr id="376" name="pg376"/>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pg378"/>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9" name="pg379"/>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0" name="pg380"/>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1" name="rc381"/>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382" name="tx382"/>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383" name="tx383"/>
            <p:cNvSpPr/>
            <p:nvPr/>
          </p:nvSpPr>
          <p:spPr>
            <a:xfrm>
              <a:off x="803816" y="398022"/>
              <a:ext cx="5842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ESAR, 2024</a:t>
              </a:r>
            </a:p>
          </p:txBody>
        </p:sp>
        <p:sp>
          <p:nvSpPr>
            <p:cNvPr id="384" name="tx38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85" name="tx385"/>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3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ESAR from lowest to highest coverage, and the rank of the top 10 countries with the most unvaccinated children, based on absolute numbers.
In 2024, Mozambique ranked number 4 out of 21 countries for lowest MCV1 coverage (based on tied ranks).
Mozambique was in the top 10 countries with the most unvaccinated children (rank=4).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326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926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526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626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2226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2826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618431"/>
              <a:ext cx="249522" cy="484266"/>
            </a:xfrm>
            <a:prstGeom prst="rect">
              <a:avLst/>
            </a:prstGeom>
            <a:solidFill>
              <a:srgbClr val="80BD41">
                <a:alpha val="100000"/>
              </a:srgbClr>
            </a:solidFill>
          </p:spPr>
          <p:txBody>
            <a:bodyPr/>
            <a:lstStyle/>
            <a:p/>
          </p:txBody>
        </p:sp>
        <p:sp>
          <p:nvSpPr>
            <p:cNvPr id="23" name="rc23"/>
            <p:cNvSpPr/>
            <p:nvPr/>
          </p:nvSpPr>
          <p:spPr>
            <a:xfrm>
              <a:off x="1296273" y="3420631"/>
              <a:ext cx="249522" cy="197799"/>
            </a:xfrm>
            <a:prstGeom prst="rect">
              <a:avLst/>
            </a:prstGeom>
            <a:solidFill>
              <a:srgbClr val="E2231A">
                <a:alpha val="100000"/>
              </a:srgbClr>
            </a:solidFill>
          </p:spPr>
          <p:txBody>
            <a:bodyPr/>
            <a:lstStyle/>
            <a:p/>
          </p:txBody>
        </p:sp>
        <p:sp>
          <p:nvSpPr>
            <p:cNvPr id="24" name="rc24"/>
            <p:cNvSpPr/>
            <p:nvPr/>
          </p:nvSpPr>
          <p:spPr>
            <a:xfrm>
              <a:off x="1573521" y="3590703"/>
              <a:ext cx="249522" cy="511993"/>
            </a:xfrm>
            <a:prstGeom prst="rect">
              <a:avLst/>
            </a:prstGeom>
            <a:solidFill>
              <a:srgbClr val="80BD41">
                <a:alpha val="100000"/>
              </a:srgbClr>
            </a:solidFill>
          </p:spPr>
          <p:txBody>
            <a:bodyPr/>
            <a:lstStyle/>
            <a:p/>
          </p:txBody>
        </p:sp>
        <p:sp>
          <p:nvSpPr>
            <p:cNvPr id="25" name="rc25"/>
            <p:cNvSpPr/>
            <p:nvPr/>
          </p:nvSpPr>
          <p:spPr>
            <a:xfrm>
              <a:off x="1573521" y="3410814"/>
              <a:ext cx="249522" cy="179889"/>
            </a:xfrm>
            <a:prstGeom prst="rect">
              <a:avLst/>
            </a:prstGeom>
            <a:solidFill>
              <a:srgbClr val="E2231A">
                <a:alpha val="100000"/>
              </a:srgbClr>
            </a:solidFill>
          </p:spPr>
          <p:txBody>
            <a:bodyPr/>
            <a:lstStyle/>
            <a:p/>
          </p:txBody>
        </p:sp>
        <p:sp>
          <p:nvSpPr>
            <p:cNvPr id="26" name="rc26"/>
            <p:cNvSpPr/>
            <p:nvPr/>
          </p:nvSpPr>
          <p:spPr>
            <a:xfrm>
              <a:off x="1850769" y="3563590"/>
              <a:ext cx="249522" cy="539106"/>
            </a:xfrm>
            <a:prstGeom prst="rect">
              <a:avLst/>
            </a:prstGeom>
            <a:solidFill>
              <a:srgbClr val="80BD41">
                <a:alpha val="100000"/>
              </a:srgbClr>
            </a:solidFill>
          </p:spPr>
          <p:txBody>
            <a:bodyPr/>
            <a:lstStyle/>
            <a:p/>
          </p:txBody>
        </p:sp>
        <p:sp>
          <p:nvSpPr>
            <p:cNvPr id="27" name="rc27"/>
            <p:cNvSpPr/>
            <p:nvPr/>
          </p:nvSpPr>
          <p:spPr>
            <a:xfrm>
              <a:off x="1850769" y="3402558"/>
              <a:ext cx="249522" cy="161031"/>
            </a:xfrm>
            <a:prstGeom prst="rect">
              <a:avLst/>
            </a:prstGeom>
            <a:solidFill>
              <a:srgbClr val="E2231A">
                <a:alpha val="100000"/>
              </a:srgbClr>
            </a:solidFill>
          </p:spPr>
          <p:txBody>
            <a:bodyPr/>
            <a:lstStyle/>
            <a:p/>
          </p:txBody>
        </p:sp>
        <p:sp>
          <p:nvSpPr>
            <p:cNvPr id="28" name="rc28"/>
            <p:cNvSpPr/>
            <p:nvPr/>
          </p:nvSpPr>
          <p:spPr>
            <a:xfrm>
              <a:off x="2128016" y="3534626"/>
              <a:ext cx="249522" cy="568071"/>
            </a:xfrm>
            <a:prstGeom prst="rect">
              <a:avLst/>
            </a:prstGeom>
            <a:solidFill>
              <a:srgbClr val="80BD41">
                <a:alpha val="100000"/>
              </a:srgbClr>
            </a:solidFill>
          </p:spPr>
          <p:txBody>
            <a:bodyPr/>
            <a:lstStyle/>
            <a:p/>
          </p:txBody>
        </p:sp>
        <p:sp>
          <p:nvSpPr>
            <p:cNvPr id="29" name="rc29"/>
            <p:cNvSpPr/>
            <p:nvPr/>
          </p:nvSpPr>
          <p:spPr>
            <a:xfrm>
              <a:off x="2128016" y="3392608"/>
              <a:ext cx="249522" cy="142017"/>
            </a:xfrm>
            <a:prstGeom prst="rect">
              <a:avLst/>
            </a:prstGeom>
            <a:solidFill>
              <a:srgbClr val="E2231A">
                <a:alpha val="100000"/>
              </a:srgbClr>
            </a:solidFill>
          </p:spPr>
          <p:txBody>
            <a:bodyPr/>
            <a:lstStyle/>
            <a:p/>
          </p:txBody>
        </p:sp>
        <p:sp>
          <p:nvSpPr>
            <p:cNvPr id="30" name="rc30"/>
            <p:cNvSpPr/>
            <p:nvPr/>
          </p:nvSpPr>
          <p:spPr>
            <a:xfrm>
              <a:off x="2405264" y="3531495"/>
              <a:ext cx="249522" cy="571201"/>
            </a:xfrm>
            <a:prstGeom prst="rect">
              <a:avLst/>
            </a:prstGeom>
            <a:solidFill>
              <a:srgbClr val="80BD41">
                <a:alpha val="100000"/>
              </a:srgbClr>
            </a:solidFill>
          </p:spPr>
          <p:txBody>
            <a:bodyPr/>
            <a:lstStyle/>
            <a:p/>
          </p:txBody>
        </p:sp>
        <p:sp>
          <p:nvSpPr>
            <p:cNvPr id="31" name="rc31"/>
            <p:cNvSpPr/>
            <p:nvPr/>
          </p:nvSpPr>
          <p:spPr>
            <a:xfrm>
              <a:off x="2405264" y="3379658"/>
              <a:ext cx="249522" cy="151837"/>
            </a:xfrm>
            <a:prstGeom prst="rect">
              <a:avLst/>
            </a:prstGeom>
            <a:solidFill>
              <a:srgbClr val="E2231A">
                <a:alpha val="100000"/>
              </a:srgbClr>
            </a:solidFill>
          </p:spPr>
          <p:txBody>
            <a:bodyPr/>
            <a:lstStyle/>
            <a:p/>
          </p:txBody>
        </p:sp>
        <p:sp>
          <p:nvSpPr>
            <p:cNvPr id="32" name="rc32"/>
            <p:cNvSpPr/>
            <p:nvPr/>
          </p:nvSpPr>
          <p:spPr>
            <a:xfrm>
              <a:off x="2682512" y="3527678"/>
              <a:ext cx="249522" cy="575018"/>
            </a:xfrm>
            <a:prstGeom prst="rect">
              <a:avLst/>
            </a:prstGeom>
            <a:solidFill>
              <a:srgbClr val="80BD41">
                <a:alpha val="100000"/>
              </a:srgbClr>
            </a:solidFill>
          </p:spPr>
          <p:txBody>
            <a:bodyPr/>
            <a:lstStyle/>
            <a:p/>
          </p:txBody>
        </p:sp>
        <p:sp>
          <p:nvSpPr>
            <p:cNvPr id="33" name="rc33"/>
            <p:cNvSpPr/>
            <p:nvPr/>
          </p:nvSpPr>
          <p:spPr>
            <a:xfrm>
              <a:off x="2682512" y="3365494"/>
              <a:ext cx="249522" cy="162184"/>
            </a:xfrm>
            <a:prstGeom prst="rect">
              <a:avLst/>
            </a:prstGeom>
            <a:solidFill>
              <a:srgbClr val="E2231A">
                <a:alpha val="100000"/>
              </a:srgbClr>
            </a:solidFill>
          </p:spPr>
          <p:txBody>
            <a:bodyPr/>
            <a:lstStyle/>
            <a:p/>
          </p:txBody>
        </p:sp>
        <p:sp>
          <p:nvSpPr>
            <p:cNvPr id="34" name="rc34"/>
            <p:cNvSpPr/>
            <p:nvPr/>
          </p:nvSpPr>
          <p:spPr>
            <a:xfrm>
              <a:off x="2959759" y="3530759"/>
              <a:ext cx="249522" cy="571937"/>
            </a:xfrm>
            <a:prstGeom prst="rect">
              <a:avLst/>
            </a:prstGeom>
            <a:solidFill>
              <a:srgbClr val="80BD41">
                <a:alpha val="100000"/>
              </a:srgbClr>
            </a:solidFill>
          </p:spPr>
          <p:txBody>
            <a:bodyPr/>
            <a:lstStyle/>
            <a:p/>
          </p:txBody>
        </p:sp>
        <p:sp>
          <p:nvSpPr>
            <p:cNvPr id="35" name="rc35"/>
            <p:cNvSpPr/>
            <p:nvPr/>
          </p:nvSpPr>
          <p:spPr>
            <a:xfrm>
              <a:off x="2959759" y="3350148"/>
              <a:ext cx="249522" cy="180611"/>
            </a:xfrm>
            <a:prstGeom prst="rect">
              <a:avLst/>
            </a:prstGeom>
            <a:solidFill>
              <a:srgbClr val="E2231A">
                <a:alpha val="100000"/>
              </a:srgbClr>
            </a:solidFill>
          </p:spPr>
          <p:txBody>
            <a:bodyPr/>
            <a:lstStyle/>
            <a:p/>
          </p:txBody>
        </p:sp>
        <p:sp>
          <p:nvSpPr>
            <p:cNvPr id="36" name="rc36"/>
            <p:cNvSpPr/>
            <p:nvPr/>
          </p:nvSpPr>
          <p:spPr>
            <a:xfrm>
              <a:off x="3237007" y="3520976"/>
              <a:ext cx="249522" cy="581720"/>
            </a:xfrm>
            <a:prstGeom prst="rect">
              <a:avLst/>
            </a:prstGeom>
            <a:solidFill>
              <a:srgbClr val="80BD41">
                <a:alpha val="100000"/>
              </a:srgbClr>
            </a:solidFill>
          </p:spPr>
          <p:txBody>
            <a:bodyPr/>
            <a:lstStyle/>
            <a:p/>
          </p:txBody>
        </p:sp>
        <p:sp>
          <p:nvSpPr>
            <p:cNvPr id="37" name="rc37"/>
            <p:cNvSpPr/>
            <p:nvPr/>
          </p:nvSpPr>
          <p:spPr>
            <a:xfrm>
              <a:off x="3237007" y="3327069"/>
              <a:ext cx="249522" cy="193906"/>
            </a:xfrm>
            <a:prstGeom prst="rect">
              <a:avLst/>
            </a:prstGeom>
            <a:solidFill>
              <a:srgbClr val="E2231A">
                <a:alpha val="100000"/>
              </a:srgbClr>
            </a:solidFill>
          </p:spPr>
          <p:txBody>
            <a:bodyPr/>
            <a:lstStyle/>
            <a:p/>
          </p:txBody>
        </p:sp>
        <p:sp>
          <p:nvSpPr>
            <p:cNvPr id="38" name="rc38"/>
            <p:cNvSpPr/>
            <p:nvPr/>
          </p:nvSpPr>
          <p:spPr>
            <a:xfrm>
              <a:off x="3514255" y="3473946"/>
              <a:ext cx="249522" cy="628751"/>
            </a:xfrm>
            <a:prstGeom prst="rect">
              <a:avLst/>
            </a:prstGeom>
            <a:solidFill>
              <a:srgbClr val="80BD41">
                <a:alpha val="100000"/>
              </a:srgbClr>
            </a:solidFill>
          </p:spPr>
          <p:txBody>
            <a:bodyPr/>
            <a:lstStyle/>
            <a:p/>
          </p:txBody>
        </p:sp>
        <p:sp>
          <p:nvSpPr>
            <p:cNvPr id="39" name="rc39"/>
            <p:cNvSpPr/>
            <p:nvPr/>
          </p:nvSpPr>
          <p:spPr>
            <a:xfrm>
              <a:off x="3514255" y="3286137"/>
              <a:ext cx="249522" cy="187808"/>
            </a:xfrm>
            <a:prstGeom prst="rect">
              <a:avLst/>
            </a:prstGeom>
            <a:solidFill>
              <a:srgbClr val="E2231A">
                <a:alpha val="100000"/>
              </a:srgbClr>
            </a:solidFill>
          </p:spPr>
          <p:txBody>
            <a:bodyPr/>
            <a:lstStyle/>
            <a:p/>
          </p:txBody>
        </p:sp>
        <p:sp>
          <p:nvSpPr>
            <p:cNvPr id="40" name="rc40"/>
            <p:cNvSpPr/>
            <p:nvPr/>
          </p:nvSpPr>
          <p:spPr>
            <a:xfrm>
              <a:off x="3791502" y="3420617"/>
              <a:ext cx="249522" cy="682079"/>
            </a:xfrm>
            <a:prstGeom prst="rect">
              <a:avLst/>
            </a:prstGeom>
            <a:solidFill>
              <a:srgbClr val="80BD41">
                <a:alpha val="100000"/>
              </a:srgbClr>
            </a:solidFill>
          </p:spPr>
          <p:txBody>
            <a:bodyPr/>
            <a:lstStyle/>
            <a:p/>
          </p:txBody>
        </p:sp>
        <p:sp>
          <p:nvSpPr>
            <p:cNvPr id="41" name="rc41"/>
            <p:cNvSpPr/>
            <p:nvPr/>
          </p:nvSpPr>
          <p:spPr>
            <a:xfrm>
              <a:off x="3791502" y="3250097"/>
              <a:ext cx="249522" cy="170520"/>
            </a:xfrm>
            <a:prstGeom prst="rect">
              <a:avLst/>
            </a:prstGeom>
            <a:solidFill>
              <a:srgbClr val="E2231A">
                <a:alpha val="100000"/>
              </a:srgbClr>
            </a:solidFill>
          </p:spPr>
          <p:txBody>
            <a:bodyPr/>
            <a:lstStyle/>
            <a:p/>
          </p:txBody>
        </p:sp>
        <p:sp>
          <p:nvSpPr>
            <p:cNvPr id="42" name="rc42"/>
            <p:cNvSpPr/>
            <p:nvPr/>
          </p:nvSpPr>
          <p:spPr>
            <a:xfrm>
              <a:off x="4068750" y="3384987"/>
              <a:ext cx="249522" cy="717709"/>
            </a:xfrm>
            <a:prstGeom prst="rect">
              <a:avLst/>
            </a:prstGeom>
            <a:solidFill>
              <a:srgbClr val="80BD41">
                <a:alpha val="100000"/>
              </a:srgbClr>
            </a:solidFill>
          </p:spPr>
          <p:txBody>
            <a:bodyPr/>
            <a:lstStyle/>
            <a:p/>
          </p:txBody>
        </p:sp>
        <p:sp>
          <p:nvSpPr>
            <p:cNvPr id="43" name="rc43"/>
            <p:cNvSpPr/>
            <p:nvPr/>
          </p:nvSpPr>
          <p:spPr>
            <a:xfrm>
              <a:off x="4068750" y="3227441"/>
              <a:ext cx="249522" cy="157546"/>
            </a:xfrm>
            <a:prstGeom prst="rect">
              <a:avLst/>
            </a:prstGeom>
            <a:solidFill>
              <a:srgbClr val="E2231A">
                <a:alpha val="100000"/>
              </a:srgbClr>
            </a:solidFill>
          </p:spPr>
          <p:txBody>
            <a:bodyPr/>
            <a:lstStyle/>
            <a:p/>
          </p:txBody>
        </p:sp>
        <p:sp>
          <p:nvSpPr>
            <p:cNvPr id="44" name="rc44"/>
            <p:cNvSpPr/>
            <p:nvPr/>
          </p:nvSpPr>
          <p:spPr>
            <a:xfrm>
              <a:off x="4345998" y="3369733"/>
              <a:ext cx="249522" cy="732963"/>
            </a:xfrm>
            <a:prstGeom prst="rect">
              <a:avLst/>
            </a:prstGeom>
            <a:solidFill>
              <a:srgbClr val="80BD41">
                <a:alpha val="100000"/>
              </a:srgbClr>
            </a:solidFill>
          </p:spPr>
          <p:txBody>
            <a:bodyPr/>
            <a:lstStyle/>
            <a:p/>
          </p:txBody>
        </p:sp>
        <p:sp>
          <p:nvSpPr>
            <p:cNvPr id="45" name="rc45"/>
            <p:cNvSpPr/>
            <p:nvPr/>
          </p:nvSpPr>
          <p:spPr>
            <a:xfrm>
              <a:off x="4345998" y="3208838"/>
              <a:ext cx="249522" cy="160894"/>
            </a:xfrm>
            <a:prstGeom prst="rect">
              <a:avLst/>
            </a:prstGeom>
            <a:solidFill>
              <a:srgbClr val="E2231A">
                <a:alpha val="100000"/>
              </a:srgbClr>
            </a:solidFill>
          </p:spPr>
          <p:txBody>
            <a:bodyPr/>
            <a:lstStyle/>
            <a:p/>
          </p:txBody>
        </p:sp>
        <p:sp>
          <p:nvSpPr>
            <p:cNvPr id="46" name="rc46"/>
            <p:cNvSpPr/>
            <p:nvPr/>
          </p:nvSpPr>
          <p:spPr>
            <a:xfrm>
              <a:off x="4623245" y="3345949"/>
              <a:ext cx="249522" cy="756747"/>
            </a:xfrm>
            <a:prstGeom prst="rect">
              <a:avLst/>
            </a:prstGeom>
            <a:solidFill>
              <a:srgbClr val="80BD41">
                <a:alpha val="100000"/>
              </a:srgbClr>
            </a:solidFill>
          </p:spPr>
          <p:txBody>
            <a:bodyPr/>
            <a:lstStyle/>
            <a:p/>
          </p:txBody>
        </p:sp>
        <p:sp>
          <p:nvSpPr>
            <p:cNvPr id="47" name="rc47"/>
            <p:cNvSpPr/>
            <p:nvPr/>
          </p:nvSpPr>
          <p:spPr>
            <a:xfrm>
              <a:off x="4623245" y="3190953"/>
              <a:ext cx="249522" cy="154996"/>
            </a:xfrm>
            <a:prstGeom prst="rect">
              <a:avLst/>
            </a:prstGeom>
            <a:solidFill>
              <a:srgbClr val="E2231A">
                <a:alpha val="100000"/>
              </a:srgbClr>
            </a:solidFill>
          </p:spPr>
          <p:txBody>
            <a:bodyPr/>
            <a:lstStyle/>
            <a:p/>
          </p:txBody>
        </p:sp>
        <p:sp>
          <p:nvSpPr>
            <p:cNvPr id="48" name="rc48"/>
            <p:cNvSpPr/>
            <p:nvPr/>
          </p:nvSpPr>
          <p:spPr>
            <a:xfrm>
              <a:off x="4900493" y="3331339"/>
              <a:ext cx="249522" cy="771358"/>
            </a:xfrm>
            <a:prstGeom prst="rect">
              <a:avLst/>
            </a:prstGeom>
            <a:solidFill>
              <a:srgbClr val="80BD41">
                <a:alpha val="100000"/>
              </a:srgbClr>
            </a:solidFill>
          </p:spPr>
          <p:txBody>
            <a:bodyPr/>
            <a:lstStyle/>
            <a:p/>
          </p:txBody>
        </p:sp>
        <p:sp>
          <p:nvSpPr>
            <p:cNvPr id="49" name="rc49"/>
            <p:cNvSpPr/>
            <p:nvPr/>
          </p:nvSpPr>
          <p:spPr>
            <a:xfrm>
              <a:off x="4900493" y="3173350"/>
              <a:ext cx="249522" cy="157989"/>
            </a:xfrm>
            <a:prstGeom prst="rect">
              <a:avLst/>
            </a:prstGeom>
            <a:solidFill>
              <a:srgbClr val="E2231A">
                <a:alpha val="100000"/>
              </a:srgbClr>
            </a:solidFill>
          </p:spPr>
          <p:txBody>
            <a:bodyPr/>
            <a:lstStyle/>
            <a:p/>
          </p:txBody>
        </p:sp>
        <p:sp>
          <p:nvSpPr>
            <p:cNvPr id="50" name="rc50"/>
            <p:cNvSpPr/>
            <p:nvPr/>
          </p:nvSpPr>
          <p:spPr>
            <a:xfrm>
              <a:off x="5177741" y="3322151"/>
              <a:ext cx="249522" cy="780545"/>
            </a:xfrm>
            <a:prstGeom prst="rect">
              <a:avLst/>
            </a:prstGeom>
            <a:solidFill>
              <a:srgbClr val="80BD41">
                <a:alpha val="100000"/>
              </a:srgbClr>
            </a:solidFill>
          </p:spPr>
          <p:txBody>
            <a:bodyPr/>
            <a:lstStyle/>
            <a:p/>
          </p:txBody>
        </p:sp>
        <p:sp>
          <p:nvSpPr>
            <p:cNvPr id="51" name="rc51"/>
            <p:cNvSpPr/>
            <p:nvPr/>
          </p:nvSpPr>
          <p:spPr>
            <a:xfrm>
              <a:off x="5177741" y="3162280"/>
              <a:ext cx="249522" cy="159871"/>
            </a:xfrm>
            <a:prstGeom prst="rect">
              <a:avLst/>
            </a:prstGeom>
            <a:solidFill>
              <a:srgbClr val="E2231A">
                <a:alpha val="100000"/>
              </a:srgbClr>
            </a:solidFill>
          </p:spPr>
          <p:txBody>
            <a:bodyPr/>
            <a:lstStyle/>
            <a:p/>
          </p:txBody>
        </p:sp>
        <p:sp>
          <p:nvSpPr>
            <p:cNvPr id="52" name="rc52"/>
            <p:cNvSpPr/>
            <p:nvPr/>
          </p:nvSpPr>
          <p:spPr>
            <a:xfrm>
              <a:off x="5454988" y="3305370"/>
              <a:ext cx="249522" cy="797326"/>
            </a:xfrm>
            <a:prstGeom prst="rect">
              <a:avLst/>
            </a:prstGeom>
            <a:solidFill>
              <a:srgbClr val="80BD41">
                <a:alpha val="100000"/>
              </a:srgbClr>
            </a:solidFill>
          </p:spPr>
          <p:txBody>
            <a:bodyPr/>
            <a:lstStyle/>
            <a:p/>
          </p:txBody>
        </p:sp>
        <p:sp>
          <p:nvSpPr>
            <p:cNvPr id="53" name="rc53"/>
            <p:cNvSpPr/>
            <p:nvPr/>
          </p:nvSpPr>
          <p:spPr>
            <a:xfrm>
              <a:off x="5454988" y="3142062"/>
              <a:ext cx="249522" cy="163307"/>
            </a:xfrm>
            <a:prstGeom prst="rect">
              <a:avLst/>
            </a:prstGeom>
            <a:solidFill>
              <a:srgbClr val="E2231A">
                <a:alpha val="100000"/>
              </a:srgbClr>
            </a:solidFill>
          </p:spPr>
          <p:txBody>
            <a:bodyPr/>
            <a:lstStyle/>
            <a:p/>
          </p:txBody>
        </p:sp>
        <p:sp>
          <p:nvSpPr>
            <p:cNvPr id="54" name="rc54"/>
            <p:cNvSpPr/>
            <p:nvPr/>
          </p:nvSpPr>
          <p:spPr>
            <a:xfrm>
              <a:off x="5732236" y="3287401"/>
              <a:ext cx="249522" cy="815295"/>
            </a:xfrm>
            <a:prstGeom prst="rect">
              <a:avLst/>
            </a:prstGeom>
            <a:solidFill>
              <a:srgbClr val="80BD41">
                <a:alpha val="100000"/>
              </a:srgbClr>
            </a:solidFill>
          </p:spPr>
          <p:txBody>
            <a:bodyPr/>
            <a:lstStyle/>
            <a:p/>
          </p:txBody>
        </p:sp>
        <p:sp>
          <p:nvSpPr>
            <p:cNvPr id="55" name="rc55"/>
            <p:cNvSpPr/>
            <p:nvPr/>
          </p:nvSpPr>
          <p:spPr>
            <a:xfrm>
              <a:off x="5732236" y="3120412"/>
              <a:ext cx="249522" cy="166988"/>
            </a:xfrm>
            <a:prstGeom prst="rect">
              <a:avLst/>
            </a:prstGeom>
            <a:solidFill>
              <a:srgbClr val="E2231A">
                <a:alpha val="100000"/>
              </a:srgbClr>
            </a:solidFill>
          </p:spPr>
          <p:txBody>
            <a:bodyPr/>
            <a:lstStyle/>
            <a:p/>
          </p:txBody>
        </p:sp>
        <p:sp>
          <p:nvSpPr>
            <p:cNvPr id="56" name="rc56"/>
            <p:cNvSpPr/>
            <p:nvPr/>
          </p:nvSpPr>
          <p:spPr>
            <a:xfrm>
              <a:off x="6009484" y="3268759"/>
              <a:ext cx="249522" cy="833937"/>
            </a:xfrm>
            <a:prstGeom prst="rect">
              <a:avLst/>
            </a:prstGeom>
            <a:solidFill>
              <a:srgbClr val="80BD41">
                <a:alpha val="100000"/>
              </a:srgbClr>
            </a:solidFill>
          </p:spPr>
          <p:txBody>
            <a:bodyPr/>
            <a:lstStyle/>
            <a:p/>
          </p:txBody>
        </p:sp>
        <p:sp>
          <p:nvSpPr>
            <p:cNvPr id="57" name="rc57"/>
            <p:cNvSpPr/>
            <p:nvPr/>
          </p:nvSpPr>
          <p:spPr>
            <a:xfrm>
              <a:off x="6009484" y="3097953"/>
              <a:ext cx="249522" cy="170806"/>
            </a:xfrm>
            <a:prstGeom prst="rect">
              <a:avLst/>
            </a:prstGeom>
            <a:solidFill>
              <a:srgbClr val="E2231A">
                <a:alpha val="100000"/>
              </a:srgbClr>
            </a:solidFill>
          </p:spPr>
          <p:txBody>
            <a:bodyPr/>
            <a:lstStyle/>
            <a:p/>
          </p:txBody>
        </p:sp>
        <p:sp>
          <p:nvSpPr>
            <p:cNvPr id="58" name="rc58"/>
            <p:cNvSpPr/>
            <p:nvPr/>
          </p:nvSpPr>
          <p:spPr>
            <a:xfrm>
              <a:off x="6286731" y="3249244"/>
              <a:ext cx="249522" cy="853452"/>
            </a:xfrm>
            <a:prstGeom prst="rect">
              <a:avLst/>
            </a:prstGeom>
            <a:solidFill>
              <a:srgbClr val="80BD41">
                <a:alpha val="100000"/>
              </a:srgbClr>
            </a:solidFill>
          </p:spPr>
          <p:txBody>
            <a:bodyPr/>
            <a:lstStyle/>
            <a:p/>
          </p:txBody>
        </p:sp>
        <p:sp>
          <p:nvSpPr>
            <p:cNvPr id="59" name="rc59"/>
            <p:cNvSpPr/>
            <p:nvPr/>
          </p:nvSpPr>
          <p:spPr>
            <a:xfrm>
              <a:off x="6286731" y="3074441"/>
              <a:ext cx="249522" cy="174802"/>
            </a:xfrm>
            <a:prstGeom prst="rect">
              <a:avLst/>
            </a:prstGeom>
            <a:solidFill>
              <a:srgbClr val="E2231A">
                <a:alpha val="100000"/>
              </a:srgbClr>
            </a:solidFill>
          </p:spPr>
          <p:txBody>
            <a:bodyPr/>
            <a:lstStyle/>
            <a:p/>
          </p:txBody>
        </p:sp>
        <p:sp>
          <p:nvSpPr>
            <p:cNvPr id="60" name="rc60"/>
            <p:cNvSpPr/>
            <p:nvPr/>
          </p:nvSpPr>
          <p:spPr>
            <a:xfrm>
              <a:off x="6563979" y="3230312"/>
              <a:ext cx="249522" cy="872384"/>
            </a:xfrm>
            <a:prstGeom prst="rect">
              <a:avLst/>
            </a:prstGeom>
            <a:solidFill>
              <a:srgbClr val="80BD41">
                <a:alpha val="100000"/>
              </a:srgbClr>
            </a:solidFill>
          </p:spPr>
          <p:txBody>
            <a:bodyPr/>
            <a:lstStyle/>
            <a:p/>
          </p:txBody>
        </p:sp>
        <p:sp>
          <p:nvSpPr>
            <p:cNvPr id="61" name="rc61"/>
            <p:cNvSpPr/>
            <p:nvPr/>
          </p:nvSpPr>
          <p:spPr>
            <a:xfrm>
              <a:off x="6563979" y="3051630"/>
              <a:ext cx="249522" cy="178681"/>
            </a:xfrm>
            <a:prstGeom prst="rect">
              <a:avLst/>
            </a:prstGeom>
            <a:solidFill>
              <a:srgbClr val="E2231A">
                <a:alpha val="100000"/>
              </a:srgbClr>
            </a:solidFill>
          </p:spPr>
          <p:txBody>
            <a:bodyPr/>
            <a:lstStyle/>
            <a:p/>
          </p:txBody>
        </p:sp>
        <p:sp>
          <p:nvSpPr>
            <p:cNvPr id="62" name="rc62"/>
            <p:cNvSpPr/>
            <p:nvPr/>
          </p:nvSpPr>
          <p:spPr>
            <a:xfrm>
              <a:off x="6841227" y="3319260"/>
              <a:ext cx="249522" cy="783437"/>
            </a:xfrm>
            <a:prstGeom prst="rect">
              <a:avLst/>
            </a:prstGeom>
            <a:solidFill>
              <a:srgbClr val="80BD41">
                <a:alpha val="100000"/>
              </a:srgbClr>
            </a:solidFill>
          </p:spPr>
          <p:txBody>
            <a:bodyPr/>
            <a:lstStyle/>
            <a:p/>
          </p:txBody>
        </p:sp>
        <p:sp>
          <p:nvSpPr>
            <p:cNvPr id="63" name="rc63"/>
            <p:cNvSpPr/>
            <p:nvPr/>
          </p:nvSpPr>
          <p:spPr>
            <a:xfrm>
              <a:off x="6841227" y="3029495"/>
              <a:ext cx="249522" cy="289764"/>
            </a:xfrm>
            <a:prstGeom prst="rect">
              <a:avLst/>
            </a:prstGeom>
            <a:solidFill>
              <a:srgbClr val="E2231A">
                <a:alpha val="100000"/>
              </a:srgbClr>
            </a:solidFill>
          </p:spPr>
          <p:txBody>
            <a:bodyPr/>
            <a:lstStyle/>
            <a:p/>
          </p:txBody>
        </p:sp>
        <p:sp>
          <p:nvSpPr>
            <p:cNvPr id="64" name="rc64"/>
            <p:cNvSpPr/>
            <p:nvPr/>
          </p:nvSpPr>
          <p:spPr>
            <a:xfrm>
              <a:off x="7118474" y="3422592"/>
              <a:ext cx="249522" cy="680104"/>
            </a:xfrm>
            <a:prstGeom prst="rect">
              <a:avLst/>
            </a:prstGeom>
            <a:solidFill>
              <a:srgbClr val="80BD41">
                <a:alpha val="100000"/>
              </a:srgbClr>
            </a:solidFill>
          </p:spPr>
          <p:txBody>
            <a:bodyPr/>
            <a:lstStyle/>
            <a:p/>
          </p:txBody>
        </p:sp>
        <p:sp>
          <p:nvSpPr>
            <p:cNvPr id="65" name="rc65"/>
            <p:cNvSpPr/>
            <p:nvPr/>
          </p:nvSpPr>
          <p:spPr>
            <a:xfrm>
              <a:off x="7118474" y="3005754"/>
              <a:ext cx="249522" cy="416838"/>
            </a:xfrm>
            <a:prstGeom prst="rect">
              <a:avLst/>
            </a:prstGeom>
            <a:solidFill>
              <a:srgbClr val="E2231A">
                <a:alpha val="100000"/>
              </a:srgbClr>
            </a:solidFill>
          </p:spPr>
          <p:txBody>
            <a:bodyPr/>
            <a:lstStyle/>
            <a:p/>
          </p:txBody>
        </p:sp>
        <p:sp>
          <p:nvSpPr>
            <p:cNvPr id="66" name="rc66"/>
            <p:cNvSpPr/>
            <p:nvPr/>
          </p:nvSpPr>
          <p:spPr>
            <a:xfrm>
              <a:off x="7395722" y="3397974"/>
              <a:ext cx="249522" cy="704723"/>
            </a:xfrm>
            <a:prstGeom prst="rect">
              <a:avLst/>
            </a:prstGeom>
            <a:solidFill>
              <a:srgbClr val="80BD41">
                <a:alpha val="100000"/>
              </a:srgbClr>
            </a:solidFill>
          </p:spPr>
          <p:txBody>
            <a:bodyPr/>
            <a:lstStyle/>
            <a:p/>
          </p:txBody>
        </p:sp>
        <p:sp>
          <p:nvSpPr>
            <p:cNvPr id="67" name="rc67"/>
            <p:cNvSpPr/>
            <p:nvPr/>
          </p:nvSpPr>
          <p:spPr>
            <a:xfrm>
              <a:off x="7395722" y="2984089"/>
              <a:ext cx="249522" cy="413884"/>
            </a:xfrm>
            <a:prstGeom prst="rect">
              <a:avLst/>
            </a:prstGeom>
            <a:solidFill>
              <a:srgbClr val="E2231A">
                <a:alpha val="100000"/>
              </a:srgbClr>
            </a:solidFill>
          </p:spPr>
          <p:txBody>
            <a:bodyPr/>
            <a:lstStyle/>
            <a:p/>
          </p:txBody>
        </p:sp>
        <p:sp>
          <p:nvSpPr>
            <p:cNvPr id="68" name="rc68"/>
            <p:cNvSpPr/>
            <p:nvPr/>
          </p:nvSpPr>
          <p:spPr>
            <a:xfrm>
              <a:off x="7672970" y="3363075"/>
              <a:ext cx="249522" cy="739621"/>
            </a:xfrm>
            <a:prstGeom prst="rect">
              <a:avLst/>
            </a:prstGeom>
            <a:solidFill>
              <a:srgbClr val="80BD41">
                <a:alpha val="100000"/>
              </a:srgbClr>
            </a:solidFill>
          </p:spPr>
          <p:txBody>
            <a:bodyPr/>
            <a:lstStyle/>
            <a:p/>
          </p:txBody>
        </p:sp>
        <p:sp>
          <p:nvSpPr>
            <p:cNvPr id="69" name="rc69"/>
            <p:cNvSpPr/>
            <p:nvPr/>
          </p:nvSpPr>
          <p:spPr>
            <a:xfrm>
              <a:off x="7672970" y="2964817"/>
              <a:ext cx="249522" cy="398257"/>
            </a:xfrm>
            <a:prstGeom prst="rect">
              <a:avLst/>
            </a:prstGeom>
            <a:solidFill>
              <a:srgbClr val="E2231A">
                <a:alpha val="100000"/>
              </a:srgbClr>
            </a:solidFill>
          </p:spPr>
          <p:txBody>
            <a:bodyPr/>
            <a:lstStyle/>
            <a:p/>
          </p:txBody>
        </p:sp>
        <p:sp>
          <p:nvSpPr>
            <p:cNvPr id="70" name="rc70"/>
            <p:cNvSpPr/>
            <p:nvPr/>
          </p:nvSpPr>
          <p:spPr>
            <a:xfrm>
              <a:off x="7950217" y="3349972"/>
              <a:ext cx="249522" cy="752724"/>
            </a:xfrm>
            <a:prstGeom prst="rect">
              <a:avLst/>
            </a:prstGeom>
            <a:solidFill>
              <a:srgbClr val="80BD41">
                <a:alpha val="100000"/>
              </a:srgbClr>
            </a:solidFill>
          </p:spPr>
          <p:txBody>
            <a:bodyPr/>
            <a:lstStyle/>
            <a:p/>
          </p:txBody>
        </p:sp>
        <p:sp>
          <p:nvSpPr>
            <p:cNvPr id="71" name="rc71"/>
            <p:cNvSpPr/>
            <p:nvPr/>
          </p:nvSpPr>
          <p:spPr>
            <a:xfrm>
              <a:off x="7950217" y="2944660"/>
              <a:ext cx="249522" cy="405312"/>
            </a:xfrm>
            <a:prstGeom prst="rect">
              <a:avLst/>
            </a:prstGeom>
            <a:solidFill>
              <a:srgbClr val="E2231A">
                <a:alpha val="100000"/>
              </a:srgbClr>
            </a:solidFill>
          </p:spPr>
          <p:txBody>
            <a:bodyPr/>
            <a:lstStyle/>
            <a:p/>
          </p:txBody>
        </p:sp>
        <p:sp>
          <p:nvSpPr>
            <p:cNvPr id="72" name="pl72"/>
            <p:cNvSpPr/>
            <p:nvPr/>
          </p:nvSpPr>
          <p:spPr>
            <a:xfrm>
              <a:off x="1421035" y="1699770"/>
              <a:ext cx="6653943" cy="607969"/>
            </a:xfrm>
            <a:custGeom>
              <a:avLst/>
              <a:pathLst>
                <a:path w="6653943" h="607969">
                  <a:moveTo>
                    <a:pt x="0" y="347411"/>
                  </a:moveTo>
                  <a:lnTo>
                    <a:pt x="277247" y="260558"/>
                  </a:lnTo>
                  <a:lnTo>
                    <a:pt x="554495" y="173705"/>
                  </a:lnTo>
                  <a:lnTo>
                    <a:pt x="831742" y="86852"/>
                  </a:lnTo>
                  <a:lnTo>
                    <a:pt x="1108990" y="115803"/>
                  </a:lnTo>
                  <a:lnTo>
                    <a:pt x="1386238" y="144754"/>
                  </a:lnTo>
                  <a:lnTo>
                    <a:pt x="1663485" y="202656"/>
                  </a:lnTo>
                  <a:lnTo>
                    <a:pt x="1940733" y="231607"/>
                  </a:lnTo>
                  <a:lnTo>
                    <a:pt x="2217981" y="173705"/>
                  </a:lnTo>
                  <a:lnTo>
                    <a:pt x="2495228" y="86852"/>
                  </a:lnTo>
                  <a:lnTo>
                    <a:pt x="2772476" y="28950"/>
                  </a:lnTo>
                  <a:lnTo>
                    <a:pt x="3049724" y="28950"/>
                  </a:lnTo>
                  <a:lnTo>
                    <a:pt x="3326971" y="0"/>
                  </a:lnTo>
                  <a:lnTo>
                    <a:pt x="3604219" y="0"/>
                  </a:lnTo>
                  <a:lnTo>
                    <a:pt x="3881467" y="0"/>
                  </a:lnTo>
                  <a:lnTo>
                    <a:pt x="4158714" y="0"/>
                  </a:lnTo>
                  <a:lnTo>
                    <a:pt x="4435962" y="0"/>
                  </a:lnTo>
                  <a:lnTo>
                    <a:pt x="4713210" y="0"/>
                  </a:lnTo>
                  <a:lnTo>
                    <a:pt x="4990457" y="0"/>
                  </a:lnTo>
                  <a:lnTo>
                    <a:pt x="5267705" y="0"/>
                  </a:lnTo>
                  <a:lnTo>
                    <a:pt x="5544953" y="289509"/>
                  </a:lnTo>
                  <a:lnTo>
                    <a:pt x="5822200" y="607969"/>
                  </a:lnTo>
                  <a:lnTo>
                    <a:pt x="6099448" y="579018"/>
                  </a:lnTo>
                  <a:lnTo>
                    <a:pt x="6376696" y="521116"/>
                  </a:lnTo>
                  <a:lnTo>
                    <a:pt x="6653943" y="521116"/>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74" name="tx74"/>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5" name="tx75"/>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6" name="tx76"/>
            <p:cNvSpPr/>
            <p:nvPr/>
          </p:nvSpPr>
          <p:spPr>
            <a:xfrm>
              <a:off x="5519460"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7" name="tx77"/>
            <p:cNvSpPr/>
            <p:nvPr/>
          </p:nvSpPr>
          <p:spPr>
            <a:xfrm>
              <a:off x="662845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8" name="tx78"/>
            <p:cNvSpPr/>
            <p:nvPr/>
          </p:nvSpPr>
          <p:spPr>
            <a:xfrm>
              <a:off x="6905698"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79" name="tx79"/>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0" name="tx80"/>
            <p:cNvSpPr/>
            <p:nvPr/>
          </p:nvSpPr>
          <p:spPr>
            <a:xfrm>
              <a:off x="7460194"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1" name="tx81"/>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2" name="tx82"/>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3" name="tx83"/>
            <p:cNvSpPr/>
            <p:nvPr/>
          </p:nvSpPr>
          <p:spPr>
            <a:xfrm>
              <a:off x="1329607" y="328465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0.73</a:t>
              </a:r>
            </a:p>
          </p:txBody>
        </p:sp>
        <p:sp>
          <p:nvSpPr>
            <p:cNvPr id="84" name="tx84"/>
            <p:cNvSpPr/>
            <p:nvPr/>
          </p:nvSpPr>
          <p:spPr>
            <a:xfrm>
              <a:off x="2715845" y="32295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0.78</a:t>
              </a:r>
            </a:p>
          </p:txBody>
        </p:sp>
        <p:sp>
          <p:nvSpPr>
            <p:cNvPr id="85" name="tx85"/>
            <p:cNvSpPr/>
            <p:nvPr/>
          </p:nvSpPr>
          <p:spPr>
            <a:xfrm>
              <a:off x="4102084" y="30914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0.93</a:t>
              </a:r>
            </a:p>
          </p:txBody>
        </p:sp>
        <p:sp>
          <p:nvSpPr>
            <p:cNvPr id="86" name="tx86"/>
            <p:cNvSpPr/>
            <p:nvPr/>
          </p:nvSpPr>
          <p:spPr>
            <a:xfrm>
              <a:off x="5488322" y="30061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1.02</a:t>
              </a:r>
            </a:p>
          </p:txBody>
        </p:sp>
        <p:sp>
          <p:nvSpPr>
            <p:cNvPr id="87" name="tx87"/>
            <p:cNvSpPr/>
            <p:nvPr/>
          </p:nvSpPr>
          <p:spPr>
            <a:xfrm>
              <a:off x="6597312" y="291685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a:t>
              </a:r>
            </a:p>
          </p:txBody>
        </p:sp>
        <p:sp>
          <p:nvSpPr>
            <p:cNvPr id="88" name="tx88"/>
            <p:cNvSpPr/>
            <p:nvPr/>
          </p:nvSpPr>
          <p:spPr>
            <a:xfrm>
              <a:off x="6874560" y="289471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1.14</a:t>
              </a:r>
            </a:p>
          </p:txBody>
        </p:sp>
        <p:sp>
          <p:nvSpPr>
            <p:cNvPr id="89" name="tx89"/>
            <p:cNvSpPr/>
            <p:nvPr/>
          </p:nvSpPr>
          <p:spPr>
            <a:xfrm>
              <a:off x="7151808" y="287097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a:t>
              </a:r>
            </a:p>
          </p:txBody>
        </p:sp>
        <p:sp>
          <p:nvSpPr>
            <p:cNvPr id="90" name="tx90"/>
            <p:cNvSpPr/>
            <p:nvPr/>
          </p:nvSpPr>
          <p:spPr>
            <a:xfrm>
              <a:off x="7429055" y="28481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1.19</a:t>
              </a:r>
            </a:p>
          </p:txBody>
        </p:sp>
        <p:sp>
          <p:nvSpPr>
            <p:cNvPr id="91" name="tx91"/>
            <p:cNvSpPr/>
            <p:nvPr/>
          </p:nvSpPr>
          <p:spPr>
            <a:xfrm>
              <a:off x="7706303" y="283003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1.21</a:t>
              </a:r>
            </a:p>
          </p:txBody>
        </p:sp>
        <p:sp>
          <p:nvSpPr>
            <p:cNvPr id="92" name="tx92"/>
            <p:cNvSpPr/>
            <p:nvPr/>
          </p:nvSpPr>
          <p:spPr>
            <a:xfrm>
              <a:off x="7983551" y="280868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1.23</a:t>
              </a:r>
            </a:p>
          </p:txBody>
        </p:sp>
        <p:sp>
          <p:nvSpPr>
            <p:cNvPr id="93" name="pl93"/>
            <p:cNvSpPr/>
            <p:nvPr/>
          </p:nvSpPr>
          <p:spPr>
            <a:xfrm>
              <a:off x="1421035" y="1207605"/>
              <a:ext cx="0" cy="839576"/>
            </a:xfrm>
            <a:custGeom>
              <a:avLst/>
              <a:pathLst>
                <a:path w="0" h="839576">
                  <a:moveTo>
                    <a:pt x="0" y="839576"/>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636920"/>
            </a:xfrm>
            <a:custGeom>
              <a:avLst/>
              <a:pathLst>
                <a:path w="0" h="636920">
                  <a:moveTo>
                    <a:pt x="0" y="63692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781674"/>
            </a:xfrm>
            <a:custGeom>
              <a:avLst/>
              <a:pathLst>
                <a:path w="0" h="781674">
                  <a:moveTo>
                    <a:pt x="0" y="78167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1100135"/>
            </a:xfrm>
            <a:custGeom>
              <a:avLst/>
              <a:pathLst>
                <a:path w="0" h="1100135">
                  <a:moveTo>
                    <a:pt x="0" y="110013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1071184"/>
            </a:xfrm>
            <a:custGeom>
              <a:avLst/>
              <a:pathLst>
                <a:path w="0" h="1071184">
                  <a:moveTo>
                    <a:pt x="0" y="107118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1013282"/>
            </a:xfrm>
            <a:custGeom>
              <a:avLst/>
              <a:pathLst>
                <a:path w="0" h="1013282">
                  <a:moveTo>
                    <a:pt x="0" y="101328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1013282"/>
            </a:xfrm>
            <a:custGeom>
              <a:avLst/>
              <a:pathLst>
                <a:path w="0" h="1013282">
                  <a:moveTo>
                    <a:pt x="0" y="1013282"/>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29607" y="38255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0.52</a:t>
              </a:r>
            </a:p>
          </p:txBody>
        </p:sp>
        <p:sp>
          <p:nvSpPr>
            <p:cNvPr id="104" name="tx104"/>
            <p:cNvSpPr/>
            <p:nvPr/>
          </p:nvSpPr>
          <p:spPr>
            <a:xfrm>
              <a:off x="1329607" y="34844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0.21</a:t>
              </a:r>
            </a:p>
          </p:txBody>
        </p:sp>
        <p:sp>
          <p:nvSpPr>
            <p:cNvPr id="105" name="tx105"/>
            <p:cNvSpPr/>
            <p:nvPr/>
          </p:nvSpPr>
          <p:spPr>
            <a:xfrm>
              <a:off x="2715845" y="37801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0.61</a:t>
              </a:r>
            </a:p>
          </p:txBody>
        </p:sp>
        <p:sp>
          <p:nvSpPr>
            <p:cNvPr id="106" name="tx106"/>
            <p:cNvSpPr/>
            <p:nvPr/>
          </p:nvSpPr>
          <p:spPr>
            <a:xfrm>
              <a:off x="2715845" y="34115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0.17</a:t>
              </a:r>
            </a:p>
          </p:txBody>
        </p:sp>
        <p:sp>
          <p:nvSpPr>
            <p:cNvPr id="107" name="tx107"/>
            <p:cNvSpPr/>
            <p:nvPr/>
          </p:nvSpPr>
          <p:spPr>
            <a:xfrm>
              <a:off x="4102084" y="37087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0.76</a:t>
              </a:r>
            </a:p>
          </p:txBody>
        </p:sp>
        <p:sp>
          <p:nvSpPr>
            <p:cNvPr id="108" name="tx108"/>
            <p:cNvSpPr/>
            <p:nvPr/>
          </p:nvSpPr>
          <p:spPr>
            <a:xfrm>
              <a:off x="4102084" y="32711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0.17</a:t>
              </a:r>
            </a:p>
          </p:txBody>
        </p:sp>
        <p:sp>
          <p:nvSpPr>
            <p:cNvPr id="109" name="tx109"/>
            <p:cNvSpPr/>
            <p:nvPr/>
          </p:nvSpPr>
          <p:spPr>
            <a:xfrm>
              <a:off x="5488322" y="36689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0.85</a:t>
              </a:r>
            </a:p>
          </p:txBody>
        </p:sp>
        <p:sp>
          <p:nvSpPr>
            <p:cNvPr id="110" name="tx110"/>
            <p:cNvSpPr/>
            <p:nvPr/>
          </p:nvSpPr>
          <p:spPr>
            <a:xfrm>
              <a:off x="5488322" y="31886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0.17</a:t>
              </a:r>
            </a:p>
          </p:txBody>
        </p:sp>
        <p:sp>
          <p:nvSpPr>
            <p:cNvPr id="111" name="tx111"/>
            <p:cNvSpPr/>
            <p:nvPr/>
          </p:nvSpPr>
          <p:spPr>
            <a:xfrm>
              <a:off x="6597312" y="363141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0.93</a:t>
              </a:r>
            </a:p>
          </p:txBody>
        </p:sp>
        <p:sp>
          <p:nvSpPr>
            <p:cNvPr id="112" name="tx112"/>
            <p:cNvSpPr/>
            <p:nvPr/>
          </p:nvSpPr>
          <p:spPr>
            <a:xfrm>
              <a:off x="6597312" y="31059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0.19</a:t>
              </a:r>
            </a:p>
          </p:txBody>
        </p:sp>
        <p:sp>
          <p:nvSpPr>
            <p:cNvPr id="113" name="tx113"/>
            <p:cNvSpPr/>
            <p:nvPr/>
          </p:nvSpPr>
          <p:spPr>
            <a:xfrm>
              <a:off x="6874560" y="36758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0.83</a:t>
              </a:r>
            </a:p>
          </p:txBody>
        </p:sp>
        <p:sp>
          <p:nvSpPr>
            <p:cNvPr id="114" name="tx114"/>
            <p:cNvSpPr/>
            <p:nvPr/>
          </p:nvSpPr>
          <p:spPr>
            <a:xfrm>
              <a:off x="6874560" y="31392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0.31</a:t>
              </a:r>
            </a:p>
          </p:txBody>
        </p:sp>
        <p:sp>
          <p:nvSpPr>
            <p:cNvPr id="115" name="tx115"/>
            <p:cNvSpPr/>
            <p:nvPr/>
          </p:nvSpPr>
          <p:spPr>
            <a:xfrm>
              <a:off x="7151808" y="37275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0.72</a:t>
              </a:r>
            </a:p>
          </p:txBody>
        </p:sp>
        <p:sp>
          <p:nvSpPr>
            <p:cNvPr id="116" name="tx116"/>
            <p:cNvSpPr/>
            <p:nvPr/>
          </p:nvSpPr>
          <p:spPr>
            <a:xfrm>
              <a:off x="7151808" y="31791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0.44</a:t>
              </a:r>
            </a:p>
          </p:txBody>
        </p:sp>
        <p:sp>
          <p:nvSpPr>
            <p:cNvPr id="117" name="tx117"/>
            <p:cNvSpPr/>
            <p:nvPr/>
          </p:nvSpPr>
          <p:spPr>
            <a:xfrm>
              <a:off x="7429055" y="37152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0.75</a:t>
              </a:r>
            </a:p>
          </p:txBody>
        </p:sp>
        <p:sp>
          <p:nvSpPr>
            <p:cNvPr id="118" name="tx118"/>
            <p:cNvSpPr/>
            <p:nvPr/>
          </p:nvSpPr>
          <p:spPr>
            <a:xfrm>
              <a:off x="7429055" y="31559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0.44</a:t>
              </a:r>
            </a:p>
          </p:txBody>
        </p:sp>
        <p:sp>
          <p:nvSpPr>
            <p:cNvPr id="119" name="tx119"/>
            <p:cNvSpPr/>
            <p:nvPr/>
          </p:nvSpPr>
          <p:spPr>
            <a:xfrm>
              <a:off x="7706303" y="36978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0.79</a:t>
              </a:r>
            </a:p>
          </p:txBody>
        </p:sp>
        <p:sp>
          <p:nvSpPr>
            <p:cNvPr id="120" name="tx120"/>
            <p:cNvSpPr/>
            <p:nvPr/>
          </p:nvSpPr>
          <p:spPr>
            <a:xfrm>
              <a:off x="7706303" y="31288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0.42</a:t>
              </a:r>
            </a:p>
          </p:txBody>
        </p:sp>
        <p:sp>
          <p:nvSpPr>
            <p:cNvPr id="121" name="tx121"/>
            <p:cNvSpPr/>
            <p:nvPr/>
          </p:nvSpPr>
          <p:spPr>
            <a:xfrm>
              <a:off x="8009676" y="369128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a:t>
              </a:r>
            </a:p>
          </p:txBody>
        </p:sp>
        <p:sp>
          <p:nvSpPr>
            <p:cNvPr id="122" name="tx122"/>
            <p:cNvSpPr/>
            <p:nvPr/>
          </p:nvSpPr>
          <p:spPr>
            <a:xfrm>
              <a:off x="7983551" y="311222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0.43</a:t>
              </a:r>
            </a:p>
          </p:txBody>
        </p:sp>
        <p:sp>
          <p:nvSpPr>
            <p:cNvPr id="123" name="tx123"/>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4" name="tx124"/>
            <p:cNvSpPr/>
            <p:nvPr/>
          </p:nvSpPr>
          <p:spPr>
            <a:xfrm>
              <a:off x="694404" y="3112284"/>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25" name="tx125"/>
            <p:cNvSpPr/>
            <p:nvPr/>
          </p:nvSpPr>
          <p:spPr>
            <a:xfrm>
              <a:off x="694404" y="2172281"/>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6" name="tx126"/>
            <p:cNvSpPr/>
            <p:nvPr/>
          </p:nvSpPr>
          <p:spPr>
            <a:xfrm>
              <a:off x="694404" y="1230504"/>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6" name="rc146"/>
            <p:cNvSpPr/>
            <p:nvPr/>
          </p:nvSpPr>
          <p:spPr>
            <a:xfrm>
              <a:off x="4448859" y="5010059"/>
              <a:ext cx="201456" cy="201456"/>
            </a:xfrm>
            <a:prstGeom prst="rect">
              <a:avLst/>
            </a:prstGeom>
            <a:solidFill>
              <a:srgbClr val="E2231A">
                <a:alpha val="100000"/>
              </a:srgbClr>
            </a:solidFill>
          </p:spPr>
          <p:txBody>
            <a:bodyPr/>
            <a:lstStyle/>
            <a:p/>
          </p:txBody>
        </p:sp>
        <p:sp>
          <p:nvSpPr>
            <p:cNvPr id="147" name="rc147"/>
            <p:cNvSpPr/>
            <p:nvPr/>
          </p:nvSpPr>
          <p:spPr>
            <a:xfrm>
              <a:off x="5653947" y="5010059"/>
              <a:ext cx="201456" cy="201456"/>
            </a:xfrm>
            <a:prstGeom prst="rect">
              <a:avLst/>
            </a:prstGeom>
            <a:solidFill>
              <a:srgbClr val="80BD41">
                <a:alpha val="100000"/>
              </a:srgbClr>
            </a:solidFill>
          </p:spPr>
          <p:txBody>
            <a:bodyPr/>
            <a:lstStyle/>
            <a:p/>
          </p:txBody>
        </p:sp>
        <p:sp>
          <p:nvSpPr>
            <p:cNvPr id="148" name="tx148"/>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1" name="tx151"/>
            <p:cNvSpPr/>
            <p:nvPr/>
          </p:nvSpPr>
          <p:spPr>
            <a:xfrm>
              <a:off x="951100" y="652182"/>
              <a:ext cx="1854599"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Mozambique, 2000-2024</a:t>
              </a:r>
            </a:p>
          </p:txBody>
        </p:sp>
        <p:sp>
          <p:nvSpPr>
            <p:cNvPr id="152" name="pl152"/>
            <p:cNvSpPr/>
            <p:nvPr/>
          </p:nvSpPr>
          <p:spPr>
            <a:xfrm>
              <a:off x="263048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529891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796733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396469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6331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296273" y="5889059"/>
              <a:ext cx="4952947" cy="167191"/>
            </a:xfrm>
            <a:prstGeom prst="rect">
              <a:avLst/>
            </a:prstGeom>
            <a:solidFill>
              <a:srgbClr val="80BD41">
                <a:alpha val="100000"/>
              </a:srgbClr>
            </a:solidFill>
          </p:spPr>
          <p:txBody>
            <a:bodyPr/>
            <a:lstStyle/>
            <a:p/>
          </p:txBody>
        </p:sp>
        <p:sp>
          <p:nvSpPr>
            <p:cNvPr id="162" name="rc162"/>
            <p:cNvSpPr/>
            <p:nvPr/>
          </p:nvSpPr>
          <p:spPr>
            <a:xfrm>
              <a:off x="6249221" y="5889059"/>
              <a:ext cx="1014460" cy="167191"/>
            </a:xfrm>
            <a:prstGeom prst="rect">
              <a:avLst/>
            </a:prstGeom>
            <a:solidFill>
              <a:srgbClr val="E2231A">
                <a:alpha val="100000"/>
              </a:srgbClr>
            </a:solidFill>
          </p:spPr>
          <p:txBody>
            <a:bodyPr/>
            <a:lstStyle/>
            <a:p/>
          </p:txBody>
        </p:sp>
        <p:sp>
          <p:nvSpPr>
            <p:cNvPr id="163" name="rc163"/>
            <p:cNvSpPr/>
            <p:nvPr/>
          </p:nvSpPr>
          <p:spPr>
            <a:xfrm>
              <a:off x="1296273" y="5680069"/>
              <a:ext cx="4199187" cy="167191"/>
            </a:xfrm>
            <a:prstGeom prst="rect">
              <a:avLst/>
            </a:prstGeom>
            <a:solidFill>
              <a:srgbClr val="80BD41">
                <a:alpha val="100000"/>
              </a:srgbClr>
            </a:solidFill>
          </p:spPr>
          <p:txBody>
            <a:bodyPr/>
            <a:lstStyle/>
            <a:p/>
          </p:txBody>
        </p:sp>
        <p:sp>
          <p:nvSpPr>
            <p:cNvPr id="164" name="rc164"/>
            <p:cNvSpPr/>
            <p:nvPr/>
          </p:nvSpPr>
          <p:spPr>
            <a:xfrm>
              <a:off x="5495460" y="5680069"/>
              <a:ext cx="2261099" cy="167191"/>
            </a:xfrm>
            <a:prstGeom prst="rect">
              <a:avLst/>
            </a:prstGeom>
            <a:solidFill>
              <a:srgbClr val="E2231A">
                <a:alpha val="100000"/>
              </a:srgbClr>
            </a:solidFill>
          </p:spPr>
          <p:txBody>
            <a:bodyPr/>
            <a:lstStyle/>
            <a:p/>
          </p:txBody>
        </p:sp>
        <p:sp>
          <p:nvSpPr>
            <p:cNvPr id="165" name="rc165"/>
            <p:cNvSpPr/>
            <p:nvPr/>
          </p:nvSpPr>
          <p:spPr>
            <a:xfrm>
              <a:off x="1296273" y="5471080"/>
              <a:ext cx="4273577" cy="167191"/>
            </a:xfrm>
            <a:prstGeom prst="rect">
              <a:avLst/>
            </a:prstGeom>
            <a:solidFill>
              <a:srgbClr val="80BD41">
                <a:alpha val="100000"/>
              </a:srgbClr>
            </a:solidFill>
          </p:spPr>
          <p:txBody>
            <a:bodyPr/>
            <a:lstStyle/>
            <a:p/>
          </p:txBody>
        </p:sp>
        <p:sp>
          <p:nvSpPr>
            <p:cNvPr id="166" name="rc166"/>
            <p:cNvSpPr/>
            <p:nvPr/>
          </p:nvSpPr>
          <p:spPr>
            <a:xfrm>
              <a:off x="5569851" y="5471080"/>
              <a:ext cx="2301152" cy="167191"/>
            </a:xfrm>
            <a:prstGeom prst="rect">
              <a:avLst/>
            </a:prstGeom>
            <a:solidFill>
              <a:srgbClr val="E2231A">
                <a:alpha val="100000"/>
              </a:srgbClr>
            </a:solidFill>
          </p:spPr>
          <p:txBody>
            <a:bodyPr/>
            <a:lstStyle/>
            <a:p/>
          </p:txBody>
        </p:sp>
        <p:sp>
          <p:nvSpPr>
            <p:cNvPr id="167" name="tx167"/>
            <p:cNvSpPr/>
            <p:nvPr/>
          </p:nvSpPr>
          <p:spPr>
            <a:xfrm>
              <a:off x="7449525" y="5930930"/>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1.12</a:t>
              </a:r>
            </a:p>
          </p:txBody>
        </p:sp>
        <p:sp>
          <p:nvSpPr>
            <p:cNvPr id="168" name="tx168"/>
            <p:cNvSpPr/>
            <p:nvPr/>
          </p:nvSpPr>
          <p:spPr>
            <a:xfrm>
              <a:off x="7967048" y="5721940"/>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1.21</a:t>
              </a:r>
            </a:p>
          </p:txBody>
        </p:sp>
        <p:sp>
          <p:nvSpPr>
            <p:cNvPr id="169" name="tx169"/>
            <p:cNvSpPr/>
            <p:nvPr/>
          </p:nvSpPr>
          <p:spPr>
            <a:xfrm>
              <a:off x="8087213" y="551148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1.23</a:t>
              </a:r>
            </a:p>
          </p:txBody>
        </p:sp>
        <p:sp>
          <p:nvSpPr>
            <p:cNvPr id="170" name="tx170"/>
            <p:cNvSpPr/>
            <p:nvPr/>
          </p:nvSpPr>
          <p:spPr>
            <a:xfrm>
              <a:off x="3667253"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0.93</a:t>
              </a:r>
            </a:p>
          </p:txBody>
        </p:sp>
        <p:sp>
          <p:nvSpPr>
            <p:cNvPr id="171" name="tx171"/>
            <p:cNvSpPr/>
            <p:nvPr/>
          </p:nvSpPr>
          <p:spPr>
            <a:xfrm>
              <a:off x="6650957"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0.19</a:t>
              </a:r>
            </a:p>
          </p:txBody>
        </p:sp>
        <p:sp>
          <p:nvSpPr>
            <p:cNvPr id="172" name="tx172"/>
            <p:cNvSpPr/>
            <p:nvPr/>
          </p:nvSpPr>
          <p:spPr>
            <a:xfrm>
              <a:off x="3290373"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0.79</a:t>
              </a:r>
            </a:p>
          </p:txBody>
        </p:sp>
        <p:sp>
          <p:nvSpPr>
            <p:cNvPr id="173" name="tx173"/>
            <p:cNvSpPr/>
            <p:nvPr/>
          </p:nvSpPr>
          <p:spPr>
            <a:xfrm>
              <a:off x="6520517"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0.42</a:t>
              </a:r>
            </a:p>
          </p:txBody>
        </p:sp>
        <p:sp>
          <p:nvSpPr>
            <p:cNvPr id="174" name="tx174"/>
            <p:cNvSpPr/>
            <p:nvPr/>
          </p:nvSpPr>
          <p:spPr>
            <a:xfrm>
              <a:off x="3357713"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a:t>
              </a:r>
            </a:p>
          </p:txBody>
        </p:sp>
        <p:sp>
          <p:nvSpPr>
            <p:cNvPr id="175" name="tx175"/>
            <p:cNvSpPr/>
            <p:nvPr/>
          </p:nvSpPr>
          <p:spPr>
            <a:xfrm>
              <a:off x="6614933"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0.43</a:t>
              </a:r>
            </a:p>
          </p:txBody>
        </p:sp>
        <p:sp>
          <p:nvSpPr>
            <p:cNvPr id="176" name="tx176"/>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8" name="tx178"/>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1121580"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0" name="tx180"/>
            <p:cNvSpPr/>
            <p:nvPr/>
          </p:nvSpPr>
          <p:spPr>
            <a:xfrm>
              <a:off x="3790004"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81" name="tx181"/>
            <p:cNvSpPr/>
            <p:nvPr/>
          </p:nvSpPr>
          <p:spPr>
            <a:xfrm>
              <a:off x="6458428"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82" name="tx182"/>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3" name="tx183"/>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(65%) was lower than in 2019 (83%).
The number of children vaccinated with MCV1 decreased 14% compared to in 2019.
The number of surviving infants increased approximately 10% compared to in 2019.
In 2024, 100,000 fewer children were vaccinated than in 2019.
In 2024, there were 100,000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67786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29766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191746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536796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8" name="pl8"/>
            <p:cNvSpPr/>
            <p:nvPr/>
          </p:nvSpPr>
          <p:spPr>
            <a:xfrm>
              <a:off x="888543" y="398776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260756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122736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121359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75535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29711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3887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38063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92239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415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00590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4766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08942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3118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17294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1470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969807" y="5194060"/>
              <a:ext cx="487582" cy="173905"/>
            </a:xfrm>
            <a:prstGeom prst="rect">
              <a:avLst/>
            </a:prstGeom>
            <a:solidFill>
              <a:srgbClr val="1CABE2">
                <a:alpha val="100000"/>
              </a:srgbClr>
            </a:solidFill>
          </p:spPr>
          <p:txBody>
            <a:bodyPr/>
            <a:lstStyle/>
            <a:p/>
          </p:txBody>
        </p:sp>
        <p:sp>
          <p:nvSpPr>
            <p:cNvPr id="25" name="rc25"/>
            <p:cNvSpPr/>
            <p:nvPr/>
          </p:nvSpPr>
          <p:spPr>
            <a:xfrm>
              <a:off x="1511566" y="5296195"/>
              <a:ext cx="487582" cy="71770"/>
            </a:xfrm>
            <a:prstGeom prst="rect">
              <a:avLst/>
            </a:prstGeom>
            <a:solidFill>
              <a:srgbClr val="1CABE2">
                <a:alpha val="100000"/>
              </a:srgbClr>
            </a:solidFill>
          </p:spPr>
          <p:txBody>
            <a:bodyPr/>
            <a:lstStyle/>
            <a:p/>
          </p:txBody>
        </p:sp>
        <p:sp>
          <p:nvSpPr>
            <p:cNvPr id="26" name="rc26"/>
            <p:cNvSpPr/>
            <p:nvPr/>
          </p:nvSpPr>
          <p:spPr>
            <a:xfrm>
              <a:off x="2053324" y="5257549"/>
              <a:ext cx="487582" cy="110415"/>
            </a:xfrm>
            <a:prstGeom prst="rect">
              <a:avLst/>
            </a:prstGeom>
            <a:solidFill>
              <a:srgbClr val="1CABE2">
                <a:alpha val="100000"/>
              </a:srgbClr>
            </a:solidFill>
          </p:spPr>
          <p:txBody>
            <a:bodyPr/>
            <a:lstStyle/>
            <a:p/>
          </p:txBody>
        </p:sp>
        <p:sp>
          <p:nvSpPr>
            <p:cNvPr id="27" name="rc27"/>
            <p:cNvSpPr/>
            <p:nvPr/>
          </p:nvSpPr>
          <p:spPr>
            <a:xfrm>
              <a:off x="2595083" y="4786901"/>
              <a:ext cx="487582" cy="581064"/>
            </a:xfrm>
            <a:prstGeom prst="rect">
              <a:avLst/>
            </a:prstGeom>
            <a:solidFill>
              <a:srgbClr val="1CABE2">
                <a:alpha val="100000"/>
              </a:srgbClr>
            </a:solidFill>
          </p:spPr>
          <p:txBody>
            <a:bodyPr/>
            <a:lstStyle/>
            <a:p/>
          </p:txBody>
        </p:sp>
        <p:sp>
          <p:nvSpPr>
            <p:cNvPr id="28" name="rc28"/>
            <p:cNvSpPr/>
            <p:nvPr/>
          </p:nvSpPr>
          <p:spPr>
            <a:xfrm>
              <a:off x="3136842" y="5188539"/>
              <a:ext cx="487582" cy="179425"/>
            </a:xfrm>
            <a:prstGeom prst="rect">
              <a:avLst/>
            </a:prstGeom>
            <a:solidFill>
              <a:srgbClr val="1CABE2">
                <a:alpha val="100000"/>
              </a:srgbClr>
            </a:solidFill>
          </p:spPr>
          <p:txBody>
            <a:bodyPr/>
            <a:lstStyle/>
            <a:p/>
          </p:txBody>
        </p:sp>
        <p:sp>
          <p:nvSpPr>
            <p:cNvPr id="29" name="rc29"/>
            <p:cNvSpPr/>
            <p:nvPr/>
          </p:nvSpPr>
          <p:spPr>
            <a:xfrm>
              <a:off x="3678600" y="5142993"/>
              <a:ext cx="487582" cy="224972"/>
            </a:xfrm>
            <a:prstGeom prst="rect">
              <a:avLst/>
            </a:prstGeom>
            <a:solidFill>
              <a:srgbClr val="1CABE2">
                <a:alpha val="100000"/>
              </a:srgbClr>
            </a:solidFill>
          </p:spPr>
          <p:txBody>
            <a:bodyPr/>
            <a:lstStyle/>
            <a:p/>
          </p:txBody>
        </p:sp>
        <p:sp>
          <p:nvSpPr>
            <p:cNvPr id="30" name="rc30"/>
            <p:cNvSpPr/>
            <p:nvPr/>
          </p:nvSpPr>
          <p:spPr>
            <a:xfrm>
              <a:off x="4220359" y="5056040"/>
              <a:ext cx="487582" cy="311925"/>
            </a:xfrm>
            <a:prstGeom prst="rect">
              <a:avLst/>
            </a:prstGeom>
            <a:solidFill>
              <a:srgbClr val="1CABE2">
                <a:alpha val="100000"/>
              </a:srgbClr>
            </a:solidFill>
          </p:spPr>
          <p:txBody>
            <a:bodyPr/>
            <a:lstStyle/>
            <a:p/>
          </p:txBody>
        </p:sp>
        <p:sp>
          <p:nvSpPr>
            <p:cNvPr id="31" name="rc31"/>
            <p:cNvSpPr/>
            <p:nvPr/>
          </p:nvSpPr>
          <p:spPr>
            <a:xfrm>
              <a:off x="4762118" y="4102322"/>
              <a:ext cx="487582" cy="1265643"/>
            </a:xfrm>
            <a:prstGeom prst="rect">
              <a:avLst/>
            </a:prstGeom>
            <a:solidFill>
              <a:srgbClr val="1CABE2">
                <a:alpha val="100000"/>
              </a:srgbClr>
            </a:solidFill>
          </p:spPr>
          <p:txBody>
            <a:bodyPr/>
            <a:lstStyle/>
            <a:p/>
          </p:txBody>
        </p:sp>
        <p:sp>
          <p:nvSpPr>
            <p:cNvPr id="32" name="rc32"/>
            <p:cNvSpPr/>
            <p:nvPr/>
          </p:nvSpPr>
          <p:spPr>
            <a:xfrm>
              <a:off x="5303876" y="4058156"/>
              <a:ext cx="487582" cy="1309809"/>
            </a:xfrm>
            <a:prstGeom prst="rect">
              <a:avLst/>
            </a:prstGeom>
            <a:solidFill>
              <a:srgbClr val="1CABE2">
                <a:alpha val="100000"/>
              </a:srgbClr>
            </a:solidFill>
          </p:spPr>
          <p:txBody>
            <a:bodyPr/>
            <a:lstStyle/>
            <a:p/>
          </p:txBody>
        </p:sp>
        <p:sp>
          <p:nvSpPr>
            <p:cNvPr id="33" name="rc33"/>
            <p:cNvSpPr/>
            <p:nvPr/>
          </p:nvSpPr>
          <p:spPr>
            <a:xfrm>
              <a:off x="5845635" y="4147869"/>
              <a:ext cx="487582" cy="1220096"/>
            </a:xfrm>
            <a:prstGeom prst="rect">
              <a:avLst/>
            </a:prstGeom>
            <a:solidFill>
              <a:srgbClr val="1CABE2">
                <a:alpha val="100000"/>
              </a:srgbClr>
            </a:solidFill>
          </p:spPr>
          <p:txBody>
            <a:bodyPr/>
            <a:lstStyle/>
            <a:p/>
          </p:txBody>
        </p:sp>
        <p:sp>
          <p:nvSpPr>
            <p:cNvPr id="34" name="rc34"/>
            <p:cNvSpPr/>
            <p:nvPr/>
          </p:nvSpPr>
          <p:spPr>
            <a:xfrm>
              <a:off x="6387393" y="4434950"/>
              <a:ext cx="487582" cy="933015"/>
            </a:xfrm>
            <a:prstGeom prst="rect">
              <a:avLst/>
            </a:prstGeom>
            <a:solidFill>
              <a:srgbClr val="1CABE2">
                <a:alpha val="100000"/>
              </a:srgbClr>
            </a:solidFill>
          </p:spPr>
          <p:txBody>
            <a:bodyPr/>
            <a:lstStyle/>
            <a:p/>
          </p:txBody>
        </p:sp>
        <p:sp>
          <p:nvSpPr>
            <p:cNvPr id="35" name="rc35"/>
            <p:cNvSpPr/>
            <p:nvPr/>
          </p:nvSpPr>
          <p:spPr>
            <a:xfrm>
              <a:off x="6929152" y="4451513"/>
              <a:ext cx="487582" cy="916452"/>
            </a:xfrm>
            <a:prstGeom prst="rect">
              <a:avLst/>
            </a:prstGeom>
            <a:solidFill>
              <a:srgbClr val="1CABE2">
                <a:alpha val="100000"/>
              </a:srgbClr>
            </a:solidFill>
          </p:spPr>
          <p:txBody>
            <a:bodyPr/>
            <a:lstStyle/>
            <a:p/>
          </p:txBody>
        </p:sp>
        <p:sp>
          <p:nvSpPr>
            <p:cNvPr id="36" name="rc36"/>
            <p:cNvSpPr/>
            <p:nvPr/>
          </p:nvSpPr>
          <p:spPr>
            <a:xfrm>
              <a:off x="7470911" y="4393544"/>
              <a:ext cx="487582" cy="974421"/>
            </a:xfrm>
            <a:prstGeom prst="rect">
              <a:avLst/>
            </a:prstGeom>
            <a:solidFill>
              <a:srgbClr val="1CABE2">
                <a:alpha val="100000"/>
              </a:srgbClr>
            </a:solidFill>
          </p:spPr>
          <p:txBody>
            <a:bodyPr/>
            <a:lstStyle/>
            <a:p/>
          </p:txBody>
        </p:sp>
        <p:sp>
          <p:nvSpPr>
            <p:cNvPr id="37" name="pl37"/>
            <p:cNvSpPr/>
            <p:nvPr/>
          </p:nvSpPr>
          <p:spPr>
            <a:xfrm>
              <a:off x="1213598" y="1744158"/>
              <a:ext cx="6501103" cy="916866"/>
            </a:xfrm>
            <a:custGeom>
              <a:avLst/>
              <a:pathLst>
                <a:path w="6501103" h="916866">
                  <a:moveTo>
                    <a:pt x="0" y="0"/>
                  </a:moveTo>
                  <a:lnTo>
                    <a:pt x="541758" y="0"/>
                  </a:lnTo>
                  <a:lnTo>
                    <a:pt x="1083517" y="0"/>
                  </a:lnTo>
                  <a:lnTo>
                    <a:pt x="1625275" y="0"/>
                  </a:lnTo>
                  <a:lnTo>
                    <a:pt x="2167034" y="0"/>
                  </a:lnTo>
                  <a:lnTo>
                    <a:pt x="2708793" y="0"/>
                  </a:lnTo>
                  <a:lnTo>
                    <a:pt x="3250551" y="0"/>
                  </a:lnTo>
                  <a:lnTo>
                    <a:pt x="3792310" y="0"/>
                  </a:lnTo>
                  <a:lnTo>
                    <a:pt x="4334069" y="436603"/>
                  </a:lnTo>
                  <a:lnTo>
                    <a:pt x="4875827" y="916866"/>
                  </a:lnTo>
                  <a:lnTo>
                    <a:pt x="5417586" y="873206"/>
                  </a:lnTo>
                  <a:lnTo>
                    <a:pt x="5959345" y="785885"/>
                  </a:lnTo>
                  <a:lnTo>
                    <a:pt x="6501103" y="785885"/>
                  </a:lnTo>
                </a:path>
              </a:pathLst>
            </a:custGeom>
            <a:ln w="27101" cap="flat">
              <a:solidFill>
                <a:srgbClr val="00833D">
                  <a:alpha val="100000"/>
                </a:srgbClr>
              </a:solidFill>
              <a:prstDash val="solid"/>
              <a:round/>
            </a:ln>
          </p:spPr>
          <p:txBody>
            <a:bodyPr/>
            <a:lstStyle/>
            <a:p/>
          </p:txBody>
        </p:sp>
        <p:sp>
          <p:nvSpPr>
            <p:cNvPr id="38" name="pl38"/>
            <p:cNvSpPr/>
            <p:nvPr/>
          </p:nvSpPr>
          <p:spPr>
            <a:xfrm>
              <a:off x="3380633" y="2966647"/>
              <a:ext cx="4334069" cy="742225"/>
            </a:xfrm>
            <a:custGeom>
              <a:avLst/>
              <a:pathLst>
                <a:path w="4334069" h="742225">
                  <a:moveTo>
                    <a:pt x="0" y="698565"/>
                  </a:moveTo>
                  <a:lnTo>
                    <a:pt x="541758" y="523923"/>
                  </a:lnTo>
                  <a:lnTo>
                    <a:pt x="1083517" y="305622"/>
                  </a:lnTo>
                  <a:lnTo>
                    <a:pt x="1625275" y="0"/>
                  </a:lnTo>
                  <a:lnTo>
                    <a:pt x="2167034" y="349282"/>
                  </a:lnTo>
                  <a:lnTo>
                    <a:pt x="2708793" y="742225"/>
                  </a:lnTo>
                  <a:lnTo>
                    <a:pt x="3250551" y="742225"/>
                  </a:lnTo>
                  <a:lnTo>
                    <a:pt x="3792310" y="480263"/>
                  </a:lnTo>
                  <a:lnTo>
                    <a:pt x="4334069" y="480263"/>
                  </a:lnTo>
                </a:path>
              </a:pathLst>
            </a:custGeom>
            <a:ln w="27101" cap="flat">
              <a:solidFill>
                <a:srgbClr val="002759">
                  <a:alpha val="100000"/>
                </a:srgbClr>
              </a:solidFill>
              <a:prstDash val="solid"/>
              <a:round/>
            </a:ln>
          </p:spPr>
          <p:txBody>
            <a:bodyPr/>
            <a:lstStyle/>
            <a:p/>
          </p:txBody>
        </p:sp>
        <p:sp>
          <p:nvSpPr>
            <p:cNvPr id="39" name="pt39"/>
            <p:cNvSpPr/>
            <p:nvPr/>
          </p:nvSpPr>
          <p:spPr>
            <a:xfrm>
              <a:off x="1181997" y="17125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1723756" y="17125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265514" y="17125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807273" y="17125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349032" y="17125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890790" y="17125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432549" y="17125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974308" y="17125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516066" y="214916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057825" y="26294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599584" y="25857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141342" y="249844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683101" y="249844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3349032" y="363361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3890790" y="345897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4432549" y="324066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4974308" y="293504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5516066" y="32843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6057825" y="367727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6599584" y="367727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7141342" y="341531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7683101" y="341531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tx61"/>
            <p:cNvSpPr/>
            <p:nvPr/>
          </p:nvSpPr>
          <p:spPr>
            <a:xfrm>
              <a:off x="1114120" y="506421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126</a:t>
              </a:r>
            </a:p>
          </p:txBody>
        </p:sp>
        <p:sp>
          <p:nvSpPr>
            <p:cNvPr id="62" name="tx62"/>
            <p:cNvSpPr/>
            <p:nvPr/>
          </p:nvSpPr>
          <p:spPr>
            <a:xfrm>
              <a:off x="1689038" y="5166352"/>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52</a:t>
              </a:r>
            </a:p>
          </p:txBody>
        </p:sp>
        <p:sp>
          <p:nvSpPr>
            <p:cNvPr id="63" name="tx63"/>
            <p:cNvSpPr/>
            <p:nvPr/>
          </p:nvSpPr>
          <p:spPr>
            <a:xfrm>
              <a:off x="2230797" y="512770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80</a:t>
              </a:r>
            </a:p>
          </p:txBody>
        </p:sp>
        <p:sp>
          <p:nvSpPr>
            <p:cNvPr id="64" name="tx64"/>
            <p:cNvSpPr/>
            <p:nvPr/>
          </p:nvSpPr>
          <p:spPr>
            <a:xfrm>
              <a:off x="2739396" y="4658514"/>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421</a:t>
              </a:r>
            </a:p>
          </p:txBody>
        </p:sp>
        <p:sp>
          <p:nvSpPr>
            <p:cNvPr id="65" name="tx65"/>
            <p:cNvSpPr/>
            <p:nvPr/>
          </p:nvSpPr>
          <p:spPr>
            <a:xfrm>
              <a:off x="3281155" y="5058639"/>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130</a:t>
              </a:r>
            </a:p>
          </p:txBody>
        </p:sp>
        <p:sp>
          <p:nvSpPr>
            <p:cNvPr id="66" name="tx66"/>
            <p:cNvSpPr/>
            <p:nvPr/>
          </p:nvSpPr>
          <p:spPr>
            <a:xfrm>
              <a:off x="3822914" y="5013092"/>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163</a:t>
              </a:r>
            </a:p>
          </p:txBody>
        </p:sp>
        <p:sp>
          <p:nvSpPr>
            <p:cNvPr id="67" name="tx67"/>
            <p:cNvSpPr/>
            <p:nvPr/>
          </p:nvSpPr>
          <p:spPr>
            <a:xfrm>
              <a:off x="4364672" y="492619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226</a:t>
              </a:r>
            </a:p>
          </p:txBody>
        </p:sp>
        <p:sp>
          <p:nvSpPr>
            <p:cNvPr id="68" name="tx68"/>
            <p:cNvSpPr/>
            <p:nvPr/>
          </p:nvSpPr>
          <p:spPr>
            <a:xfrm>
              <a:off x="4906431" y="397247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917</a:t>
              </a:r>
            </a:p>
          </p:txBody>
        </p:sp>
        <p:sp>
          <p:nvSpPr>
            <p:cNvPr id="69" name="tx69"/>
            <p:cNvSpPr/>
            <p:nvPr/>
          </p:nvSpPr>
          <p:spPr>
            <a:xfrm>
              <a:off x="5448190" y="392831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949</a:t>
              </a:r>
            </a:p>
          </p:txBody>
        </p:sp>
        <p:sp>
          <p:nvSpPr>
            <p:cNvPr id="70" name="tx70"/>
            <p:cNvSpPr/>
            <p:nvPr/>
          </p:nvSpPr>
          <p:spPr>
            <a:xfrm>
              <a:off x="5989948" y="401802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884</a:t>
              </a:r>
            </a:p>
          </p:txBody>
        </p:sp>
        <p:sp>
          <p:nvSpPr>
            <p:cNvPr id="71" name="tx71"/>
            <p:cNvSpPr/>
            <p:nvPr/>
          </p:nvSpPr>
          <p:spPr>
            <a:xfrm>
              <a:off x="6531707" y="430510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676</a:t>
              </a:r>
            </a:p>
          </p:txBody>
        </p:sp>
        <p:sp>
          <p:nvSpPr>
            <p:cNvPr id="72" name="tx72"/>
            <p:cNvSpPr/>
            <p:nvPr/>
          </p:nvSpPr>
          <p:spPr>
            <a:xfrm>
              <a:off x="7073466" y="432167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664</a:t>
              </a:r>
            </a:p>
          </p:txBody>
        </p:sp>
        <p:sp>
          <p:nvSpPr>
            <p:cNvPr id="73" name="tx73"/>
            <p:cNvSpPr/>
            <p:nvPr/>
          </p:nvSpPr>
          <p:spPr>
            <a:xfrm>
              <a:off x="7615224" y="4263702"/>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706</a:t>
              </a:r>
            </a:p>
          </p:txBody>
        </p:sp>
        <p:sp>
          <p:nvSpPr>
            <p:cNvPr id="74" name="pl74"/>
            <p:cNvSpPr/>
            <p:nvPr/>
          </p:nvSpPr>
          <p:spPr>
            <a:xfrm>
              <a:off x="7732741" y="2530383"/>
              <a:ext cx="129562" cy="2433"/>
            </a:xfrm>
            <a:custGeom>
              <a:avLst/>
              <a:pathLst>
                <a:path w="129562" h="2433">
                  <a:moveTo>
                    <a:pt x="129562" y="2433"/>
                  </a:moveTo>
                  <a:lnTo>
                    <a:pt x="0" y="0"/>
                  </a:lnTo>
                </a:path>
              </a:pathLst>
            </a:custGeom>
          </p:spPr>
          <p:txBody>
            <a:bodyPr/>
            <a:lstStyle/>
            <a:p/>
          </p:txBody>
        </p:sp>
        <p:sp>
          <p:nvSpPr>
            <p:cNvPr id="75" name="pl75"/>
            <p:cNvSpPr/>
            <p:nvPr/>
          </p:nvSpPr>
          <p:spPr>
            <a:xfrm>
              <a:off x="7732733" y="3447399"/>
              <a:ext cx="129570" cy="3507"/>
            </a:xfrm>
            <a:custGeom>
              <a:avLst/>
              <a:pathLst>
                <a:path w="129570" h="3507">
                  <a:moveTo>
                    <a:pt x="129570" y="3507"/>
                  </a:moveTo>
                  <a:lnTo>
                    <a:pt x="0" y="0"/>
                  </a:lnTo>
                </a:path>
              </a:pathLst>
            </a:custGeom>
          </p:spPr>
          <p:txBody>
            <a:bodyPr/>
            <a:lstStyle/>
            <a:p/>
          </p:txBody>
        </p:sp>
        <p:sp>
          <p:nvSpPr>
            <p:cNvPr id="76" name="pg76"/>
            <p:cNvSpPr/>
            <p:nvPr/>
          </p:nvSpPr>
          <p:spPr>
            <a:xfrm>
              <a:off x="7793724" y="244441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7" name="tx77"/>
            <p:cNvSpPr/>
            <p:nvPr/>
          </p:nvSpPr>
          <p:spPr>
            <a:xfrm>
              <a:off x="7816584" y="248553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65%</a:t>
              </a:r>
            </a:p>
          </p:txBody>
        </p:sp>
        <p:sp>
          <p:nvSpPr>
            <p:cNvPr id="78" name="pg78"/>
            <p:cNvSpPr/>
            <p:nvPr/>
          </p:nvSpPr>
          <p:spPr>
            <a:xfrm>
              <a:off x="7793724" y="336251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9" name="tx79"/>
            <p:cNvSpPr/>
            <p:nvPr/>
          </p:nvSpPr>
          <p:spPr>
            <a:xfrm>
              <a:off x="7816584" y="340363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44%</a:t>
              </a:r>
            </a:p>
          </p:txBody>
        </p:sp>
        <p:sp>
          <p:nvSpPr>
            <p:cNvPr id="80" name="rc80"/>
            <p:cNvSpPr/>
            <p:nvPr/>
          </p:nvSpPr>
          <p:spPr>
            <a:xfrm>
              <a:off x="888543" y="646101"/>
              <a:ext cx="7747148" cy="4946714"/>
            </a:xfrm>
            <a:prstGeom prst="rect">
              <a:avLst/>
            </a:prstGeom>
            <a:ln w="13550" cap="rnd">
              <a:solidFill>
                <a:srgbClr val="BEBEBE">
                  <a:alpha val="100000"/>
                </a:srgbClr>
              </a:solidFill>
              <a:prstDash val="solid"/>
              <a:round/>
            </a:ln>
          </p:spPr>
          <p:txBody>
            <a:bodyPr/>
            <a:lstStyle/>
            <a:p/>
          </p:txBody>
        </p:sp>
        <p:sp>
          <p:nvSpPr>
            <p:cNvPr id="81" name="tx81"/>
            <p:cNvSpPr/>
            <p:nvPr/>
          </p:nvSpPr>
          <p:spPr>
            <a:xfrm>
              <a:off x="75528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2" name="tx82"/>
            <p:cNvSpPr/>
            <p:nvPr/>
          </p:nvSpPr>
          <p:spPr>
            <a:xfrm>
              <a:off x="508103" y="392395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83" name="tx83"/>
            <p:cNvSpPr/>
            <p:nvPr/>
          </p:nvSpPr>
          <p:spPr>
            <a:xfrm>
              <a:off x="508103" y="254375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84" name="tx84"/>
            <p:cNvSpPr/>
            <p:nvPr/>
          </p:nvSpPr>
          <p:spPr>
            <a:xfrm>
              <a:off x="508103" y="116355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85" name="tx85"/>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6" name="tx86"/>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7" name="tx87"/>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8" name="tx88"/>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9" name="tx89"/>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0" name="tx90"/>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1" name="tx91"/>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2" name="tx92"/>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3" name="tx93"/>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4" name="tx94"/>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5" name="tx95"/>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6" name="tx96"/>
            <p:cNvSpPr/>
            <p:nvPr/>
          </p:nvSpPr>
          <p:spPr>
            <a:xfrm rot="-5400000">
              <a:off x="1046074"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7" name="tx97"/>
            <p:cNvSpPr/>
            <p:nvPr/>
          </p:nvSpPr>
          <p:spPr>
            <a:xfrm rot="-5400000">
              <a:off x="1613102"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8" name="tx98"/>
            <p:cNvSpPr/>
            <p:nvPr/>
          </p:nvSpPr>
          <p:spPr>
            <a:xfrm rot="-5400000">
              <a:off x="215489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9" name="tx99"/>
            <p:cNvSpPr/>
            <p:nvPr/>
          </p:nvSpPr>
          <p:spPr>
            <a:xfrm rot="-5400000">
              <a:off x="269665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0" name="tx100"/>
            <p:cNvSpPr/>
            <p:nvPr/>
          </p:nvSpPr>
          <p:spPr>
            <a:xfrm rot="-5400000">
              <a:off x="323840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1" name="tx101"/>
            <p:cNvSpPr/>
            <p:nvPr/>
          </p:nvSpPr>
          <p:spPr>
            <a:xfrm rot="-5400000">
              <a:off x="378016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2" name="tx102"/>
            <p:cNvSpPr/>
            <p:nvPr/>
          </p:nvSpPr>
          <p:spPr>
            <a:xfrm rot="-5400000">
              <a:off x="432192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3" name="tx103"/>
            <p:cNvSpPr/>
            <p:nvPr/>
          </p:nvSpPr>
          <p:spPr>
            <a:xfrm rot="-5400000">
              <a:off x="486368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4" name="tx104"/>
            <p:cNvSpPr/>
            <p:nvPr/>
          </p:nvSpPr>
          <p:spPr>
            <a:xfrm rot="-5400000">
              <a:off x="5375058"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5" name="tx105"/>
            <p:cNvSpPr/>
            <p:nvPr/>
          </p:nvSpPr>
          <p:spPr>
            <a:xfrm rot="-5400000">
              <a:off x="594720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6" name="tx106"/>
            <p:cNvSpPr/>
            <p:nvPr/>
          </p:nvSpPr>
          <p:spPr>
            <a:xfrm rot="-5400000">
              <a:off x="648896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7" name="tx107"/>
            <p:cNvSpPr/>
            <p:nvPr/>
          </p:nvSpPr>
          <p:spPr>
            <a:xfrm rot="-5400000">
              <a:off x="7000303" y="5779470"/>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8" name="tx108"/>
            <p:cNvSpPr/>
            <p:nvPr/>
          </p:nvSpPr>
          <p:spPr>
            <a:xfrm rot="-5400000">
              <a:off x="7542093"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9" name="tx109"/>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0" name="tx110"/>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1" name="tx111"/>
            <p:cNvSpPr/>
            <p:nvPr/>
          </p:nvSpPr>
          <p:spPr>
            <a:xfrm>
              <a:off x="1869196" y="401416"/>
              <a:ext cx="578584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Mozambique, 2012-2024</a:t>
              </a:r>
            </a:p>
          </p:txBody>
        </p:sp>
        <p:sp>
          <p:nvSpPr>
            <p:cNvPr id="112" name="tx112"/>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3" name="tx113"/>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4" name="tx114"/>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5" name="tx115"/>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706 confirmed measles cases in Mozambique. In the same year, MCV1 coverage was 65% and MCV2 coverage was 44%.
The number of cases in 2024 was 6% more than in 2023 (n=664).
The highest number of measles cases was reported in 2020 (n=949). In this year, MCV1 coverage was 73%.
Mozambique reported measles vaccine stockouts in 2008 and 2012.
There were measles-containing vaccine supplementary immunization activities/campaigns in 2020, 2023, and 2024.</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98004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77960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57916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37872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37982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1793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197894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1738852"/>
              <a:ext cx="3520101" cy="3361232"/>
            </a:xfrm>
            <a:custGeom>
              <a:avLst/>
              <a:pathLst>
                <a:path w="3520101" h="3361232">
                  <a:moveTo>
                    <a:pt x="0" y="1800660"/>
                  </a:moveTo>
                  <a:lnTo>
                    <a:pt x="146670" y="2040748"/>
                  </a:lnTo>
                  <a:lnTo>
                    <a:pt x="293341" y="2160792"/>
                  </a:lnTo>
                  <a:lnTo>
                    <a:pt x="440012" y="3361232"/>
                  </a:lnTo>
                  <a:lnTo>
                    <a:pt x="586683" y="3121144"/>
                  </a:lnTo>
                  <a:lnTo>
                    <a:pt x="733354" y="2881056"/>
                  </a:lnTo>
                  <a:lnTo>
                    <a:pt x="880025" y="2761012"/>
                  </a:lnTo>
                  <a:lnTo>
                    <a:pt x="1026696" y="2400880"/>
                  </a:lnTo>
                  <a:lnTo>
                    <a:pt x="1173367" y="2160792"/>
                  </a:lnTo>
                  <a:lnTo>
                    <a:pt x="1320038" y="1800660"/>
                  </a:lnTo>
                  <a:lnTo>
                    <a:pt x="1466709" y="1560572"/>
                  </a:lnTo>
                  <a:lnTo>
                    <a:pt x="1613379" y="2040748"/>
                  </a:lnTo>
                  <a:lnTo>
                    <a:pt x="1760050" y="2400880"/>
                  </a:lnTo>
                  <a:lnTo>
                    <a:pt x="1906721" y="2761012"/>
                  </a:lnTo>
                  <a:lnTo>
                    <a:pt x="2053392" y="3121144"/>
                  </a:lnTo>
                  <a:lnTo>
                    <a:pt x="2200063" y="3121144"/>
                  </a:lnTo>
                  <a:lnTo>
                    <a:pt x="2346734" y="3121144"/>
                  </a:lnTo>
                  <a:lnTo>
                    <a:pt x="2493405" y="3121144"/>
                  </a:lnTo>
                  <a:lnTo>
                    <a:pt x="2640076" y="3121144"/>
                  </a:lnTo>
                  <a:lnTo>
                    <a:pt x="2786747" y="3121144"/>
                  </a:lnTo>
                  <a:lnTo>
                    <a:pt x="2933418" y="2160792"/>
                  </a:lnTo>
                  <a:lnTo>
                    <a:pt x="3080089" y="720264"/>
                  </a:lnTo>
                  <a:lnTo>
                    <a:pt x="3226759" y="0"/>
                  </a:lnTo>
                  <a:lnTo>
                    <a:pt x="3373430" y="1200440"/>
                  </a:lnTo>
                  <a:lnTo>
                    <a:pt x="3520101" y="1200440"/>
                  </a:lnTo>
                </a:path>
              </a:pathLst>
            </a:custGeom>
            <a:ln w="27101" cap="flat">
              <a:solidFill>
                <a:srgbClr val="0058AB">
                  <a:alpha val="80000"/>
                </a:srgbClr>
              </a:solidFill>
              <a:prstDash val="solid"/>
              <a:round/>
            </a:ln>
          </p:spPr>
          <p:txBody>
            <a:bodyPr/>
            <a:lstStyle/>
            <a:p/>
          </p:txBody>
        </p:sp>
        <p:sp>
          <p:nvSpPr>
            <p:cNvPr id="20" name="pl20"/>
            <p:cNvSpPr/>
            <p:nvPr/>
          </p:nvSpPr>
          <p:spPr>
            <a:xfrm>
              <a:off x="943464" y="4019688"/>
              <a:ext cx="3520101" cy="960352"/>
            </a:xfrm>
            <a:custGeom>
              <a:avLst/>
              <a:pathLst>
                <a:path w="3520101" h="960352">
                  <a:moveTo>
                    <a:pt x="0" y="0"/>
                  </a:moveTo>
                  <a:lnTo>
                    <a:pt x="146670" y="120044"/>
                  </a:lnTo>
                  <a:lnTo>
                    <a:pt x="293341" y="0"/>
                  </a:lnTo>
                  <a:lnTo>
                    <a:pt x="440012" y="240088"/>
                  </a:lnTo>
                  <a:lnTo>
                    <a:pt x="586683" y="360132"/>
                  </a:lnTo>
                  <a:lnTo>
                    <a:pt x="733354" y="240088"/>
                  </a:lnTo>
                  <a:lnTo>
                    <a:pt x="880025" y="360132"/>
                  </a:lnTo>
                  <a:lnTo>
                    <a:pt x="1026696" y="360132"/>
                  </a:lnTo>
                  <a:lnTo>
                    <a:pt x="1173367" y="600220"/>
                  </a:lnTo>
                  <a:lnTo>
                    <a:pt x="1320038" y="720264"/>
                  </a:lnTo>
                  <a:lnTo>
                    <a:pt x="1466709" y="840308"/>
                  </a:lnTo>
                  <a:lnTo>
                    <a:pt x="1613379" y="840308"/>
                  </a:lnTo>
                  <a:lnTo>
                    <a:pt x="1760050" y="840308"/>
                  </a:lnTo>
                  <a:lnTo>
                    <a:pt x="1906721" y="840308"/>
                  </a:lnTo>
                  <a:lnTo>
                    <a:pt x="2053392" y="960352"/>
                  </a:lnTo>
                  <a:lnTo>
                    <a:pt x="2200063" y="960352"/>
                  </a:lnTo>
                  <a:lnTo>
                    <a:pt x="2346734" y="960352"/>
                  </a:lnTo>
                  <a:lnTo>
                    <a:pt x="2493405" y="960352"/>
                  </a:lnTo>
                  <a:lnTo>
                    <a:pt x="2640076" y="960352"/>
                  </a:lnTo>
                  <a:lnTo>
                    <a:pt x="2786747" y="960352"/>
                  </a:lnTo>
                  <a:lnTo>
                    <a:pt x="2933418" y="960352"/>
                  </a:lnTo>
                  <a:lnTo>
                    <a:pt x="3080089" y="840308"/>
                  </a:lnTo>
                  <a:lnTo>
                    <a:pt x="3226759" y="960352"/>
                  </a:lnTo>
                  <a:lnTo>
                    <a:pt x="3373430" y="960352"/>
                  </a:lnTo>
                  <a:lnTo>
                    <a:pt x="3520101" y="960352"/>
                  </a:lnTo>
                </a:path>
              </a:pathLst>
            </a:custGeom>
            <a:ln w="27101" cap="flat">
              <a:solidFill>
                <a:srgbClr val="1CABE2">
                  <a:alpha val="80000"/>
                </a:srgbClr>
              </a:solidFill>
              <a:prstDash val="solid"/>
              <a:round/>
            </a:ln>
          </p:spPr>
          <p:txBody>
            <a:bodyPr/>
            <a:lstStyle/>
            <a:p/>
          </p:txBody>
        </p:sp>
        <p:sp>
          <p:nvSpPr>
            <p:cNvPr id="21" name="pl21"/>
            <p:cNvSpPr/>
            <p:nvPr/>
          </p:nvSpPr>
          <p:spPr>
            <a:xfrm>
              <a:off x="943464" y="3299424"/>
              <a:ext cx="3520101" cy="1440528"/>
            </a:xfrm>
            <a:custGeom>
              <a:avLst/>
              <a:pathLst>
                <a:path w="3520101" h="1440528">
                  <a:moveTo>
                    <a:pt x="0" y="0"/>
                  </a:moveTo>
                  <a:lnTo>
                    <a:pt x="146670" y="120044"/>
                  </a:lnTo>
                  <a:lnTo>
                    <a:pt x="293341" y="120044"/>
                  </a:lnTo>
                  <a:lnTo>
                    <a:pt x="440012" y="120044"/>
                  </a:lnTo>
                  <a:lnTo>
                    <a:pt x="586683" y="240088"/>
                  </a:lnTo>
                  <a:lnTo>
                    <a:pt x="733354" y="600220"/>
                  </a:lnTo>
                  <a:lnTo>
                    <a:pt x="880025" y="480176"/>
                  </a:lnTo>
                  <a:lnTo>
                    <a:pt x="1026696" y="480176"/>
                  </a:lnTo>
                  <a:lnTo>
                    <a:pt x="1173367" y="720264"/>
                  </a:lnTo>
                  <a:lnTo>
                    <a:pt x="1320038" y="960352"/>
                  </a:lnTo>
                  <a:lnTo>
                    <a:pt x="1466709" y="960352"/>
                  </a:lnTo>
                  <a:lnTo>
                    <a:pt x="1613379" y="1080396"/>
                  </a:lnTo>
                  <a:lnTo>
                    <a:pt x="1760050" y="1080396"/>
                  </a:lnTo>
                  <a:lnTo>
                    <a:pt x="1906721" y="1200440"/>
                  </a:lnTo>
                  <a:lnTo>
                    <a:pt x="2053392" y="1200440"/>
                  </a:lnTo>
                  <a:lnTo>
                    <a:pt x="2200063" y="1200440"/>
                  </a:lnTo>
                  <a:lnTo>
                    <a:pt x="2346734" y="1440528"/>
                  </a:lnTo>
                  <a:lnTo>
                    <a:pt x="2493405" y="1440528"/>
                  </a:lnTo>
                  <a:lnTo>
                    <a:pt x="2640076" y="1440528"/>
                  </a:lnTo>
                  <a:lnTo>
                    <a:pt x="2786747" y="1440528"/>
                  </a:lnTo>
                  <a:lnTo>
                    <a:pt x="2933418" y="1320484"/>
                  </a:lnTo>
                  <a:lnTo>
                    <a:pt x="3080089" y="1200440"/>
                  </a:lnTo>
                  <a:lnTo>
                    <a:pt x="3226759" y="1200440"/>
                  </a:lnTo>
                  <a:lnTo>
                    <a:pt x="3373430" y="1320484"/>
                  </a:lnTo>
                  <a:lnTo>
                    <a:pt x="3520101" y="1440528"/>
                  </a:lnTo>
                </a:path>
              </a:pathLst>
            </a:custGeom>
            <a:ln w="27101" cap="flat">
              <a:solidFill>
                <a:srgbClr val="00833D">
                  <a:alpha val="80000"/>
                </a:srgbClr>
              </a:solidFill>
              <a:prstDash val="solid"/>
              <a:round/>
            </a:ln>
          </p:spPr>
          <p:txBody>
            <a:bodyPr/>
            <a:lstStyle/>
            <a:p/>
          </p:txBody>
        </p:sp>
        <p:sp>
          <p:nvSpPr>
            <p:cNvPr id="22" name="pl22"/>
            <p:cNvSpPr/>
            <p:nvPr/>
          </p:nvSpPr>
          <p:spPr>
            <a:xfrm>
              <a:off x="943464" y="1738852"/>
              <a:ext cx="3520101" cy="3361232"/>
            </a:xfrm>
            <a:custGeom>
              <a:avLst/>
              <a:pathLst>
                <a:path w="3520101" h="3361232">
                  <a:moveTo>
                    <a:pt x="0" y="1800660"/>
                  </a:moveTo>
                  <a:lnTo>
                    <a:pt x="146670" y="2040748"/>
                  </a:lnTo>
                  <a:lnTo>
                    <a:pt x="293341" y="2160792"/>
                  </a:lnTo>
                  <a:lnTo>
                    <a:pt x="440012" y="3361232"/>
                  </a:lnTo>
                  <a:lnTo>
                    <a:pt x="586683" y="3121144"/>
                  </a:lnTo>
                  <a:lnTo>
                    <a:pt x="733354" y="2881056"/>
                  </a:lnTo>
                  <a:lnTo>
                    <a:pt x="880025" y="2761012"/>
                  </a:lnTo>
                  <a:lnTo>
                    <a:pt x="1026696" y="2400880"/>
                  </a:lnTo>
                  <a:lnTo>
                    <a:pt x="1173367" y="2160792"/>
                  </a:lnTo>
                  <a:lnTo>
                    <a:pt x="1320038" y="1800660"/>
                  </a:lnTo>
                  <a:lnTo>
                    <a:pt x="1466709" y="1560572"/>
                  </a:lnTo>
                  <a:lnTo>
                    <a:pt x="1613379" y="2040748"/>
                  </a:lnTo>
                  <a:lnTo>
                    <a:pt x="1760050" y="2400880"/>
                  </a:lnTo>
                  <a:lnTo>
                    <a:pt x="1906721" y="2761012"/>
                  </a:lnTo>
                  <a:lnTo>
                    <a:pt x="2053392" y="3121144"/>
                  </a:lnTo>
                  <a:lnTo>
                    <a:pt x="2200063" y="3121144"/>
                  </a:lnTo>
                  <a:lnTo>
                    <a:pt x="2346734" y="3121144"/>
                  </a:lnTo>
                  <a:lnTo>
                    <a:pt x="2493405" y="3121144"/>
                  </a:lnTo>
                  <a:lnTo>
                    <a:pt x="2640076" y="3121144"/>
                  </a:lnTo>
                  <a:lnTo>
                    <a:pt x="2786747" y="3121144"/>
                  </a:lnTo>
                  <a:lnTo>
                    <a:pt x="2933418" y="2160792"/>
                  </a:lnTo>
                  <a:lnTo>
                    <a:pt x="3080089" y="720264"/>
                  </a:lnTo>
                  <a:lnTo>
                    <a:pt x="3226759" y="0"/>
                  </a:lnTo>
                  <a:lnTo>
                    <a:pt x="3373430" y="1200440"/>
                  </a:lnTo>
                  <a:lnTo>
                    <a:pt x="3520101" y="1200440"/>
                  </a:lnTo>
                </a:path>
              </a:pathLst>
            </a:custGeom>
            <a:ln w="43362" cap="flat">
              <a:solidFill>
                <a:srgbClr val="000000">
                  <a:alpha val="100000"/>
                </a:srgbClr>
              </a:solidFill>
              <a:prstDash val="solid"/>
              <a:round/>
            </a:ln>
          </p:spPr>
          <p:txBody>
            <a:bodyPr/>
            <a:lstStyle/>
            <a:p/>
          </p:txBody>
        </p:sp>
        <p:sp>
          <p:nvSpPr>
            <p:cNvPr id="23" name="pl23"/>
            <p:cNvSpPr/>
            <p:nvPr/>
          </p:nvSpPr>
          <p:spPr>
            <a:xfrm>
              <a:off x="943464" y="1738852"/>
              <a:ext cx="3520101" cy="3361232"/>
            </a:xfrm>
            <a:custGeom>
              <a:avLst/>
              <a:pathLst>
                <a:path w="3520101" h="3361232">
                  <a:moveTo>
                    <a:pt x="0" y="1800660"/>
                  </a:moveTo>
                  <a:lnTo>
                    <a:pt x="146670" y="2040748"/>
                  </a:lnTo>
                  <a:lnTo>
                    <a:pt x="293341" y="2160792"/>
                  </a:lnTo>
                  <a:lnTo>
                    <a:pt x="440012" y="3361232"/>
                  </a:lnTo>
                  <a:lnTo>
                    <a:pt x="586683" y="3121144"/>
                  </a:lnTo>
                  <a:lnTo>
                    <a:pt x="733354" y="2881056"/>
                  </a:lnTo>
                  <a:lnTo>
                    <a:pt x="880025" y="2761012"/>
                  </a:lnTo>
                  <a:lnTo>
                    <a:pt x="1026696" y="2400880"/>
                  </a:lnTo>
                  <a:lnTo>
                    <a:pt x="1173367" y="2160792"/>
                  </a:lnTo>
                  <a:lnTo>
                    <a:pt x="1320038" y="1800660"/>
                  </a:lnTo>
                  <a:lnTo>
                    <a:pt x="1466709" y="1560572"/>
                  </a:lnTo>
                  <a:lnTo>
                    <a:pt x="1613379" y="2040748"/>
                  </a:lnTo>
                  <a:lnTo>
                    <a:pt x="1760050" y="2400880"/>
                  </a:lnTo>
                  <a:lnTo>
                    <a:pt x="1906721" y="2761012"/>
                  </a:lnTo>
                  <a:lnTo>
                    <a:pt x="2053392" y="3121144"/>
                  </a:lnTo>
                  <a:lnTo>
                    <a:pt x="2200063" y="3121144"/>
                  </a:lnTo>
                  <a:lnTo>
                    <a:pt x="2346734" y="3121144"/>
                  </a:lnTo>
                  <a:lnTo>
                    <a:pt x="2493405" y="3121144"/>
                  </a:lnTo>
                  <a:lnTo>
                    <a:pt x="2640076" y="3121144"/>
                  </a:lnTo>
                  <a:lnTo>
                    <a:pt x="2786747" y="3121144"/>
                  </a:lnTo>
                  <a:lnTo>
                    <a:pt x="2933418" y="2160792"/>
                  </a:lnTo>
                  <a:lnTo>
                    <a:pt x="3080089" y="720264"/>
                  </a:lnTo>
                  <a:lnTo>
                    <a:pt x="3226759" y="0"/>
                  </a:lnTo>
                  <a:lnTo>
                    <a:pt x="3373430" y="1200440"/>
                  </a:lnTo>
                  <a:lnTo>
                    <a:pt x="3520101" y="1200440"/>
                  </a:lnTo>
                </a:path>
              </a:pathLst>
            </a:custGeom>
            <a:ln w="27101" cap="flat">
              <a:solidFill>
                <a:srgbClr val="0058AB">
                  <a:alpha val="100000"/>
                </a:srgbClr>
              </a:solidFill>
              <a:prstDash val="solid"/>
              <a:round/>
            </a:ln>
          </p:spPr>
          <p:txBody>
            <a:bodyPr/>
            <a:lstStyle/>
            <a:p/>
          </p:txBody>
        </p:sp>
        <p:sp>
          <p:nvSpPr>
            <p:cNvPr id="24" name="pl24"/>
            <p:cNvSpPr/>
            <p:nvPr/>
          </p:nvSpPr>
          <p:spPr>
            <a:xfrm>
              <a:off x="943464" y="3179380"/>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76818" y="4259776"/>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410173" y="2939292"/>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143527" y="4499864"/>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730211" y="4499864"/>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16894" y="2579160"/>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2579160"/>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56840" y="311281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887193" y="314287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33" name="pg33"/>
            <p:cNvSpPr/>
            <p:nvPr/>
          </p:nvSpPr>
          <p:spPr>
            <a:xfrm>
              <a:off x="1618330" y="41932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48683" y="422203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35" name="pg35"/>
            <p:cNvSpPr/>
            <p:nvPr/>
          </p:nvSpPr>
          <p:spPr>
            <a:xfrm>
              <a:off x="2323549" y="287272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53902" y="290154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37" name="pg37"/>
            <p:cNvSpPr/>
            <p:nvPr/>
          </p:nvSpPr>
          <p:spPr>
            <a:xfrm>
              <a:off x="3085039" y="44332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115392" y="446212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9" name="pg39"/>
            <p:cNvSpPr/>
            <p:nvPr/>
          </p:nvSpPr>
          <p:spPr>
            <a:xfrm>
              <a:off x="3671722" y="44332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702076" y="446212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1" name="pg41"/>
            <p:cNvSpPr/>
            <p:nvPr/>
          </p:nvSpPr>
          <p:spPr>
            <a:xfrm>
              <a:off x="4230271" y="251259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60624" y="254265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43" name="pg43"/>
            <p:cNvSpPr/>
            <p:nvPr/>
          </p:nvSpPr>
          <p:spPr>
            <a:xfrm>
              <a:off x="4376942" y="251259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07295" y="254265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45" name="tx45"/>
            <p:cNvSpPr/>
            <p:nvPr/>
          </p:nvSpPr>
          <p:spPr>
            <a:xfrm>
              <a:off x="4523855" y="494097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3855" y="47021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7" name="tx47"/>
            <p:cNvSpPr/>
            <p:nvPr/>
          </p:nvSpPr>
          <p:spPr>
            <a:xfrm>
              <a:off x="577692" y="433718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8" name="tx48"/>
            <p:cNvSpPr/>
            <p:nvPr/>
          </p:nvSpPr>
          <p:spPr>
            <a:xfrm>
              <a:off x="577692" y="31367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9" name="tx49"/>
            <p:cNvSpPr/>
            <p:nvPr/>
          </p:nvSpPr>
          <p:spPr>
            <a:xfrm>
              <a:off x="577692" y="1936245"/>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0" name="tx50"/>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6" name="tx56"/>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7" name="tx57"/>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430284"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430284"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588714"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351168"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697383" y="6076492"/>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Mozambique</a:t>
              </a:r>
            </a:p>
          </p:txBody>
        </p:sp>
        <p:sp>
          <p:nvSpPr>
            <p:cNvPr id="63" name="tx63"/>
            <p:cNvSpPr/>
            <p:nvPr/>
          </p:nvSpPr>
          <p:spPr>
            <a:xfrm>
              <a:off x="285581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618268"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5" name="tx65"/>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498004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377960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257916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137872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437982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31793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197894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2219028"/>
              <a:ext cx="3520101" cy="2400880"/>
            </a:xfrm>
            <a:custGeom>
              <a:avLst/>
              <a:pathLst>
                <a:path w="3520101" h="2400880">
                  <a:moveTo>
                    <a:pt x="0" y="1560572"/>
                  </a:moveTo>
                  <a:lnTo>
                    <a:pt x="146670" y="1680616"/>
                  </a:lnTo>
                  <a:lnTo>
                    <a:pt x="293341" y="1800660"/>
                  </a:lnTo>
                  <a:lnTo>
                    <a:pt x="440012" y="2160792"/>
                  </a:lnTo>
                  <a:lnTo>
                    <a:pt x="586683" y="2160792"/>
                  </a:lnTo>
                  <a:lnTo>
                    <a:pt x="733354" y="2160792"/>
                  </a:lnTo>
                  <a:lnTo>
                    <a:pt x="880025" y="1920704"/>
                  </a:lnTo>
                  <a:lnTo>
                    <a:pt x="1026696" y="1920704"/>
                  </a:lnTo>
                  <a:lnTo>
                    <a:pt x="1173367" y="2040748"/>
                  </a:lnTo>
                  <a:lnTo>
                    <a:pt x="1320038" y="2160792"/>
                  </a:lnTo>
                  <a:lnTo>
                    <a:pt x="1466709" y="2160792"/>
                  </a:lnTo>
                  <a:lnTo>
                    <a:pt x="1613379" y="2160792"/>
                  </a:lnTo>
                  <a:lnTo>
                    <a:pt x="1760050" y="2280836"/>
                  </a:lnTo>
                  <a:lnTo>
                    <a:pt x="1906721" y="2400880"/>
                  </a:lnTo>
                  <a:lnTo>
                    <a:pt x="2053392" y="2400880"/>
                  </a:lnTo>
                  <a:lnTo>
                    <a:pt x="2200063" y="2400880"/>
                  </a:lnTo>
                  <a:lnTo>
                    <a:pt x="2346734" y="2400880"/>
                  </a:lnTo>
                  <a:lnTo>
                    <a:pt x="2493405" y="2400880"/>
                  </a:lnTo>
                  <a:lnTo>
                    <a:pt x="2640076" y="2400880"/>
                  </a:lnTo>
                  <a:lnTo>
                    <a:pt x="2786747" y="2400880"/>
                  </a:lnTo>
                  <a:lnTo>
                    <a:pt x="2933418" y="1920704"/>
                  </a:lnTo>
                  <a:lnTo>
                    <a:pt x="3080089" y="1200440"/>
                  </a:lnTo>
                  <a:lnTo>
                    <a:pt x="3226759" y="720264"/>
                  </a:lnTo>
                  <a:lnTo>
                    <a:pt x="3373430" y="0"/>
                  </a:lnTo>
                  <a:lnTo>
                    <a:pt x="3520101" y="0"/>
                  </a:lnTo>
                </a:path>
              </a:pathLst>
            </a:custGeom>
            <a:ln w="27101" cap="flat">
              <a:solidFill>
                <a:srgbClr val="0058AB">
                  <a:alpha val="80000"/>
                </a:srgbClr>
              </a:solidFill>
              <a:prstDash val="solid"/>
              <a:round/>
            </a:ln>
          </p:spPr>
          <p:txBody>
            <a:bodyPr/>
            <a:lstStyle/>
            <a:p/>
          </p:txBody>
        </p:sp>
        <p:sp>
          <p:nvSpPr>
            <p:cNvPr id="81" name="pl81"/>
            <p:cNvSpPr/>
            <p:nvPr/>
          </p:nvSpPr>
          <p:spPr>
            <a:xfrm>
              <a:off x="5308715" y="3899644"/>
              <a:ext cx="3520101" cy="1080396"/>
            </a:xfrm>
            <a:custGeom>
              <a:avLst/>
              <a:pathLst>
                <a:path w="3520101" h="1080396">
                  <a:moveTo>
                    <a:pt x="0" y="0"/>
                  </a:moveTo>
                  <a:lnTo>
                    <a:pt x="146670" y="120044"/>
                  </a:lnTo>
                  <a:lnTo>
                    <a:pt x="293341" y="120044"/>
                  </a:lnTo>
                  <a:lnTo>
                    <a:pt x="440012" y="240088"/>
                  </a:lnTo>
                  <a:lnTo>
                    <a:pt x="586683" y="360132"/>
                  </a:lnTo>
                  <a:lnTo>
                    <a:pt x="733354" y="360132"/>
                  </a:lnTo>
                  <a:lnTo>
                    <a:pt x="880025" y="480176"/>
                  </a:lnTo>
                  <a:lnTo>
                    <a:pt x="1026696" y="600220"/>
                  </a:lnTo>
                  <a:lnTo>
                    <a:pt x="1173367" y="720264"/>
                  </a:lnTo>
                  <a:lnTo>
                    <a:pt x="1320038" y="840308"/>
                  </a:lnTo>
                  <a:lnTo>
                    <a:pt x="1466709" y="960352"/>
                  </a:lnTo>
                  <a:lnTo>
                    <a:pt x="1613379" y="960352"/>
                  </a:lnTo>
                  <a:lnTo>
                    <a:pt x="1760050" y="960352"/>
                  </a:lnTo>
                  <a:lnTo>
                    <a:pt x="1906721" y="1080396"/>
                  </a:lnTo>
                  <a:lnTo>
                    <a:pt x="2053392" y="960352"/>
                  </a:lnTo>
                  <a:lnTo>
                    <a:pt x="2200063" y="1080396"/>
                  </a:lnTo>
                  <a:lnTo>
                    <a:pt x="2346734" y="960352"/>
                  </a:lnTo>
                  <a:lnTo>
                    <a:pt x="2493405" y="960352"/>
                  </a:lnTo>
                  <a:lnTo>
                    <a:pt x="2640076" y="1080396"/>
                  </a:lnTo>
                  <a:lnTo>
                    <a:pt x="2786747" y="1080396"/>
                  </a:lnTo>
                  <a:lnTo>
                    <a:pt x="2933418" y="1080396"/>
                  </a:lnTo>
                  <a:lnTo>
                    <a:pt x="3080089" y="960352"/>
                  </a:lnTo>
                  <a:lnTo>
                    <a:pt x="3226759" y="840308"/>
                  </a:lnTo>
                  <a:lnTo>
                    <a:pt x="3373430" y="840308"/>
                  </a:lnTo>
                  <a:lnTo>
                    <a:pt x="3520101" y="960352"/>
                  </a:lnTo>
                </a:path>
              </a:pathLst>
            </a:custGeom>
            <a:ln w="27101" cap="flat">
              <a:solidFill>
                <a:srgbClr val="1CABE2">
                  <a:alpha val="80000"/>
                </a:srgbClr>
              </a:solidFill>
              <a:prstDash val="solid"/>
              <a:round/>
            </a:ln>
          </p:spPr>
          <p:txBody>
            <a:bodyPr/>
            <a:lstStyle/>
            <a:p/>
          </p:txBody>
        </p:sp>
        <p:sp>
          <p:nvSpPr>
            <p:cNvPr id="82" name="pl82"/>
            <p:cNvSpPr/>
            <p:nvPr/>
          </p:nvSpPr>
          <p:spPr>
            <a:xfrm>
              <a:off x="5308715" y="3059336"/>
              <a:ext cx="3520101" cy="1560572"/>
            </a:xfrm>
            <a:custGeom>
              <a:avLst/>
              <a:pathLst>
                <a:path w="3520101" h="1560572">
                  <a:moveTo>
                    <a:pt x="0" y="0"/>
                  </a:moveTo>
                  <a:lnTo>
                    <a:pt x="146670" y="240088"/>
                  </a:lnTo>
                  <a:lnTo>
                    <a:pt x="293341" y="360132"/>
                  </a:lnTo>
                  <a:lnTo>
                    <a:pt x="440012" y="240088"/>
                  </a:lnTo>
                  <a:lnTo>
                    <a:pt x="586683" y="360132"/>
                  </a:lnTo>
                  <a:lnTo>
                    <a:pt x="733354" y="240088"/>
                  </a:lnTo>
                  <a:lnTo>
                    <a:pt x="880025" y="480176"/>
                  </a:lnTo>
                  <a:lnTo>
                    <a:pt x="1026696" y="720264"/>
                  </a:lnTo>
                  <a:lnTo>
                    <a:pt x="1173367" y="960352"/>
                  </a:lnTo>
                  <a:lnTo>
                    <a:pt x="1320038" y="1200440"/>
                  </a:lnTo>
                  <a:lnTo>
                    <a:pt x="1466709" y="1320484"/>
                  </a:lnTo>
                  <a:lnTo>
                    <a:pt x="1613379" y="1320484"/>
                  </a:lnTo>
                  <a:lnTo>
                    <a:pt x="1760050" y="1560572"/>
                  </a:lnTo>
                  <a:lnTo>
                    <a:pt x="1906721" y="1560572"/>
                  </a:lnTo>
                  <a:lnTo>
                    <a:pt x="2053392" y="1200440"/>
                  </a:lnTo>
                  <a:lnTo>
                    <a:pt x="2200063" y="1200440"/>
                  </a:lnTo>
                  <a:lnTo>
                    <a:pt x="2346734" y="1080396"/>
                  </a:lnTo>
                  <a:lnTo>
                    <a:pt x="2493405" y="1200440"/>
                  </a:lnTo>
                  <a:lnTo>
                    <a:pt x="2640076" y="1200440"/>
                  </a:lnTo>
                  <a:lnTo>
                    <a:pt x="2786747" y="1200440"/>
                  </a:lnTo>
                  <a:lnTo>
                    <a:pt x="2933418" y="1200440"/>
                  </a:lnTo>
                  <a:lnTo>
                    <a:pt x="3080089" y="960352"/>
                  </a:lnTo>
                  <a:lnTo>
                    <a:pt x="3226759" y="1080396"/>
                  </a:lnTo>
                  <a:lnTo>
                    <a:pt x="3373430" y="1200440"/>
                  </a:lnTo>
                  <a:lnTo>
                    <a:pt x="3520101" y="1320484"/>
                  </a:lnTo>
                </a:path>
              </a:pathLst>
            </a:custGeom>
            <a:ln w="27101" cap="flat">
              <a:solidFill>
                <a:srgbClr val="00833D">
                  <a:alpha val="80000"/>
                </a:srgbClr>
              </a:solidFill>
              <a:prstDash val="solid"/>
              <a:round/>
            </a:ln>
          </p:spPr>
          <p:txBody>
            <a:bodyPr/>
            <a:lstStyle/>
            <a:p/>
          </p:txBody>
        </p:sp>
        <p:sp>
          <p:nvSpPr>
            <p:cNvPr id="83" name="pl83"/>
            <p:cNvSpPr/>
            <p:nvPr/>
          </p:nvSpPr>
          <p:spPr>
            <a:xfrm>
              <a:off x="5308715" y="2219028"/>
              <a:ext cx="3520101" cy="2400880"/>
            </a:xfrm>
            <a:custGeom>
              <a:avLst/>
              <a:pathLst>
                <a:path w="3520101" h="2400880">
                  <a:moveTo>
                    <a:pt x="0" y="1560572"/>
                  </a:moveTo>
                  <a:lnTo>
                    <a:pt x="146670" y="1680616"/>
                  </a:lnTo>
                  <a:lnTo>
                    <a:pt x="293341" y="1800660"/>
                  </a:lnTo>
                  <a:lnTo>
                    <a:pt x="440012" y="2160792"/>
                  </a:lnTo>
                  <a:lnTo>
                    <a:pt x="586683" y="2160792"/>
                  </a:lnTo>
                  <a:lnTo>
                    <a:pt x="733354" y="2160792"/>
                  </a:lnTo>
                  <a:lnTo>
                    <a:pt x="880025" y="1920704"/>
                  </a:lnTo>
                  <a:lnTo>
                    <a:pt x="1026696" y="1920704"/>
                  </a:lnTo>
                  <a:lnTo>
                    <a:pt x="1173367" y="2040748"/>
                  </a:lnTo>
                  <a:lnTo>
                    <a:pt x="1320038" y="2160792"/>
                  </a:lnTo>
                  <a:lnTo>
                    <a:pt x="1466709" y="2160792"/>
                  </a:lnTo>
                  <a:lnTo>
                    <a:pt x="1613379" y="2160792"/>
                  </a:lnTo>
                  <a:lnTo>
                    <a:pt x="1760050" y="2280836"/>
                  </a:lnTo>
                  <a:lnTo>
                    <a:pt x="1906721" y="2400880"/>
                  </a:lnTo>
                  <a:lnTo>
                    <a:pt x="2053392" y="2400880"/>
                  </a:lnTo>
                  <a:lnTo>
                    <a:pt x="2200063" y="2400880"/>
                  </a:lnTo>
                  <a:lnTo>
                    <a:pt x="2346734" y="2400880"/>
                  </a:lnTo>
                  <a:lnTo>
                    <a:pt x="2493405" y="2400880"/>
                  </a:lnTo>
                  <a:lnTo>
                    <a:pt x="2640076" y="2400880"/>
                  </a:lnTo>
                  <a:lnTo>
                    <a:pt x="2786747" y="2400880"/>
                  </a:lnTo>
                  <a:lnTo>
                    <a:pt x="2933418" y="1920704"/>
                  </a:lnTo>
                  <a:lnTo>
                    <a:pt x="3080089" y="1200440"/>
                  </a:lnTo>
                  <a:lnTo>
                    <a:pt x="3226759" y="720264"/>
                  </a:lnTo>
                  <a:lnTo>
                    <a:pt x="3373430" y="0"/>
                  </a:lnTo>
                  <a:lnTo>
                    <a:pt x="3520101" y="0"/>
                  </a:lnTo>
                </a:path>
              </a:pathLst>
            </a:custGeom>
            <a:ln w="43362" cap="flat">
              <a:solidFill>
                <a:srgbClr val="000000">
                  <a:alpha val="100000"/>
                </a:srgbClr>
              </a:solidFill>
              <a:prstDash val="solid"/>
              <a:round/>
            </a:ln>
          </p:spPr>
          <p:txBody>
            <a:bodyPr/>
            <a:lstStyle/>
            <a:p/>
          </p:txBody>
        </p:sp>
        <p:sp>
          <p:nvSpPr>
            <p:cNvPr id="84" name="pl84"/>
            <p:cNvSpPr/>
            <p:nvPr/>
          </p:nvSpPr>
          <p:spPr>
            <a:xfrm>
              <a:off x="5308715" y="2219028"/>
              <a:ext cx="3520101" cy="2400880"/>
            </a:xfrm>
            <a:custGeom>
              <a:avLst/>
              <a:pathLst>
                <a:path w="3520101" h="2400880">
                  <a:moveTo>
                    <a:pt x="0" y="1560572"/>
                  </a:moveTo>
                  <a:lnTo>
                    <a:pt x="146670" y="1680616"/>
                  </a:lnTo>
                  <a:lnTo>
                    <a:pt x="293341" y="1800660"/>
                  </a:lnTo>
                  <a:lnTo>
                    <a:pt x="440012" y="2160792"/>
                  </a:lnTo>
                  <a:lnTo>
                    <a:pt x="586683" y="2160792"/>
                  </a:lnTo>
                  <a:lnTo>
                    <a:pt x="733354" y="2160792"/>
                  </a:lnTo>
                  <a:lnTo>
                    <a:pt x="880025" y="1920704"/>
                  </a:lnTo>
                  <a:lnTo>
                    <a:pt x="1026696" y="1920704"/>
                  </a:lnTo>
                  <a:lnTo>
                    <a:pt x="1173367" y="2040748"/>
                  </a:lnTo>
                  <a:lnTo>
                    <a:pt x="1320038" y="2160792"/>
                  </a:lnTo>
                  <a:lnTo>
                    <a:pt x="1466709" y="2160792"/>
                  </a:lnTo>
                  <a:lnTo>
                    <a:pt x="1613379" y="2160792"/>
                  </a:lnTo>
                  <a:lnTo>
                    <a:pt x="1760050" y="2280836"/>
                  </a:lnTo>
                  <a:lnTo>
                    <a:pt x="1906721" y="2400880"/>
                  </a:lnTo>
                  <a:lnTo>
                    <a:pt x="2053392" y="2400880"/>
                  </a:lnTo>
                  <a:lnTo>
                    <a:pt x="2200063" y="2400880"/>
                  </a:lnTo>
                  <a:lnTo>
                    <a:pt x="2346734" y="2400880"/>
                  </a:lnTo>
                  <a:lnTo>
                    <a:pt x="2493405" y="2400880"/>
                  </a:lnTo>
                  <a:lnTo>
                    <a:pt x="2640076" y="2400880"/>
                  </a:lnTo>
                  <a:lnTo>
                    <a:pt x="2786747" y="2400880"/>
                  </a:lnTo>
                  <a:lnTo>
                    <a:pt x="2933418" y="1920704"/>
                  </a:lnTo>
                  <a:lnTo>
                    <a:pt x="3080089" y="1200440"/>
                  </a:lnTo>
                  <a:lnTo>
                    <a:pt x="3226759" y="720264"/>
                  </a:lnTo>
                  <a:lnTo>
                    <a:pt x="3373430" y="0"/>
                  </a:lnTo>
                  <a:lnTo>
                    <a:pt x="3520101" y="0"/>
                  </a:lnTo>
                </a:path>
              </a:pathLst>
            </a:custGeom>
            <a:ln w="27101" cap="flat">
              <a:solidFill>
                <a:srgbClr val="0058AB">
                  <a:alpha val="100000"/>
                </a:srgbClr>
              </a:solidFill>
              <a:prstDash val="solid"/>
              <a:round/>
            </a:ln>
          </p:spPr>
          <p:txBody>
            <a:bodyPr/>
            <a:lstStyle/>
            <a:p/>
          </p:txBody>
        </p:sp>
        <p:sp>
          <p:nvSpPr>
            <p:cNvPr id="85" name="pl85"/>
            <p:cNvSpPr/>
            <p:nvPr/>
          </p:nvSpPr>
          <p:spPr>
            <a:xfrm>
              <a:off x="5308715" y="3419468"/>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42069" y="4019688"/>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75424" y="4019688"/>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08778" y="4259776"/>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95462" y="4259776"/>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2145" y="1858896"/>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1858896"/>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22091" y="335290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52444" y="3381724"/>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94" name="pg94"/>
            <p:cNvSpPr/>
            <p:nvPr/>
          </p:nvSpPr>
          <p:spPr>
            <a:xfrm>
              <a:off x="5955445" y="395312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85799" y="3981944"/>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96" name="pg96"/>
            <p:cNvSpPr/>
            <p:nvPr/>
          </p:nvSpPr>
          <p:spPr>
            <a:xfrm>
              <a:off x="6688800" y="395312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719153" y="3981944"/>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98" name="pg98"/>
            <p:cNvSpPr/>
            <p:nvPr/>
          </p:nvSpPr>
          <p:spPr>
            <a:xfrm>
              <a:off x="7450290" y="41932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480643" y="422203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00" name="pg100"/>
            <p:cNvSpPr/>
            <p:nvPr/>
          </p:nvSpPr>
          <p:spPr>
            <a:xfrm>
              <a:off x="8036973" y="41932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8067327" y="422203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02" name="pg102"/>
            <p:cNvSpPr/>
            <p:nvPr/>
          </p:nvSpPr>
          <p:spPr>
            <a:xfrm>
              <a:off x="8595522" y="179233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25875" y="182115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28</a:t>
              </a:r>
            </a:p>
          </p:txBody>
        </p:sp>
        <p:sp>
          <p:nvSpPr>
            <p:cNvPr id="104" name="pg104"/>
            <p:cNvSpPr/>
            <p:nvPr/>
          </p:nvSpPr>
          <p:spPr>
            <a:xfrm>
              <a:off x="8742193" y="179233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772546" y="182115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28</a:t>
              </a:r>
            </a:p>
          </p:txBody>
        </p:sp>
        <p:sp>
          <p:nvSpPr>
            <p:cNvPr id="106" name="tx106"/>
            <p:cNvSpPr/>
            <p:nvPr/>
          </p:nvSpPr>
          <p:spPr>
            <a:xfrm>
              <a:off x="8889106" y="481955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949396" y="43393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108" name="tx108"/>
            <p:cNvSpPr/>
            <p:nvPr/>
          </p:nvSpPr>
          <p:spPr>
            <a:xfrm>
              <a:off x="4942943" y="433718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09" name="tx109"/>
            <p:cNvSpPr/>
            <p:nvPr/>
          </p:nvSpPr>
          <p:spPr>
            <a:xfrm>
              <a:off x="4942943" y="31367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0" name="tx110"/>
            <p:cNvSpPr/>
            <p:nvPr/>
          </p:nvSpPr>
          <p:spPr>
            <a:xfrm>
              <a:off x="4942943" y="1936245"/>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1" name="tx11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579553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79553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953965"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716419"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062634" y="6076492"/>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Mozambique</a:t>
              </a:r>
            </a:p>
          </p:txBody>
        </p:sp>
        <p:sp>
          <p:nvSpPr>
            <p:cNvPr id="124" name="tx124"/>
            <p:cNvSpPr/>
            <p:nvPr/>
          </p:nvSpPr>
          <p:spPr>
            <a:xfrm>
              <a:off x="7221064"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983519"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6" name="tx126"/>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8" name="tx128"/>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22% of children who received DTP1 did not receive DTP3 (left), and 28% of children who received DTP1 did not receive MCV1 (right).
The high DTP drop-out rates imply poor ability to provide a complete series of vaccines early in life. The high DTP-MCV drop-out rates imply poor retention in immunization programmes and ability to provide a full course of vaccines in infancy (up to one year).
In 2024, Mozambique DTP drop-out was higher and DTP-MCV drop-out was higher than global drop-out rates, respectively.</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153522"/>
              <a:ext cx="2123063" cy="111377"/>
            </a:xfrm>
            <a:custGeom>
              <a:avLst/>
              <a:pathLst>
                <a:path w="2123063" h="111377">
                  <a:moveTo>
                    <a:pt x="0" y="111377"/>
                  </a:moveTo>
                  <a:lnTo>
                    <a:pt x="88460" y="86626"/>
                  </a:lnTo>
                  <a:lnTo>
                    <a:pt x="176921" y="74251"/>
                  </a:lnTo>
                  <a:lnTo>
                    <a:pt x="265382" y="37125"/>
                  </a:lnTo>
                  <a:lnTo>
                    <a:pt x="353843" y="37125"/>
                  </a:lnTo>
                  <a:lnTo>
                    <a:pt x="442304" y="37125"/>
                  </a:lnTo>
                  <a:lnTo>
                    <a:pt x="530765" y="37125"/>
                  </a:lnTo>
                  <a:lnTo>
                    <a:pt x="619226" y="37125"/>
                  </a:lnTo>
                  <a:lnTo>
                    <a:pt x="707687" y="37125"/>
                  </a:lnTo>
                  <a:lnTo>
                    <a:pt x="796148" y="37125"/>
                  </a:lnTo>
                  <a:lnTo>
                    <a:pt x="884609" y="37125"/>
                  </a:lnTo>
                  <a:lnTo>
                    <a:pt x="973070" y="24750"/>
                  </a:lnTo>
                  <a:lnTo>
                    <a:pt x="1061531" y="12375"/>
                  </a:lnTo>
                  <a:lnTo>
                    <a:pt x="1149992" y="12375"/>
                  </a:lnTo>
                  <a:lnTo>
                    <a:pt x="1238453" y="0"/>
                  </a:lnTo>
                  <a:lnTo>
                    <a:pt x="1326914" y="0"/>
                  </a:lnTo>
                  <a:lnTo>
                    <a:pt x="1415375" y="0"/>
                  </a:lnTo>
                  <a:lnTo>
                    <a:pt x="1503836" y="0"/>
                  </a:lnTo>
                  <a:lnTo>
                    <a:pt x="1592297" y="0"/>
                  </a:lnTo>
                  <a:lnTo>
                    <a:pt x="1680758" y="0"/>
                  </a:lnTo>
                  <a:lnTo>
                    <a:pt x="1769219" y="49500"/>
                  </a:lnTo>
                  <a:lnTo>
                    <a:pt x="1857680" y="111377"/>
                  </a:lnTo>
                  <a:lnTo>
                    <a:pt x="1946141" y="37125"/>
                  </a:lnTo>
                  <a:lnTo>
                    <a:pt x="2034602" y="0"/>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11726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5" name="tx25"/>
            <p:cNvSpPr/>
            <p:nvPr/>
          </p:nvSpPr>
          <p:spPr>
            <a:xfrm>
              <a:off x="3217825" y="106120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6" name="tx26"/>
            <p:cNvSpPr/>
            <p:nvPr/>
          </p:nvSpPr>
          <p:spPr>
            <a:xfrm>
              <a:off x="2688703"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7" name="tx27"/>
            <p:cNvSpPr/>
            <p:nvPr/>
          </p:nvSpPr>
          <p:spPr>
            <a:xfrm>
              <a:off x="3042547"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477581" y="3022003"/>
              <a:ext cx="707687" cy="445508"/>
            </a:xfrm>
            <a:custGeom>
              <a:avLst/>
              <a:pathLst>
                <a:path w="707687" h="445508">
                  <a:moveTo>
                    <a:pt x="0" y="136127"/>
                  </a:moveTo>
                  <a:lnTo>
                    <a:pt x="88460" y="445508"/>
                  </a:lnTo>
                  <a:lnTo>
                    <a:pt x="176921" y="136127"/>
                  </a:lnTo>
                  <a:lnTo>
                    <a:pt x="265382" y="61876"/>
                  </a:lnTo>
                  <a:lnTo>
                    <a:pt x="353843" y="136127"/>
                  </a:lnTo>
                  <a:lnTo>
                    <a:pt x="442304" y="222754"/>
                  </a:lnTo>
                  <a:lnTo>
                    <a:pt x="530765" y="123752"/>
                  </a:lnTo>
                  <a:lnTo>
                    <a:pt x="619226" y="0"/>
                  </a:lnTo>
                  <a:lnTo>
                    <a:pt x="707687" y="0"/>
                  </a:lnTo>
                </a:path>
              </a:pathLst>
            </a:custGeom>
            <a:ln w="27101" cap="flat">
              <a:solidFill>
                <a:srgbClr val="1CABE2">
                  <a:alpha val="100000"/>
                </a:srgbClr>
              </a:solidFill>
              <a:prstDash val="solid"/>
              <a:round/>
            </a:ln>
          </p:spPr>
          <p:txBody>
            <a:bodyPr/>
            <a:lstStyle/>
            <a:p/>
          </p:txBody>
        </p:sp>
        <p:sp>
          <p:nvSpPr>
            <p:cNvPr id="48" name="tx48"/>
            <p:cNvSpPr/>
            <p:nvPr/>
          </p:nvSpPr>
          <p:spPr>
            <a:xfrm>
              <a:off x="2325651" y="306705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49" name="tx49"/>
            <p:cNvSpPr/>
            <p:nvPr/>
          </p:nvSpPr>
          <p:spPr>
            <a:xfrm>
              <a:off x="3217825" y="2929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50" name="tx50"/>
            <p:cNvSpPr/>
            <p:nvPr/>
          </p:nvSpPr>
          <p:spPr>
            <a:xfrm>
              <a:off x="2688703" y="29427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51" name="tx51"/>
            <p:cNvSpPr/>
            <p:nvPr/>
          </p:nvSpPr>
          <p:spPr>
            <a:xfrm>
              <a:off x="3042547" y="28808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212198" y="4878108"/>
              <a:ext cx="973070" cy="433132"/>
            </a:xfrm>
            <a:custGeom>
              <a:avLst/>
              <a:pathLst>
                <a:path w="973070" h="433132">
                  <a:moveTo>
                    <a:pt x="0" y="433132"/>
                  </a:moveTo>
                  <a:lnTo>
                    <a:pt x="88460" y="49500"/>
                  </a:lnTo>
                  <a:lnTo>
                    <a:pt x="176921" y="0"/>
                  </a:lnTo>
                  <a:lnTo>
                    <a:pt x="265382" y="0"/>
                  </a:lnTo>
                  <a:lnTo>
                    <a:pt x="353843" y="0"/>
                  </a:lnTo>
                  <a:lnTo>
                    <a:pt x="442304" y="0"/>
                  </a:lnTo>
                  <a:lnTo>
                    <a:pt x="530765" y="0"/>
                  </a:lnTo>
                  <a:lnTo>
                    <a:pt x="619226" y="148502"/>
                  </a:lnTo>
                  <a:lnTo>
                    <a:pt x="707687" y="297005"/>
                  </a:lnTo>
                  <a:lnTo>
                    <a:pt x="796148" y="309380"/>
                  </a:lnTo>
                  <a:lnTo>
                    <a:pt x="884609" y="309380"/>
                  </a:lnTo>
                  <a:lnTo>
                    <a:pt x="973070" y="309380"/>
                  </a:lnTo>
                </a:path>
              </a:pathLst>
            </a:custGeom>
            <a:ln w="27101" cap="flat">
              <a:solidFill>
                <a:srgbClr val="1CABE2">
                  <a:alpha val="100000"/>
                </a:srgbClr>
              </a:solidFill>
              <a:prstDash val="solid"/>
              <a:round/>
            </a:ln>
          </p:spPr>
          <p:txBody>
            <a:bodyPr/>
            <a:lstStyle/>
            <a:p/>
          </p:txBody>
        </p:sp>
        <p:sp>
          <p:nvSpPr>
            <p:cNvPr id="72" name="tx72"/>
            <p:cNvSpPr/>
            <p:nvPr/>
          </p:nvSpPr>
          <p:spPr>
            <a:xfrm>
              <a:off x="2060268" y="5219260"/>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73" name="tx73"/>
            <p:cNvSpPr/>
            <p:nvPr/>
          </p:nvSpPr>
          <p:spPr>
            <a:xfrm>
              <a:off x="3217825" y="5096460"/>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74" name="tx74"/>
            <p:cNvSpPr/>
            <p:nvPr/>
          </p:nvSpPr>
          <p:spPr>
            <a:xfrm>
              <a:off x="2688703" y="47369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75" name="tx75"/>
            <p:cNvSpPr/>
            <p:nvPr/>
          </p:nvSpPr>
          <p:spPr>
            <a:xfrm>
              <a:off x="3042547" y="5047573"/>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178273"/>
              <a:ext cx="2123063" cy="185628"/>
            </a:xfrm>
            <a:custGeom>
              <a:avLst/>
              <a:pathLst>
                <a:path w="2123063" h="185628">
                  <a:moveTo>
                    <a:pt x="0" y="86626"/>
                  </a:moveTo>
                  <a:lnTo>
                    <a:pt x="88460" y="61876"/>
                  </a:lnTo>
                  <a:lnTo>
                    <a:pt x="176921" y="37125"/>
                  </a:lnTo>
                  <a:lnTo>
                    <a:pt x="265382" y="24750"/>
                  </a:lnTo>
                  <a:lnTo>
                    <a:pt x="353843" y="37125"/>
                  </a:lnTo>
                  <a:lnTo>
                    <a:pt x="442304" y="49500"/>
                  </a:lnTo>
                  <a:lnTo>
                    <a:pt x="530765" y="61876"/>
                  </a:lnTo>
                  <a:lnTo>
                    <a:pt x="619226" y="74251"/>
                  </a:lnTo>
                  <a:lnTo>
                    <a:pt x="707687" y="49500"/>
                  </a:lnTo>
                  <a:lnTo>
                    <a:pt x="796148" y="24750"/>
                  </a:lnTo>
                  <a:lnTo>
                    <a:pt x="884609" y="0"/>
                  </a:lnTo>
                  <a:lnTo>
                    <a:pt x="973070" y="0"/>
                  </a:lnTo>
                  <a:lnTo>
                    <a:pt x="1061531" y="0"/>
                  </a:lnTo>
                  <a:lnTo>
                    <a:pt x="1149992" y="12375"/>
                  </a:lnTo>
                  <a:lnTo>
                    <a:pt x="1238453" y="12375"/>
                  </a:lnTo>
                  <a:lnTo>
                    <a:pt x="1326914" y="12375"/>
                  </a:lnTo>
                  <a:lnTo>
                    <a:pt x="1415375" y="12375"/>
                  </a:lnTo>
                  <a:lnTo>
                    <a:pt x="1503836" y="12375"/>
                  </a:lnTo>
                  <a:lnTo>
                    <a:pt x="1592297" y="12375"/>
                  </a:lnTo>
                  <a:lnTo>
                    <a:pt x="1680758" y="12375"/>
                  </a:lnTo>
                  <a:lnTo>
                    <a:pt x="1769219" y="99001"/>
                  </a:lnTo>
                  <a:lnTo>
                    <a:pt x="1857680" y="185628"/>
                  </a:lnTo>
                  <a:lnTo>
                    <a:pt x="1946141" y="123752"/>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96" name="tx96"/>
            <p:cNvSpPr/>
            <p:nvPr/>
          </p:nvSpPr>
          <p:spPr>
            <a:xfrm>
              <a:off x="3704462" y="11726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97" name="tx97"/>
            <p:cNvSpPr/>
            <p:nvPr/>
          </p:nvSpPr>
          <p:spPr>
            <a:xfrm>
              <a:off x="6012012" y="10983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98" name="tx98"/>
            <p:cNvSpPr/>
            <p:nvPr/>
          </p:nvSpPr>
          <p:spPr>
            <a:xfrm>
              <a:off x="5482890" y="10494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99" name="tx99"/>
            <p:cNvSpPr/>
            <p:nvPr/>
          </p:nvSpPr>
          <p:spPr>
            <a:xfrm>
              <a:off x="5836734" y="10494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3059128"/>
              <a:ext cx="2123063" cy="259879"/>
            </a:xfrm>
            <a:custGeom>
              <a:avLst/>
              <a:pathLst>
                <a:path w="2123063" h="259879">
                  <a:moveTo>
                    <a:pt x="0" y="148502"/>
                  </a:moveTo>
                  <a:lnTo>
                    <a:pt x="88460" y="111377"/>
                  </a:lnTo>
                  <a:lnTo>
                    <a:pt x="176921" y="74251"/>
                  </a:lnTo>
                  <a:lnTo>
                    <a:pt x="265382" y="37125"/>
                  </a:lnTo>
                  <a:lnTo>
                    <a:pt x="353843" y="49500"/>
                  </a:lnTo>
                  <a:lnTo>
                    <a:pt x="442304" y="61876"/>
                  </a:lnTo>
                  <a:lnTo>
                    <a:pt x="530765" y="86626"/>
                  </a:lnTo>
                  <a:lnTo>
                    <a:pt x="619226" y="99001"/>
                  </a:lnTo>
                  <a:lnTo>
                    <a:pt x="707687" y="74251"/>
                  </a:lnTo>
                  <a:lnTo>
                    <a:pt x="796148" y="37125"/>
                  </a:lnTo>
                  <a:lnTo>
                    <a:pt x="884609" y="12375"/>
                  </a:lnTo>
                  <a:lnTo>
                    <a:pt x="973070" y="12375"/>
                  </a:lnTo>
                  <a:lnTo>
                    <a:pt x="1061531" y="0"/>
                  </a:lnTo>
                  <a:lnTo>
                    <a:pt x="1149992" y="0"/>
                  </a:lnTo>
                  <a:lnTo>
                    <a:pt x="1238453" y="0"/>
                  </a:lnTo>
                  <a:lnTo>
                    <a:pt x="1326914" y="0"/>
                  </a:lnTo>
                  <a:lnTo>
                    <a:pt x="1415375" y="0"/>
                  </a:lnTo>
                  <a:lnTo>
                    <a:pt x="1503836" y="0"/>
                  </a:lnTo>
                  <a:lnTo>
                    <a:pt x="1592297" y="0"/>
                  </a:lnTo>
                  <a:lnTo>
                    <a:pt x="1680758" y="0"/>
                  </a:lnTo>
                  <a:lnTo>
                    <a:pt x="1769219" y="123752"/>
                  </a:lnTo>
                  <a:lnTo>
                    <a:pt x="1857680" y="259879"/>
                  </a:lnTo>
                  <a:lnTo>
                    <a:pt x="1946141" y="247504"/>
                  </a:lnTo>
                  <a:lnTo>
                    <a:pt x="2034602" y="222754"/>
                  </a:lnTo>
                  <a:lnTo>
                    <a:pt x="2123063" y="222754"/>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11655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21" name="tx121"/>
            <p:cNvSpPr/>
            <p:nvPr/>
          </p:nvSpPr>
          <p:spPr>
            <a:xfrm>
              <a:off x="6012012" y="31896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122" name="tx122"/>
            <p:cNvSpPr/>
            <p:nvPr/>
          </p:nvSpPr>
          <p:spPr>
            <a:xfrm>
              <a:off x="5482890" y="291792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23" name="tx123"/>
            <p:cNvSpPr/>
            <p:nvPr/>
          </p:nvSpPr>
          <p:spPr>
            <a:xfrm>
              <a:off x="5836734" y="314072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828607"/>
              <a:ext cx="2123063" cy="247504"/>
            </a:xfrm>
            <a:custGeom>
              <a:avLst/>
              <a:pathLst>
                <a:path w="2123063" h="247504">
                  <a:moveTo>
                    <a:pt x="0" y="185628"/>
                  </a:moveTo>
                  <a:lnTo>
                    <a:pt x="88460" y="148502"/>
                  </a:lnTo>
                  <a:lnTo>
                    <a:pt x="176921" y="99001"/>
                  </a:lnTo>
                  <a:lnTo>
                    <a:pt x="265382" y="210378"/>
                  </a:lnTo>
                  <a:lnTo>
                    <a:pt x="353843" y="185628"/>
                  </a:lnTo>
                  <a:lnTo>
                    <a:pt x="442304" y="160877"/>
                  </a:lnTo>
                  <a:lnTo>
                    <a:pt x="530765" y="136127"/>
                  </a:lnTo>
                  <a:lnTo>
                    <a:pt x="619226" y="111377"/>
                  </a:lnTo>
                  <a:lnTo>
                    <a:pt x="707687" y="123752"/>
                  </a:lnTo>
                  <a:lnTo>
                    <a:pt x="796148" y="123752"/>
                  </a:lnTo>
                  <a:lnTo>
                    <a:pt x="884609" y="136127"/>
                  </a:lnTo>
                  <a:lnTo>
                    <a:pt x="973070" y="99001"/>
                  </a:lnTo>
                  <a:lnTo>
                    <a:pt x="1061531" y="61876"/>
                  </a:lnTo>
                  <a:lnTo>
                    <a:pt x="1149992" y="37125"/>
                  </a:lnTo>
                  <a:lnTo>
                    <a:pt x="1238453" y="0"/>
                  </a:lnTo>
                  <a:lnTo>
                    <a:pt x="1326914" y="0"/>
                  </a:lnTo>
                  <a:lnTo>
                    <a:pt x="1415375" y="0"/>
                  </a:lnTo>
                  <a:lnTo>
                    <a:pt x="1503836" y="0"/>
                  </a:lnTo>
                  <a:lnTo>
                    <a:pt x="1592297" y="0"/>
                  </a:lnTo>
                  <a:lnTo>
                    <a:pt x="1680758" y="0"/>
                  </a:lnTo>
                  <a:lnTo>
                    <a:pt x="1769219" y="111377"/>
                  </a:lnTo>
                  <a:lnTo>
                    <a:pt x="1857680" y="247504"/>
                  </a:lnTo>
                  <a:lnTo>
                    <a:pt x="1946141" y="123752"/>
                  </a:lnTo>
                  <a:lnTo>
                    <a:pt x="2034602" y="74251"/>
                  </a:lnTo>
                  <a:lnTo>
                    <a:pt x="2123063" y="74251"/>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9219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145" name="tx145"/>
            <p:cNvSpPr/>
            <p:nvPr/>
          </p:nvSpPr>
          <p:spPr>
            <a:xfrm>
              <a:off x="6012012" y="481059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46" name="tx146"/>
            <p:cNvSpPr/>
            <p:nvPr/>
          </p:nvSpPr>
          <p:spPr>
            <a:xfrm>
              <a:off x="5482890" y="46874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47" name="tx147"/>
            <p:cNvSpPr/>
            <p:nvPr/>
          </p:nvSpPr>
          <p:spPr>
            <a:xfrm>
              <a:off x="5836734" y="47617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252524"/>
              <a:ext cx="2123063" cy="371256"/>
            </a:xfrm>
            <a:custGeom>
              <a:avLst/>
              <a:pathLst>
                <a:path w="2123063" h="371256">
                  <a:moveTo>
                    <a:pt x="0" y="185628"/>
                  </a:moveTo>
                  <a:lnTo>
                    <a:pt x="88460" y="148502"/>
                  </a:lnTo>
                  <a:lnTo>
                    <a:pt x="176921" y="111377"/>
                  </a:lnTo>
                  <a:lnTo>
                    <a:pt x="265382" y="0"/>
                  </a:lnTo>
                  <a:lnTo>
                    <a:pt x="353843" y="24750"/>
                  </a:lnTo>
                  <a:lnTo>
                    <a:pt x="442304" y="61876"/>
                  </a:lnTo>
                  <a:lnTo>
                    <a:pt x="530765" y="86626"/>
                  </a:lnTo>
                  <a:lnTo>
                    <a:pt x="619226" y="123752"/>
                  </a:lnTo>
                  <a:lnTo>
                    <a:pt x="707687" y="123752"/>
                  </a:lnTo>
                  <a:lnTo>
                    <a:pt x="796148" y="136127"/>
                  </a:lnTo>
                  <a:lnTo>
                    <a:pt x="884609" y="136127"/>
                  </a:lnTo>
                  <a:lnTo>
                    <a:pt x="973070" y="99001"/>
                  </a:lnTo>
                  <a:lnTo>
                    <a:pt x="1061531" y="61876"/>
                  </a:lnTo>
                  <a:lnTo>
                    <a:pt x="1149992" y="37125"/>
                  </a:lnTo>
                  <a:lnTo>
                    <a:pt x="1238453" y="0"/>
                  </a:lnTo>
                  <a:lnTo>
                    <a:pt x="1326914" y="0"/>
                  </a:lnTo>
                  <a:lnTo>
                    <a:pt x="1415375" y="0"/>
                  </a:lnTo>
                  <a:lnTo>
                    <a:pt x="1503836" y="0"/>
                  </a:lnTo>
                  <a:lnTo>
                    <a:pt x="1592297" y="0"/>
                  </a:lnTo>
                  <a:lnTo>
                    <a:pt x="1680758" y="0"/>
                  </a:lnTo>
                  <a:lnTo>
                    <a:pt x="1769219" y="173253"/>
                  </a:lnTo>
                  <a:lnTo>
                    <a:pt x="1857680" y="358881"/>
                  </a:lnTo>
                  <a:lnTo>
                    <a:pt x="1946141" y="371256"/>
                  </a:lnTo>
                  <a:lnTo>
                    <a:pt x="2034602" y="185628"/>
                  </a:lnTo>
                  <a:lnTo>
                    <a:pt x="2123063" y="185628"/>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3458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69" name="tx169"/>
            <p:cNvSpPr/>
            <p:nvPr/>
          </p:nvSpPr>
          <p:spPr>
            <a:xfrm>
              <a:off x="8806200" y="13458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70" name="tx170"/>
            <p:cNvSpPr/>
            <p:nvPr/>
          </p:nvSpPr>
          <p:spPr>
            <a:xfrm>
              <a:off x="8277077" y="11113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71" name="tx171"/>
            <p:cNvSpPr/>
            <p:nvPr/>
          </p:nvSpPr>
          <p:spPr>
            <a:xfrm>
              <a:off x="8630921" y="12969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8065955" y="3405635"/>
              <a:ext cx="707687" cy="210378"/>
            </a:xfrm>
            <a:custGeom>
              <a:avLst/>
              <a:pathLst>
                <a:path w="707687" h="210378">
                  <a:moveTo>
                    <a:pt x="0" y="198003"/>
                  </a:moveTo>
                  <a:lnTo>
                    <a:pt x="88460" y="148502"/>
                  </a:lnTo>
                  <a:lnTo>
                    <a:pt x="176921" y="86626"/>
                  </a:lnTo>
                  <a:lnTo>
                    <a:pt x="265382" y="0"/>
                  </a:lnTo>
                  <a:lnTo>
                    <a:pt x="353843" y="99001"/>
                  </a:lnTo>
                  <a:lnTo>
                    <a:pt x="442304" y="210378"/>
                  </a:lnTo>
                  <a:lnTo>
                    <a:pt x="530765" y="210378"/>
                  </a:lnTo>
                  <a:lnTo>
                    <a:pt x="619226" y="136127"/>
                  </a:lnTo>
                  <a:lnTo>
                    <a:pt x="707687" y="136127"/>
                  </a:lnTo>
                </a:path>
              </a:pathLst>
            </a:custGeom>
            <a:ln w="27101" cap="flat">
              <a:solidFill>
                <a:srgbClr val="1CABE2">
                  <a:alpha val="100000"/>
                </a:srgbClr>
              </a:solidFill>
              <a:prstDash val="solid"/>
              <a:round/>
            </a:ln>
          </p:spPr>
          <p:txBody>
            <a:bodyPr/>
            <a:lstStyle/>
            <a:p/>
          </p:txBody>
        </p:sp>
        <p:sp>
          <p:nvSpPr>
            <p:cNvPr id="192" name="tx192"/>
            <p:cNvSpPr/>
            <p:nvPr/>
          </p:nvSpPr>
          <p:spPr>
            <a:xfrm>
              <a:off x="7914025" y="351132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a:t>
              </a:r>
            </a:p>
          </p:txBody>
        </p:sp>
        <p:sp>
          <p:nvSpPr>
            <p:cNvPr id="193" name="tx193"/>
            <p:cNvSpPr/>
            <p:nvPr/>
          </p:nvSpPr>
          <p:spPr>
            <a:xfrm>
              <a:off x="8806200" y="3450972"/>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194" name="tx194"/>
            <p:cNvSpPr/>
            <p:nvPr/>
          </p:nvSpPr>
          <p:spPr>
            <a:xfrm>
              <a:off x="8277077" y="3265719"/>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195" name="tx195"/>
            <p:cNvSpPr/>
            <p:nvPr/>
          </p:nvSpPr>
          <p:spPr>
            <a:xfrm>
              <a:off x="8630921" y="3402085"/>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977494" y="4840982"/>
              <a:ext cx="796148" cy="816764"/>
            </a:xfrm>
            <a:custGeom>
              <a:avLst/>
              <a:pathLst>
                <a:path w="796148" h="816764">
                  <a:moveTo>
                    <a:pt x="0" y="816764"/>
                  </a:moveTo>
                  <a:lnTo>
                    <a:pt x="88460" y="222754"/>
                  </a:lnTo>
                  <a:lnTo>
                    <a:pt x="176921" y="49500"/>
                  </a:lnTo>
                  <a:lnTo>
                    <a:pt x="265382" y="0"/>
                  </a:lnTo>
                  <a:lnTo>
                    <a:pt x="353843" y="408382"/>
                  </a:lnTo>
                  <a:lnTo>
                    <a:pt x="442304" y="284630"/>
                  </a:lnTo>
                  <a:lnTo>
                    <a:pt x="530765" y="297005"/>
                  </a:lnTo>
                  <a:lnTo>
                    <a:pt x="619226" y="321755"/>
                  </a:lnTo>
                  <a:lnTo>
                    <a:pt x="707687" y="284630"/>
                  </a:lnTo>
                  <a:lnTo>
                    <a:pt x="796148" y="284630"/>
                  </a:lnTo>
                </a:path>
              </a:pathLst>
            </a:custGeom>
            <a:ln w="27101" cap="flat">
              <a:solidFill>
                <a:srgbClr val="1CABE2">
                  <a:alpha val="100000"/>
                </a:srgbClr>
              </a:solidFill>
              <a:prstDash val="solid"/>
              <a:round/>
            </a:ln>
          </p:spPr>
          <p:txBody>
            <a:bodyPr/>
            <a:lstStyle/>
            <a:p/>
          </p:txBody>
        </p:sp>
        <p:sp>
          <p:nvSpPr>
            <p:cNvPr id="216" name="tx216"/>
            <p:cNvSpPr/>
            <p:nvPr/>
          </p:nvSpPr>
          <p:spPr>
            <a:xfrm>
              <a:off x="7825564" y="556667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217" name="tx217"/>
            <p:cNvSpPr/>
            <p:nvPr/>
          </p:nvSpPr>
          <p:spPr>
            <a:xfrm>
              <a:off x="8806200" y="50333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218" name="tx218"/>
            <p:cNvSpPr/>
            <p:nvPr/>
          </p:nvSpPr>
          <p:spPr>
            <a:xfrm>
              <a:off x="8277077" y="51082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219" name="tx219"/>
            <p:cNvSpPr/>
            <p:nvPr/>
          </p:nvSpPr>
          <p:spPr>
            <a:xfrm>
              <a:off x="8630921" y="49844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9" name="tx269"/>
            <p:cNvSpPr/>
            <p:nvPr/>
          </p:nvSpPr>
          <p:spPr>
            <a:xfrm>
              <a:off x="2196803" y="398022"/>
              <a:ext cx="544224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Mozambique, 2000-2024</a:t>
              </a:r>
            </a:p>
          </p:txBody>
        </p:sp>
        <p:sp>
          <p:nvSpPr>
            <p:cNvPr id="270" name="tx27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1" name="tx27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(44%), followed by PCV3 (55%).
Compared to 2019, coverage of 2 vaccines remained constant (BCG and DTP1), 5 vaccines decreased (DTP3, MCV1, MCV2, PCV3 and POL3), and 2 vaccines increased (IPV1 and ROTAC).
Compared to 2023, coverage of 9 vaccines remained constant (BCG, DTP1, DTP3, IPV1, MCV1, MCV2, PCV3, POL3 and ROTAC).</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595093"/>
              <a:ext cx="6480943" cy="1423488"/>
            </a:xfrm>
            <a:custGeom>
              <a:avLst/>
              <a:pathLst>
                <a:path w="6480943" h="1423488">
                  <a:moveTo>
                    <a:pt x="0" y="711744"/>
                  </a:moveTo>
                  <a:lnTo>
                    <a:pt x="270039" y="569395"/>
                  </a:lnTo>
                  <a:lnTo>
                    <a:pt x="540078" y="427046"/>
                  </a:lnTo>
                  <a:lnTo>
                    <a:pt x="810117" y="0"/>
                  </a:lnTo>
                  <a:lnTo>
                    <a:pt x="1080157" y="94899"/>
                  </a:lnTo>
                  <a:lnTo>
                    <a:pt x="1350196" y="237248"/>
                  </a:lnTo>
                  <a:lnTo>
                    <a:pt x="1620235" y="332147"/>
                  </a:lnTo>
                  <a:lnTo>
                    <a:pt x="1890275" y="474496"/>
                  </a:lnTo>
                  <a:lnTo>
                    <a:pt x="2160314" y="474496"/>
                  </a:lnTo>
                  <a:lnTo>
                    <a:pt x="2430353" y="521945"/>
                  </a:lnTo>
                  <a:lnTo>
                    <a:pt x="2700393" y="521945"/>
                  </a:lnTo>
                  <a:lnTo>
                    <a:pt x="2970432" y="379596"/>
                  </a:lnTo>
                  <a:lnTo>
                    <a:pt x="3240471" y="237248"/>
                  </a:lnTo>
                  <a:lnTo>
                    <a:pt x="3510510" y="142348"/>
                  </a:lnTo>
                  <a:lnTo>
                    <a:pt x="3780550" y="0"/>
                  </a:lnTo>
                  <a:lnTo>
                    <a:pt x="4050589" y="0"/>
                  </a:lnTo>
                  <a:lnTo>
                    <a:pt x="4320628" y="0"/>
                  </a:lnTo>
                  <a:lnTo>
                    <a:pt x="4590668" y="0"/>
                  </a:lnTo>
                  <a:lnTo>
                    <a:pt x="4860707" y="0"/>
                  </a:lnTo>
                  <a:lnTo>
                    <a:pt x="5130746" y="0"/>
                  </a:lnTo>
                  <a:lnTo>
                    <a:pt x="5400786" y="664294"/>
                  </a:lnTo>
                  <a:lnTo>
                    <a:pt x="5670825" y="1376038"/>
                  </a:lnTo>
                  <a:lnTo>
                    <a:pt x="5940864" y="1423488"/>
                  </a:lnTo>
                  <a:lnTo>
                    <a:pt x="6210904" y="711744"/>
                  </a:lnTo>
                  <a:lnTo>
                    <a:pt x="6480943" y="711744"/>
                  </a:lnTo>
                </a:path>
              </a:pathLst>
            </a:custGeom>
            <a:ln w="27101" cap="flat">
              <a:solidFill>
                <a:srgbClr val="1C86EE">
                  <a:alpha val="100000"/>
                </a:srgbClr>
              </a:solidFill>
              <a:prstDash val="solid"/>
              <a:round/>
            </a:ln>
          </p:spPr>
          <p:txBody>
            <a:bodyPr/>
            <a:lstStyle/>
            <a:p/>
          </p:txBody>
        </p:sp>
        <p:sp>
          <p:nvSpPr>
            <p:cNvPr id="38" name="pl38"/>
            <p:cNvSpPr/>
            <p:nvPr/>
          </p:nvSpPr>
          <p:spPr>
            <a:xfrm>
              <a:off x="1405294" y="1595093"/>
              <a:ext cx="6210904" cy="2846976"/>
            </a:xfrm>
            <a:custGeom>
              <a:avLst/>
              <a:pathLst>
                <a:path w="6210904" h="2846976">
                  <a:moveTo>
                    <a:pt x="0" y="2846976"/>
                  </a:moveTo>
                  <a:lnTo>
                    <a:pt x="270039" y="427046"/>
                  </a:lnTo>
                  <a:lnTo>
                    <a:pt x="540078" y="427046"/>
                  </a:lnTo>
                  <a:lnTo>
                    <a:pt x="810117" y="427046"/>
                  </a:lnTo>
                  <a:lnTo>
                    <a:pt x="1080157" y="474496"/>
                  </a:lnTo>
                  <a:lnTo>
                    <a:pt x="1350196" y="474496"/>
                  </a:lnTo>
                  <a:lnTo>
                    <a:pt x="1620235" y="474496"/>
                  </a:lnTo>
                  <a:lnTo>
                    <a:pt x="1890275" y="474496"/>
                  </a:lnTo>
                  <a:lnTo>
                    <a:pt x="2160314" y="521945"/>
                  </a:lnTo>
                  <a:lnTo>
                    <a:pt x="2430353" y="521945"/>
                  </a:lnTo>
                  <a:lnTo>
                    <a:pt x="2700393" y="379596"/>
                  </a:lnTo>
                  <a:lnTo>
                    <a:pt x="2970432" y="237248"/>
                  </a:lnTo>
                  <a:lnTo>
                    <a:pt x="3240471" y="142348"/>
                  </a:lnTo>
                  <a:lnTo>
                    <a:pt x="3510510" y="0"/>
                  </a:lnTo>
                  <a:lnTo>
                    <a:pt x="3780550" y="0"/>
                  </a:lnTo>
                  <a:lnTo>
                    <a:pt x="4050589" y="0"/>
                  </a:lnTo>
                  <a:lnTo>
                    <a:pt x="4320628" y="0"/>
                  </a:lnTo>
                  <a:lnTo>
                    <a:pt x="4590668" y="0"/>
                  </a:lnTo>
                  <a:lnTo>
                    <a:pt x="4860707" y="0"/>
                  </a:lnTo>
                  <a:lnTo>
                    <a:pt x="5130746" y="664294"/>
                  </a:lnTo>
                  <a:lnTo>
                    <a:pt x="5400786" y="1376038"/>
                  </a:lnTo>
                  <a:lnTo>
                    <a:pt x="5670825" y="1423488"/>
                  </a:lnTo>
                  <a:lnTo>
                    <a:pt x="5940864" y="711744"/>
                  </a:lnTo>
                  <a:lnTo>
                    <a:pt x="6210904" y="711744"/>
                  </a:lnTo>
                </a:path>
              </a:pathLst>
            </a:custGeom>
            <a:ln w="27101" cap="flat">
              <a:solidFill>
                <a:srgbClr val="80BD41">
                  <a:alpha val="100000"/>
                </a:srgbClr>
              </a:solidFill>
              <a:prstDash val="solid"/>
              <a:round/>
            </a:ln>
          </p:spPr>
          <p:txBody>
            <a:bodyPr/>
            <a:lstStyle/>
            <a:p/>
          </p:txBody>
        </p:sp>
        <p:sp>
          <p:nvSpPr>
            <p:cNvPr id="39" name="pl39"/>
            <p:cNvSpPr/>
            <p:nvPr/>
          </p:nvSpPr>
          <p:spPr>
            <a:xfrm>
              <a:off x="3565609" y="1595093"/>
              <a:ext cx="4050589" cy="1423488"/>
            </a:xfrm>
            <a:custGeom>
              <a:avLst/>
              <a:pathLst>
                <a:path w="4050589" h="1423488">
                  <a:moveTo>
                    <a:pt x="0" y="521945"/>
                  </a:moveTo>
                  <a:lnTo>
                    <a:pt x="270039" y="521945"/>
                  </a:lnTo>
                  <a:lnTo>
                    <a:pt x="540078" y="379596"/>
                  </a:lnTo>
                  <a:lnTo>
                    <a:pt x="810117" y="237248"/>
                  </a:lnTo>
                  <a:lnTo>
                    <a:pt x="1080157" y="142348"/>
                  </a:lnTo>
                  <a:lnTo>
                    <a:pt x="1350196" y="0"/>
                  </a:lnTo>
                  <a:lnTo>
                    <a:pt x="1620235" y="0"/>
                  </a:lnTo>
                  <a:lnTo>
                    <a:pt x="1890275" y="0"/>
                  </a:lnTo>
                  <a:lnTo>
                    <a:pt x="2160314" y="0"/>
                  </a:lnTo>
                  <a:lnTo>
                    <a:pt x="2430353" y="0"/>
                  </a:lnTo>
                  <a:lnTo>
                    <a:pt x="2700393" y="0"/>
                  </a:lnTo>
                  <a:lnTo>
                    <a:pt x="2970432" y="664294"/>
                  </a:lnTo>
                  <a:lnTo>
                    <a:pt x="3240471" y="1376038"/>
                  </a:lnTo>
                  <a:lnTo>
                    <a:pt x="3510510" y="1423488"/>
                  </a:lnTo>
                  <a:lnTo>
                    <a:pt x="3780550" y="711744"/>
                  </a:lnTo>
                  <a:lnTo>
                    <a:pt x="4050589" y="711744"/>
                  </a:lnTo>
                </a:path>
              </a:pathLst>
            </a:custGeom>
            <a:ln w="27101" cap="flat">
              <a:solidFill>
                <a:srgbClr val="EE00EE">
                  <a:alpha val="100000"/>
                </a:srgbClr>
              </a:solidFill>
              <a:prstDash val="solid"/>
              <a:round/>
            </a:ln>
          </p:spPr>
          <p:txBody>
            <a:bodyPr/>
            <a:lstStyle/>
            <a:p/>
          </p:txBody>
        </p:sp>
        <p:sp>
          <p:nvSpPr>
            <p:cNvPr id="40" name="pl40"/>
            <p:cNvSpPr/>
            <p:nvPr/>
          </p:nvSpPr>
          <p:spPr>
            <a:xfrm>
              <a:off x="7076120" y="1405295"/>
              <a:ext cx="540078" cy="2704627"/>
            </a:xfrm>
            <a:custGeom>
              <a:avLst/>
              <a:pathLst>
                <a:path w="540078" h="2704627">
                  <a:moveTo>
                    <a:pt x="0" y="2704627"/>
                  </a:moveTo>
                  <a:lnTo>
                    <a:pt x="270039" y="1565837"/>
                  </a:lnTo>
                  <a:lnTo>
                    <a:pt x="540078" y="0"/>
                  </a:lnTo>
                </a:path>
              </a:pathLst>
            </a:custGeom>
            <a:ln w="27101" cap="flat">
              <a:solidFill>
                <a:srgbClr val="6A3D9A">
                  <a:alpha val="100000"/>
                </a:srgbClr>
              </a:solidFill>
              <a:prstDash val="solid"/>
              <a:round/>
            </a:ln>
          </p:spPr>
          <p:txBody>
            <a:bodyPr/>
            <a:lstStyle/>
            <a:p/>
          </p:txBody>
        </p:sp>
        <p:sp>
          <p:nvSpPr>
            <p:cNvPr id="41" name="pl41"/>
            <p:cNvSpPr/>
            <p:nvPr/>
          </p:nvSpPr>
          <p:spPr>
            <a:xfrm>
              <a:off x="5455884" y="1547644"/>
              <a:ext cx="2160314" cy="1708186"/>
            </a:xfrm>
            <a:custGeom>
              <a:avLst/>
              <a:pathLst>
                <a:path w="2160314" h="1708186">
                  <a:moveTo>
                    <a:pt x="0" y="521945"/>
                  </a:moveTo>
                  <a:lnTo>
                    <a:pt x="270039" y="1708186"/>
                  </a:lnTo>
                  <a:lnTo>
                    <a:pt x="540078" y="521945"/>
                  </a:lnTo>
                  <a:lnTo>
                    <a:pt x="810117" y="237248"/>
                  </a:lnTo>
                  <a:lnTo>
                    <a:pt x="1080157" y="521945"/>
                  </a:lnTo>
                  <a:lnTo>
                    <a:pt x="1350196" y="854093"/>
                  </a:lnTo>
                  <a:lnTo>
                    <a:pt x="1620235" y="474496"/>
                  </a:lnTo>
                  <a:lnTo>
                    <a:pt x="1890275" y="0"/>
                  </a:lnTo>
                  <a:lnTo>
                    <a:pt x="2160314"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1689993"/>
              <a:ext cx="6480943" cy="996441"/>
            </a:xfrm>
            <a:custGeom>
              <a:avLst/>
              <a:pathLst>
                <a:path w="6480943" h="996441">
                  <a:moveTo>
                    <a:pt x="0" y="569395"/>
                  </a:moveTo>
                  <a:lnTo>
                    <a:pt x="270039" y="427046"/>
                  </a:lnTo>
                  <a:lnTo>
                    <a:pt x="540078" y="284697"/>
                  </a:lnTo>
                  <a:lnTo>
                    <a:pt x="810117" y="142348"/>
                  </a:lnTo>
                  <a:lnTo>
                    <a:pt x="1080157" y="189798"/>
                  </a:lnTo>
                  <a:lnTo>
                    <a:pt x="1350196" y="237248"/>
                  </a:lnTo>
                  <a:lnTo>
                    <a:pt x="1620235" y="332147"/>
                  </a:lnTo>
                  <a:lnTo>
                    <a:pt x="1890275" y="379596"/>
                  </a:lnTo>
                  <a:lnTo>
                    <a:pt x="2160314" y="284697"/>
                  </a:lnTo>
                  <a:lnTo>
                    <a:pt x="2430353" y="142348"/>
                  </a:lnTo>
                  <a:lnTo>
                    <a:pt x="2700393" y="47449"/>
                  </a:lnTo>
                  <a:lnTo>
                    <a:pt x="2970432" y="47449"/>
                  </a:lnTo>
                  <a:lnTo>
                    <a:pt x="3240471" y="0"/>
                  </a:lnTo>
                  <a:lnTo>
                    <a:pt x="3510510" y="0"/>
                  </a:lnTo>
                  <a:lnTo>
                    <a:pt x="3780550" y="0"/>
                  </a:lnTo>
                  <a:lnTo>
                    <a:pt x="4050589" y="0"/>
                  </a:lnTo>
                  <a:lnTo>
                    <a:pt x="4320628" y="0"/>
                  </a:lnTo>
                  <a:lnTo>
                    <a:pt x="4590668" y="0"/>
                  </a:lnTo>
                  <a:lnTo>
                    <a:pt x="4860707" y="0"/>
                  </a:lnTo>
                  <a:lnTo>
                    <a:pt x="5130746" y="0"/>
                  </a:lnTo>
                  <a:lnTo>
                    <a:pt x="5400786" y="474496"/>
                  </a:lnTo>
                  <a:lnTo>
                    <a:pt x="5670825" y="996441"/>
                  </a:lnTo>
                  <a:lnTo>
                    <a:pt x="5940864" y="948992"/>
                  </a:lnTo>
                  <a:lnTo>
                    <a:pt x="6210904" y="854093"/>
                  </a:lnTo>
                  <a:lnTo>
                    <a:pt x="6480943" y="854093"/>
                  </a:lnTo>
                </a:path>
              </a:pathLst>
            </a:custGeom>
            <a:ln w="27101" cap="flat">
              <a:solidFill>
                <a:srgbClr val="FF7F00">
                  <a:alpha val="100000"/>
                </a:srgbClr>
              </a:solidFill>
              <a:prstDash val="solid"/>
              <a:round/>
            </a:ln>
          </p:spPr>
          <p:txBody>
            <a:bodyPr/>
            <a:lstStyle/>
            <a:p/>
          </p:txBody>
        </p:sp>
        <p:sp>
          <p:nvSpPr>
            <p:cNvPr id="43" name="pl43"/>
            <p:cNvSpPr/>
            <p:nvPr/>
          </p:nvSpPr>
          <p:spPr>
            <a:xfrm>
              <a:off x="5455884" y="3018582"/>
              <a:ext cx="2160314" cy="806643"/>
            </a:xfrm>
            <a:custGeom>
              <a:avLst/>
              <a:pathLst>
                <a:path w="2160314" h="806643">
                  <a:moveTo>
                    <a:pt x="0" y="759193"/>
                  </a:moveTo>
                  <a:lnTo>
                    <a:pt x="270039" y="569395"/>
                  </a:lnTo>
                  <a:lnTo>
                    <a:pt x="540078" y="332147"/>
                  </a:lnTo>
                  <a:lnTo>
                    <a:pt x="810117" y="0"/>
                  </a:lnTo>
                  <a:lnTo>
                    <a:pt x="1080157" y="379596"/>
                  </a:lnTo>
                  <a:lnTo>
                    <a:pt x="1350196" y="806643"/>
                  </a:lnTo>
                  <a:lnTo>
                    <a:pt x="1620235" y="806643"/>
                  </a:lnTo>
                  <a:lnTo>
                    <a:pt x="1890275" y="521945"/>
                  </a:lnTo>
                  <a:lnTo>
                    <a:pt x="2160314" y="521945"/>
                  </a:lnTo>
                </a:path>
              </a:pathLst>
            </a:custGeom>
            <a:ln w="27101" cap="flat">
              <a:solidFill>
                <a:srgbClr val="FFC20E">
                  <a:alpha val="100000"/>
                </a:srgbClr>
              </a:solidFill>
              <a:prstDash val="solid"/>
              <a:round/>
            </a:ln>
          </p:spPr>
          <p:txBody>
            <a:bodyPr/>
            <a:lstStyle/>
            <a:p/>
          </p:txBody>
        </p:sp>
        <p:sp>
          <p:nvSpPr>
            <p:cNvPr id="44" name="pl44"/>
            <p:cNvSpPr/>
            <p:nvPr/>
          </p:nvSpPr>
          <p:spPr>
            <a:xfrm>
              <a:off x="4645766" y="1832341"/>
              <a:ext cx="2970432" cy="1660736"/>
            </a:xfrm>
            <a:custGeom>
              <a:avLst/>
              <a:pathLst>
                <a:path w="2970432" h="1660736">
                  <a:moveTo>
                    <a:pt x="0" y="1660736"/>
                  </a:moveTo>
                  <a:lnTo>
                    <a:pt x="270039" y="189798"/>
                  </a:lnTo>
                  <a:lnTo>
                    <a:pt x="540078" y="0"/>
                  </a:lnTo>
                  <a:lnTo>
                    <a:pt x="810117" y="0"/>
                  </a:lnTo>
                  <a:lnTo>
                    <a:pt x="1080157" y="0"/>
                  </a:lnTo>
                  <a:lnTo>
                    <a:pt x="1350196" y="0"/>
                  </a:lnTo>
                  <a:lnTo>
                    <a:pt x="1620235" y="0"/>
                  </a:lnTo>
                  <a:lnTo>
                    <a:pt x="1890275" y="569395"/>
                  </a:lnTo>
                  <a:lnTo>
                    <a:pt x="2160314" y="1138790"/>
                  </a:lnTo>
                  <a:lnTo>
                    <a:pt x="2430353" y="1186240"/>
                  </a:lnTo>
                  <a:lnTo>
                    <a:pt x="2700393" y="1186240"/>
                  </a:lnTo>
                  <a:lnTo>
                    <a:pt x="2970432" y="1186240"/>
                  </a:lnTo>
                </a:path>
              </a:pathLst>
            </a:custGeom>
            <a:ln w="27101" cap="flat">
              <a:solidFill>
                <a:srgbClr val="008B00">
                  <a:alpha val="100000"/>
                </a:srgbClr>
              </a:solidFill>
              <a:prstDash val="solid"/>
              <a:round/>
            </a:ln>
          </p:spPr>
          <p:txBody>
            <a:bodyPr/>
            <a:lstStyle/>
            <a:p/>
          </p:txBody>
        </p:sp>
        <p:sp>
          <p:nvSpPr>
            <p:cNvPr id="45" name="pl45"/>
            <p:cNvSpPr/>
            <p:nvPr/>
          </p:nvSpPr>
          <p:spPr>
            <a:xfrm>
              <a:off x="1135255" y="1642543"/>
              <a:ext cx="6480943" cy="948992"/>
            </a:xfrm>
            <a:custGeom>
              <a:avLst/>
              <a:pathLst>
                <a:path w="6480943" h="948992">
                  <a:moveTo>
                    <a:pt x="0" y="711744"/>
                  </a:moveTo>
                  <a:lnTo>
                    <a:pt x="270039" y="569395"/>
                  </a:lnTo>
                  <a:lnTo>
                    <a:pt x="540078" y="379596"/>
                  </a:lnTo>
                  <a:lnTo>
                    <a:pt x="810117" y="806643"/>
                  </a:lnTo>
                  <a:lnTo>
                    <a:pt x="1080157" y="711744"/>
                  </a:lnTo>
                  <a:lnTo>
                    <a:pt x="1350196" y="616844"/>
                  </a:lnTo>
                  <a:lnTo>
                    <a:pt x="1620235" y="521945"/>
                  </a:lnTo>
                  <a:lnTo>
                    <a:pt x="1890275" y="427046"/>
                  </a:lnTo>
                  <a:lnTo>
                    <a:pt x="2160314" y="474496"/>
                  </a:lnTo>
                  <a:lnTo>
                    <a:pt x="2430353" y="474496"/>
                  </a:lnTo>
                  <a:lnTo>
                    <a:pt x="2700393" y="521945"/>
                  </a:lnTo>
                  <a:lnTo>
                    <a:pt x="2970432" y="379596"/>
                  </a:lnTo>
                  <a:lnTo>
                    <a:pt x="3240471" y="237248"/>
                  </a:lnTo>
                  <a:lnTo>
                    <a:pt x="3510510" y="142348"/>
                  </a:lnTo>
                  <a:lnTo>
                    <a:pt x="3780550" y="0"/>
                  </a:lnTo>
                  <a:lnTo>
                    <a:pt x="4050589" y="0"/>
                  </a:lnTo>
                  <a:lnTo>
                    <a:pt x="4320628" y="0"/>
                  </a:lnTo>
                  <a:lnTo>
                    <a:pt x="4590668" y="0"/>
                  </a:lnTo>
                  <a:lnTo>
                    <a:pt x="4860707" y="0"/>
                  </a:lnTo>
                  <a:lnTo>
                    <a:pt x="5130746" y="0"/>
                  </a:lnTo>
                  <a:lnTo>
                    <a:pt x="5400786" y="427046"/>
                  </a:lnTo>
                  <a:lnTo>
                    <a:pt x="5670825" y="948992"/>
                  </a:lnTo>
                  <a:lnTo>
                    <a:pt x="5940864" y="474496"/>
                  </a:lnTo>
                  <a:lnTo>
                    <a:pt x="6210904" y="284697"/>
                  </a:lnTo>
                  <a:lnTo>
                    <a:pt x="6480943" y="284697"/>
                  </a:lnTo>
                </a:path>
              </a:pathLst>
            </a:custGeom>
            <a:ln w="27101" cap="flat">
              <a:solidFill>
                <a:srgbClr val="9A32CD">
                  <a:alpha val="100000"/>
                </a:srgbClr>
              </a:solidFill>
              <a:prstDash val="solid"/>
              <a:round/>
            </a:ln>
          </p:spPr>
          <p:txBody>
            <a:bodyPr/>
            <a:lstStyle/>
            <a:p/>
          </p:txBody>
        </p:sp>
        <p:sp>
          <p:nvSpPr>
            <p:cNvPr id="46" name="pl46"/>
            <p:cNvSpPr/>
            <p:nvPr/>
          </p:nvSpPr>
          <p:spPr>
            <a:xfrm>
              <a:off x="5185844" y="1689993"/>
              <a:ext cx="2430353" cy="3131674"/>
            </a:xfrm>
            <a:custGeom>
              <a:avLst/>
              <a:pathLst>
                <a:path w="2430353" h="3131674">
                  <a:moveTo>
                    <a:pt x="0" y="3131674"/>
                  </a:moveTo>
                  <a:lnTo>
                    <a:pt x="270039" y="854093"/>
                  </a:lnTo>
                  <a:lnTo>
                    <a:pt x="540078" y="189798"/>
                  </a:lnTo>
                  <a:lnTo>
                    <a:pt x="810117" y="0"/>
                  </a:lnTo>
                  <a:lnTo>
                    <a:pt x="1080157" y="1565837"/>
                  </a:lnTo>
                  <a:lnTo>
                    <a:pt x="1350196" y="1091341"/>
                  </a:lnTo>
                  <a:lnTo>
                    <a:pt x="1620235" y="1138790"/>
                  </a:lnTo>
                  <a:lnTo>
                    <a:pt x="1890275" y="1233689"/>
                  </a:lnTo>
                  <a:lnTo>
                    <a:pt x="2160314" y="1091341"/>
                  </a:lnTo>
                  <a:lnTo>
                    <a:pt x="2430353" y="1091341"/>
                  </a:lnTo>
                </a:path>
              </a:pathLst>
            </a:custGeom>
            <a:ln w="27101" cap="flat">
              <a:solidFill>
                <a:srgbClr val="836FFF">
                  <a:alpha val="100000"/>
                </a:srgbClr>
              </a:solidFill>
              <a:prstDash val="solid"/>
              <a:round/>
            </a:ln>
          </p:spPr>
          <p:txBody>
            <a:bodyPr/>
            <a:lstStyle/>
            <a:p/>
          </p:txBody>
        </p:sp>
        <p:sp>
          <p:nvSpPr>
            <p:cNvPr id="47" name="pl47"/>
            <p:cNvSpPr/>
            <p:nvPr/>
          </p:nvSpPr>
          <p:spPr>
            <a:xfrm>
              <a:off x="5995962" y="1689993"/>
              <a:ext cx="1620235" cy="996441"/>
            </a:xfrm>
            <a:custGeom>
              <a:avLst/>
              <a:pathLst>
                <a:path w="1620235" h="996441">
                  <a:moveTo>
                    <a:pt x="0" y="0"/>
                  </a:moveTo>
                  <a:lnTo>
                    <a:pt x="270039" y="0"/>
                  </a:lnTo>
                  <a:lnTo>
                    <a:pt x="540078" y="474496"/>
                  </a:lnTo>
                  <a:lnTo>
                    <a:pt x="810117" y="996441"/>
                  </a:lnTo>
                  <a:lnTo>
                    <a:pt x="1080157" y="948992"/>
                  </a:lnTo>
                  <a:lnTo>
                    <a:pt x="1350196" y="854093"/>
                  </a:lnTo>
                  <a:lnTo>
                    <a:pt x="1620235" y="854093"/>
                  </a:lnTo>
                </a:path>
              </a:pathLst>
            </a:custGeom>
            <a:ln w="27101" cap="flat">
              <a:solidFill>
                <a:srgbClr val="FB9A99">
                  <a:alpha val="100000"/>
                </a:srgbClr>
              </a:solidFill>
              <a:prstDash val="solid"/>
              <a:round/>
            </a:ln>
          </p:spPr>
          <p:txBody>
            <a:bodyPr/>
            <a:lstStyle/>
            <a:p/>
          </p:txBody>
        </p:sp>
        <p:sp>
          <p:nvSpPr>
            <p:cNvPr id="48" name="pl48"/>
            <p:cNvSpPr/>
            <p:nvPr/>
          </p:nvSpPr>
          <p:spPr>
            <a:xfrm>
              <a:off x="7631923" y="1128531"/>
              <a:ext cx="751022" cy="271088"/>
            </a:xfrm>
            <a:custGeom>
              <a:avLst/>
              <a:pathLst>
                <a:path w="751022" h="271088">
                  <a:moveTo>
                    <a:pt x="751022" y="0"/>
                  </a:moveTo>
                  <a:lnTo>
                    <a:pt x="0" y="271088"/>
                  </a:lnTo>
                </a:path>
              </a:pathLst>
            </a:custGeom>
          </p:spPr>
          <p:txBody>
            <a:bodyPr/>
            <a:lstStyle/>
            <a:p/>
          </p:txBody>
        </p:sp>
        <p:sp>
          <p:nvSpPr>
            <p:cNvPr id="49" name="pl49"/>
            <p:cNvSpPr/>
            <p:nvPr/>
          </p:nvSpPr>
          <p:spPr>
            <a:xfrm>
              <a:off x="7633514" y="1389141"/>
              <a:ext cx="791512" cy="155108"/>
            </a:xfrm>
            <a:custGeom>
              <a:avLst/>
              <a:pathLst>
                <a:path w="791512" h="155108">
                  <a:moveTo>
                    <a:pt x="791512" y="0"/>
                  </a:moveTo>
                  <a:lnTo>
                    <a:pt x="0" y="155108"/>
                  </a:lnTo>
                </a:path>
              </a:pathLst>
            </a:custGeom>
          </p:spPr>
          <p:txBody>
            <a:bodyPr/>
            <a:lstStyle/>
            <a:p/>
          </p:txBody>
        </p:sp>
        <p:sp>
          <p:nvSpPr>
            <p:cNvPr id="50" name="pl50"/>
            <p:cNvSpPr/>
            <p:nvPr/>
          </p:nvSpPr>
          <p:spPr>
            <a:xfrm>
              <a:off x="7631888" y="1656818"/>
              <a:ext cx="726814" cy="264708"/>
            </a:xfrm>
            <a:custGeom>
              <a:avLst/>
              <a:pathLst>
                <a:path w="726814" h="264708">
                  <a:moveTo>
                    <a:pt x="726814" y="0"/>
                  </a:moveTo>
                  <a:lnTo>
                    <a:pt x="0" y="264708"/>
                  </a:lnTo>
                </a:path>
              </a:pathLst>
            </a:custGeom>
          </p:spPr>
          <p:txBody>
            <a:bodyPr/>
            <a:lstStyle/>
            <a:p/>
          </p:txBody>
        </p:sp>
        <p:sp>
          <p:nvSpPr>
            <p:cNvPr id="51" name="pl51"/>
            <p:cNvSpPr/>
            <p:nvPr/>
          </p:nvSpPr>
          <p:spPr>
            <a:xfrm>
              <a:off x="7633750" y="2309714"/>
              <a:ext cx="749195" cy="122775"/>
            </a:xfrm>
            <a:custGeom>
              <a:avLst/>
              <a:pathLst>
                <a:path w="749195" h="122775">
                  <a:moveTo>
                    <a:pt x="749195" y="122775"/>
                  </a:moveTo>
                  <a:lnTo>
                    <a:pt x="0" y="0"/>
                  </a:lnTo>
                </a:path>
              </a:pathLst>
            </a:custGeom>
          </p:spPr>
          <p:txBody>
            <a:bodyPr/>
            <a:lstStyle/>
            <a:p/>
          </p:txBody>
        </p:sp>
        <p:sp>
          <p:nvSpPr>
            <p:cNvPr id="52" name="pl52"/>
            <p:cNvSpPr/>
            <p:nvPr/>
          </p:nvSpPr>
          <p:spPr>
            <a:xfrm>
              <a:off x="7633632" y="2178307"/>
              <a:ext cx="694951" cy="125384"/>
            </a:xfrm>
            <a:custGeom>
              <a:avLst/>
              <a:pathLst>
                <a:path w="694951" h="125384">
                  <a:moveTo>
                    <a:pt x="694951" y="0"/>
                  </a:moveTo>
                  <a:lnTo>
                    <a:pt x="0" y="125384"/>
                  </a:lnTo>
                </a:path>
              </a:pathLst>
            </a:custGeom>
          </p:spPr>
          <p:txBody>
            <a:bodyPr/>
            <a:lstStyle/>
            <a:p/>
          </p:txBody>
        </p:sp>
        <p:sp>
          <p:nvSpPr>
            <p:cNvPr id="53" name="pl53"/>
            <p:cNvSpPr/>
            <p:nvPr/>
          </p:nvSpPr>
          <p:spPr>
            <a:xfrm>
              <a:off x="7630738" y="1922468"/>
              <a:ext cx="806357" cy="377561"/>
            </a:xfrm>
            <a:custGeom>
              <a:avLst/>
              <a:pathLst>
                <a:path w="806357" h="377561">
                  <a:moveTo>
                    <a:pt x="806357" y="0"/>
                  </a:moveTo>
                  <a:lnTo>
                    <a:pt x="0" y="377561"/>
                  </a:lnTo>
                </a:path>
              </a:pathLst>
            </a:custGeom>
          </p:spPr>
          <p:txBody>
            <a:bodyPr/>
            <a:lstStyle/>
            <a:p/>
          </p:txBody>
        </p:sp>
        <p:sp>
          <p:nvSpPr>
            <p:cNvPr id="54" name="pl54"/>
            <p:cNvSpPr/>
            <p:nvPr/>
          </p:nvSpPr>
          <p:spPr>
            <a:xfrm>
              <a:off x="7629814" y="2551608"/>
              <a:ext cx="729046" cy="402745"/>
            </a:xfrm>
            <a:custGeom>
              <a:avLst/>
              <a:pathLst>
                <a:path w="729046" h="402745">
                  <a:moveTo>
                    <a:pt x="729046" y="402745"/>
                  </a:moveTo>
                  <a:lnTo>
                    <a:pt x="0" y="0"/>
                  </a:lnTo>
                </a:path>
              </a:pathLst>
            </a:custGeom>
          </p:spPr>
          <p:txBody>
            <a:bodyPr/>
            <a:lstStyle/>
            <a:p/>
          </p:txBody>
        </p:sp>
        <p:sp>
          <p:nvSpPr>
            <p:cNvPr id="55" name="pl55"/>
            <p:cNvSpPr/>
            <p:nvPr/>
          </p:nvSpPr>
          <p:spPr>
            <a:xfrm>
              <a:off x="7633300" y="2547882"/>
              <a:ext cx="659131" cy="146326"/>
            </a:xfrm>
            <a:custGeom>
              <a:avLst/>
              <a:pathLst>
                <a:path w="659131" h="146326">
                  <a:moveTo>
                    <a:pt x="659131" y="146326"/>
                  </a:moveTo>
                  <a:lnTo>
                    <a:pt x="0" y="0"/>
                  </a:lnTo>
                </a:path>
              </a:pathLst>
            </a:custGeom>
          </p:spPr>
          <p:txBody>
            <a:bodyPr/>
            <a:lstStyle/>
            <a:p/>
          </p:txBody>
        </p:sp>
        <p:sp>
          <p:nvSpPr>
            <p:cNvPr id="56" name="pl56"/>
            <p:cNvSpPr/>
            <p:nvPr/>
          </p:nvSpPr>
          <p:spPr>
            <a:xfrm>
              <a:off x="7629408" y="2789136"/>
              <a:ext cx="723366" cy="427269"/>
            </a:xfrm>
            <a:custGeom>
              <a:avLst/>
              <a:pathLst>
                <a:path w="723366" h="427269">
                  <a:moveTo>
                    <a:pt x="723366" y="427269"/>
                  </a:moveTo>
                  <a:lnTo>
                    <a:pt x="0" y="0"/>
                  </a:lnTo>
                </a:path>
              </a:pathLst>
            </a:custGeom>
          </p:spPr>
          <p:txBody>
            <a:bodyPr/>
            <a:lstStyle/>
            <a:p/>
          </p:txBody>
        </p:sp>
        <p:sp>
          <p:nvSpPr>
            <p:cNvPr id="57" name="pl57"/>
            <p:cNvSpPr/>
            <p:nvPr/>
          </p:nvSpPr>
          <p:spPr>
            <a:xfrm>
              <a:off x="7629469" y="3026343"/>
              <a:ext cx="771473" cy="451226"/>
            </a:xfrm>
            <a:custGeom>
              <a:avLst/>
              <a:pathLst>
                <a:path w="771473" h="451226">
                  <a:moveTo>
                    <a:pt x="771473" y="451226"/>
                  </a:moveTo>
                  <a:lnTo>
                    <a:pt x="0" y="0"/>
                  </a:lnTo>
                </a:path>
              </a:pathLst>
            </a:custGeom>
          </p:spPr>
          <p:txBody>
            <a:bodyPr/>
            <a:lstStyle/>
            <a:p/>
          </p:txBody>
        </p:sp>
        <p:sp>
          <p:nvSpPr>
            <p:cNvPr id="58" name="pl58"/>
            <p:cNvSpPr/>
            <p:nvPr/>
          </p:nvSpPr>
          <p:spPr>
            <a:xfrm>
              <a:off x="7632816" y="3545093"/>
              <a:ext cx="726045" cy="199464"/>
            </a:xfrm>
            <a:custGeom>
              <a:avLst/>
              <a:pathLst>
                <a:path w="726045" h="199464">
                  <a:moveTo>
                    <a:pt x="726045" y="199464"/>
                  </a:moveTo>
                  <a:lnTo>
                    <a:pt x="0" y="0"/>
                  </a:lnTo>
                </a:path>
              </a:pathLst>
            </a:custGeom>
          </p:spPr>
          <p:txBody>
            <a:bodyPr/>
            <a:lstStyle/>
            <a:p/>
          </p:txBody>
        </p:sp>
        <p:sp>
          <p:nvSpPr>
            <p:cNvPr id="59" name="pg59"/>
            <p:cNvSpPr/>
            <p:nvPr/>
          </p:nvSpPr>
          <p:spPr>
            <a:xfrm>
              <a:off x="8314365" y="103830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0" name="tx60"/>
            <p:cNvSpPr/>
            <p:nvPr/>
          </p:nvSpPr>
          <p:spPr>
            <a:xfrm>
              <a:off x="8337225" y="107984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89%</a:t>
              </a:r>
            </a:p>
          </p:txBody>
        </p:sp>
        <p:sp>
          <p:nvSpPr>
            <p:cNvPr id="61" name="pg61"/>
            <p:cNvSpPr/>
            <p:nvPr/>
          </p:nvSpPr>
          <p:spPr>
            <a:xfrm>
              <a:off x="8356446" y="1301563"/>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2" name="tx62"/>
            <p:cNvSpPr/>
            <p:nvPr/>
          </p:nvSpPr>
          <p:spPr>
            <a:xfrm>
              <a:off x="8379306" y="1343102"/>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86%</a:t>
              </a:r>
            </a:p>
          </p:txBody>
        </p:sp>
        <p:sp>
          <p:nvSpPr>
            <p:cNvPr id="63" name="pg63"/>
            <p:cNvSpPr/>
            <p:nvPr/>
          </p:nvSpPr>
          <p:spPr>
            <a:xfrm>
              <a:off x="8290122" y="1566395"/>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4" name="tx64"/>
            <p:cNvSpPr/>
            <p:nvPr/>
          </p:nvSpPr>
          <p:spPr>
            <a:xfrm>
              <a:off x="8312982" y="1607933"/>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78%</a:t>
              </a:r>
            </a:p>
          </p:txBody>
        </p:sp>
        <p:sp>
          <p:nvSpPr>
            <p:cNvPr id="65" name="pg65"/>
            <p:cNvSpPr/>
            <p:nvPr/>
          </p:nvSpPr>
          <p:spPr>
            <a:xfrm>
              <a:off x="8314365" y="235048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6" name="tx66"/>
            <p:cNvSpPr/>
            <p:nvPr/>
          </p:nvSpPr>
          <p:spPr>
            <a:xfrm>
              <a:off x="8337225" y="239202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70%</a:t>
              </a:r>
            </a:p>
          </p:txBody>
        </p:sp>
        <p:sp>
          <p:nvSpPr>
            <p:cNvPr id="67" name="pg67"/>
            <p:cNvSpPr/>
            <p:nvPr/>
          </p:nvSpPr>
          <p:spPr>
            <a:xfrm>
              <a:off x="8260004" y="209079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8" name="tx68"/>
            <p:cNvSpPr/>
            <p:nvPr/>
          </p:nvSpPr>
          <p:spPr>
            <a:xfrm>
              <a:off x="8282864" y="2113652"/>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70%</a:t>
              </a:r>
            </a:p>
          </p:txBody>
        </p:sp>
        <p:sp>
          <p:nvSpPr>
            <p:cNvPr id="69" name="pg69"/>
            <p:cNvSpPr/>
            <p:nvPr/>
          </p:nvSpPr>
          <p:spPr>
            <a:xfrm>
              <a:off x="8368515" y="183177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0" name="tx70"/>
            <p:cNvSpPr/>
            <p:nvPr/>
          </p:nvSpPr>
          <p:spPr>
            <a:xfrm>
              <a:off x="8391375" y="1873308"/>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70%</a:t>
              </a:r>
            </a:p>
          </p:txBody>
        </p:sp>
        <p:sp>
          <p:nvSpPr>
            <p:cNvPr id="71" name="pg71"/>
            <p:cNvSpPr/>
            <p:nvPr/>
          </p:nvSpPr>
          <p:spPr>
            <a:xfrm>
              <a:off x="8290281" y="287698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2" name="tx72"/>
            <p:cNvSpPr/>
            <p:nvPr/>
          </p:nvSpPr>
          <p:spPr>
            <a:xfrm>
              <a:off x="8313141" y="291852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65%</a:t>
              </a:r>
            </a:p>
          </p:txBody>
        </p:sp>
        <p:sp>
          <p:nvSpPr>
            <p:cNvPr id="73" name="pg73"/>
            <p:cNvSpPr/>
            <p:nvPr/>
          </p:nvSpPr>
          <p:spPr>
            <a:xfrm>
              <a:off x="8223851" y="2613705"/>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4" name="tx74"/>
            <p:cNvSpPr/>
            <p:nvPr/>
          </p:nvSpPr>
          <p:spPr>
            <a:xfrm>
              <a:off x="8246711" y="2655244"/>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65%</a:t>
              </a:r>
            </a:p>
          </p:txBody>
        </p:sp>
        <p:sp>
          <p:nvSpPr>
            <p:cNvPr id="75" name="pg75"/>
            <p:cNvSpPr/>
            <p:nvPr/>
          </p:nvSpPr>
          <p:spPr>
            <a:xfrm>
              <a:off x="8284194" y="3139183"/>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6" name="tx76"/>
            <p:cNvSpPr/>
            <p:nvPr/>
          </p:nvSpPr>
          <p:spPr>
            <a:xfrm>
              <a:off x="8307054" y="3180722"/>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60%</a:t>
              </a:r>
            </a:p>
          </p:txBody>
        </p:sp>
        <p:sp>
          <p:nvSpPr>
            <p:cNvPr id="77" name="pg77"/>
            <p:cNvSpPr/>
            <p:nvPr/>
          </p:nvSpPr>
          <p:spPr>
            <a:xfrm>
              <a:off x="8332362" y="3399914"/>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2"/>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8" name="tx78"/>
            <p:cNvSpPr/>
            <p:nvPr/>
          </p:nvSpPr>
          <p:spPr>
            <a:xfrm>
              <a:off x="8355222" y="3441452"/>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55%</a:t>
              </a:r>
            </a:p>
          </p:txBody>
        </p:sp>
        <p:sp>
          <p:nvSpPr>
            <p:cNvPr id="79" name="pg79"/>
            <p:cNvSpPr/>
            <p:nvPr/>
          </p:nvSpPr>
          <p:spPr>
            <a:xfrm>
              <a:off x="8290281" y="366472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80" name="tx80"/>
            <p:cNvSpPr/>
            <p:nvPr/>
          </p:nvSpPr>
          <p:spPr>
            <a:xfrm>
              <a:off x="8313141" y="370626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44%</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285058" y="401416"/>
              <a:ext cx="326149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Mozambique,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MCV2 had the lowest coverage of all vaccines (44%), followed by PCV3 (55%).
Coverage of 8 vaccines decreased (DTP3, HepB3, Hib3, MCV1, MCV2, PcV3, Polio3 and Rubella) and 2 vaccines increased (IPV1 and RotaC) compared to respective coverage in 2019.
Coverage of 10 vaccines were the same (DTP3, HepB3, Hib3, IPV1, MCV1, MCV2, PcV3, Polio3, RotaC and Rubella) and 1 vaccine increased (HPVc) compared to respective coverage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57866" y="887626"/>
              <a:ext cx="649947" cy="0"/>
            </a:xfrm>
            <a:custGeom>
              <a:avLst/>
              <a:pathLst>
                <a:path w="649947" h="0">
                  <a:moveTo>
                    <a:pt x="0" y="0"/>
                  </a:moveTo>
                  <a:lnTo>
                    <a:pt x="361082" y="0"/>
                  </a:lnTo>
                  <a:lnTo>
                    <a:pt x="433298" y="0"/>
                  </a:lnTo>
                  <a:lnTo>
                    <a:pt x="649947" y="0"/>
                  </a:lnTo>
                  <a:lnTo>
                    <a:pt x="649947" y="0"/>
                  </a:lnTo>
                  <a:lnTo>
                    <a:pt x="649947" y="0"/>
                  </a:lnTo>
                </a:path>
              </a:pathLst>
            </a:custGeom>
            <a:ln w="116535" cap="flat">
              <a:solidFill>
                <a:srgbClr val="E8E8E8">
                  <a:alpha val="100000"/>
                </a:srgbClr>
              </a:solidFill>
              <a:prstDash val="solid"/>
              <a:round/>
            </a:ln>
          </p:spPr>
          <p:txBody>
            <a:bodyPr/>
            <a:lstStyle/>
            <a:p/>
          </p:txBody>
        </p:sp>
        <p:sp>
          <p:nvSpPr>
            <p:cNvPr id="22" name="pl22"/>
            <p:cNvSpPr/>
            <p:nvPr/>
          </p:nvSpPr>
          <p:spPr>
            <a:xfrm>
              <a:off x="6980135" y="1266641"/>
              <a:ext cx="1011029" cy="0"/>
            </a:xfrm>
            <a:custGeom>
              <a:avLst/>
              <a:pathLst>
                <a:path w="1011029" h="0">
                  <a:moveTo>
                    <a:pt x="0" y="0"/>
                  </a:moveTo>
                  <a:lnTo>
                    <a:pt x="361082" y="0"/>
                  </a:lnTo>
                  <a:lnTo>
                    <a:pt x="505514" y="0"/>
                  </a:lnTo>
                  <a:lnTo>
                    <a:pt x="1011029" y="0"/>
                  </a:lnTo>
                  <a:lnTo>
                    <a:pt x="1011029" y="0"/>
                  </a:lnTo>
                  <a:lnTo>
                    <a:pt x="1011029" y="0"/>
                  </a:lnTo>
                </a:path>
              </a:pathLst>
            </a:custGeom>
            <a:ln w="116535" cap="flat">
              <a:solidFill>
                <a:srgbClr val="E8E8E8">
                  <a:alpha val="100000"/>
                </a:srgbClr>
              </a:solidFill>
              <a:prstDash val="solid"/>
              <a:round/>
            </a:ln>
          </p:spPr>
          <p:txBody>
            <a:bodyPr/>
            <a:lstStyle/>
            <a:p/>
          </p:txBody>
        </p:sp>
        <p:sp>
          <p:nvSpPr>
            <p:cNvPr id="23" name="pl23"/>
            <p:cNvSpPr/>
            <p:nvPr/>
          </p:nvSpPr>
          <p:spPr>
            <a:xfrm>
              <a:off x="5463590" y="1645655"/>
              <a:ext cx="2166492" cy="0"/>
            </a:xfrm>
            <a:custGeom>
              <a:avLst/>
              <a:pathLst>
                <a:path w="2166492" h="0">
                  <a:moveTo>
                    <a:pt x="0" y="0"/>
                  </a:moveTo>
                  <a:lnTo>
                    <a:pt x="72216" y="0"/>
                  </a:lnTo>
                  <a:lnTo>
                    <a:pt x="1083246" y="0"/>
                  </a:lnTo>
                  <a:lnTo>
                    <a:pt x="1083246" y="0"/>
                  </a:lnTo>
                  <a:lnTo>
                    <a:pt x="1155462" y="0"/>
                  </a:lnTo>
                  <a:lnTo>
                    <a:pt x="2166492" y="0"/>
                  </a:lnTo>
                </a:path>
              </a:pathLst>
            </a:custGeom>
            <a:ln w="116535" cap="flat">
              <a:solidFill>
                <a:srgbClr val="E8E8E8">
                  <a:alpha val="100000"/>
                </a:srgbClr>
              </a:solidFill>
              <a:prstDash val="solid"/>
              <a:round/>
            </a:ln>
          </p:spPr>
          <p:txBody>
            <a:bodyPr/>
            <a:lstStyle/>
            <a:p/>
          </p:txBody>
        </p:sp>
        <p:sp>
          <p:nvSpPr>
            <p:cNvPr id="24" name="pl24"/>
            <p:cNvSpPr/>
            <p:nvPr/>
          </p:nvSpPr>
          <p:spPr>
            <a:xfrm>
              <a:off x="5463590" y="2024670"/>
              <a:ext cx="2166492" cy="0"/>
            </a:xfrm>
            <a:custGeom>
              <a:avLst/>
              <a:pathLst>
                <a:path w="2166492" h="0">
                  <a:moveTo>
                    <a:pt x="0" y="0"/>
                  </a:moveTo>
                  <a:lnTo>
                    <a:pt x="72216" y="0"/>
                  </a:lnTo>
                  <a:lnTo>
                    <a:pt x="1083246" y="0"/>
                  </a:lnTo>
                  <a:lnTo>
                    <a:pt x="1083246" y="0"/>
                  </a:lnTo>
                  <a:lnTo>
                    <a:pt x="1155462" y="0"/>
                  </a:lnTo>
                  <a:lnTo>
                    <a:pt x="2166492" y="0"/>
                  </a:lnTo>
                </a:path>
              </a:pathLst>
            </a:custGeom>
            <a:ln w="116535" cap="flat">
              <a:solidFill>
                <a:srgbClr val="E8E8E8">
                  <a:alpha val="100000"/>
                </a:srgbClr>
              </a:solidFill>
              <a:prstDash val="solid"/>
              <a:round/>
            </a:ln>
          </p:spPr>
          <p:txBody>
            <a:bodyPr/>
            <a:lstStyle/>
            <a:p/>
          </p:txBody>
        </p:sp>
        <p:sp>
          <p:nvSpPr>
            <p:cNvPr id="25" name="pl25"/>
            <p:cNvSpPr/>
            <p:nvPr/>
          </p:nvSpPr>
          <p:spPr>
            <a:xfrm>
              <a:off x="5463590" y="2403685"/>
              <a:ext cx="2166492" cy="0"/>
            </a:xfrm>
            <a:custGeom>
              <a:avLst/>
              <a:pathLst>
                <a:path w="2166492" h="0">
                  <a:moveTo>
                    <a:pt x="0" y="0"/>
                  </a:moveTo>
                  <a:lnTo>
                    <a:pt x="72216" y="0"/>
                  </a:lnTo>
                  <a:lnTo>
                    <a:pt x="1083246" y="0"/>
                  </a:lnTo>
                  <a:lnTo>
                    <a:pt x="1083246" y="0"/>
                  </a:lnTo>
                  <a:lnTo>
                    <a:pt x="1155462" y="0"/>
                  </a:lnTo>
                  <a:lnTo>
                    <a:pt x="2166492" y="0"/>
                  </a:lnTo>
                </a:path>
              </a:pathLst>
            </a:custGeom>
            <a:ln w="116535" cap="flat">
              <a:solidFill>
                <a:srgbClr val="E8E8E8">
                  <a:alpha val="100000"/>
                </a:srgbClr>
              </a:solidFill>
              <a:prstDash val="solid"/>
              <a:round/>
            </a:ln>
          </p:spPr>
          <p:txBody>
            <a:bodyPr/>
            <a:lstStyle/>
            <a:p/>
          </p:txBody>
        </p:sp>
        <p:sp>
          <p:nvSpPr>
            <p:cNvPr id="26" name="pl26"/>
            <p:cNvSpPr/>
            <p:nvPr/>
          </p:nvSpPr>
          <p:spPr>
            <a:xfrm>
              <a:off x="6402403" y="2782699"/>
              <a:ext cx="1299895" cy="0"/>
            </a:xfrm>
            <a:custGeom>
              <a:avLst/>
              <a:pathLst>
                <a:path w="1299895" h="0">
                  <a:moveTo>
                    <a:pt x="0" y="0"/>
                  </a:moveTo>
                  <a:lnTo>
                    <a:pt x="505514" y="0"/>
                  </a:lnTo>
                  <a:lnTo>
                    <a:pt x="577731" y="0"/>
                  </a:lnTo>
                  <a:lnTo>
                    <a:pt x="938813" y="0"/>
                  </a:lnTo>
                  <a:lnTo>
                    <a:pt x="1299895" y="0"/>
                  </a:lnTo>
                  <a:lnTo>
                    <a:pt x="1299895" y="0"/>
                  </a:lnTo>
                </a:path>
              </a:pathLst>
            </a:custGeom>
            <a:ln w="116535" cap="flat">
              <a:solidFill>
                <a:srgbClr val="E8E8E8">
                  <a:alpha val="100000"/>
                </a:srgbClr>
              </a:solidFill>
              <a:prstDash val="solid"/>
              <a:round/>
            </a:ln>
          </p:spPr>
          <p:txBody>
            <a:bodyPr/>
            <a:lstStyle/>
            <a:p/>
          </p:txBody>
        </p:sp>
        <p:sp>
          <p:nvSpPr>
            <p:cNvPr id="27" name="pl27"/>
            <p:cNvSpPr/>
            <p:nvPr/>
          </p:nvSpPr>
          <p:spPr>
            <a:xfrm>
              <a:off x="5969105" y="3161714"/>
              <a:ext cx="1516544" cy="0"/>
            </a:xfrm>
            <a:custGeom>
              <a:avLst/>
              <a:pathLst>
                <a:path w="1516544" h="0">
                  <a:moveTo>
                    <a:pt x="0" y="0"/>
                  </a:moveTo>
                  <a:lnTo>
                    <a:pt x="72216" y="0"/>
                  </a:lnTo>
                  <a:lnTo>
                    <a:pt x="216649" y="0"/>
                  </a:lnTo>
                  <a:lnTo>
                    <a:pt x="216649" y="0"/>
                  </a:lnTo>
                  <a:lnTo>
                    <a:pt x="794380" y="0"/>
                  </a:lnTo>
                  <a:lnTo>
                    <a:pt x="1516544" y="0"/>
                  </a:lnTo>
                </a:path>
              </a:pathLst>
            </a:custGeom>
            <a:ln w="116535" cap="flat">
              <a:solidFill>
                <a:srgbClr val="E8E8E8">
                  <a:alpha val="100000"/>
                </a:srgbClr>
              </a:solidFill>
              <a:prstDash val="solid"/>
              <a:round/>
            </a:ln>
          </p:spPr>
          <p:txBody>
            <a:bodyPr/>
            <a:lstStyle/>
            <a:p/>
          </p:txBody>
        </p:sp>
        <p:sp>
          <p:nvSpPr>
            <p:cNvPr id="28" name="pl28"/>
            <p:cNvSpPr/>
            <p:nvPr/>
          </p:nvSpPr>
          <p:spPr>
            <a:xfrm>
              <a:off x="4235911" y="3540728"/>
              <a:ext cx="1227678" cy="0"/>
            </a:xfrm>
            <a:custGeom>
              <a:avLst/>
              <a:pathLst>
                <a:path w="1227678" h="0">
                  <a:moveTo>
                    <a:pt x="0" y="0"/>
                  </a:moveTo>
                  <a:lnTo>
                    <a:pt x="0" y="0"/>
                  </a:lnTo>
                  <a:lnTo>
                    <a:pt x="433298" y="0"/>
                  </a:lnTo>
                  <a:lnTo>
                    <a:pt x="433298" y="0"/>
                  </a:lnTo>
                  <a:lnTo>
                    <a:pt x="649947" y="0"/>
                  </a:lnTo>
                  <a:lnTo>
                    <a:pt x="1227678" y="0"/>
                  </a:lnTo>
                </a:path>
              </a:pathLst>
            </a:custGeom>
            <a:ln w="116535" cap="flat">
              <a:solidFill>
                <a:srgbClr val="E8E8E8">
                  <a:alpha val="100000"/>
                </a:srgbClr>
              </a:solidFill>
              <a:prstDash val="solid"/>
              <a:round/>
            </a:ln>
          </p:spPr>
          <p:txBody>
            <a:bodyPr/>
            <a:lstStyle/>
            <a:p/>
          </p:txBody>
        </p:sp>
        <p:sp>
          <p:nvSpPr>
            <p:cNvPr id="29" name="pl29"/>
            <p:cNvSpPr/>
            <p:nvPr/>
          </p:nvSpPr>
          <p:spPr>
            <a:xfrm>
              <a:off x="5463590" y="3919743"/>
              <a:ext cx="1805410" cy="0"/>
            </a:xfrm>
            <a:custGeom>
              <a:avLst/>
              <a:pathLst>
                <a:path w="1805410" h="0">
                  <a:moveTo>
                    <a:pt x="0" y="0"/>
                  </a:moveTo>
                  <a:lnTo>
                    <a:pt x="0" y="0"/>
                  </a:lnTo>
                  <a:lnTo>
                    <a:pt x="0" y="0"/>
                  </a:lnTo>
                  <a:lnTo>
                    <a:pt x="72216" y="0"/>
                  </a:lnTo>
                  <a:lnTo>
                    <a:pt x="938813" y="0"/>
                  </a:lnTo>
                  <a:lnTo>
                    <a:pt x="1805410" y="0"/>
                  </a:lnTo>
                </a:path>
              </a:pathLst>
            </a:custGeom>
            <a:ln w="116535" cap="flat">
              <a:solidFill>
                <a:srgbClr val="E8E8E8">
                  <a:alpha val="100000"/>
                </a:srgbClr>
              </a:solidFill>
              <a:prstDash val="solid"/>
              <a:round/>
            </a:ln>
          </p:spPr>
          <p:txBody>
            <a:bodyPr/>
            <a:lstStyle/>
            <a:p/>
          </p:txBody>
        </p:sp>
        <p:sp>
          <p:nvSpPr>
            <p:cNvPr id="30" name="pl30"/>
            <p:cNvSpPr/>
            <p:nvPr/>
          </p:nvSpPr>
          <p:spPr>
            <a:xfrm>
              <a:off x="6113538" y="4298757"/>
              <a:ext cx="1444328" cy="0"/>
            </a:xfrm>
            <a:custGeom>
              <a:avLst/>
              <a:pathLst>
                <a:path w="1444328" h="0">
                  <a:moveTo>
                    <a:pt x="0" y="0"/>
                  </a:moveTo>
                  <a:lnTo>
                    <a:pt x="722164" y="0"/>
                  </a:lnTo>
                  <a:lnTo>
                    <a:pt x="794380" y="0"/>
                  </a:lnTo>
                  <a:lnTo>
                    <a:pt x="1011029" y="0"/>
                  </a:lnTo>
                  <a:lnTo>
                    <a:pt x="1011029" y="0"/>
                  </a:lnTo>
                  <a:lnTo>
                    <a:pt x="1444328" y="0"/>
                  </a:lnTo>
                </a:path>
              </a:pathLst>
            </a:custGeom>
            <a:ln w="116535" cap="flat">
              <a:solidFill>
                <a:srgbClr val="E8E8E8">
                  <a:alpha val="100000"/>
                </a:srgbClr>
              </a:solidFill>
              <a:prstDash val="solid"/>
              <a:round/>
            </a:ln>
          </p:spPr>
          <p:txBody>
            <a:bodyPr/>
            <a:lstStyle/>
            <a:p/>
          </p:txBody>
        </p:sp>
        <p:sp>
          <p:nvSpPr>
            <p:cNvPr id="31" name="pl31"/>
            <p:cNvSpPr/>
            <p:nvPr/>
          </p:nvSpPr>
          <p:spPr>
            <a:xfrm>
              <a:off x="5969105" y="4677772"/>
              <a:ext cx="1516544" cy="0"/>
            </a:xfrm>
            <a:custGeom>
              <a:avLst/>
              <a:pathLst>
                <a:path w="1516544" h="0">
                  <a:moveTo>
                    <a:pt x="0" y="0"/>
                  </a:moveTo>
                  <a:lnTo>
                    <a:pt x="72216" y="0"/>
                  </a:lnTo>
                  <a:lnTo>
                    <a:pt x="216649" y="0"/>
                  </a:lnTo>
                  <a:lnTo>
                    <a:pt x="216649" y="0"/>
                  </a:lnTo>
                  <a:lnTo>
                    <a:pt x="794380" y="0"/>
                  </a:lnTo>
                  <a:lnTo>
                    <a:pt x="1516544" y="0"/>
                  </a:lnTo>
                </a:path>
              </a:pathLst>
            </a:custGeom>
            <a:ln w="116535" cap="flat">
              <a:solidFill>
                <a:srgbClr val="E8E8E8">
                  <a:alpha val="100000"/>
                </a:srgbClr>
              </a:solidFill>
              <a:prstDash val="solid"/>
              <a:round/>
            </a:ln>
          </p:spPr>
          <p:txBody>
            <a:bodyPr/>
            <a:lstStyle/>
            <a:p/>
          </p:txBody>
        </p:sp>
        <p:sp>
          <p:nvSpPr>
            <p:cNvPr id="32" name="pl32"/>
            <p:cNvSpPr/>
            <p:nvPr/>
          </p:nvSpPr>
          <p:spPr>
            <a:xfrm>
              <a:off x="5102508" y="5056787"/>
              <a:ext cx="722164" cy="0"/>
            </a:xfrm>
            <a:custGeom>
              <a:avLst/>
              <a:pathLst>
                <a:path w="722164" h="0">
                  <a:moveTo>
                    <a:pt x="0" y="0"/>
                  </a:moveTo>
                  <a:lnTo>
                    <a:pt x="505514" y="0"/>
                  </a:lnTo>
                  <a:lnTo>
                    <a:pt x="649947" y="0"/>
                  </a:lnTo>
                  <a:lnTo>
                    <a:pt x="722164" y="0"/>
                  </a:lnTo>
                  <a:lnTo>
                    <a:pt x="722164" y="0"/>
                  </a:lnTo>
                  <a:lnTo>
                    <a:pt x="722164" y="0"/>
                  </a:lnTo>
                </a:path>
              </a:pathLst>
            </a:custGeom>
            <a:ln w="116535" cap="flat">
              <a:solidFill>
                <a:srgbClr val="E8E8E8">
                  <a:alpha val="100000"/>
                </a:srgbClr>
              </a:solidFill>
              <a:prstDash val="solid"/>
              <a:round/>
            </a:ln>
          </p:spPr>
          <p:txBody>
            <a:bodyPr/>
            <a:lstStyle/>
            <a:p/>
          </p:txBody>
        </p:sp>
        <p:sp>
          <p:nvSpPr>
            <p:cNvPr id="33" name="pt33"/>
            <p:cNvSpPr/>
            <p:nvPr/>
          </p:nvSpPr>
          <p:spPr>
            <a:xfrm>
              <a:off x="820331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914448"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55336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98666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20331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20331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98666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481150"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975635"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336717"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98666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98666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62558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61455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531307"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45909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54233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54233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62558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61455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5531307"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45909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54233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54233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62558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61455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53130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45909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54233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54233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33671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903418"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39790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975635"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69779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69779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481150"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75898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96460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036821"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18125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18125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45909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88135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23141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423141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66471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66471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26450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39790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553130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45909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45909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45909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55336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90341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10903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83120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2006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2006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481150"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75898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596460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036821"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18125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18125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509800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82017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74795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60352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82017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82017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145046"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145046"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145046"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7928397"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928397"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928397"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7567315"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6484069"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6484069"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7567315"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6484069"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6484069"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7567315"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6484069"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6484069"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7278449"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639531"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639531"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422882"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6122987"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6122987"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5400822"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4606442"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4606442"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206233"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5400822"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5400822"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495098"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061800"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061800"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422882"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6122987"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6122987"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5039740"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5761905"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5761905"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42" name="tx142"/>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3" name="tx143"/>
            <p:cNvSpPr/>
            <p:nvPr/>
          </p:nvSpPr>
          <p:spPr>
            <a:xfrm>
              <a:off x="609033" y="421971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44" name="tx144"/>
            <p:cNvSpPr/>
            <p:nvPr/>
          </p:nvSpPr>
          <p:spPr>
            <a:xfrm>
              <a:off x="673364" y="3840700"/>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45" name="tx145"/>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46" name="tx146"/>
            <p:cNvSpPr/>
            <p:nvPr/>
          </p:nvSpPr>
          <p:spPr>
            <a:xfrm>
              <a:off x="609275" y="308121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7" name="tx147"/>
            <p:cNvSpPr/>
            <p:nvPr/>
          </p:nvSpPr>
          <p:spPr>
            <a:xfrm>
              <a:off x="710044" y="2705752"/>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48" name="tx148"/>
            <p:cNvSpPr/>
            <p:nvPr/>
          </p:nvSpPr>
          <p:spPr>
            <a:xfrm>
              <a:off x="728424" y="2324641"/>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9" name="tx149"/>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50" name="tx150"/>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1" name="tx151"/>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52" name="tx152"/>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53" name="tx15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358764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Mozambique,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remained the same between 2019 (90%) and 2023 (90%). DTP1 coverage remained the same in 2024 (90%) compared to 2023, and was the same as in 2019. In 2019-2024, DTP1 coverage was at it's lowest level in 2021 (76%).
In 2023, 8 vaccines had lower coverage than in 2019.
In 2024, 8 vaccines had lower coverage than in 2019.
In 2024, 0 vaccines had lower coverage than in 2023.</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6474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5969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7191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1841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647475" y="1654842"/>
              <a:ext cx="4536660" cy="1336427"/>
            </a:xfrm>
            <a:custGeom>
              <a:avLst/>
              <a:pathLst>
                <a:path w="4536660" h="1336427">
                  <a:moveTo>
                    <a:pt x="0" y="1336427"/>
                  </a:moveTo>
                  <a:lnTo>
                    <a:pt x="1512220" y="0"/>
                  </a:lnTo>
                  <a:lnTo>
                    <a:pt x="3024440" y="890951"/>
                  </a:lnTo>
                  <a:lnTo>
                    <a:pt x="4536660" y="171336"/>
                  </a:lnTo>
                </a:path>
              </a:pathLst>
            </a:custGeom>
            <a:ln w="29811" cap="flat">
              <a:solidFill>
                <a:srgbClr val="FF0000">
                  <a:alpha val="100000"/>
                </a:srgbClr>
              </a:solidFill>
              <a:prstDash val="solid"/>
              <a:round/>
            </a:ln>
          </p:spPr>
          <p:txBody>
            <a:bodyPr/>
            <a:lstStyle/>
            <a:p/>
          </p:txBody>
        </p:sp>
        <p:sp>
          <p:nvSpPr>
            <p:cNvPr id="22" name="pl22"/>
            <p:cNvSpPr/>
            <p:nvPr/>
          </p:nvSpPr>
          <p:spPr>
            <a:xfrm>
              <a:off x="4159695" y="1826178"/>
              <a:ext cx="3024440" cy="1953239"/>
            </a:xfrm>
            <a:custGeom>
              <a:avLst/>
              <a:pathLst>
                <a:path w="3024440" h="1953239">
                  <a:moveTo>
                    <a:pt x="0" y="1953239"/>
                  </a:moveTo>
                  <a:lnTo>
                    <a:pt x="1512220" y="1130822"/>
                  </a:lnTo>
                  <a:lnTo>
                    <a:pt x="3024440" y="0"/>
                  </a:lnTo>
                </a:path>
              </a:pathLst>
            </a:custGeom>
            <a:ln w="29811" cap="flat">
              <a:solidFill>
                <a:srgbClr val="0058AB">
                  <a:alpha val="100000"/>
                </a:srgbClr>
              </a:solidFill>
              <a:prstDash val="solid"/>
              <a:round/>
            </a:ln>
          </p:spPr>
          <p:txBody>
            <a:bodyPr/>
            <a:lstStyle/>
            <a:p/>
          </p:txBody>
        </p:sp>
        <p:sp>
          <p:nvSpPr>
            <p:cNvPr id="23" name="pt23"/>
            <p:cNvSpPr/>
            <p:nvPr/>
          </p:nvSpPr>
          <p:spPr>
            <a:xfrm>
              <a:off x="2622649" y="29664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 name="pt24"/>
            <p:cNvSpPr/>
            <p:nvPr/>
          </p:nvSpPr>
          <p:spPr>
            <a:xfrm>
              <a:off x="4134869" y="163001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5647089" y="25209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7159309" y="180135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4134869" y="375459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8" name="pt28"/>
            <p:cNvSpPr/>
            <p:nvPr/>
          </p:nvSpPr>
          <p:spPr>
            <a:xfrm>
              <a:off x="5647089" y="293217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9" name="pt29"/>
            <p:cNvSpPr/>
            <p:nvPr/>
          </p:nvSpPr>
          <p:spPr>
            <a:xfrm>
              <a:off x="7159309" y="180135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0" name="tx30"/>
            <p:cNvSpPr/>
            <p:nvPr/>
          </p:nvSpPr>
          <p:spPr>
            <a:xfrm>
              <a:off x="4159695" y="384899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32</a:t>
              </a:r>
            </a:p>
          </p:txBody>
        </p:sp>
        <p:sp>
          <p:nvSpPr>
            <p:cNvPr id="31" name="tx31"/>
            <p:cNvSpPr/>
            <p:nvPr/>
          </p:nvSpPr>
          <p:spPr>
            <a:xfrm>
              <a:off x="5671915" y="30266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32" name="tx32"/>
            <p:cNvSpPr/>
            <p:nvPr/>
          </p:nvSpPr>
          <p:spPr>
            <a:xfrm>
              <a:off x="7184135" y="189580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89</a:t>
              </a:r>
            </a:p>
          </p:txBody>
        </p:sp>
        <p:sp>
          <p:nvSpPr>
            <p:cNvPr id="33" name="tx33"/>
            <p:cNvSpPr/>
            <p:nvPr/>
          </p:nvSpPr>
          <p:spPr>
            <a:xfrm>
              <a:off x="2647475" y="2820309"/>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55</a:t>
              </a:r>
            </a:p>
          </p:txBody>
        </p:sp>
        <p:sp>
          <p:nvSpPr>
            <p:cNvPr id="34" name="tx34"/>
            <p:cNvSpPr/>
            <p:nvPr/>
          </p:nvSpPr>
          <p:spPr>
            <a:xfrm>
              <a:off x="4159695" y="14826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94</a:t>
              </a:r>
            </a:p>
          </p:txBody>
        </p:sp>
        <p:sp>
          <p:nvSpPr>
            <p:cNvPr id="35" name="tx35"/>
            <p:cNvSpPr/>
            <p:nvPr/>
          </p:nvSpPr>
          <p:spPr>
            <a:xfrm>
              <a:off x="5671915" y="23735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36" name="tx36"/>
            <p:cNvSpPr/>
            <p:nvPr/>
          </p:nvSpPr>
          <p:spPr>
            <a:xfrm>
              <a:off x="7184135" y="16539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37" name="pl37"/>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38" name="pl38"/>
            <p:cNvSpPr/>
            <p:nvPr/>
          </p:nvSpPr>
          <p:spPr>
            <a:xfrm>
              <a:off x="7184135"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39" name="tx39"/>
            <p:cNvSpPr/>
            <p:nvPr/>
          </p:nvSpPr>
          <p:spPr>
            <a:xfrm>
              <a:off x="6903939"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40" name="tx40"/>
            <p:cNvSpPr/>
            <p:nvPr/>
          </p:nvSpPr>
          <p:spPr>
            <a:xfrm>
              <a:off x="6789367"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41" name="rc41"/>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42" name="tx42"/>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43" name="tx43"/>
            <p:cNvSpPr/>
            <p:nvPr/>
          </p:nvSpPr>
          <p:spPr>
            <a:xfrm rot="-5400000">
              <a:off x="251947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44" name="tx44"/>
            <p:cNvSpPr/>
            <p:nvPr/>
          </p:nvSpPr>
          <p:spPr>
            <a:xfrm rot="-5400000">
              <a:off x="403169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45" name="tx45"/>
            <p:cNvSpPr/>
            <p:nvPr/>
          </p:nvSpPr>
          <p:spPr>
            <a:xfrm rot="-5400000">
              <a:off x="554388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46" name="tx46"/>
            <p:cNvSpPr/>
            <p:nvPr/>
          </p:nvSpPr>
          <p:spPr>
            <a:xfrm rot="-5400000">
              <a:off x="705613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47" name="tx47"/>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48" name="tx48"/>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9" name="tx49"/>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0" name="tx50"/>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1" name="tx51"/>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2" name="tx52"/>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3" name="tx53"/>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4" name="pl54"/>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55" name="pl55"/>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56" name="tx56"/>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57" name="tx57"/>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58" name="tx58"/>
            <p:cNvSpPr/>
            <p:nvPr/>
          </p:nvSpPr>
          <p:spPr>
            <a:xfrm>
              <a:off x="757200" y="398022"/>
              <a:ext cx="57676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Mozambique, 2021-2024</a:t>
              </a:r>
            </a:p>
          </p:txBody>
        </p:sp>
        <p:sp>
          <p:nvSpPr>
            <p:cNvPr id="59" name="tx59"/>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60" name="tx60"/>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Mozambique was 2021.
In 2024, first dose (HPV1) programme coverage among girls was 89% and last dose (HPVc) programme coverage was 89%.
</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642319"/>
              <a:ext cx="6444618" cy="1201575"/>
            </a:xfrm>
            <a:custGeom>
              <a:avLst/>
              <a:pathLst>
                <a:path w="6444618" h="1201575">
                  <a:moveTo>
                    <a:pt x="0" y="600787"/>
                  </a:moveTo>
                  <a:lnTo>
                    <a:pt x="268525" y="480630"/>
                  </a:lnTo>
                  <a:lnTo>
                    <a:pt x="537051" y="360472"/>
                  </a:lnTo>
                  <a:lnTo>
                    <a:pt x="805577" y="0"/>
                  </a:lnTo>
                  <a:lnTo>
                    <a:pt x="1074103" y="80105"/>
                  </a:lnTo>
                  <a:lnTo>
                    <a:pt x="1342628" y="200262"/>
                  </a:lnTo>
                  <a:lnTo>
                    <a:pt x="1611154" y="280367"/>
                  </a:lnTo>
                  <a:lnTo>
                    <a:pt x="1879680" y="400525"/>
                  </a:lnTo>
                  <a:lnTo>
                    <a:pt x="2148206" y="400525"/>
                  </a:lnTo>
                  <a:lnTo>
                    <a:pt x="2416732" y="440577"/>
                  </a:lnTo>
                  <a:lnTo>
                    <a:pt x="2685257" y="440577"/>
                  </a:lnTo>
                  <a:lnTo>
                    <a:pt x="2953783" y="320420"/>
                  </a:lnTo>
                  <a:lnTo>
                    <a:pt x="3222309" y="200262"/>
                  </a:lnTo>
                  <a:lnTo>
                    <a:pt x="3490835" y="120157"/>
                  </a:lnTo>
                  <a:lnTo>
                    <a:pt x="3759360" y="0"/>
                  </a:lnTo>
                  <a:lnTo>
                    <a:pt x="4027886" y="0"/>
                  </a:lnTo>
                  <a:lnTo>
                    <a:pt x="4296412" y="0"/>
                  </a:lnTo>
                  <a:lnTo>
                    <a:pt x="4564938" y="0"/>
                  </a:lnTo>
                  <a:lnTo>
                    <a:pt x="4833464" y="0"/>
                  </a:lnTo>
                  <a:lnTo>
                    <a:pt x="5101989" y="0"/>
                  </a:lnTo>
                  <a:lnTo>
                    <a:pt x="5370515" y="560735"/>
                  </a:lnTo>
                  <a:lnTo>
                    <a:pt x="5639041" y="1161522"/>
                  </a:lnTo>
                  <a:lnTo>
                    <a:pt x="5907567" y="1201575"/>
                  </a:lnTo>
                  <a:lnTo>
                    <a:pt x="6176092" y="600787"/>
                  </a:lnTo>
                  <a:lnTo>
                    <a:pt x="6444618" y="600787"/>
                  </a:lnTo>
                </a:path>
              </a:pathLst>
            </a:custGeom>
            <a:ln w="27101" cap="flat">
              <a:solidFill>
                <a:srgbClr val="F8766D">
                  <a:alpha val="100000"/>
                </a:srgbClr>
              </a:solidFill>
              <a:prstDash val="solid"/>
              <a:round/>
            </a:ln>
          </p:spPr>
          <p:txBody>
            <a:bodyPr/>
            <a:lstStyle/>
            <a:p/>
          </p:txBody>
        </p:sp>
        <p:sp>
          <p:nvSpPr>
            <p:cNvPr id="27" name="pl27"/>
            <p:cNvSpPr/>
            <p:nvPr/>
          </p:nvSpPr>
          <p:spPr>
            <a:xfrm>
              <a:off x="5744691" y="2843894"/>
              <a:ext cx="2148206" cy="680892"/>
            </a:xfrm>
            <a:custGeom>
              <a:avLst/>
              <a:pathLst>
                <a:path w="2148206" h="680892">
                  <a:moveTo>
                    <a:pt x="0" y="640840"/>
                  </a:moveTo>
                  <a:lnTo>
                    <a:pt x="268525" y="480630"/>
                  </a:lnTo>
                  <a:lnTo>
                    <a:pt x="537051" y="280367"/>
                  </a:lnTo>
                  <a:lnTo>
                    <a:pt x="805577" y="0"/>
                  </a:lnTo>
                  <a:lnTo>
                    <a:pt x="1074103" y="320420"/>
                  </a:lnTo>
                  <a:lnTo>
                    <a:pt x="1342628" y="680892"/>
                  </a:lnTo>
                  <a:lnTo>
                    <a:pt x="1611154" y="680892"/>
                  </a:lnTo>
                  <a:lnTo>
                    <a:pt x="1879680" y="440577"/>
                  </a:lnTo>
                  <a:lnTo>
                    <a:pt x="2148206" y="440577"/>
                  </a:lnTo>
                </a:path>
              </a:pathLst>
            </a:custGeom>
            <a:ln w="27101" cap="flat">
              <a:solidFill>
                <a:srgbClr val="7CAE00">
                  <a:alpha val="100000"/>
                </a:srgbClr>
              </a:solidFill>
              <a:prstDash val="solid"/>
              <a:round/>
            </a:ln>
          </p:spPr>
          <p:txBody>
            <a:bodyPr/>
            <a:lstStyle/>
            <a:p/>
          </p:txBody>
        </p:sp>
        <p:sp>
          <p:nvSpPr>
            <p:cNvPr id="28" name="pl28"/>
            <p:cNvSpPr/>
            <p:nvPr/>
          </p:nvSpPr>
          <p:spPr>
            <a:xfrm>
              <a:off x="4939113" y="1842581"/>
              <a:ext cx="2953783" cy="1401838"/>
            </a:xfrm>
            <a:custGeom>
              <a:avLst/>
              <a:pathLst>
                <a:path w="2953783" h="1401838">
                  <a:moveTo>
                    <a:pt x="0" y="1401838"/>
                  </a:moveTo>
                  <a:lnTo>
                    <a:pt x="268525" y="160210"/>
                  </a:lnTo>
                  <a:lnTo>
                    <a:pt x="537051" y="0"/>
                  </a:lnTo>
                  <a:lnTo>
                    <a:pt x="805577" y="0"/>
                  </a:lnTo>
                  <a:lnTo>
                    <a:pt x="1074103" y="0"/>
                  </a:lnTo>
                  <a:lnTo>
                    <a:pt x="1342628" y="0"/>
                  </a:lnTo>
                  <a:lnTo>
                    <a:pt x="1611154" y="0"/>
                  </a:lnTo>
                  <a:lnTo>
                    <a:pt x="1879680" y="480630"/>
                  </a:lnTo>
                  <a:lnTo>
                    <a:pt x="2148206" y="961260"/>
                  </a:lnTo>
                  <a:lnTo>
                    <a:pt x="2416732" y="1001312"/>
                  </a:lnTo>
                  <a:lnTo>
                    <a:pt x="2685257" y="1001312"/>
                  </a:lnTo>
                  <a:lnTo>
                    <a:pt x="2953783" y="1001312"/>
                  </a:lnTo>
                </a:path>
              </a:pathLst>
            </a:custGeom>
            <a:ln w="27101" cap="flat">
              <a:solidFill>
                <a:srgbClr val="00BFC4">
                  <a:alpha val="100000"/>
                </a:srgbClr>
              </a:solidFill>
              <a:prstDash val="solid"/>
              <a:round/>
            </a:ln>
          </p:spPr>
          <p:txBody>
            <a:bodyPr/>
            <a:lstStyle/>
            <a:p/>
          </p:txBody>
        </p:sp>
        <p:sp>
          <p:nvSpPr>
            <p:cNvPr id="29" name="pl29"/>
            <p:cNvSpPr/>
            <p:nvPr/>
          </p:nvSpPr>
          <p:spPr>
            <a:xfrm>
              <a:off x="7355845" y="1482109"/>
              <a:ext cx="537051" cy="2282993"/>
            </a:xfrm>
            <a:custGeom>
              <a:avLst/>
              <a:pathLst>
                <a:path w="537051" h="2282993">
                  <a:moveTo>
                    <a:pt x="0" y="2282993"/>
                  </a:moveTo>
                  <a:lnTo>
                    <a:pt x="268525" y="1321733"/>
                  </a:lnTo>
                  <a:lnTo>
                    <a:pt x="537051"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220473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324609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280551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144373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220473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5706314" y="344635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900737" y="320604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317469" y="372672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11730" y="1482102"/>
              <a:ext cx="249692" cy="6"/>
            </a:xfrm>
            <a:custGeom>
              <a:avLst/>
              <a:pathLst>
                <a:path w="249692" h="6">
                  <a:moveTo>
                    <a:pt x="249692" y="0"/>
                  </a:moveTo>
                  <a:lnTo>
                    <a:pt x="0" y="6"/>
                  </a:lnTo>
                </a:path>
              </a:pathLst>
            </a:custGeom>
          </p:spPr>
          <p:txBody>
            <a:bodyPr/>
            <a:lstStyle/>
            <a:p/>
          </p:txBody>
        </p:sp>
        <p:sp>
          <p:nvSpPr>
            <p:cNvPr id="40" name="pl40"/>
            <p:cNvSpPr/>
            <p:nvPr/>
          </p:nvSpPr>
          <p:spPr>
            <a:xfrm>
              <a:off x="7911730" y="2243107"/>
              <a:ext cx="249692" cy="3"/>
            </a:xfrm>
            <a:custGeom>
              <a:avLst/>
              <a:pathLst>
                <a:path w="249692" h="3">
                  <a:moveTo>
                    <a:pt x="249692" y="3"/>
                  </a:moveTo>
                  <a:lnTo>
                    <a:pt x="0" y="0"/>
                  </a:lnTo>
                </a:path>
              </a:pathLst>
            </a:custGeom>
          </p:spPr>
          <p:txBody>
            <a:bodyPr/>
            <a:lstStyle/>
            <a:p/>
          </p:txBody>
        </p:sp>
        <p:sp>
          <p:nvSpPr>
            <p:cNvPr id="41" name="pl41"/>
            <p:cNvSpPr/>
            <p:nvPr/>
          </p:nvSpPr>
          <p:spPr>
            <a:xfrm>
              <a:off x="7911730" y="2843895"/>
              <a:ext cx="249692" cy="6"/>
            </a:xfrm>
            <a:custGeom>
              <a:avLst/>
              <a:pathLst>
                <a:path w="249692" h="6">
                  <a:moveTo>
                    <a:pt x="249692" y="6"/>
                  </a:moveTo>
                  <a:lnTo>
                    <a:pt x="0" y="0"/>
                  </a:lnTo>
                </a:path>
              </a:pathLst>
            </a:custGeom>
          </p:spPr>
          <p:txBody>
            <a:bodyPr/>
            <a:lstStyle/>
            <a:p/>
          </p:txBody>
        </p:sp>
        <p:sp>
          <p:nvSpPr>
            <p:cNvPr id="42" name="pl42"/>
            <p:cNvSpPr/>
            <p:nvPr/>
          </p:nvSpPr>
          <p:spPr>
            <a:xfrm>
              <a:off x="7911730" y="3284472"/>
              <a:ext cx="249692" cy="0"/>
            </a:xfrm>
            <a:custGeom>
              <a:avLst/>
              <a:pathLst>
                <a:path w="249692" h="0">
                  <a:moveTo>
                    <a:pt x="249692" y="0"/>
                  </a:moveTo>
                  <a:lnTo>
                    <a:pt x="0" y="0"/>
                  </a:lnTo>
                </a:path>
              </a:pathLst>
            </a:custGeom>
          </p:spPr>
          <p:txBody>
            <a:bodyPr/>
            <a:lstStyle/>
            <a:p/>
          </p:txBody>
        </p:sp>
        <p:sp>
          <p:nvSpPr>
            <p:cNvPr id="43" name="pg43"/>
            <p:cNvSpPr/>
            <p:nvPr/>
          </p:nvSpPr>
          <p:spPr>
            <a:xfrm>
              <a:off x="8092843" y="139111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4" name="tx44"/>
            <p:cNvSpPr/>
            <p:nvPr/>
          </p:nvSpPr>
          <p:spPr>
            <a:xfrm>
              <a:off x="8115703" y="143195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89%</a:t>
              </a:r>
            </a:p>
          </p:txBody>
        </p:sp>
        <p:sp>
          <p:nvSpPr>
            <p:cNvPr id="45" name="pg45"/>
            <p:cNvSpPr/>
            <p:nvPr/>
          </p:nvSpPr>
          <p:spPr>
            <a:xfrm>
              <a:off x="8092843" y="215212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15703" y="219296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70%</a:t>
              </a:r>
            </a:p>
          </p:txBody>
        </p:sp>
        <p:sp>
          <p:nvSpPr>
            <p:cNvPr id="47" name="pg47"/>
            <p:cNvSpPr/>
            <p:nvPr/>
          </p:nvSpPr>
          <p:spPr>
            <a:xfrm>
              <a:off x="8092843" y="2752916"/>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15703" y="2793757"/>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55%</a:t>
              </a:r>
            </a:p>
          </p:txBody>
        </p:sp>
        <p:sp>
          <p:nvSpPr>
            <p:cNvPr id="49" name="pg49"/>
            <p:cNvSpPr/>
            <p:nvPr/>
          </p:nvSpPr>
          <p:spPr>
            <a:xfrm>
              <a:off x="8092843" y="319348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15703" y="323432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44%</a:t>
              </a:r>
            </a:p>
          </p:txBody>
        </p:sp>
        <p:sp>
          <p:nvSpPr>
            <p:cNvPr id="51" name="pg51"/>
            <p:cNvSpPr/>
            <p:nvPr/>
          </p:nvSpPr>
          <p:spPr>
            <a:xfrm>
              <a:off x="1152529" y="224770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8249" y="22915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70</a:t>
              </a:r>
            </a:p>
          </p:txBody>
        </p:sp>
        <p:sp>
          <p:nvSpPr>
            <p:cNvPr id="53" name="pg53"/>
            <p:cNvSpPr/>
            <p:nvPr/>
          </p:nvSpPr>
          <p:spPr>
            <a:xfrm>
              <a:off x="5447546" y="348994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5493266" y="353368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39</a:t>
              </a:r>
            </a:p>
          </p:txBody>
        </p:sp>
        <p:sp>
          <p:nvSpPr>
            <p:cNvPr id="55" name="pg55"/>
            <p:cNvSpPr/>
            <p:nvPr/>
          </p:nvSpPr>
          <p:spPr>
            <a:xfrm>
              <a:off x="5004667" y="305679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5050387" y="3100969"/>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45</a:t>
              </a:r>
            </a:p>
          </p:txBody>
        </p:sp>
        <p:sp>
          <p:nvSpPr>
            <p:cNvPr id="57" name="pg57"/>
            <p:cNvSpPr/>
            <p:nvPr/>
          </p:nvSpPr>
          <p:spPr>
            <a:xfrm>
              <a:off x="7060739" y="376931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7106459" y="381306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32</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2944910" y="580629"/>
              <a:ext cx="398840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Mozambique,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Mozambique has all 4 of the  SDG vaccines.
In 2024, Mozambique had achieved at least 90% coverage of none out of the 4 vaccines.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90% between 2023 and 2024.
• DTP3 coverage remained constant at 70% between 2023 and 2024.
• There were there were 2,000 more zero-dose children in 2024. This leaves 123,000 children without vaccination, vulnerable to vaccine-preventable diseases and a further 246,000 with incomplete protection.
• Mozambique accounted for 4.3% of zero-dose children in Eastern and Southern Africa (ESAR) and 0.9% of zero-dose children globally.
• MCV1 coverage remained constant at 65% between 2023 and 2024. There were 431,000 children who missed out on the first measles vaccination.
• MCV2 coverage remained constant at 44% between 2023 and 2024.
• Last dose coverage of HPV vaccination (HPVc) among girls increased from 56% to 89%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Mozambique,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Mozambique.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(0.87m)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(3.8m)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(0.63m)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DAPMHHIV-502652578-1605331</_dlc_DocId>
    <_dlc_DocIdUrl xmlns="9e17fbd9-fb4c-4d20-9ec4-18aa77a91b0d">
      <Url>https://unicef.sharepoint.com/teams/DAPM-Health-HIV/_layouts/15/DocIdRedir.aspx?ID=DAPMHHIV-502652578-1605331</Url>
      <Description>DAPMHHIV-502652578-1605331</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2025-07-14T21:16:52Z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2874d974-bbd9-4395-9d73-17027026104d</vt:lpwstr>
  </property>
  <property fmtid="{D5CDD505-2E9C-101B-9397-08002B2CF9AE}" pid="4" name="MediaServiceImageTags">
    <vt:lpwstr/>
  </property>
</Properties>
</file>