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c08289a88cb8ea6e1b9576e5dce075faeaf894f.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159610"/>
                  </a:moveTo>
                  <a:lnTo>
                    <a:pt x="268525" y="159610"/>
                  </a:lnTo>
                  <a:lnTo>
                    <a:pt x="537051" y="0"/>
                  </a:lnTo>
                  <a:lnTo>
                    <a:pt x="805577" y="39902"/>
                  </a:lnTo>
                  <a:lnTo>
                    <a:pt x="1074103" y="0"/>
                  </a:lnTo>
                  <a:lnTo>
                    <a:pt x="1342628" y="0"/>
                  </a:lnTo>
                  <a:lnTo>
                    <a:pt x="1611154" y="0"/>
                  </a:lnTo>
                  <a:lnTo>
                    <a:pt x="1879680" y="159610"/>
                  </a:lnTo>
                  <a:lnTo>
                    <a:pt x="2148206" y="39902"/>
                  </a:lnTo>
                  <a:lnTo>
                    <a:pt x="2416732" y="159610"/>
                  </a:lnTo>
                  <a:lnTo>
                    <a:pt x="2685257" y="39902"/>
                  </a:lnTo>
                  <a:lnTo>
                    <a:pt x="2953783" y="0"/>
                  </a:lnTo>
                  <a:lnTo>
                    <a:pt x="3222309" y="0"/>
                  </a:lnTo>
                  <a:lnTo>
                    <a:pt x="3490835" y="39902"/>
                  </a:lnTo>
                  <a:lnTo>
                    <a:pt x="3759360" y="0"/>
                  </a:lnTo>
                  <a:lnTo>
                    <a:pt x="4027886" y="0"/>
                  </a:lnTo>
                  <a:lnTo>
                    <a:pt x="4296412" y="0"/>
                  </a:lnTo>
                  <a:lnTo>
                    <a:pt x="4564938" y="0"/>
                  </a:lnTo>
                  <a:lnTo>
                    <a:pt x="4833464" y="0"/>
                  </a:lnTo>
                  <a:lnTo>
                    <a:pt x="5101989" y="0"/>
                  </a:lnTo>
                  <a:lnTo>
                    <a:pt x="5370515" y="39902"/>
                  </a:lnTo>
                  <a:lnTo>
                    <a:pt x="5639041" y="79805"/>
                  </a:lnTo>
                  <a:lnTo>
                    <a:pt x="5907567" y="79805"/>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
            </a:xfrm>
            <a:custGeom>
              <a:avLst/>
              <a:pathLst>
                <a:path w="6444618" h="199513">
                  <a:moveTo>
                    <a:pt x="0" y="199513"/>
                  </a:moveTo>
                  <a:lnTo>
                    <a:pt x="268525" y="159610"/>
                  </a:lnTo>
                  <a:lnTo>
                    <a:pt x="537051" y="39902"/>
                  </a:lnTo>
                  <a:lnTo>
                    <a:pt x="805577" y="39902"/>
                  </a:lnTo>
                  <a:lnTo>
                    <a:pt x="1074103" y="0"/>
                  </a:lnTo>
                  <a:lnTo>
                    <a:pt x="1342628" y="0"/>
                  </a:lnTo>
                  <a:lnTo>
                    <a:pt x="1611154" y="0"/>
                  </a:lnTo>
                  <a:lnTo>
                    <a:pt x="1879680" y="159610"/>
                  </a:lnTo>
                  <a:lnTo>
                    <a:pt x="2148206" y="119708"/>
                  </a:lnTo>
                  <a:lnTo>
                    <a:pt x="2416732" y="159610"/>
                  </a:lnTo>
                  <a:lnTo>
                    <a:pt x="2685257" y="119708"/>
                  </a:lnTo>
                  <a:lnTo>
                    <a:pt x="2953783" y="0"/>
                  </a:lnTo>
                  <a:lnTo>
                    <a:pt x="3222309" y="0"/>
                  </a:lnTo>
                  <a:lnTo>
                    <a:pt x="3490835" y="39902"/>
                  </a:lnTo>
                  <a:lnTo>
                    <a:pt x="3759360" y="0"/>
                  </a:lnTo>
                  <a:lnTo>
                    <a:pt x="4027886" y="0"/>
                  </a:lnTo>
                  <a:lnTo>
                    <a:pt x="4296412" y="0"/>
                  </a:lnTo>
                  <a:lnTo>
                    <a:pt x="4564938" y="0"/>
                  </a:lnTo>
                  <a:lnTo>
                    <a:pt x="4833464" y="0"/>
                  </a:lnTo>
                  <a:lnTo>
                    <a:pt x="5101989" y="39902"/>
                  </a:lnTo>
                  <a:lnTo>
                    <a:pt x="5370515" y="119708"/>
                  </a:lnTo>
                  <a:lnTo>
                    <a:pt x="5639041" y="159610"/>
                  </a:lnTo>
                  <a:lnTo>
                    <a:pt x="5907567" y="159610"/>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79319"/>
            </a:xfrm>
            <a:custGeom>
              <a:avLst/>
              <a:pathLst>
                <a:path w="6444618" h="279319">
                  <a:moveTo>
                    <a:pt x="0" y="279319"/>
                  </a:moveTo>
                  <a:lnTo>
                    <a:pt x="268525" y="159610"/>
                  </a:lnTo>
                  <a:lnTo>
                    <a:pt x="537051" y="39902"/>
                  </a:lnTo>
                  <a:lnTo>
                    <a:pt x="805577" y="39902"/>
                  </a:lnTo>
                  <a:lnTo>
                    <a:pt x="1074103" y="0"/>
                  </a:lnTo>
                  <a:lnTo>
                    <a:pt x="1342628" y="79805"/>
                  </a:lnTo>
                  <a:lnTo>
                    <a:pt x="1611154" y="0"/>
                  </a:lnTo>
                  <a:lnTo>
                    <a:pt x="1879680" y="39902"/>
                  </a:lnTo>
                  <a:lnTo>
                    <a:pt x="2148206" y="79805"/>
                  </a:lnTo>
                  <a:lnTo>
                    <a:pt x="2416732" y="199513"/>
                  </a:lnTo>
                  <a:lnTo>
                    <a:pt x="2685257" y="79805"/>
                  </a:lnTo>
                  <a:lnTo>
                    <a:pt x="2953783" y="39902"/>
                  </a:lnTo>
                  <a:lnTo>
                    <a:pt x="3222309" y="0"/>
                  </a:lnTo>
                  <a:lnTo>
                    <a:pt x="3490835" y="79805"/>
                  </a:lnTo>
                  <a:lnTo>
                    <a:pt x="3759360" y="39902"/>
                  </a:lnTo>
                  <a:lnTo>
                    <a:pt x="4027886" y="39902"/>
                  </a:lnTo>
                  <a:lnTo>
                    <a:pt x="4296412" y="0"/>
                  </a:lnTo>
                  <a:lnTo>
                    <a:pt x="4564938" y="0"/>
                  </a:lnTo>
                  <a:lnTo>
                    <a:pt x="4833464" y="0"/>
                  </a:lnTo>
                  <a:lnTo>
                    <a:pt x="5101989" y="39902"/>
                  </a:lnTo>
                  <a:lnTo>
                    <a:pt x="5370515" y="79805"/>
                  </a:lnTo>
                  <a:lnTo>
                    <a:pt x="5639041" y="159610"/>
                  </a:lnTo>
                  <a:lnTo>
                    <a:pt x="5907567" y="199513"/>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957665"/>
            </a:xfrm>
            <a:custGeom>
              <a:avLst/>
              <a:pathLst>
                <a:path w="6444618" h="957665">
                  <a:moveTo>
                    <a:pt x="0" y="957665"/>
                  </a:moveTo>
                  <a:lnTo>
                    <a:pt x="268525" y="159610"/>
                  </a:lnTo>
                  <a:lnTo>
                    <a:pt x="537051" y="119708"/>
                  </a:lnTo>
                  <a:lnTo>
                    <a:pt x="805577" y="39902"/>
                  </a:lnTo>
                  <a:lnTo>
                    <a:pt x="1074103" y="39902"/>
                  </a:lnTo>
                  <a:lnTo>
                    <a:pt x="1342628" y="39902"/>
                  </a:lnTo>
                  <a:lnTo>
                    <a:pt x="1611154" y="119708"/>
                  </a:lnTo>
                  <a:lnTo>
                    <a:pt x="1879680" y="79805"/>
                  </a:lnTo>
                  <a:lnTo>
                    <a:pt x="2148206" y="119708"/>
                  </a:lnTo>
                  <a:lnTo>
                    <a:pt x="2416732" y="79805"/>
                  </a:lnTo>
                  <a:lnTo>
                    <a:pt x="2685257" y="159610"/>
                  </a:lnTo>
                  <a:lnTo>
                    <a:pt x="2953783" y="39902"/>
                  </a:lnTo>
                  <a:lnTo>
                    <a:pt x="3222309" y="39902"/>
                  </a:lnTo>
                  <a:lnTo>
                    <a:pt x="3490835" y="79805"/>
                  </a:lnTo>
                  <a:lnTo>
                    <a:pt x="3759360" y="39902"/>
                  </a:lnTo>
                  <a:lnTo>
                    <a:pt x="4027886" y="39902"/>
                  </a:lnTo>
                  <a:lnTo>
                    <a:pt x="4296412" y="0"/>
                  </a:lnTo>
                  <a:lnTo>
                    <a:pt x="4564938" y="39902"/>
                  </a:lnTo>
                  <a:lnTo>
                    <a:pt x="4833464" y="39902"/>
                  </a:lnTo>
                  <a:lnTo>
                    <a:pt x="5101989" y="0"/>
                  </a:lnTo>
                  <a:lnTo>
                    <a:pt x="5370515" y="119708"/>
                  </a:lnTo>
                  <a:lnTo>
                    <a:pt x="5639041" y="199513"/>
                  </a:lnTo>
                  <a:lnTo>
                    <a:pt x="5907567" y="239416"/>
                  </a:lnTo>
                  <a:lnTo>
                    <a:pt x="6176092" y="119708"/>
                  </a:lnTo>
                  <a:lnTo>
                    <a:pt x="6444618"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949" y="1119267"/>
              <a:ext cx="259473" cy="269740"/>
            </a:xfrm>
            <a:custGeom>
              <a:avLst/>
              <a:pathLst>
                <a:path w="259473" h="269740">
                  <a:moveTo>
                    <a:pt x="259473" y="0"/>
                  </a:moveTo>
                  <a:lnTo>
                    <a:pt x="0" y="269740"/>
                  </a:lnTo>
                </a:path>
              </a:pathLst>
            </a:custGeom>
          </p:spPr>
          <p:txBody>
            <a:bodyPr/>
            <a:lstStyle/>
            <a:p/>
          </p:txBody>
        </p:sp>
        <p:sp>
          <p:nvSpPr>
            <p:cNvPr id="41" name="pl41"/>
            <p:cNvSpPr/>
            <p:nvPr/>
          </p:nvSpPr>
          <p:spPr>
            <a:xfrm>
              <a:off x="7910149" y="1377929"/>
              <a:ext cx="251273" cy="56511"/>
            </a:xfrm>
            <a:custGeom>
              <a:avLst/>
              <a:pathLst>
                <a:path w="251273" h="56511">
                  <a:moveTo>
                    <a:pt x="251273" y="0"/>
                  </a:moveTo>
                  <a:lnTo>
                    <a:pt x="0" y="56511"/>
                  </a:lnTo>
                </a:path>
              </a:pathLst>
            </a:custGeom>
          </p:spPr>
          <p:txBody>
            <a:bodyPr/>
            <a:lstStyle/>
            <a:p/>
          </p:txBody>
        </p:sp>
        <p:sp>
          <p:nvSpPr>
            <p:cNvPr id="42" name="pl42"/>
            <p:cNvSpPr/>
            <p:nvPr/>
          </p:nvSpPr>
          <p:spPr>
            <a:xfrm>
              <a:off x="7904835" y="1446562"/>
              <a:ext cx="256587" cy="177123"/>
            </a:xfrm>
            <a:custGeom>
              <a:avLst/>
              <a:pathLst>
                <a:path w="256587" h="177123">
                  <a:moveTo>
                    <a:pt x="256587" y="177123"/>
                  </a:moveTo>
                  <a:lnTo>
                    <a:pt x="0" y="0"/>
                  </a:lnTo>
                </a:path>
              </a:pathLst>
            </a:custGeom>
          </p:spPr>
          <p:txBody>
            <a:bodyPr/>
            <a:lstStyle/>
            <a:p/>
          </p:txBody>
        </p:sp>
        <p:sp>
          <p:nvSpPr>
            <p:cNvPr id="43" name="pl43"/>
            <p:cNvSpPr/>
            <p:nvPr/>
          </p:nvSpPr>
          <p:spPr>
            <a:xfrm>
              <a:off x="7899315" y="1488345"/>
              <a:ext cx="262107" cy="413354"/>
            </a:xfrm>
            <a:custGeom>
              <a:avLst/>
              <a:pathLst>
                <a:path w="262107" h="413354">
                  <a:moveTo>
                    <a:pt x="262107" y="413354"/>
                  </a:moveTo>
                  <a:lnTo>
                    <a:pt x="0" y="0"/>
                  </a:lnTo>
                </a:path>
              </a:pathLst>
            </a:custGeom>
          </p:spPr>
          <p:txBody>
            <a:bodyPr/>
            <a:lstStyle/>
            <a:p/>
          </p:txBody>
        </p:sp>
        <p:sp>
          <p:nvSpPr>
            <p:cNvPr id="44" name="pg44"/>
            <p:cNvSpPr/>
            <p:nvPr/>
          </p:nvSpPr>
          <p:spPr>
            <a:xfrm>
              <a:off x="8092843" y="10075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483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2818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227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8" name="pg48"/>
            <p:cNvSpPr/>
            <p:nvPr/>
          </p:nvSpPr>
          <p:spPr>
            <a:xfrm>
              <a:off x="8092843" y="15553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961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8271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680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593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Mongolia,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achieved the 95% target.
Between 2023 and 2024,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811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961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111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886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36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186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65548"/>
              <a:ext cx="249522" cy="1208091"/>
            </a:xfrm>
            <a:prstGeom prst="rect">
              <a:avLst/>
            </a:prstGeom>
            <a:solidFill>
              <a:srgbClr val="1CABE2">
                <a:alpha val="100000"/>
              </a:srgbClr>
            </a:solidFill>
          </p:spPr>
          <p:txBody>
            <a:bodyPr/>
            <a:lstStyle/>
            <a:p/>
          </p:txBody>
        </p:sp>
        <p:sp>
          <p:nvSpPr>
            <p:cNvPr id="23" name="rc23"/>
            <p:cNvSpPr/>
            <p:nvPr/>
          </p:nvSpPr>
          <p:spPr>
            <a:xfrm>
              <a:off x="1573521" y="2683278"/>
              <a:ext cx="249522" cy="1190361"/>
            </a:xfrm>
            <a:prstGeom prst="rect">
              <a:avLst/>
            </a:prstGeom>
            <a:solidFill>
              <a:srgbClr val="1CABE2">
                <a:alpha val="100000"/>
              </a:srgbClr>
            </a:solidFill>
          </p:spPr>
          <p:txBody>
            <a:bodyPr/>
            <a:lstStyle/>
            <a:p/>
          </p:txBody>
        </p:sp>
        <p:sp>
          <p:nvSpPr>
            <p:cNvPr id="24" name="rc24"/>
            <p:cNvSpPr/>
            <p:nvPr/>
          </p:nvSpPr>
          <p:spPr>
            <a:xfrm>
              <a:off x="1850769" y="3642659"/>
              <a:ext cx="249522" cy="230980"/>
            </a:xfrm>
            <a:prstGeom prst="rect">
              <a:avLst/>
            </a:prstGeom>
            <a:solidFill>
              <a:srgbClr val="1CABE2">
                <a:alpha val="100000"/>
              </a:srgbClr>
            </a:solidFill>
          </p:spPr>
          <p:txBody>
            <a:bodyPr/>
            <a:lstStyle/>
            <a:p/>
          </p:txBody>
        </p:sp>
        <p:sp>
          <p:nvSpPr>
            <p:cNvPr id="25" name="rc25"/>
            <p:cNvSpPr/>
            <p:nvPr/>
          </p:nvSpPr>
          <p:spPr>
            <a:xfrm>
              <a:off x="2128016" y="3425469"/>
              <a:ext cx="249522" cy="448170"/>
            </a:xfrm>
            <a:prstGeom prst="rect">
              <a:avLst/>
            </a:prstGeom>
            <a:solidFill>
              <a:srgbClr val="1CABE2">
                <a:alpha val="100000"/>
              </a:srgbClr>
            </a:solidFill>
          </p:spPr>
          <p:txBody>
            <a:bodyPr/>
            <a:lstStyle/>
            <a:p/>
          </p:txBody>
        </p:sp>
        <p:sp>
          <p:nvSpPr>
            <p:cNvPr id="26" name="rc26"/>
            <p:cNvSpPr/>
            <p:nvPr/>
          </p:nvSpPr>
          <p:spPr>
            <a:xfrm>
              <a:off x="2405264" y="3650047"/>
              <a:ext cx="249522" cy="223592"/>
            </a:xfrm>
            <a:prstGeom prst="rect">
              <a:avLst/>
            </a:prstGeom>
            <a:solidFill>
              <a:srgbClr val="1CABE2">
                <a:alpha val="100000"/>
              </a:srgbClr>
            </a:solidFill>
          </p:spPr>
          <p:txBody>
            <a:bodyPr/>
            <a:lstStyle/>
            <a:p/>
          </p:txBody>
        </p:sp>
        <p:sp>
          <p:nvSpPr>
            <p:cNvPr id="27" name="rc27"/>
            <p:cNvSpPr/>
            <p:nvPr/>
          </p:nvSpPr>
          <p:spPr>
            <a:xfrm>
              <a:off x="2682512" y="3645614"/>
              <a:ext cx="249522" cy="228025"/>
            </a:xfrm>
            <a:prstGeom prst="rect">
              <a:avLst/>
            </a:prstGeom>
            <a:solidFill>
              <a:srgbClr val="1CABE2">
                <a:alpha val="100000"/>
              </a:srgbClr>
            </a:solidFill>
          </p:spPr>
          <p:txBody>
            <a:bodyPr/>
            <a:lstStyle/>
            <a:p/>
          </p:txBody>
        </p:sp>
        <p:sp>
          <p:nvSpPr>
            <p:cNvPr id="28" name="rc28"/>
            <p:cNvSpPr/>
            <p:nvPr/>
          </p:nvSpPr>
          <p:spPr>
            <a:xfrm>
              <a:off x="2959759" y="3626407"/>
              <a:ext cx="249522" cy="247232"/>
            </a:xfrm>
            <a:prstGeom prst="rect">
              <a:avLst/>
            </a:prstGeom>
            <a:solidFill>
              <a:srgbClr val="1CABE2">
                <a:alpha val="100000"/>
              </a:srgbClr>
            </a:solidFill>
          </p:spPr>
          <p:txBody>
            <a:bodyPr/>
            <a:lstStyle/>
            <a:p/>
          </p:txBody>
        </p:sp>
        <p:sp>
          <p:nvSpPr>
            <p:cNvPr id="29" name="rc29"/>
            <p:cNvSpPr/>
            <p:nvPr/>
          </p:nvSpPr>
          <p:spPr>
            <a:xfrm>
              <a:off x="3237007" y="2502039"/>
              <a:ext cx="249522" cy="1371600"/>
            </a:xfrm>
            <a:prstGeom prst="rect">
              <a:avLst/>
            </a:prstGeom>
            <a:solidFill>
              <a:srgbClr val="1CABE2">
                <a:alpha val="100000"/>
              </a:srgbClr>
            </a:solidFill>
          </p:spPr>
          <p:txBody>
            <a:bodyPr/>
            <a:lstStyle/>
            <a:p/>
          </p:txBody>
        </p:sp>
        <p:sp>
          <p:nvSpPr>
            <p:cNvPr id="30" name="rc30"/>
            <p:cNvSpPr/>
            <p:nvPr/>
          </p:nvSpPr>
          <p:spPr>
            <a:xfrm>
              <a:off x="3514255" y="3267378"/>
              <a:ext cx="249522" cy="606262"/>
            </a:xfrm>
            <a:prstGeom prst="rect">
              <a:avLst/>
            </a:prstGeom>
            <a:solidFill>
              <a:srgbClr val="1CABE2">
                <a:alpha val="100000"/>
              </a:srgbClr>
            </a:solidFill>
          </p:spPr>
          <p:txBody>
            <a:bodyPr/>
            <a:lstStyle/>
            <a:p/>
          </p:txBody>
        </p:sp>
        <p:sp>
          <p:nvSpPr>
            <p:cNvPr id="31" name="rc31"/>
            <p:cNvSpPr/>
            <p:nvPr/>
          </p:nvSpPr>
          <p:spPr>
            <a:xfrm>
              <a:off x="3791502" y="2279431"/>
              <a:ext cx="249522" cy="1594208"/>
            </a:xfrm>
            <a:prstGeom prst="rect">
              <a:avLst/>
            </a:prstGeom>
            <a:solidFill>
              <a:srgbClr val="1CABE2">
                <a:alpha val="100000"/>
              </a:srgbClr>
            </a:solidFill>
          </p:spPr>
          <p:txBody>
            <a:bodyPr/>
            <a:lstStyle/>
            <a:p/>
          </p:txBody>
        </p:sp>
        <p:sp>
          <p:nvSpPr>
            <p:cNvPr id="32" name="rc32"/>
            <p:cNvSpPr/>
            <p:nvPr/>
          </p:nvSpPr>
          <p:spPr>
            <a:xfrm>
              <a:off x="4068750" y="3254080"/>
              <a:ext cx="249522" cy="619559"/>
            </a:xfrm>
            <a:prstGeom prst="rect">
              <a:avLst/>
            </a:prstGeom>
            <a:solidFill>
              <a:srgbClr val="1CABE2">
                <a:alpha val="100000"/>
              </a:srgbClr>
            </a:solidFill>
          </p:spPr>
          <p:txBody>
            <a:bodyPr/>
            <a:lstStyle/>
            <a:p/>
          </p:txBody>
        </p:sp>
        <p:sp>
          <p:nvSpPr>
            <p:cNvPr id="33" name="rc33"/>
            <p:cNvSpPr/>
            <p:nvPr/>
          </p:nvSpPr>
          <p:spPr>
            <a:xfrm>
              <a:off x="4345998" y="3550563"/>
              <a:ext cx="249522" cy="323077"/>
            </a:xfrm>
            <a:prstGeom prst="rect">
              <a:avLst/>
            </a:prstGeom>
            <a:solidFill>
              <a:srgbClr val="1CABE2">
                <a:alpha val="100000"/>
              </a:srgbClr>
            </a:solidFill>
          </p:spPr>
          <p:txBody>
            <a:bodyPr/>
            <a:lstStyle/>
            <a:p/>
          </p:txBody>
        </p:sp>
        <p:sp>
          <p:nvSpPr>
            <p:cNvPr id="34" name="rc34"/>
            <p:cNvSpPr/>
            <p:nvPr/>
          </p:nvSpPr>
          <p:spPr>
            <a:xfrm>
              <a:off x="4623245" y="3527415"/>
              <a:ext cx="249522" cy="346224"/>
            </a:xfrm>
            <a:prstGeom prst="rect">
              <a:avLst/>
            </a:prstGeom>
            <a:solidFill>
              <a:srgbClr val="1CABE2">
                <a:alpha val="100000"/>
              </a:srgbClr>
            </a:solidFill>
          </p:spPr>
          <p:txBody>
            <a:bodyPr/>
            <a:lstStyle/>
            <a:p/>
          </p:txBody>
        </p:sp>
        <p:sp>
          <p:nvSpPr>
            <p:cNvPr id="35" name="rc35"/>
            <p:cNvSpPr/>
            <p:nvPr/>
          </p:nvSpPr>
          <p:spPr>
            <a:xfrm>
              <a:off x="4900493" y="3127509"/>
              <a:ext cx="249522" cy="746130"/>
            </a:xfrm>
            <a:prstGeom prst="rect">
              <a:avLst/>
            </a:prstGeom>
            <a:solidFill>
              <a:srgbClr val="1CABE2">
                <a:alpha val="100000"/>
              </a:srgbClr>
            </a:solidFill>
          </p:spPr>
          <p:txBody>
            <a:bodyPr/>
            <a:lstStyle/>
            <a:p/>
          </p:txBody>
        </p:sp>
        <p:sp>
          <p:nvSpPr>
            <p:cNvPr id="36" name="rc36"/>
            <p:cNvSpPr/>
            <p:nvPr/>
          </p:nvSpPr>
          <p:spPr>
            <a:xfrm>
              <a:off x="5177741" y="3493926"/>
              <a:ext cx="249522" cy="379714"/>
            </a:xfrm>
            <a:prstGeom prst="rect">
              <a:avLst/>
            </a:prstGeom>
            <a:solidFill>
              <a:srgbClr val="1CABE2">
                <a:alpha val="100000"/>
              </a:srgbClr>
            </a:solidFill>
          </p:spPr>
          <p:txBody>
            <a:bodyPr/>
            <a:lstStyle/>
            <a:p/>
          </p:txBody>
        </p:sp>
        <p:sp>
          <p:nvSpPr>
            <p:cNvPr id="37" name="rc37"/>
            <p:cNvSpPr/>
            <p:nvPr/>
          </p:nvSpPr>
          <p:spPr>
            <a:xfrm>
              <a:off x="5454988" y="3491463"/>
              <a:ext cx="249522" cy="382176"/>
            </a:xfrm>
            <a:prstGeom prst="rect">
              <a:avLst/>
            </a:prstGeom>
            <a:solidFill>
              <a:srgbClr val="1CABE2">
                <a:alpha val="100000"/>
              </a:srgbClr>
            </a:solidFill>
          </p:spPr>
          <p:txBody>
            <a:bodyPr/>
            <a:lstStyle/>
            <a:p/>
          </p:txBody>
        </p:sp>
        <p:sp>
          <p:nvSpPr>
            <p:cNvPr id="38" name="rc38"/>
            <p:cNvSpPr/>
            <p:nvPr/>
          </p:nvSpPr>
          <p:spPr>
            <a:xfrm>
              <a:off x="5732236" y="3498850"/>
              <a:ext cx="249522" cy="374789"/>
            </a:xfrm>
            <a:prstGeom prst="rect">
              <a:avLst/>
            </a:prstGeom>
            <a:solidFill>
              <a:srgbClr val="1CABE2">
                <a:alpha val="100000"/>
              </a:srgbClr>
            </a:solidFill>
          </p:spPr>
          <p:txBody>
            <a:bodyPr/>
            <a:lstStyle/>
            <a:p/>
          </p:txBody>
        </p:sp>
        <p:sp>
          <p:nvSpPr>
            <p:cNvPr id="39" name="rc39"/>
            <p:cNvSpPr/>
            <p:nvPr/>
          </p:nvSpPr>
          <p:spPr>
            <a:xfrm>
              <a:off x="6009484" y="3509685"/>
              <a:ext cx="249522" cy="363954"/>
            </a:xfrm>
            <a:prstGeom prst="rect">
              <a:avLst/>
            </a:prstGeom>
            <a:solidFill>
              <a:srgbClr val="1CABE2">
                <a:alpha val="100000"/>
              </a:srgbClr>
            </a:solidFill>
          </p:spPr>
          <p:txBody>
            <a:bodyPr/>
            <a:lstStyle/>
            <a:p/>
          </p:txBody>
        </p:sp>
        <p:sp>
          <p:nvSpPr>
            <p:cNvPr id="40" name="rc40"/>
            <p:cNvSpPr/>
            <p:nvPr/>
          </p:nvSpPr>
          <p:spPr>
            <a:xfrm>
              <a:off x="6286731" y="3509193"/>
              <a:ext cx="249522" cy="364446"/>
            </a:xfrm>
            <a:prstGeom prst="rect">
              <a:avLst/>
            </a:prstGeom>
            <a:solidFill>
              <a:srgbClr val="1CABE2">
                <a:alpha val="100000"/>
              </a:srgbClr>
            </a:solidFill>
          </p:spPr>
          <p:txBody>
            <a:bodyPr/>
            <a:lstStyle/>
            <a:p/>
          </p:txBody>
        </p:sp>
        <p:sp>
          <p:nvSpPr>
            <p:cNvPr id="41" name="rc41"/>
            <p:cNvSpPr/>
            <p:nvPr/>
          </p:nvSpPr>
          <p:spPr>
            <a:xfrm>
              <a:off x="6563979" y="3502790"/>
              <a:ext cx="249522" cy="370849"/>
            </a:xfrm>
            <a:prstGeom prst="rect">
              <a:avLst/>
            </a:prstGeom>
            <a:solidFill>
              <a:srgbClr val="1CABE2">
                <a:alpha val="100000"/>
              </a:srgbClr>
            </a:solidFill>
          </p:spPr>
          <p:txBody>
            <a:bodyPr/>
            <a:lstStyle/>
            <a:p/>
          </p:txBody>
        </p:sp>
        <p:sp>
          <p:nvSpPr>
            <p:cNvPr id="42" name="rc42"/>
            <p:cNvSpPr/>
            <p:nvPr/>
          </p:nvSpPr>
          <p:spPr>
            <a:xfrm>
              <a:off x="6841227" y="3157059"/>
              <a:ext cx="249522" cy="716581"/>
            </a:xfrm>
            <a:prstGeom prst="rect">
              <a:avLst/>
            </a:prstGeom>
            <a:solidFill>
              <a:srgbClr val="1CABE2">
                <a:alpha val="100000"/>
              </a:srgbClr>
            </a:solidFill>
          </p:spPr>
          <p:txBody>
            <a:bodyPr/>
            <a:lstStyle/>
            <a:p/>
          </p:txBody>
        </p:sp>
        <p:sp>
          <p:nvSpPr>
            <p:cNvPr id="43" name="rc43"/>
            <p:cNvSpPr/>
            <p:nvPr/>
          </p:nvSpPr>
          <p:spPr>
            <a:xfrm>
              <a:off x="7118474" y="2847279"/>
              <a:ext cx="249522" cy="1026360"/>
            </a:xfrm>
            <a:prstGeom prst="rect">
              <a:avLst/>
            </a:prstGeom>
            <a:solidFill>
              <a:srgbClr val="1CABE2">
                <a:alpha val="100000"/>
              </a:srgbClr>
            </a:solidFill>
          </p:spPr>
          <p:txBody>
            <a:bodyPr/>
            <a:lstStyle/>
            <a:p/>
          </p:txBody>
        </p:sp>
        <p:sp>
          <p:nvSpPr>
            <p:cNvPr id="44" name="rc44"/>
            <p:cNvSpPr/>
            <p:nvPr/>
          </p:nvSpPr>
          <p:spPr>
            <a:xfrm>
              <a:off x="7395722" y="2889633"/>
              <a:ext cx="249522" cy="984006"/>
            </a:xfrm>
            <a:prstGeom prst="rect">
              <a:avLst/>
            </a:prstGeom>
            <a:solidFill>
              <a:srgbClr val="1CABE2">
                <a:alpha val="100000"/>
              </a:srgbClr>
            </a:solidFill>
          </p:spPr>
          <p:txBody>
            <a:bodyPr/>
            <a:lstStyle/>
            <a:p/>
          </p:txBody>
        </p:sp>
        <p:sp>
          <p:nvSpPr>
            <p:cNvPr id="45" name="rc45"/>
            <p:cNvSpPr/>
            <p:nvPr/>
          </p:nvSpPr>
          <p:spPr>
            <a:xfrm>
              <a:off x="7672970" y="3239305"/>
              <a:ext cx="249522" cy="634334"/>
            </a:xfrm>
            <a:prstGeom prst="rect">
              <a:avLst/>
            </a:prstGeom>
            <a:solidFill>
              <a:srgbClr val="1CABE2">
                <a:alpha val="100000"/>
              </a:srgbClr>
            </a:solidFill>
          </p:spPr>
          <p:txBody>
            <a:bodyPr/>
            <a:lstStyle/>
            <a:p/>
          </p:txBody>
        </p:sp>
        <p:sp>
          <p:nvSpPr>
            <p:cNvPr id="46" name="rc46"/>
            <p:cNvSpPr/>
            <p:nvPr/>
          </p:nvSpPr>
          <p:spPr>
            <a:xfrm>
              <a:off x="7950217" y="2948733"/>
              <a:ext cx="249522" cy="924906"/>
            </a:xfrm>
            <a:prstGeom prst="rect">
              <a:avLst/>
            </a:prstGeom>
            <a:solidFill>
              <a:srgbClr val="1CABE2">
                <a:alpha val="100000"/>
              </a:srgbClr>
            </a:solidFill>
          </p:spPr>
          <p:txBody>
            <a:bodyPr/>
            <a:lstStyle/>
            <a:p/>
          </p:txBody>
        </p:sp>
        <p:sp>
          <p:nvSpPr>
            <p:cNvPr id="47" name="rc47"/>
            <p:cNvSpPr/>
            <p:nvPr/>
          </p:nvSpPr>
          <p:spPr>
            <a:xfrm>
              <a:off x="1296273" y="2423733"/>
              <a:ext cx="249522" cy="241815"/>
            </a:xfrm>
            <a:prstGeom prst="rect">
              <a:avLst/>
            </a:prstGeom>
            <a:solidFill>
              <a:srgbClr val="B3B3B3">
                <a:alpha val="100000"/>
              </a:srgbClr>
            </a:solidFill>
          </p:spPr>
          <p:txBody>
            <a:bodyPr/>
            <a:lstStyle/>
            <a:p/>
          </p:txBody>
        </p:sp>
        <p:sp>
          <p:nvSpPr>
            <p:cNvPr id="48" name="rc48"/>
            <p:cNvSpPr/>
            <p:nvPr/>
          </p:nvSpPr>
          <p:spPr>
            <a:xfrm>
              <a:off x="1573521" y="2683278"/>
              <a:ext cx="249522" cy="0"/>
            </a:xfrm>
            <a:prstGeom prst="rect">
              <a:avLst/>
            </a:prstGeom>
            <a:solidFill>
              <a:srgbClr val="B3B3B3">
                <a:alpha val="100000"/>
              </a:srgbClr>
            </a:solidFill>
          </p:spPr>
          <p:txBody>
            <a:bodyPr/>
            <a:lstStyle/>
            <a:p/>
          </p:txBody>
        </p:sp>
        <p:sp>
          <p:nvSpPr>
            <p:cNvPr id="49" name="rc49"/>
            <p:cNvSpPr/>
            <p:nvPr/>
          </p:nvSpPr>
          <p:spPr>
            <a:xfrm>
              <a:off x="1850769" y="3411679"/>
              <a:ext cx="249522" cy="230980"/>
            </a:xfrm>
            <a:prstGeom prst="rect">
              <a:avLst/>
            </a:prstGeom>
            <a:solidFill>
              <a:srgbClr val="B3B3B3">
                <a:alpha val="100000"/>
              </a:srgbClr>
            </a:solidFill>
          </p:spPr>
          <p:txBody>
            <a:bodyPr/>
            <a:lstStyle/>
            <a:p/>
          </p:txBody>
        </p:sp>
        <p:sp>
          <p:nvSpPr>
            <p:cNvPr id="50" name="rc50"/>
            <p:cNvSpPr/>
            <p:nvPr/>
          </p:nvSpPr>
          <p:spPr>
            <a:xfrm>
              <a:off x="2128016" y="3425469"/>
              <a:ext cx="249522" cy="0"/>
            </a:xfrm>
            <a:prstGeom prst="rect">
              <a:avLst/>
            </a:prstGeom>
            <a:solidFill>
              <a:srgbClr val="B3B3B3">
                <a:alpha val="100000"/>
              </a:srgbClr>
            </a:solidFill>
          </p:spPr>
          <p:txBody>
            <a:bodyPr/>
            <a:lstStyle/>
            <a:p/>
          </p:txBody>
        </p:sp>
        <p:sp>
          <p:nvSpPr>
            <p:cNvPr id="51" name="rc51"/>
            <p:cNvSpPr/>
            <p:nvPr/>
          </p:nvSpPr>
          <p:spPr>
            <a:xfrm>
              <a:off x="2405264" y="3650047"/>
              <a:ext cx="249522" cy="0"/>
            </a:xfrm>
            <a:prstGeom prst="rect">
              <a:avLst/>
            </a:prstGeom>
            <a:solidFill>
              <a:srgbClr val="B3B3B3">
                <a:alpha val="100000"/>
              </a:srgbClr>
            </a:solidFill>
          </p:spPr>
          <p:txBody>
            <a:bodyPr/>
            <a:lstStyle/>
            <a:p/>
          </p:txBody>
        </p:sp>
        <p:sp>
          <p:nvSpPr>
            <p:cNvPr id="52" name="rc52"/>
            <p:cNvSpPr/>
            <p:nvPr/>
          </p:nvSpPr>
          <p:spPr>
            <a:xfrm>
              <a:off x="2682512" y="3645614"/>
              <a:ext cx="249522" cy="0"/>
            </a:xfrm>
            <a:prstGeom prst="rect">
              <a:avLst/>
            </a:prstGeom>
            <a:solidFill>
              <a:srgbClr val="B3B3B3">
                <a:alpha val="100000"/>
              </a:srgbClr>
            </a:solidFill>
          </p:spPr>
          <p:txBody>
            <a:bodyPr/>
            <a:lstStyle/>
            <a:p/>
          </p:txBody>
        </p:sp>
        <p:sp>
          <p:nvSpPr>
            <p:cNvPr id="53" name="rc53"/>
            <p:cNvSpPr/>
            <p:nvPr/>
          </p:nvSpPr>
          <p:spPr>
            <a:xfrm>
              <a:off x="2959759" y="3626407"/>
              <a:ext cx="249522" cy="0"/>
            </a:xfrm>
            <a:prstGeom prst="rect">
              <a:avLst/>
            </a:prstGeom>
            <a:solidFill>
              <a:srgbClr val="B3B3B3">
                <a:alpha val="100000"/>
              </a:srgbClr>
            </a:solidFill>
          </p:spPr>
          <p:txBody>
            <a:bodyPr/>
            <a:lstStyle/>
            <a:p/>
          </p:txBody>
        </p:sp>
        <p:sp>
          <p:nvSpPr>
            <p:cNvPr id="54" name="rc54"/>
            <p:cNvSpPr/>
            <p:nvPr/>
          </p:nvSpPr>
          <p:spPr>
            <a:xfrm>
              <a:off x="3237007" y="2502039"/>
              <a:ext cx="249522" cy="0"/>
            </a:xfrm>
            <a:prstGeom prst="rect">
              <a:avLst/>
            </a:prstGeom>
            <a:solidFill>
              <a:srgbClr val="B3B3B3">
                <a:alpha val="100000"/>
              </a:srgbClr>
            </a:solidFill>
          </p:spPr>
          <p:txBody>
            <a:bodyPr/>
            <a:lstStyle/>
            <a:p/>
          </p:txBody>
        </p:sp>
        <p:sp>
          <p:nvSpPr>
            <p:cNvPr id="55" name="rc55"/>
            <p:cNvSpPr/>
            <p:nvPr/>
          </p:nvSpPr>
          <p:spPr>
            <a:xfrm>
              <a:off x="3514255" y="2661608"/>
              <a:ext cx="249522" cy="605769"/>
            </a:xfrm>
            <a:prstGeom prst="rect">
              <a:avLst/>
            </a:prstGeom>
            <a:solidFill>
              <a:srgbClr val="B3B3B3">
                <a:alpha val="100000"/>
              </a:srgbClr>
            </a:solidFill>
          </p:spPr>
          <p:txBody>
            <a:bodyPr/>
            <a:lstStyle/>
            <a:p/>
          </p:txBody>
        </p:sp>
        <p:sp>
          <p:nvSpPr>
            <p:cNvPr id="56" name="rc56"/>
            <p:cNvSpPr/>
            <p:nvPr/>
          </p:nvSpPr>
          <p:spPr>
            <a:xfrm>
              <a:off x="3791502" y="2279431"/>
              <a:ext cx="249522" cy="0"/>
            </a:xfrm>
            <a:prstGeom prst="rect">
              <a:avLst/>
            </a:prstGeom>
            <a:solidFill>
              <a:srgbClr val="B3B3B3">
                <a:alpha val="100000"/>
              </a:srgbClr>
            </a:solidFill>
          </p:spPr>
          <p:txBody>
            <a:bodyPr/>
            <a:lstStyle/>
            <a:p/>
          </p:txBody>
        </p:sp>
        <p:sp>
          <p:nvSpPr>
            <p:cNvPr id="57" name="rc57"/>
            <p:cNvSpPr/>
            <p:nvPr/>
          </p:nvSpPr>
          <p:spPr>
            <a:xfrm>
              <a:off x="4068750" y="2634521"/>
              <a:ext cx="249522" cy="619559"/>
            </a:xfrm>
            <a:prstGeom prst="rect">
              <a:avLst/>
            </a:prstGeom>
            <a:solidFill>
              <a:srgbClr val="B3B3B3">
                <a:alpha val="100000"/>
              </a:srgbClr>
            </a:solidFill>
          </p:spPr>
          <p:txBody>
            <a:bodyPr/>
            <a:lstStyle/>
            <a:p/>
          </p:txBody>
        </p:sp>
        <p:sp>
          <p:nvSpPr>
            <p:cNvPr id="58" name="rc58"/>
            <p:cNvSpPr/>
            <p:nvPr/>
          </p:nvSpPr>
          <p:spPr>
            <a:xfrm>
              <a:off x="4345998" y="3550563"/>
              <a:ext cx="249522" cy="0"/>
            </a:xfrm>
            <a:prstGeom prst="rect">
              <a:avLst/>
            </a:prstGeom>
            <a:solidFill>
              <a:srgbClr val="B3B3B3">
                <a:alpha val="100000"/>
              </a:srgbClr>
            </a:solidFill>
          </p:spPr>
          <p:txBody>
            <a:bodyPr/>
            <a:lstStyle/>
            <a:p/>
          </p:txBody>
        </p:sp>
        <p:sp>
          <p:nvSpPr>
            <p:cNvPr id="59" name="rc59"/>
            <p:cNvSpPr/>
            <p:nvPr/>
          </p:nvSpPr>
          <p:spPr>
            <a:xfrm>
              <a:off x="4623245" y="3527415"/>
              <a:ext cx="249522" cy="0"/>
            </a:xfrm>
            <a:prstGeom prst="rect">
              <a:avLst/>
            </a:prstGeom>
            <a:solidFill>
              <a:srgbClr val="B3B3B3">
                <a:alpha val="100000"/>
              </a:srgbClr>
            </a:solidFill>
          </p:spPr>
          <p:txBody>
            <a:bodyPr/>
            <a:lstStyle/>
            <a:p/>
          </p:txBody>
        </p:sp>
        <p:sp>
          <p:nvSpPr>
            <p:cNvPr id="60" name="rc60"/>
            <p:cNvSpPr/>
            <p:nvPr/>
          </p:nvSpPr>
          <p:spPr>
            <a:xfrm>
              <a:off x="4900493" y="3127509"/>
              <a:ext cx="249522" cy="0"/>
            </a:xfrm>
            <a:prstGeom prst="rect">
              <a:avLst/>
            </a:prstGeom>
            <a:solidFill>
              <a:srgbClr val="B3B3B3">
                <a:alpha val="100000"/>
              </a:srgbClr>
            </a:solidFill>
          </p:spPr>
          <p:txBody>
            <a:bodyPr/>
            <a:lstStyle/>
            <a:p/>
          </p:txBody>
        </p:sp>
        <p:sp>
          <p:nvSpPr>
            <p:cNvPr id="61" name="rc61"/>
            <p:cNvSpPr/>
            <p:nvPr/>
          </p:nvSpPr>
          <p:spPr>
            <a:xfrm>
              <a:off x="5177741" y="3493926"/>
              <a:ext cx="249522" cy="0"/>
            </a:xfrm>
            <a:prstGeom prst="rect">
              <a:avLst/>
            </a:prstGeom>
            <a:solidFill>
              <a:srgbClr val="B3B3B3">
                <a:alpha val="100000"/>
              </a:srgbClr>
            </a:solidFill>
          </p:spPr>
          <p:txBody>
            <a:bodyPr/>
            <a:lstStyle/>
            <a:p/>
          </p:txBody>
        </p:sp>
        <p:sp>
          <p:nvSpPr>
            <p:cNvPr id="62" name="rc62"/>
            <p:cNvSpPr/>
            <p:nvPr/>
          </p:nvSpPr>
          <p:spPr>
            <a:xfrm>
              <a:off x="5454988" y="3491463"/>
              <a:ext cx="249522" cy="0"/>
            </a:xfrm>
            <a:prstGeom prst="rect">
              <a:avLst/>
            </a:prstGeom>
            <a:solidFill>
              <a:srgbClr val="B3B3B3">
                <a:alpha val="100000"/>
              </a:srgbClr>
            </a:solidFill>
          </p:spPr>
          <p:txBody>
            <a:bodyPr/>
            <a:lstStyle/>
            <a:p/>
          </p:txBody>
        </p:sp>
        <p:sp>
          <p:nvSpPr>
            <p:cNvPr id="63" name="rc63"/>
            <p:cNvSpPr/>
            <p:nvPr/>
          </p:nvSpPr>
          <p:spPr>
            <a:xfrm>
              <a:off x="5732236" y="3498850"/>
              <a:ext cx="249522" cy="0"/>
            </a:xfrm>
            <a:prstGeom prst="rect">
              <a:avLst/>
            </a:prstGeom>
            <a:solidFill>
              <a:srgbClr val="B3B3B3">
                <a:alpha val="100000"/>
              </a:srgbClr>
            </a:solidFill>
          </p:spPr>
          <p:txBody>
            <a:bodyPr/>
            <a:lstStyle/>
            <a:p/>
          </p:txBody>
        </p:sp>
        <p:sp>
          <p:nvSpPr>
            <p:cNvPr id="64" name="rc64"/>
            <p:cNvSpPr/>
            <p:nvPr/>
          </p:nvSpPr>
          <p:spPr>
            <a:xfrm>
              <a:off x="6009484" y="3509685"/>
              <a:ext cx="249522" cy="0"/>
            </a:xfrm>
            <a:prstGeom prst="rect">
              <a:avLst/>
            </a:prstGeom>
            <a:solidFill>
              <a:srgbClr val="B3B3B3">
                <a:alpha val="100000"/>
              </a:srgbClr>
            </a:solidFill>
          </p:spPr>
          <p:txBody>
            <a:bodyPr/>
            <a:lstStyle/>
            <a:p/>
          </p:txBody>
        </p:sp>
        <p:sp>
          <p:nvSpPr>
            <p:cNvPr id="65" name="rc65"/>
            <p:cNvSpPr/>
            <p:nvPr/>
          </p:nvSpPr>
          <p:spPr>
            <a:xfrm>
              <a:off x="6286731" y="3509193"/>
              <a:ext cx="249522" cy="0"/>
            </a:xfrm>
            <a:prstGeom prst="rect">
              <a:avLst/>
            </a:prstGeom>
            <a:solidFill>
              <a:srgbClr val="B3B3B3">
                <a:alpha val="100000"/>
              </a:srgbClr>
            </a:solidFill>
          </p:spPr>
          <p:txBody>
            <a:bodyPr/>
            <a:lstStyle/>
            <a:p/>
          </p:txBody>
        </p:sp>
        <p:sp>
          <p:nvSpPr>
            <p:cNvPr id="66" name="rc66"/>
            <p:cNvSpPr/>
            <p:nvPr/>
          </p:nvSpPr>
          <p:spPr>
            <a:xfrm>
              <a:off x="6563979" y="3132434"/>
              <a:ext cx="249522" cy="370356"/>
            </a:xfrm>
            <a:prstGeom prst="rect">
              <a:avLst/>
            </a:prstGeom>
            <a:solidFill>
              <a:srgbClr val="B3B3B3">
                <a:alpha val="100000"/>
              </a:srgbClr>
            </a:solidFill>
          </p:spPr>
          <p:txBody>
            <a:bodyPr/>
            <a:lstStyle/>
            <a:p/>
          </p:txBody>
        </p:sp>
        <p:sp>
          <p:nvSpPr>
            <p:cNvPr id="67" name="rc67"/>
            <p:cNvSpPr/>
            <p:nvPr/>
          </p:nvSpPr>
          <p:spPr>
            <a:xfrm>
              <a:off x="6841227" y="2440970"/>
              <a:ext cx="249522" cy="716088"/>
            </a:xfrm>
            <a:prstGeom prst="rect">
              <a:avLst/>
            </a:prstGeom>
            <a:solidFill>
              <a:srgbClr val="B3B3B3">
                <a:alpha val="100000"/>
              </a:srgbClr>
            </a:solidFill>
          </p:spPr>
          <p:txBody>
            <a:bodyPr/>
            <a:lstStyle/>
            <a:p/>
          </p:txBody>
        </p:sp>
        <p:sp>
          <p:nvSpPr>
            <p:cNvPr id="68" name="rc68"/>
            <p:cNvSpPr/>
            <p:nvPr/>
          </p:nvSpPr>
          <p:spPr>
            <a:xfrm>
              <a:off x="7118474" y="2162710"/>
              <a:ext cx="249522" cy="684568"/>
            </a:xfrm>
            <a:prstGeom prst="rect">
              <a:avLst/>
            </a:prstGeom>
            <a:solidFill>
              <a:srgbClr val="B3B3B3">
                <a:alpha val="100000"/>
              </a:srgbClr>
            </a:solidFill>
          </p:spPr>
          <p:txBody>
            <a:bodyPr/>
            <a:lstStyle/>
            <a:p/>
          </p:txBody>
        </p:sp>
        <p:sp>
          <p:nvSpPr>
            <p:cNvPr id="69" name="rc69"/>
            <p:cNvSpPr/>
            <p:nvPr/>
          </p:nvSpPr>
          <p:spPr>
            <a:xfrm>
              <a:off x="7395722" y="2233629"/>
              <a:ext cx="249522" cy="656004"/>
            </a:xfrm>
            <a:prstGeom prst="rect">
              <a:avLst/>
            </a:prstGeom>
            <a:solidFill>
              <a:srgbClr val="B3B3B3">
                <a:alpha val="100000"/>
              </a:srgbClr>
            </a:solidFill>
          </p:spPr>
          <p:txBody>
            <a:bodyPr/>
            <a:lstStyle/>
            <a:p/>
          </p:txBody>
        </p:sp>
        <p:sp>
          <p:nvSpPr>
            <p:cNvPr id="70" name="rc70"/>
            <p:cNvSpPr/>
            <p:nvPr/>
          </p:nvSpPr>
          <p:spPr>
            <a:xfrm>
              <a:off x="7672970" y="2604479"/>
              <a:ext cx="249522" cy="634826"/>
            </a:xfrm>
            <a:prstGeom prst="rect">
              <a:avLst/>
            </a:prstGeom>
            <a:solidFill>
              <a:srgbClr val="B3B3B3">
                <a:alpha val="100000"/>
              </a:srgbClr>
            </a:solidFill>
          </p:spPr>
          <p:txBody>
            <a:bodyPr/>
            <a:lstStyle/>
            <a:p/>
          </p:txBody>
        </p:sp>
        <p:sp>
          <p:nvSpPr>
            <p:cNvPr id="71" name="rc71"/>
            <p:cNvSpPr/>
            <p:nvPr/>
          </p:nvSpPr>
          <p:spPr>
            <a:xfrm>
              <a:off x="7950217" y="2640431"/>
              <a:ext cx="249522" cy="308302"/>
            </a:xfrm>
            <a:prstGeom prst="rect">
              <a:avLst/>
            </a:prstGeom>
            <a:solidFill>
              <a:srgbClr val="B3B3B3">
                <a:alpha val="100000"/>
              </a:srgbClr>
            </a:solidFill>
          </p:spPr>
          <p:txBody>
            <a:bodyPr/>
            <a:lstStyle/>
            <a:p/>
          </p:txBody>
        </p:sp>
        <p:sp>
          <p:nvSpPr>
            <p:cNvPr id="72" name="pl72"/>
            <p:cNvSpPr/>
            <p:nvPr/>
          </p:nvSpPr>
          <p:spPr>
            <a:xfrm>
              <a:off x="1421035" y="1050606"/>
              <a:ext cx="6653943" cy="114061"/>
            </a:xfrm>
            <a:custGeom>
              <a:avLst/>
              <a:pathLst>
                <a:path w="6653943" h="114061">
                  <a:moveTo>
                    <a:pt x="0" y="114061"/>
                  </a:moveTo>
                  <a:lnTo>
                    <a:pt x="277247" y="114061"/>
                  </a:lnTo>
                  <a:lnTo>
                    <a:pt x="554495" y="0"/>
                  </a:lnTo>
                  <a:lnTo>
                    <a:pt x="831742" y="28515"/>
                  </a:lnTo>
                  <a:lnTo>
                    <a:pt x="1108990" y="0"/>
                  </a:lnTo>
                  <a:lnTo>
                    <a:pt x="1386238" y="0"/>
                  </a:lnTo>
                  <a:lnTo>
                    <a:pt x="1663485" y="0"/>
                  </a:lnTo>
                  <a:lnTo>
                    <a:pt x="1940733" y="114061"/>
                  </a:lnTo>
                  <a:lnTo>
                    <a:pt x="2217981" y="28515"/>
                  </a:lnTo>
                  <a:lnTo>
                    <a:pt x="2495228" y="114061"/>
                  </a:lnTo>
                  <a:lnTo>
                    <a:pt x="2772476" y="28515"/>
                  </a:lnTo>
                  <a:lnTo>
                    <a:pt x="3049724" y="0"/>
                  </a:lnTo>
                  <a:lnTo>
                    <a:pt x="3326971" y="0"/>
                  </a:lnTo>
                  <a:lnTo>
                    <a:pt x="3604219" y="28515"/>
                  </a:lnTo>
                  <a:lnTo>
                    <a:pt x="3881467" y="0"/>
                  </a:lnTo>
                  <a:lnTo>
                    <a:pt x="4158714" y="0"/>
                  </a:lnTo>
                  <a:lnTo>
                    <a:pt x="4435962" y="0"/>
                  </a:lnTo>
                  <a:lnTo>
                    <a:pt x="4713210" y="0"/>
                  </a:lnTo>
                  <a:lnTo>
                    <a:pt x="4990457" y="0"/>
                  </a:lnTo>
                  <a:lnTo>
                    <a:pt x="5267705" y="0"/>
                  </a:lnTo>
                  <a:lnTo>
                    <a:pt x="5544953" y="28515"/>
                  </a:lnTo>
                  <a:lnTo>
                    <a:pt x="5822200" y="57030"/>
                  </a:lnTo>
                  <a:lnTo>
                    <a:pt x="6099448" y="57030"/>
                  </a:lnTo>
                  <a:lnTo>
                    <a:pt x="6376696" y="28515"/>
                  </a:lnTo>
                  <a:lnTo>
                    <a:pt x="6653943" y="5703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142577"/>
            </a:xfrm>
            <a:custGeom>
              <a:avLst/>
              <a:pathLst>
                <a:path w="6653943" h="142577">
                  <a:moveTo>
                    <a:pt x="0" y="142577"/>
                  </a:moveTo>
                  <a:lnTo>
                    <a:pt x="277247" y="114061"/>
                  </a:lnTo>
                  <a:lnTo>
                    <a:pt x="554495" y="28515"/>
                  </a:lnTo>
                  <a:lnTo>
                    <a:pt x="831742" y="28515"/>
                  </a:lnTo>
                  <a:lnTo>
                    <a:pt x="1108990" y="0"/>
                  </a:lnTo>
                  <a:lnTo>
                    <a:pt x="1386238" y="0"/>
                  </a:lnTo>
                  <a:lnTo>
                    <a:pt x="1663485" y="0"/>
                  </a:lnTo>
                  <a:lnTo>
                    <a:pt x="1940733" y="114061"/>
                  </a:lnTo>
                  <a:lnTo>
                    <a:pt x="2217981" y="85546"/>
                  </a:lnTo>
                  <a:lnTo>
                    <a:pt x="2495228" y="114061"/>
                  </a:lnTo>
                  <a:lnTo>
                    <a:pt x="2772476" y="85546"/>
                  </a:lnTo>
                  <a:lnTo>
                    <a:pt x="3049724" y="0"/>
                  </a:lnTo>
                  <a:lnTo>
                    <a:pt x="3326971" y="0"/>
                  </a:lnTo>
                  <a:lnTo>
                    <a:pt x="3604219" y="28515"/>
                  </a:lnTo>
                  <a:lnTo>
                    <a:pt x="3881467" y="0"/>
                  </a:lnTo>
                  <a:lnTo>
                    <a:pt x="4158714" y="0"/>
                  </a:lnTo>
                  <a:lnTo>
                    <a:pt x="4435962" y="0"/>
                  </a:lnTo>
                  <a:lnTo>
                    <a:pt x="4713210" y="0"/>
                  </a:lnTo>
                  <a:lnTo>
                    <a:pt x="4990457" y="0"/>
                  </a:lnTo>
                  <a:lnTo>
                    <a:pt x="5267705" y="28515"/>
                  </a:lnTo>
                  <a:lnTo>
                    <a:pt x="5544953" y="85546"/>
                  </a:lnTo>
                  <a:lnTo>
                    <a:pt x="5822200" y="114061"/>
                  </a:lnTo>
                  <a:lnTo>
                    <a:pt x="6099448" y="114061"/>
                  </a:lnTo>
                  <a:lnTo>
                    <a:pt x="6376696" y="85546"/>
                  </a:lnTo>
                  <a:lnTo>
                    <a:pt x="6653943" y="85546"/>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1" name="tx81"/>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2" name="tx82"/>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1345686" y="32291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7" name="tx87"/>
            <p:cNvSpPr/>
            <p:nvPr/>
          </p:nvSpPr>
          <p:spPr>
            <a:xfrm>
              <a:off x="4118163" y="35233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8" name="tx88"/>
            <p:cNvSpPr/>
            <p:nvPr/>
          </p:nvSpPr>
          <p:spPr>
            <a:xfrm>
              <a:off x="6890639" y="34749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7167887" y="33213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0" name="tx90"/>
            <p:cNvSpPr/>
            <p:nvPr/>
          </p:nvSpPr>
          <p:spPr>
            <a:xfrm>
              <a:off x="7490339" y="33425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1" name="tx91"/>
            <p:cNvSpPr/>
            <p:nvPr/>
          </p:nvSpPr>
          <p:spPr>
            <a:xfrm>
              <a:off x="7722382" y="35159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7999630" y="33707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3" name="tx93"/>
            <p:cNvSpPr/>
            <p:nvPr/>
          </p:nvSpPr>
          <p:spPr>
            <a:xfrm>
              <a:off x="4118163" y="29038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4" name="tx94"/>
            <p:cNvSpPr/>
            <p:nvPr/>
          </p:nvSpPr>
          <p:spPr>
            <a:xfrm>
              <a:off x="6890639" y="27598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7167887" y="24658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7445134" y="25211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7722382" y="28813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1345686" y="23056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99" name="tx99"/>
            <p:cNvSpPr/>
            <p:nvPr/>
          </p:nvSpPr>
          <p:spPr>
            <a:xfrm>
              <a:off x="2700271" y="352757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0" name="tx100"/>
            <p:cNvSpPr/>
            <p:nvPr/>
          </p:nvSpPr>
          <p:spPr>
            <a:xfrm>
              <a:off x="4118163" y="25164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1" name="tx101"/>
            <p:cNvSpPr/>
            <p:nvPr/>
          </p:nvSpPr>
          <p:spPr>
            <a:xfrm>
              <a:off x="5517951" y="33747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6613391" y="30143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3" name="tx103"/>
            <p:cNvSpPr/>
            <p:nvPr/>
          </p:nvSpPr>
          <p:spPr>
            <a:xfrm>
              <a:off x="6890639" y="23229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4" name="tx104"/>
            <p:cNvSpPr/>
            <p:nvPr/>
          </p:nvSpPr>
          <p:spPr>
            <a:xfrm>
              <a:off x="7167887" y="20446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5" name="tx105"/>
            <p:cNvSpPr/>
            <p:nvPr/>
          </p:nvSpPr>
          <p:spPr>
            <a:xfrm>
              <a:off x="7445134" y="21155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6" name="tx106"/>
            <p:cNvSpPr/>
            <p:nvPr/>
          </p:nvSpPr>
          <p:spPr>
            <a:xfrm>
              <a:off x="7722382" y="24864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7" name="tx107"/>
            <p:cNvSpPr/>
            <p:nvPr/>
          </p:nvSpPr>
          <p:spPr>
            <a:xfrm>
              <a:off x="7999630" y="2522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8" name="tx10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283823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0" name="tx110"/>
            <p:cNvSpPr/>
            <p:nvPr/>
          </p:nvSpPr>
          <p:spPr>
            <a:xfrm>
              <a:off x="717597" y="185365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1" name="tx111"/>
            <p:cNvSpPr/>
            <p:nvPr/>
          </p:nvSpPr>
          <p:spPr>
            <a:xfrm>
              <a:off x="717597" y="86655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2" name="tx11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9" name="pl129"/>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0" name="pl130"/>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1" name="tx131"/>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2" name="tx132"/>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3" name="rc133"/>
            <p:cNvSpPr/>
            <p:nvPr/>
          </p:nvSpPr>
          <p:spPr>
            <a:xfrm>
              <a:off x="4663170" y="4778716"/>
              <a:ext cx="201456" cy="201456"/>
            </a:xfrm>
            <a:prstGeom prst="rect">
              <a:avLst/>
            </a:prstGeom>
            <a:solidFill>
              <a:srgbClr val="B3B3B3">
                <a:alpha val="100000"/>
              </a:srgbClr>
            </a:solidFill>
          </p:spPr>
          <p:txBody>
            <a:bodyPr/>
            <a:lstStyle/>
            <a:p/>
          </p:txBody>
        </p:sp>
        <p:sp>
          <p:nvSpPr>
            <p:cNvPr id="134" name="rc134"/>
            <p:cNvSpPr/>
            <p:nvPr/>
          </p:nvSpPr>
          <p:spPr>
            <a:xfrm>
              <a:off x="5565324" y="4778716"/>
              <a:ext cx="201456" cy="201456"/>
            </a:xfrm>
            <a:prstGeom prst="rect">
              <a:avLst/>
            </a:prstGeom>
            <a:solidFill>
              <a:srgbClr val="1CABE2">
                <a:alpha val="100000"/>
              </a:srgbClr>
            </a:solidFill>
          </p:spPr>
          <p:txBody>
            <a:bodyPr/>
            <a:lstStyle/>
            <a:p/>
          </p:txBody>
        </p:sp>
        <p:sp>
          <p:nvSpPr>
            <p:cNvPr id="135" name="tx135"/>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6" name="tx136"/>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7" name="tx137"/>
            <p:cNvSpPr/>
            <p:nvPr/>
          </p:nvSpPr>
          <p:spPr>
            <a:xfrm>
              <a:off x="951100" y="467611"/>
              <a:ext cx="74829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Mongolia, 2000-2024</a:t>
              </a:r>
            </a:p>
          </p:txBody>
        </p:sp>
        <p:sp>
          <p:nvSpPr>
            <p:cNvPr id="138" name="pl138"/>
            <p:cNvSpPr/>
            <p:nvPr/>
          </p:nvSpPr>
          <p:spPr>
            <a:xfrm>
              <a:off x="26357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3145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99346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9751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540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650800"/>
              <a:ext cx="2017194" cy="164676"/>
            </a:xfrm>
            <a:prstGeom prst="rect">
              <a:avLst/>
            </a:prstGeom>
            <a:solidFill>
              <a:srgbClr val="1CABE2">
                <a:alpha val="100000"/>
              </a:srgbClr>
            </a:solidFill>
          </p:spPr>
          <p:txBody>
            <a:bodyPr/>
            <a:lstStyle/>
            <a:p/>
          </p:txBody>
        </p:sp>
        <p:sp>
          <p:nvSpPr>
            <p:cNvPr id="148" name="rc148"/>
            <p:cNvSpPr/>
            <p:nvPr/>
          </p:nvSpPr>
          <p:spPr>
            <a:xfrm>
              <a:off x="1296273" y="5444954"/>
              <a:ext cx="3450393" cy="164676"/>
            </a:xfrm>
            <a:prstGeom prst="rect">
              <a:avLst/>
            </a:prstGeom>
            <a:solidFill>
              <a:srgbClr val="1CABE2">
                <a:alpha val="100000"/>
              </a:srgbClr>
            </a:solidFill>
          </p:spPr>
          <p:txBody>
            <a:bodyPr/>
            <a:lstStyle/>
            <a:p/>
          </p:txBody>
        </p:sp>
        <p:sp>
          <p:nvSpPr>
            <p:cNvPr id="149" name="rc149"/>
            <p:cNvSpPr/>
            <p:nvPr/>
          </p:nvSpPr>
          <p:spPr>
            <a:xfrm>
              <a:off x="1296273" y="5239108"/>
              <a:ext cx="5030931" cy="164676"/>
            </a:xfrm>
            <a:prstGeom prst="rect">
              <a:avLst/>
            </a:prstGeom>
            <a:solidFill>
              <a:srgbClr val="1CABE2">
                <a:alpha val="100000"/>
              </a:srgbClr>
            </a:solidFill>
          </p:spPr>
          <p:txBody>
            <a:bodyPr/>
            <a:lstStyle/>
            <a:p/>
          </p:txBody>
        </p:sp>
        <p:sp>
          <p:nvSpPr>
            <p:cNvPr id="150" name="rc150"/>
            <p:cNvSpPr/>
            <p:nvPr/>
          </p:nvSpPr>
          <p:spPr>
            <a:xfrm>
              <a:off x="3313468" y="5650800"/>
              <a:ext cx="2014515" cy="164676"/>
            </a:xfrm>
            <a:prstGeom prst="rect">
              <a:avLst/>
            </a:prstGeom>
            <a:solidFill>
              <a:srgbClr val="B3B3B3">
                <a:alpha val="100000"/>
              </a:srgbClr>
            </a:solidFill>
          </p:spPr>
          <p:txBody>
            <a:bodyPr/>
            <a:lstStyle/>
            <a:p/>
          </p:txBody>
        </p:sp>
        <p:sp>
          <p:nvSpPr>
            <p:cNvPr id="151" name="rc151"/>
            <p:cNvSpPr/>
            <p:nvPr/>
          </p:nvSpPr>
          <p:spPr>
            <a:xfrm>
              <a:off x="4746667" y="5444954"/>
              <a:ext cx="3453072" cy="164676"/>
            </a:xfrm>
            <a:prstGeom prst="rect">
              <a:avLst/>
            </a:prstGeom>
            <a:solidFill>
              <a:srgbClr val="B3B3B3">
                <a:alpha val="100000"/>
              </a:srgbClr>
            </a:solidFill>
          </p:spPr>
          <p:txBody>
            <a:bodyPr/>
            <a:lstStyle/>
            <a:p/>
          </p:txBody>
        </p:sp>
        <p:sp>
          <p:nvSpPr>
            <p:cNvPr id="152" name="rc152"/>
            <p:cNvSpPr/>
            <p:nvPr/>
          </p:nvSpPr>
          <p:spPr>
            <a:xfrm>
              <a:off x="6327205" y="5239108"/>
              <a:ext cx="1676977" cy="164676"/>
            </a:xfrm>
            <a:prstGeom prst="rect">
              <a:avLst/>
            </a:prstGeom>
            <a:solidFill>
              <a:srgbClr val="B3B3B3">
                <a:alpha val="100000"/>
              </a:srgbClr>
            </a:solidFill>
          </p:spPr>
          <p:txBody>
            <a:bodyPr/>
            <a:lstStyle/>
            <a:p/>
          </p:txBody>
        </p:sp>
        <p:sp>
          <p:nvSpPr>
            <p:cNvPr id="153" name="tx153"/>
            <p:cNvSpPr/>
            <p:nvPr/>
          </p:nvSpPr>
          <p:spPr>
            <a:xfrm>
              <a:off x="5408356"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54" name="tx154"/>
            <p:cNvSpPr/>
            <p:nvPr/>
          </p:nvSpPr>
          <p:spPr>
            <a:xfrm>
              <a:off x="82801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a:t>
              </a:r>
            </a:p>
          </p:txBody>
        </p:sp>
        <p:sp>
          <p:nvSpPr>
            <p:cNvPr id="155" name="tx155"/>
            <p:cNvSpPr/>
            <p:nvPr/>
          </p:nvSpPr>
          <p:spPr>
            <a:xfrm>
              <a:off x="8084554"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56" name="tx156"/>
            <p:cNvSpPr/>
            <p:nvPr/>
          </p:nvSpPr>
          <p:spPr>
            <a:xfrm>
              <a:off x="2238953"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7" name="tx157"/>
            <p:cNvSpPr/>
            <p:nvPr/>
          </p:nvSpPr>
          <p:spPr>
            <a:xfrm>
              <a:off x="2941098"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8" name="tx158"/>
            <p:cNvSpPr/>
            <p:nvPr/>
          </p:nvSpPr>
          <p:spPr>
            <a:xfrm>
              <a:off x="373136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9" name="tx159"/>
            <p:cNvSpPr/>
            <p:nvPr/>
          </p:nvSpPr>
          <p:spPr>
            <a:xfrm>
              <a:off x="4254808"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639283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1" name="tx161"/>
            <p:cNvSpPr/>
            <p:nvPr/>
          </p:nvSpPr>
          <p:spPr>
            <a:xfrm>
              <a:off x="7099775"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6" name="tx166"/>
            <p:cNvSpPr/>
            <p:nvPr/>
          </p:nvSpPr>
          <p:spPr>
            <a:xfrm>
              <a:off x="388971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7" name="tx167"/>
            <p:cNvSpPr/>
            <p:nvPr/>
          </p:nvSpPr>
          <p:spPr>
            <a:xfrm>
              <a:off x="6568591"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8" name="tx16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1" name="tx17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Mongolia.
In 2024, DTP1 coverage in Mongolia remained relatively constant within 1% at 97%. The number of children missing out on any DTP vaccination (zero-dose children) increased from 1,000 in 2023 to 2,000 in 2024.
DTP3 coverage remained constant 96% in 2024, leaving 3,000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14281"/>
            </a:xfrm>
            <a:custGeom>
              <a:avLst/>
              <a:pathLst>
                <a:path w="3418439" h="114281">
                  <a:moveTo>
                    <a:pt x="0" y="114281"/>
                  </a:moveTo>
                  <a:lnTo>
                    <a:pt x="142434" y="114281"/>
                  </a:lnTo>
                  <a:lnTo>
                    <a:pt x="284869" y="0"/>
                  </a:lnTo>
                  <a:lnTo>
                    <a:pt x="427304" y="28570"/>
                  </a:lnTo>
                  <a:lnTo>
                    <a:pt x="569739" y="0"/>
                  </a:lnTo>
                  <a:lnTo>
                    <a:pt x="712174" y="0"/>
                  </a:lnTo>
                  <a:lnTo>
                    <a:pt x="854609" y="0"/>
                  </a:lnTo>
                  <a:lnTo>
                    <a:pt x="997044" y="114281"/>
                  </a:lnTo>
                  <a:lnTo>
                    <a:pt x="1139479" y="28570"/>
                  </a:lnTo>
                  <a:lnTo>
                    <a:pt x="1281914" y="114281"/>
                  </a:lnTo>
                  <a:lnTo>
                    <a:pt x="1424349" y="28570"/>
                  </a:lnTo>
                  <a:lnTo>
                    <a:pt x="1566784" y="0"/>
                  </a:lnTo>
                  <a:lnTo>
                    <a:pt x="1709219" y="0"/>
                  </a:lnTo>
                  <a:lnTo>
                    <a:pt x="1851654" y="28570"/>
                  </a:lnTo>
                  <a:lnTo>
                    <a:pt x="1994089" y="0"/>
                  </a:lnTo>
                  <a:lnTo>
                    <a:pt x="2136524" y="0"/>
                  </a:lnTo>
                  <a:lnTo>
                    <a:pt x="2278959" y="0"/>
                  </a:lnTo>
                  <a:lnTo>
                    <a:pt x="2421394" y="0"/>
                  </a:lnTo>
                  <a:lnTo>
                    <a:pt x="2563829" y="0"/>
                  </a:lnTo>
                  <a:lnTo>
                    <a:pt x="2706264" y="0"/>
                  </a:lnTo>
                  <a:lnTo>
                    <a:pt x="2848699" y="28570"/>
                  </a:lnTo>
                  <a:lnTo>
                    <a:pt x="2991134" y="57140"/>
                  </a:lnTo>
                  <a:lnTo>
                    <a:pt x="3133569" y="5714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14281"/>
            </a:xfrm>
            <a:custGeom>
              <a:avLst/>
              <a:pathLst>
                <a:path w="3418439" h="114281">
                  <a:moveTo>
                    <a:pt x="0" y="114281"/>
                  </a:moveTo>
                  <a:lnTo>
                    <a:pt x="142434" y="114281"/>
                  </a:lnTo>
                  <a:lnTo>
                    <a:pt x="284869" y="0"/>
                  </a:lnTo>
                  <a:lnTo>
                    <a:pt x="427304" y="28570"/>
                  </a:lnTo>
                  <a:lnTo>
                    <a:pt x="569739" y="0"/>
                  </a:lnTo>
                  <a:lnTo>
                    <a:pt x="712174" y="0"/>
                  </a:lnTo>
                  <a:lnTo>
                    <a:pt x="854609" y="0"/>
                  </a:lnTo>
                  <a:lnTo>
                    <a:pt x="997044" y="114281"/>
                  </a:lnTo>
                  <a:lnTo>
                    <a:pt x="1139479" y="28570"/>
                  </a:lnTo>
                  <a:lnTo>
                    <a:pt x="1281914" y="114281"/>
                  </a:lnTo>
                  <a:lnTo>
                    <a:pt x="1424349" y="28570"/>
                  </a:lnTo>
                  <a:lnTo>
                    <a:pt x="1566784" y="0"/>
                  </a:lnTo>
                  <a:lnTo>
                    <a:pt x="1709219" y="0"/>
                  </a:lnTo>
                  <a:lnTo>
                    <a:pt x="1851654" y="28570"/>
                  </a:lnTo>
                  <a:lnTo>
                    <a:pt x="1994089" y="0"/>
                  </a:lnTo>
                  <a:lnTo>
                    <a:pt x="2136524" y="0"/>
                  </a:lnTo>
                  <a:lnTo>
                    <a:pt x="2278959" y="0"/>
                  </a:lnTo>
                  <a:lnTo>
                    <a:pt x="2421394" y="0"/>
                  </a:lnTo>
                  <a:lnTo>
                    <a:pt x="2563829" y="0"/>
                  </a:lnTo>
                  <a:lnTo>
                    <a:pt x="2706264" y="0"/>
                  </a:lnTo>
                  <a:lnTo>
                    <a:pt x="2848699" y="28570"/>
                  </a:lnTo>
                  <a:lnTo>
                    <a:pt x="2991134" y="57140"/>
                  </a:lnTo>
                  <a:lnTo>
                    <a:pt x="3133569" y="57140"/>
                  </a:lnTo>
                  <a:lnTo>
                    <a:pt x="3276004" y="2857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14281"/>
            </a:xfrm>
            <a:custGeom>
              <a:avLst/>
              <a:pathLst>
                <a:path w="3418439" h="114281">
                  <a:moveTo>
                    <a:pt x="0" y="114281"/>
                  </a:moveTo>
                  <a:lnTo>
                    <a:pt x="142434" y="114281"/>
                  </a:lnTo>
                  <a:lnTo>
                    <a:pt x="284869" y="0"/>
                  </a:lnTo>
                  <a:lnTo>
                    <a:pt x="427304" y="28570"/>
                  </a:lnTo>
                  <a:lnTo>
                    <a:pt x="569739" y="0"/>
                  </a:lnTo>
                  <a:lnTo>
                    <a:pt x="712174" y="0"/>
                  </a:lnTo>
                  <a:lnTo>
                    <a:pt x="854609" y="0"/>
                  </a:lnTo>
                  <a:lnTo>
                    <a:pt x="997044" y="114281"/>
                  </a:lnTo>
                  <a:lnTo>
                    <a:pt x="1139479" y="28570"/>
                  </a:lnTo>
                  <a:lnTo>
                    <a:pt x="1281914" y="114281"/>
                  </a:lnTo>
                  <a:lnTo>
                    <a:pt x="1424349" y="28570"/>
                  </a:lnTo>
                  <a:lnTo>
                    <a:pt x="1566784" y="0"/>
                  </a:lnTo>
                  <a:lnTo>
                    <a:pt x="1709219" y="0"/>
                  </a:lnTo>
                  <a:lnTo>
                    <a:pt x="1851654" y="28570"/>
                  </a:lnTo>
                  <a:lnTo>
                    <a:pt x="1994089" y="0"/>
                  </a:lnTo>
                  <a:lnTo>
                    <a:pt x="2136524" y="0"/>
                  </a:lnTo>
                  <a:lnTo>
                    <a:pt x="2278959" y="0"/>
                  </a:lnTo>
                  <a:lnTo>
                    <a:pt x="2421394" y="0"/>
                  </a:lnTo>
                  <a:lnTo>
                    <a:pt x="2563829" y="0"/>
                  </a:lnTo>
                  <a:lnTo>
                    <a:pt x="2706264" y="0"/>
                  </a:lnTo>
                  <a:lnTo>
                    <a:pt x="2848699" y="28570"/>
                  </a:lnTo>
                  <a:lnTo>
                    <a:pt x="2991134" y="57140"/>
                  </a:lnTo>
                  <a:lnTo>
                    <a:pt x="3133569" y="5714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4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4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00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24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1550" y="480401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0" name="tx60"/>
            <p:cNvSpPr/>
            <p:nvPr/>
          </p:nvSpPr>
          <p:spPr>
            <a:xfrm>
              <a:off x="28671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955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3506" y="472419"/>
              <a:ext cx="257547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Mongolia,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599975"/>
            </a:xfrm>
            <a:custGeom>
              <a:avLst/>
              <a:pathLst>
                <a:path w="3418439" h="599975">
                  <a:moveTo>
                    <a:pt x="0" y="599975"/>
                  </a:moveTo>
                  <a:lnTo>
                    <a:pt x="142434" y="599975"/>
                  </a:lnTo>
                  <a:lnTo>
                    <a:pt x="284869" y="0"/>
                  </a:lnTo>
                  <a:lnTo>
                    <a:pt x="427304" y="149993"/>
                  </a:lnTo>
                  <a:lnTo>
                    <a:pt x="569739" y="0"/>
                  </a:lnTo>
                  <a:lnTo>
                    <a:pt x="712174" y="0"/>
                  </a:lnTo>
                  <a:lnTo>
                    <a:pt x="854609" y="0"/>
                  </a:lnTo>
                  <a:lnTo>
                    <a:pt x="997044" y="599975"/>
                  </a:lnTo>
                  <a:lnTo>
                    <a:pt x="1139479" y="149993"/>
                  </a:lnTo>
                  <a:lnTo>
                    <a:pt x="1281914" y="599975"/>
                  </a:lnTo>
                  <a:lnTo>
                    <a:pt x="1424349" y="149993"/>
                  </a:lnTo>
                  <a:lnTo>
                    <a:pt x="1566784" y="0"/>
                  </a:lnTo>
                  <a:lnTo>
                    <a:pt x="1709219" y="0"/>
                  </a:lnTo>
                  <a:lnTo>
                    <a:pt x="1851654" y="149993"/>
                  </a:lnTo>
                  <a:lnTo>
                    <a:pt x="1994089" y="0"/>
                  </a:lnTo>
                  <a:lnTo>
                    <a:pt x="2136524" y="0"/>
                  </a:lnTo>
                  <a:lnTo>
                    <a:pt x="2278959" y="0"/>
                  </a:lnTo>
                  <a:lnTo>
                    <a:pt x="2421394" y="0"/>
                  </a:lnTo>
                  <a:lnTo>
                    <a:pt x="2563829" y="0"/>
                  </a:lnTo>
                  <a:lnTo>
                    <a:pt x="2706264" y="0"/>
                  </a:lnTo>
                  <a:lnTo>
                    <a:pt x="2848699" y="149993"/>
                  </a:lnTo>
                  <a:lnTo>
                    <a:pt x="2991134" y="299987"/>
                  </a:lnTo>
                  <a:lnTo>
                    <a:pt x="3133569" y="299987"/>
                  </a:lnTo>
                  <a:lnTo>
                    <a:pt x="3276004" y="149993"/>
                  </a:lnTo>
                  <a:lnTo>
                    <a:pt x="3418439" y="299987"/>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599975"/>
            </a:xfrm>
            <a:custGeom>
              <a:avLst/>
              <a:pathLst>
                <a:path w="3418439" h="599975">
                  <a:moveTo>
                    <a:pt x="0" y="599975"/>
                  </a:moveTo>
                  <a:lnTo>
                    <a:pt x="142434" y="599975"/>
                  </a:lnTo>
                  <a:lnTo>
                    <a:pt x="284869" y="0"/>
                  </a:lnTo>
                  <a:lnTo>
                    <a:pt x="427304" y="149993"/>
                  </a:lnTo>
                  <a:lnTo>
                    <a:pt x="569739" y="0"/>
                  </a:lnTo>
                  <a:lnTo>
                    <a:pt x="712174" y="0"/>
                  </a:lnTo>
                  <a:lnTo>
                    <a:pt x="854609" y="0"/>
                  </a:lnTo>
                  <a:lnTo>
                    <a:pt x="997044" y="599975"/>
                  </a:lnTo>
                  <a:lnTo>
                    <a:pt x="1139479" y="149993"/>
                  </a:lnTo>
                  <a:lnTo>
                    <a:pt x="1281914" y="599975"/>
                  </a:lnTo>
                  <a:lnTo>
                    <a:pt x="1424349" y="149993"/>
                  </a:lnTo>
                  <a:lnTo>
                    <a:pt x="1566784" y="0"/>
                  </a:lnTo>
                  <a:lnTo>
                    <a:pt x="1709219" y="0"/>
                  </a:lnTo>
                  <a:lnTo>
                    <a:pt x="1851654" y="149993"/>
                  </a:lnTo>
                  <a:lnTo>
                    <a:pt x="1994089" y="0"/>
                  </a:lnTo>
                  <a:lnTo>
                    <a:pt x="2136524" y="0"/>
                  </a:lnTo>
                  <a:lnTo>
                    <a:pt x="2278959" y="0"/>
                  </a:lnTo>
                  <a:lnTo>
                    <a:pt x="2421394" y="0"/>
                  </a:lnTo>
                  <a:lnTo>
                    <a:pt x="2563829" y="0"/>
                  </a:lnTo>
                  <a:lnTo>
                    <a:pt x="2706264" y="0"/>
                  </a:lnTo>
                  <a:lnTo>
                    <a:pt x="2848699" y="149993"/>
                  </a:lnTo>
                  <a:lnTo>
                    <a:pt x="2991134" y="299987"/>
                  </a:lnTo>
                  <a:lnTo>
                    <a:pt x="3133569" y="299987"/>
                  </a:lnTo>
                  <a:lnTo>
                    <a:pt x="3276004" y="149993"/>
                  </a:lnTo>
                  <a:lnTo>
                    <a:pt x="3418439" y="299987"/>
                  </a:lnTo>
                </a:path>
              </a:pathLst>
            </a:custGeom>
            <a:ln w="43362" cap="flat">
              <a:solidFill>
                <a:srgbClr val="000000">
                  <a:alpha val="100000"/>
                </a:srgbClr>
              </a:solidFill>
              <a:prstDash val="solid"/>
              <a:round/>
            </a:ln>
          </p:spPr>
          <p:txBody>
            <a:bodyPr/>
            <a:lstStyle/>
            <a:p/>
          </p:txBody>
        </p:sp>
        <p:sp>
          <p:nvSpPr>
            <p:cNvPr id="84" name="pl84"/>
            <p:cNvSpPr/>
            <p:nvPr/>
          </p:nvSpPr>
          <p:spPr>
            <a:xfrm>
              <a:off x="5415460" y="2275626"/>
              <a:ext cx="0" cy="989959"/>
            </a:xfrm>
            <a:custGeom>
              <a:avLst/>
              <a:pathLst>
                <a:path w="0" h="989959">
                  <a:moveTo>
                    <a:pt x="0" y="9899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275626"/>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275626"/>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275626"/>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599975"/>
            </a:xfrm>
            <a:custGeom>
              <a:avLst/>
              <a:pathLst>
                <a:path w="3418439" h="599975">
                  <a:moveTo>
                    <a:pt x="0" y="599975"/>
                  </a:moveTo>
                  <a:lnTo>
                    <a:pt x="142434" y="599975"/>
                  </a:lnTo>
                  <a:lnTo>
                    <a:pt x="284869" y="0"/>
                  </a:lnTo>
                  <a:lnTo>
                    <a:pt x="427304" y="149993"/>
                  </a:lnTo>
                  <a:lnTo>
                    <a:pt x="569739" y="0"/>
                  </a:lnTo>
                  <a:lnTo>
                    <a:pt x="712174" y="0"/>
                  </a:lnTo>
                  <a:lnTo>
                    <a:pt x="854609" y="0"/>
                  </a:lnTo>
                  <a:lnTo>
                    <a:pt x="997044" y="599975"/>
                  </a:lnTo>
                  <a:lnTo>
                    <a:pt x="1139479" y="149993"/>
                  </a:lnTo>
                  <a:lnTo>
                    <a:pt x="1281914" y="599975"/>
                  </a:lnTo>
                  <a:lnTo>
                    <a:pt x="1424349" y="149993"/>
                  </a:lnTo>
                  <a:lnTo>
                    <a:pt x="1566784" y="0"/>
                  </a:lnTo>
                  <a:lnTo>
                    <a:pt x="1709219" y="0"/>
                  </a:lnTo>
                  <a:lnTo>
                    <a:pt x="1851654" y="149993"/>
                  </a:lnTo>
                  <a:lnTo>
                    <a:pt x="1994089" y="0"/>
                  </a:lnTo>
                  <a:lnTo>
                    <a:pt x="2136524" y="0"/>
                  </a:lnTo>
                  <a:lnTo>
                    <a:pt x="2278959" y="0"/>
                  </a:lnTo>
                  <a:lnTo>
                    <a:pt x="2421394" y="0"/>
                  </a:lnTo>
                  <a:lnTo>
                    <a:pt x="2563829" y="0"/>
                  </a:lnTo>
                  <a:lnTo>
                    <a:pt x="2706264" y="0"/>
                  </a:lnTo>
                  <a:lnTo>
                    <a:pt x="2848699" y="149993"/>
                  </a:lnTo>
                  <a:lnTo>
                    <a:pt x="2991134" y="299987"/>
                  </a:lnTo>
                  <a:lnTo>
                    <a:pt x="3133569" y="299987"/>
                  </a:lnTo>
                  <a:lnTo>
                    <a:pt x="3276004" y="149993"/>
                  </a:lnTo>
                  <a:lnTo>
                    <a:pt x="3418439" y="299987"/>
                  </a:lnTo>
                </a:path>
              </a:pathLst>
            </a:custGeom>
            <a:ln w="27101" cap="flat">
              <a:solidFill>
                <a:srgbClr val="0058AB">
                  <a:alpha val="100000"/>
                </a:srgbClr>
              </a:solidFill>
              <a:prstDash val="solid"/>
              <a:round/>
            </a:ln>
          </p:spPr>
          <p:txBody>
            <a:bodyPr/>
            <a:lstStyle/>
            <a:p/>
          </p:txBody>
        </p:sp>
        <p:sp>
          <p:nvSpPr>
            <p:cNvPr id="92" name="tx92"/>
            <p:cNvSpPr/>
            <p:nvPr/>
          </p:nvSpPr>
          <p:spPr>
            <a:xfrm>
              <a:off x="5367266" y="21768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9749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91615"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934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558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88" y="480401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18" name="tx118"/>
            <p:cNvSpPr/>
            <p:nvPr/>
          </p:nvSpPr>
          <p:spPr>
            <a:xfrm>
              <a:off x="71605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22994"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918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2411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904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397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664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157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650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2935643" cy="149993"/>
            </a:xfrm>
            <a:prstGeom prst="rect">
              <a:avLst/>
            </a:prstGeom>
            <a:solidFill>
              <a:srgbClr val="1CABE2">
                <a:alpha val="80000"/>
              </a:srgbClr>
            </a:solidFill>
          </p:spPr>
          <p:txBody>
            <a:bodyPr/>
            <a:lstStyle/>
            <a:p/>
          </p:txBody>
        </p:sp>
        <p:sp>
          <p:nvSpPr>
            <p:cNvPr id="133" name="rc133"/>
            <p:cNvSpPr/>
            <p:nvPr/>
          </p:nvSpPr>
          <p:spPr>
            <a:xfrm>
              <a:off x="1317178" y="5637654"/>
              <a:ext cx="5021392"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03339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48661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68154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Mongolia (97%) was 8 percentage points higher than the global average (89%) and 6 percentage points higher than the average across all EAPR countries (91%).
National DTP1 coverage was 2 percentage points lower than in 2019 (99%).
This equates to 2,000 zero-dose children in 2024 compared to &lt;1,000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Mongolia ranked number 15 out of 27 countries for lowest DTP1 coverage (based on tied ranks).
Mongolia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F26A21">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Mongolia ranked number 14 out of 27 countries with 2,000 zero-dose children.
In 2024, Mongolia ranked number 14 out of 27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673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508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343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090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9261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2761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95758"/>
              <a:ext cx="203168" cy="1029777"/>
            </a:xfrm>
            <a:prstGeom prst="rect">
              <a:avLst/>
            </a:prstGeom>
            <a:solidFill>
              <a:srgbClr val="80BD41">
                <a:alpha val="100000"/>
              </a:srgbClr>
            </a:solidFill>
          </p:spPr>
          <p:txBody>
            <a:bodyPr/>
            <a:lstStyle/>
            <a:p/>
          </p:txBody>
        </p:sp>
        <p:sp>
          <p:nvSpPr>
            <p:cNvPr id="25" name="rc25"/>
            <p:cNvSpPr/>
            <p:nvPr/>
          </p:nvSpPr>
          <p:spPr>
            <a:xfrm>
              <a:off x="1332670" y="3530021"/>
              <a:ext cx="203168" cy="54773"/>
            </a:xfrm>
            <a:prstGeom prst="rect">
              <a:avLst/>
            </a:prstGeom>
            <a:solidFill>
              <a:srgbClr val="0058AB">
                <a:alpha val="100000"/>
              </a:srgbClr>
            </a:solidFill>
          </p:spPr>
          <p:txBody>
            <a:bodyPr/>
            <a:lstStyle/>
            <a:p/>
          </p:txBody>
        </p:sp>
        <p:sp>
          <p:nvSpPr>
            <p:cNvPr id="26" name="rc26"/>
            <p:cNvSpPr/>
            <p:nvPr/>
          </p:nvSpPr>
          <p:spPr>
            <a:xfrm>
              <a:off x="1332670" y="3584794"/>
              <a:ext cx="203168" cy="10963"/>
            </a:xfrm>
            <a:prstGeom prst="rect">
              <a:avLst/>
            </a:prstGeom>
            <a:solidFill>
              <a:srgbClr val="1CABE2">
                <a:alpha val="100000"/>
              </a:srgbClr>
            </a:solidFill>
          </p:spPr>
          <p:txBody>
            <a:bodyPr/>
            <a:lstStyle/>
            <a:p/>
          </p:txBody>
        </p:sp>
        <p:sp>
          <p:nvSpPr>
            <p:cNvPr id="27" name="rc27"/>
            <p:cNvSpPr/>
            <p:nvPr/>
          </p:nvSpPr>
          <p:spPr>
            <a:xfrm>
              <a:off x="1558413" y="3600112"/>
              <a:ext cx="203168" cy="1025422"/>
            </a:xfrm>
            <a:prstGeom prst="rect">
              <a:avLst/>
            </a:prstGeom>
            <a:solidFill>
              <a:srgbClr val="80BD41">
                <a:alpha val="100000"/>
              </a:srgbClr>
            </a:solidFill>
          </p:spPr>
          <p:txBody>
            <a:bodyPr/>
            <a:lstStyle/>
            <a:p/>
          </p:txBody>
        </p:sp>
        <p:sp>
          <p:nvSpPr>
            <p:cNvPr id="28" name="rc28"/>
            <p:cNvSpPr/>
            <p:nvPr/>
          </p:nvSpPr>
          <p:spPr>
            <a:xfrm>
              <a:off x="1558413" y="3546143"/>
              <a:ext cx="203168" cy="53969"/>
            </a:xfrm>
            <a:prstGeom prst="rect">
              <a:avLst/>
            </a:prstGeom>
            <a:solidFill>
              <a:srgbClr val="0058AB">
                <a:alpha val="100000"/>
              </a:srgbClr>
            </a:solidFill>
          </p:spPr>
          <p:txBody>
            <a:bodyPr/>
            <a:lstStyle/>
            <a:p/>
          </p:txBody>
        </p:sp>
        <p:sp>
          <p:nvSpPr>
            <p:cNvPr id="29" name="rc29"/>
            <p:cNvSpPr/>
            <p:nvPr/>
          </p:nvSpPr>
          <p:spPr>
            <a:xfrm>
              <a:off x="1558413" y="3600112"/>
              <a:ext cx="203168" cy="0"/>
            </a:xfrm>
            <a:prstGeom prst="rect">
              <a:avLst/>
            </a:prstGeom>
            <a:solidFill>
              <a:srgbClr val="1CABE2">
                <a:alpha val="100000"/>
              </a:srgbClr>
            </a:solidFill>
          </p:spPr>
          <p:txBody>
            <a:bodyPr/>
            <a:lstStyle/>
            <a:p/>
          </p:txBody>
        </p:sp>
        <p:sp>
          <p:nvSpPr>
            <p:cNvPr id="30" name="rc30"/>
            <p:cNvSpPr/>
            <p:nvPr/>
          </p:nvSpPr>
          <p:spPr>
            <a:xfrm>
              <a:off x="1784155" y="3599710"/>
              <a:ext cx="203168" cy="1025824"/>
            </a:xfrm>
            <a:prstGeom prst="rect">
              <a:avLst/>
            </a:prstGeom>
            <a:solidFill>
              <a:srgbClr val="80BD41">
                <a:alpha val="100000"/>
              </a:srgbClr>
            </a:solidFill>
          </p:spPr>
          <p:txBody>
            <a:bodyPr/>
            <a:lstStyle/>
            <a:p/>
          </p:txBody>
        </p:sp>
        <p:sp>
          <p:nvSpPr>
            <p:cNvPr id="31" name="rc31"/>
            <p:cNvSpPr/>
            <p:nvPr/>
          </p:nvSpPr>
          <p:spPr>
            <a:xfrm>
              <a:off x="1784155" y="3578766"/>
              <a:ext cx="203168" cy="10472"/>
            </a:xfrm>
            <a:prstGeom prst="rect">
              <a:avLst/>
            </a:prstGeom>
            <a:solidFill>
              <a:srgbClr val="0058AB">
                <a:alpha val="100000"/>
              </a:srgbClr>
            </a:solidFill>
          </p:spPr>
          <p:txBody>
            <a:bodyPr/>
            <a:lstStyle/>
            <a:p/>
          </p:txBody>
        </p:sp>
        <p:sp>
          <p:nvSpPr>
            <p:cNvPr id="32" name="rc32"/>
            <p:cNvSpPr/>
            <p:nvPr/>
          </p:nvSpPr>
          <p:spPr>
            <a:xfrm>
              <a:off x="1784155" y="3589238"/>
              <a:ext cx="203168" cy="10472"/>
            </a:xfrm>
            <a:prstGeom prst="rect">
              <a:avLst/>
            </a:prstGeom>
            <a:solidFill>
              <a:srgbClr val="1CABE2">
                <a:alpha val="100000"/>
              </a:srgbClr>
            </a:solidFill>
          </p:spPr>
          <p:txBody>
            <a:bodyPr/>
            <a:lstStyle/>
            <a:p/>
          </p:txBody>
        </p:sp>
        <p:sp>
          <p:nvSpPr>
            <p:cNvPr id="33" name="rc33"/>
            <p:cNvSpPr/>
            <p:nvPr/>
          </p:nvSpPr>
          <p:spPr>
            <a:xfrm>
              <a:off x="2009898" y="3629899"/>
              <a:ext cx="203168" cy="995635"/>
            </a:xfrm>
            <a:prstGeom prst="rect">
              <a:avLst/>
            </a:prstGeom>
            <a:solidFill>
              <a:srgbClr val="80BD41">
                <a:alpha val="100000"/>
              </a:srgbClr>
            </a:solidFill>
          </p:spPr>
          <p:txBody>
            <a:bodyPr/>
            <a:lstStyle/>
            <a:p/>
          </p:txBody>
        </p:sp>
        <p:sp>
          <p:nvSpPr>
            <p:cNvPr id="34" name="rc34"/>
            <p:cNvSpPr/>
            <p:nvPr/>
          </p:nvSpPr>
          <p:spPr>
            <a:xfrm>
              <a:off x="2009898" y="3609580"/>
              <a:ext cx="203168" cy="20319"/>
            </a:xfrm>
            <a:prstGeom prst="rect">
              <a:avLst/>
            </a:prstGeom>
            <a:solidFill>
              <a:srgbClr val="0058AB">
                <a:alpha val="100000"/>
              </a:srgbClr>
            </a:solidFill>
          </p:spPr>
          <p:txBody>
            <a:bodyPr/>
            <a:lstStyle/>
            <a:p/>
          </p:txBody>
        </p:sp>
        <p:sp>
          <p:nvSpPr>
            <p:cNvPr id="35" name="rc35"/>
            <p:cNvSpPr/>
            <p:nvPr/>
          </p:nvSpPr>
          <p:spPr>
            <a:xfrm>
              <a:off x="2009898" y="3629899"/>
              <a:ext cx="203168" cy="0"/>
            </a:xfrm>
            <a:prstGeom prst="rect">
              <a:avLst/>
            </a:prstGeom>
            <a:solidFill>
              <a:srgbClr val="1CABE2">
                <a:alpha val="100000"/>
              </a:srgbClr>
            </a:solidFill>
          </p:spPr>
          <p:txBody>
            <a:bodyPr/>
            <a:lstStyle/>
            <a:p/>
          </p:txBody>
        </p:sp>
        <p:sp>
          <p:nvSpPr>
            <p:cNvPr id="36" name="rc36"/>
            <p:cNvSpPr/>
            <p:nvPr/>
          </p:nvSpPr>
          <p:spPr>
            <a:xfrm>
              <a:off x="2235640" y="3622732"/>
              <a:ext cx="203168" cy="1002803"/>
            </a:xfrm>
            <a:prstGeom prst="rect">
              <a:avLst/>
            </a:prstGeom>
            <a:solidFill>
              <a:srgbClr val="80BD41">
                <a:alpha val="100000"/>
              </a:srgbClr>
            </a:solidFill>
          </p:spPr>
          <p:txBody>
            <a:bodyPr/>
            <a:lstStyle/>
            <a:p/>
          </p:txBody>
        </p:sp>
        <p:sp>
          <p:nvSpPr>
            <p:cNvPr id="37" name="rc37"/>
            <p:cNvSpPr/>
            <p:nvPr/>
          </p:nvSpPr>
          <p:spPr>
            <a:xfrm>
              <a:off x="2235640" y="3612594"/>
              <a:ext cx="203168" cy="10137"/>
            </a:xfrm>
            <a:prstGeom prst="rect">
              <a:avLst/>
            </a:prstGeom>
            <a:solidFill>
              <a:srgbClr val="0058AB">
                <a:alpha val="100000"/>
              </a:srgbClr>
            </a:solidFill>
          </p:spPr>
          <p:txBody>
            <a:bodyPr/>
            <a:lstStyle/>
            <a:p/>
          </p:txBody>
        </p:sp>
        <p:sp>
          <p:nvSpPr>
            <p:cNvPr id="38" name="rc38"/>
            <p:cNvSpPr/>
            <p:nvPr/>
          </p:nvSpPr>
          <p:spPr>
            <a:xfrm>
              <a:off x="2235640" y="3622732"/>
              <a:ext cx="203168" cy="0"/>
            </a:xfrm>
            <a:prstGeom prst="rect">
              <a:avLst/>
            </a:prstGeom>
            <a:solidFill>
              <a:srgbClr val="1CABE2">
                <a:alpha val="100000"/>
              </a:srgbClr>
            </a:solidFill>
          </p:spPr>
          <p:txBody>
            <a:bodyPr/>
            <a:lstStyle/>
            <a:p/>
          </p:txBody>
        </p:sp>
        <p:sp>
          <p:nvSpPr>
            <p:cNvPr id="39" name="rc39"/>
            <p:cNvSpPr/>
            <p:nvPr/>
          </p:nvSpPr>
          <p:spPr>
            <a:xfrm>
              <a:off x="2461382" y="3603104"/>
              <a:ext cx="203168" cy="1022430"/>
            </a:xfrm>
            <a:prstGeom prst="rect">
              <a:avLst/>
            </a:prstGeom>
            <a:solidFill>
              <a:srgbClr val="80BD41">
                <a:alpha val="100000"/>
              </a:srgbClr>
            </a:solidFill>
          </p:spPr>
          <p:txBody>
            <a:bodyPr/>
            <a:lstStyle/>
            <a:p/>
          </p:txBody>
        </p:sp>
        <p:sp>
          <p:nvSpPr>
            <p:cNvPr id="40" name="rc40"/>
            <p:cNvSpPr/>
            <p:nvPr/>
          </p:nvSpPr>
          <p:spPr>
            <a:xfrm>
              <a:off x="2461382" y="3592766"/>
              <a:ext cx="203168" cy="10338"/>
            </a:xfrm>
            <a:prstGeom prst="rect">
              <a:avLst/>
            </a:prstGeom>
            <a:solidFill>
              <a:srgbClr val="0058AB">
                <a:alpha val="100000"/>
              </a:srgbClr>
            </a:solidFill>
          </p:spPr>
          <p:txBody>
            <a:bodyPr/>
            <a:lstStyle/>
            <a:p/>
          </p:txBody>
        </p:sp>
        <p:sp>
          <p:nvSpPr>
            <p:cNvPr id="41" name="rc41"/>
            <p:cNvSpPr/>
            <p:nvPr/>
          </p:nvSpPr>
          <p:spPr>
            <a:xfrm>
              <a:off x="2461382" y="3603104"/>
              <a:ext cx="203168" cy="0"/>
            </a:xfrm>
            <a:prstGeom prst="rect">
              <a:avLst/>
            </a:prstGeom>
            <a:solidFill>
              <a:srgbClr val="1CABE2">
                <a:alpha val="100000"/>
              </a:srgbClr>
            </a:solidFill>
          </p:spPr>
          <p:txBody>
            <a:bodyPr/>
            <a:lstStyle/>
            <a:p/>
          </p:txBody>
        </p:sp>
        <p:sp>
          <p:nvSpPr>
            <p:cNvPr id="42" name="rc42"/>
            <p:cNvSpPr/>
            <p:nvPr/>
          </p:nvSpPr>
          <p:spPr>
            <a:xfrm>
              <a:off x="2687125" y="3514993"/>
              <a:ext cx="203168" cy="1110541"/>
            </a:xfrm>
            <a:prstGeom prst="rect">
              <a:avLst/>
            </a:prstGeom>
            <a:solidFill>
              <a:srgbClr val="80BD41">
                <a:alpha val="100000"/>
              </a:srgbClr>
            </a:solidFill>
          </p:spPr>
          <p:txBody>
            <a:bodyPr/>
            <a:lstStyle/>
            <a:p/>
          </p:txBody>
        </p:sp>
        <p:sp>
          <p:nvSpPr>
            <p:cNvPr id="43" name="rc43"/>
            <p:cNvSpPr/>
            <p:nvPr/>
          </p:nvSpPr>
          <p:spPr>
            <a:xfrm>
              <a:off x="2687125" y="3503784"/>
              <a:ext cx="203168" cy="11209"/>
            </a:xfrm>
            <a:prstGeom prst="rect">
              <a:avLst/>
            </a:prstGeom>
            <a:solidFill>
              <a:srgbClr val="0058AB">
                <a:alpha val="100000"/>
              </a:srgbClr>
            </a:solidFill>
          </p:spPr>
          <p:txBody>
            <a:bodyPr/>
            <a:lstStyle/>
            <a:p/>
          </p:txBody>
        </p:sp>
        <p:sp>
          <p:nvSpPr>
            <p:cNvPr id="44" name="rc44"/>
            <p:cNvSpPr/>
            <p:nvPr/>
          </p:nvSpPr>
          <p:spPr>
            <a:xfrm>
              <a:off x="2687125" y="3514993"/>
              <a:ext cx="203168" cy="0"/>
            </a:xfrm>
            <a:prstGeom prst="rect">
              <a:avLst/>
            </a:prstGeom>
            <a:solidFill>
              <a:srgbClr val="1CABE2">
                <a:alpha val="100000"/>
              </a:srgbClr>
            </a:solidFill>
          </p:spPr>
          <p:txBody>
            <a:bodyPr/>
            <a:lstStyle/>
            <a:p/>
          </p:txBody>
        </p:sp>
        <p:sp>
          <p:nvSpPr>
            <p:cNvPr id="45" name="rc45"/>
            <p:cNvSpPr/>
            <p:nvPr/>
          </p:nvSpPr>
          <p:spPr>
            <a:xfrm>
              <a:off x="2912867" y="3444098"/>
              <a:ext cx="203168" cy="1181436"/>
            </a:xfrm>
            <a:prstGeom prst="rect">
              <a:avLst/>
            </a:prstGeom>
            <a:solidFill>
              <a:srgbClr val="80BD41">
                <a:alpha val="100000"/>
              </a:srgbClr>
            </a:solidFill>
          </p:spPr>
          <p:txBody>
            <a:bodyPr/>
            <a:lstStyle/>
            <a:p/>
          </p:txBody>
        </p:sp>
        <p:sp>
          <p:nvSpPr>
            <p:cNvPr id="46" name="rc46"/>
            <p:cNvSpPr/>
            <p:nvPr/>
          </p:nvSpPr>
          <p:spPr>
            <a:xfrm>
              <a:off x="2912867" y="3381912"/>
              <a:ext cx="203168" cy="62186"/>
            </a:xfrm>
            <a:prstGeom prst="rect">
              <a:avLst/>
            </a:prstGeom>
            <a:solidFill>
              <a:srgbClr val="0058AB">
                <a:alpha val="100000"/>
              </a:srgbClr>
            </a:solidFill>
          </p:spPr>
          <p:txBody>
            <a:bodyPr/>
            <a:lstStyle/>
            <a:p/>
          </p:txBody>
        </p:sp>
        <p:sp>
          <p:nvSpPr>
            <p:cNvPr id="47" name="rc47"/>
            <p:cNvSpPr/>
            <p:nvPr/>
          </p:nvSpPr>
          <p:spPr>
            <a:xfrm>
              <a:off x="2912867" y="3444098"/>
              <a:ext cx="203168" cy="0"/>
            </a:xfrm>
            <a:prstGeom prst="rect">
              <a:avLst/>
            </a:prstGeom>
            <a:solidFill>
              <a:srgbClr val="1CABE2">
                <a:alpha val="100000"/>
              </a:srgbClr>
            </a:solidFill>
          </p:spPr>
          <p:txBody>
            <a:bodyPr/>
            <a:lstStyle/>
            <a:p/>
          </p:txBody>
        </p:sp>
        <p:sp>
          <p:nvSpPr>
            <p:cNvPr id="48" name="rc48"/>
            <p:cNvSpPr/>
            <p:nvPr/>
          </p:nvSpPr>
          <p:spPr>
            <a:xfrm>
              <a:off x="3138609" y="3306595"/>
              <a:ext cx="203168" cy="1318939"/>
            </a:xfrm>
            <a:prstGeom prst="rect">
              <a:avLst/>
            </a:prstGeom>
            <a:solidFill>
              <a:srgbClr val="80BD41">
                <a:alpha val="100000"/>
              </a:srgbClr>
            </a:solidFill>
          </p:spPr>
          <p:txBody>
            <a:bodyPr/>
            <a:lstStyle/>
            <a:p/>
          </p:txBody>
        </p:sp>
        <p:sp>
          <p:nvSpPr>
            <p:cNvPr id="49" name="rc49"/>
            <p:cNvSpPr/>
            <p:nvPr/>
          </p:nvSpPr>
          <p:spPr>
            <a:xfrm>
              <a:off x="3138609" y="3251643"/>
              <a:ext cx="203168" cy="27487"/>
            </a:xfrm>
            <a:prstGeom prst="rect">
              <a:avLst/>
            </a:prstGeom>
            <a:solidFill>
              <a:srgbClr val="0058AB">
                <a:alpha val="100000"/>
              </a:srgbClr>
            </a:solidFill>
          </p:spPr>
          <p:txBody>
            <a:bodyPr/>
            <a:lstStyle/>
            <a:p/>
          </p:txBody>
        </p:sp>
        <p:sp>
          <p:nvSpPr>
            <p:cNvPr id="50" name="rc50"/>
            <p:cNvSpPr/>
            <p:nvPr/>
          </p:nvSpPr>
          <p:spPr>
            <a:xfrm>
              <a:off x="3138609" y="3279130"/>
              <a:ext cx="203168" cy="27464"/>
            </a:xfrm>
            <a:prstGeom prst="rect">
              <a:avLst/>
            </a:prstGeom>
            <a:solidFill>
              <a:srgbClr val="1CABE2">
                <a:alpha val="100000"/>
              </a:srgbClr>
            </a:solidFill>
          </p:spPr>
          <p:txBody>
            <a:bodyPr/>
            <a:lstStyle/>
            <a:p/>
          </p:txBody>
        </p:sp>
        <p:sp>
          <p:nvSpPr>
            <p:cNvPr id="51" name="rc51"/>
            <p:cNvSpPr/>
            <p:nvPr/>
          </p:nvSpPr>
          <p:spPr>
            <a:xfrm>
              <a:off x="3364352" y="3252179"/>
              <a:ext cx="203168" cy="1373356"/>
            </a:xfrm>
            <a:prstGeom prst="rect">
              <a:avLst/>
            </a:prstGeom>
            <a:solidFill>
              <a:srgbClr val="80BD41">
                <a:alpha val="100000"/>
              </a:srgbClr>
            </a:solidFill>
          </p:spPr>
          <p:txBody>
            <a:bodyPr/>
            <a:lstStyle/>
            <a:p/>
          </p:txBody>
        </p:sp>
        <p:sp>
          <p:nvSpPr>
            <p:cNvPr id="52" name="rc52"/>
            <p:cNvSpPr/>
            <p:nvPr/>
          </p:nvSpPr>
          <p:spPr>
            <a:xfrm>
              <a:off x="3364352" y="3179899"/>
              <a:ext cx="203168" cy="72279"/>
            </a:xfrm>
            <a:prstGeom prst="rect">
              <a:avLst/>
            </a:prstGeom>
            <a:solidFill>
              <a:srgbClr val="0058AB">
                <a:alpha val="100000"/>
              </a:srgbClr>
            </a:solidFill>
          </p:spPr>
          <p:txBody>
            <a:bodyPr/>
            <a:lstStyle/>
            <a:p/>
          </p:txBody>
        </p:sp>
        <p:sp>
          <p:nvSpPr>
            <p:cNvPr id="53" name="rc53"/>
            <p:cNvSpPr/>
            <p:nvPr/>
          </p:nvSpPr>
          <p:spPr>
            <a:xfrm>
              <a:off x="3364352" y="3252179"/>
              <a:ext cx="203168" cy="0"/>
            </a:xfrm>
            <a:prstGeom prst="rect">
              <a:avLst/>
            </a:prstGeom>
            <a:solidFill>
              <a:srgbClr val="1CABE2">
                <a:alpha val="100000"/>
              </a:srgbClr>
            </a:solidFill>
          </p:spPr>
          <p:txBody>
            <a:bodyPr/>
            <a:lstStyle/>
            <a:p/>
          </p:txBody>
        </p:sp>
        <p:sp>
          <p:nvSpPr>
            <p:cNvPr id="54" name="rc54"/>
            <p:cNvSpPr/>
            <p:nvPr/>
          </p:nvSpPr>
          <p:spPr>
            <a:xfrm>
              <a:off x="3590094" y="3277098"/>
              <a:ext cx="203168" cy="1348436"/>
            </a:xfrm>
            <a:prstGeom prst="rect">
              <a:avLst/>
            </a:prstGeom>
            <a:solidFill>
              <a:srgbClr val="80BD41">
                <a:alpha val="100000"/>
              </a:srgbClr>
            </a:solidFill>
          </p:spPr>
          <p:txBody>
            <a:bodyPr/>
            <a:lstStyle/>
            <a:p/>
          </p:txBody>
        </p:sp>
        <p:sp>
          <p:nvSpPr>
            <p:cNvPr id="55" name="rc55"/>
            <p:cNvSpPr/>
            <p:nvPr/>
          </p:nvSpPr>
          <p:spPr>
            <a:xfrm>
              <a:off x="3590094" y="3220918"/>
              <a:ext cx="203168" cy="28090"/>
            </a:xfrm>
            <a:prstGeom prst="rect">
              <a:avLst/>
            </a:prstGeom>
            <a:solidFill>
              <a:srgbClr val="0058AB">
                <a:alpha val="100000"/>
              </a:srgbClr>
            </a:solidFill>
          </p:spPr>
          <p:txBody>
            <a:bodyPr/>
            <a:lstStyle/>
            <a:p/>
          </p:txBody>
        </p:sp>
        <p:sp>
          <p:nvSpPr>
            <p:cNvPr id="56" name="rc56"/>
            <p:cNvSpPr/>
            <p:nvPr/>
          </p:nvSpPr>
          <p:spPr>
            <a:xfrm>
              <a:off x="3590094" y="3249008"/>
              <a:ext cx="203168" cy="28090"/>
            </a:xfrm>
            <a:prstGeom prst="rect">
              <a:avLst/>
            </a:prstGeom>
            <a:solidFill>
              <a:srgbClr val="1CABE2">
                <a:alpha val="100000"/>
              </a:srgbClr>
            </a:solidFill>
          </p:spPr>
          <p:txBody>
            <a:bodyPr/>
            <a:lstStyle/>
            <a:p/>
          </p:txBody>
        </p:sp>
        <p:sp>
          <p:nvSpPr>
            <p:cNvPr id="57" name="rc57"/>
            <p:cNvSpPr/>
            <p:nvPr/>
          </p:nvSpPr>
          <p:spPr>
            <a:xfrm>
              <a:off x="3815836" y="3175255"/>
              <a:ext cx="203168" cy="1450280"/>
            </a:xfrm>
            <a:prstGeom prst="rect">
              <a:avLst/>
            </a:prstGeom>
            <a:solidFill>
              <a:srgbClr val="80BD41">
                <a:alpha val="100000"/>
              </a:srgbClr>
            </a:solidFill>
          </p:spPr>
          <p:txBody>
            <a:bodyPr/>
            <a:lstStyle/>
            <a:p/>
          </p:txBody>
        </p:sp>
        <p:sp>
          <p:nvSpPr>
            <p:cNvPr id="58" name="rc58"/>
            <p:cNvSpPr/>
            <p:nvPr/>
          </p:nvSpPr>
          <p:spPr>
            <a:xfrm>
              <a:off x="3815836" y="3160607"/>
              <a:ext cx="203168" cy="14647"/>
            </a:xfrm>
            <a:prstGeom prst="rect">
              <a:avLst/>
            </a:prstGeom>
            <a:solidFill>
              <a:srgbClr val="0058AB">
                <a:alpha val="100000"/>
              </a:srgbClr>
            </a:solidFill>
          </p:spPr>
          <p:txBody>
            <a:bodyPr/>
            <a:lstStyle/>
            <a:p/>
          </p:txBody>
        </p:sp>
        <p:sp>
          <p:nvSpPr>
            <p:cNvPr id="59" name="rc59"/>
            <p:cNvSpPr/>
            <p:nvPr/>
          </p:nvSpPr>
          <p:spPr>
            <a:xfrm>
              <a:off x="3815836" y="3175255"/>
              <a:ext cx="203168" cy="0"/>
            </a:xfrm>
            <a:prstGeom prst="rect">
              <a:avLst/>
            </a:prstGeom>
            <a:solidFill>
              <a:srgbClr val="1CABE2">
                <a:alpha val="100000"/>
              </a:srgbClr>
            </a:solidFill>
          </p:spPr>
          <p:txBody>
            <a:bodyPr/>
            <a:lstStyle/>
            <a:p/>
          </p:txBody>
        </p:sp>
        <p:sp>
          <p:nvSpPr>
            <p:cNvPr id="60" name="rc60"/>
            <p:cNvSpPr/>
            <p:nvPr/>
          </p:nvSpPr>
          <p:spPr>
            <a:xfrm>
              <a:off x="4041579" y="3071022"/>
              <a:ext cx="203168" cy="1554512"/>
            </a:xfrm>
            <a:prstGeom prst="rect">
              <a:avLst/>
            </a:prstGeom>
            <a:solidFill>
              <a:srgbClr val="80BD41">
                <a:alpha val="100000"/>
              </a:srgbClr>
            </a:solidFill>
          </p:spPr>
          <p:txBody>
            <a:bodyPr/>
            <a:lstStyle/>
            <a:p/>
          </p:txBody>
        </p:sp>
        <p:sp>
          <p:nvSpPr>
            <p:cNvPr id="61" name="rc61"/>
            <p:cNvSpPr/>
            <p:nvPr/>
          </p:nvSpPr>
          <p:spPr>
            <a:xfrm>
              <a:off x="4041579" y="3055325"/>
              <a:ext cx="203168" cy="15697"/>
            </a:xfrm>
            <a:prstGeom prst="rect">
              <a:avLst/>
            </a:prstGeom>
            <a:solidFill>
              <a:srgbClr val="0058AB">
                <a:alpha val="100000"/>
              </a:srgbClr>
            </a:solidFill>
          </p:spPr>
          <p:txBody>
            <a:bodyPr/>
            <a:lstStyle/>
            <a:p/>
          </p:txBody>
        </p:sp>
        <p:sp>
          <p:nvSpPr>
            <p:cNvPr id="62" name="rc62"/>
            <p:cNvSpPr/>
            <p:nvPr/>
          </p:nvSpPr>
          <p:spPr>
            <a:xfrm>
              <a:off x="4041579" y="3071022"/>
              <a:ext cx="203168" cy="0"/>
            </a:xfrm>
            <a:prstGeom prst="rect">
              <a:avLst/>
            </a:prstGeom>
            <a:solidFill>
              <a:srgbClr val="1CABE2">
                <a:alpha val="100000"/>
              </a:srgbClr>
            </a:solidFill>
          </p:spPr>
          <p:txBody>
            <a:bodyPr/>
            <a:lstStyle/>
            <a:p/>
          </p:txBody>
        </p:sp>
        <p:sp>
          <p:nvSpPr>
            <p:cNvPr id="63" name="rc63"/>
            <p:cNvSpPr/>
            <p:nvPr/>
          </p:nvSpPr>
          <p:spPr>
            <a:xfrm>
              <a:off x="4267321" y="2968375"/>
              <a:ext cx="203168" cy="1657159"/>
            </a:xfrm>
            <a:prstGeom prst="rect">
              <a:avLst/>
            </a:prstGeom>
            <a:solidFill>
              <a:srgbClr val="80BD41">
                <a:alpha val="100000"/>
              </a:srgbClr>
            </a:solidFill>
          </p:spPr>
          <p:txBody>
            <a:bodyPr/>
            <a:lstStyle/>
            <a:p/>
          </p:txBody>
        </p:sp>
        <p:sp>
          <p:nvSpPr>
            <p:cNvPr id="64" name="rc64"/>
            <p:cNvSpPr/>
            <p:nvPr/>
          </p:nvSpPr>
          <p:spPr>
            <a:xfrm>
              <a:off x="4267321" y="2934546"/>
              <a:ext cx="203168" cy="33828"/>
            </a:xfrm>
            <a:prstGeom prst="rect">
              <a:avLst/>
            </a:prstGeom>
            <a:solidFill>
              <a:srgbClr val="0058AB">
                <a:alpha val="100000"/>
              </a:srgbClr>
            </a:solidFill>
          </p:spPr>
          <p:txBody>
            <a:bodyPr/>
            <a:lstStyle/>
            <a:p/>
          </p:txBody>
        </p:sp>
        <p:sp>
          <p:nvSpPr>
            <p:cNvPr id="65" name="rc65"/>
            <p:cNvSpPr/>
            <p:nvPr/>
          </p:nvSpPr>
          <p:spPr>
            <a:xfrm>
              <a:off x="4267321" y="2968375"/>
              <a:ext cx="203168" cy="0"/>
            </a:xfrm>
            <a:prstGeom prst="rect">
              <a:avLst/>
            </a:prstGeom>
            <a:solidFill>
              <a:srgbClr val="1CABE2">
                <a:alpha val="100000"/>
              </a:srgbClr>
            </a:solidFill>
          </p:spPr>
          <p:txBody>
            <a:bodyPr/>
            <a:lstStyle/>
            <a:p/>
          </p:txBody>
        </p:sp>
        <p:sp>
          <p:nvSpPr>
            <p:cNvPr id="66" name="rc66"/>
            <p:cNvSpPr/>
            <p:nvPr/>
          </p:nvSpPr>
          <p:spPr>
            <a:xfrm>
              <a:off x="4493063" y="2921618"/>
              <a:ext cx="203168" cy="1703917"/>
            </a:xfrm>
            <a:prstGeom prst="rect">
              <a:avLst/>
            </a:prstGeom>
            <a:solidFill>
              <a:srgbClr val="80BD41">
                <a:alpha val="100000"/>
              </a:srgbClr>
            </a:solidFill>
          </p:spPr>
          <p:txBody>
            <a:bodyPr/>
            <a:lstStyle/>
            <a:p/>
          </p:txBody>
        </p:sp>
        <p:sp>
          <p:nvSpPr>
            <p:cNvPr id="67" name="rc67"/>
            <p:cNvSpPr/>
            <p:nvPr/>
          </p:nvSpPr>
          <p:spPr>
            <a:xfrm>
              <a:off x="4493063" y="2904402"/>
              <a:ext cx="203168" cy="17215"/>
            </a:xfrm>
            <a:prstGeom prst="rect">
              <a:avLst/>
            </a:prstGeom>
            <a:solidFill>
              <a:srgbClr val="0058AB">
                <a:alpha val="100000"/>
              </a:srgbClr>
            </a:solidFill>
          </p:spPr>
          <p:txBody>
            <a:bodyPr/>
            <a:lstStyle/>
            <a:p/>
          </p:txBody>
        </p:sp>
        <p:sp>
          <p:nvSpPr>
            <p:cNvPr id="68" name="rc68"/>
            <p:cNvSpPr/>
            <p:nvPr/>
          </p:nvSpPr>
          <p:spPr>
            <a:xfrm>
              <a:off x="4493063" y="2921618"/>
              <a:ext cx="203168" cy="0"/>
            </a:xfrm>
            <a:prstGeom prst="rect">
              <a:avLst/>
            </a:prstGeom>
            <a:solidFill>
              <a:srgbClr val="1CABE2">
                <a:alpha val="100000"/>
              </a:srgbClr>
            </a:solidFill>
          </p:spPr>
          <p:txBody>
            <a:bodyPr/>
            <a:lstStyle/>
            <a:p/>
          </p:txBody>
        </p:sp>
        <p:sp>
          <p:nvSpPr>
            <p:cNvPr id="69" name="rc69"/>
            <p:cNvSpPr/>
            <p:nvPr/>
          </p:nvSpPr>
          <p:spPr>
            <a:xfrm>
              <a:off x="4718806" y="2909314"/>
              <a:ext cx="203168" cy="1716220"/>
            </a:xfrm>
            <a:prstGeom prst="rect">
              <a:avLst/>
            </a:prstGeom>
            <a:solidFill>
              <a:srgbClr val="80BD41">
                <a:alpha val="100000"/>
              </a:srgbClr>
            </a:solidFill>
          </p:spPr>
          <p:txBody>
            <a:bodyPr/>
            <a:lstStyle/>
            <a:p/>
          </p:txBody>
        </p:sp>
        <p:sp>
          <p:nvSpPr>
            <p:cNvPr id="70" name="rc70"/>
            <p:cNvSpPr/>
            <p:nvPr/>
          </p:nvSpPr>
          <p:spPr>
            <a:xfrm>
              <a:off x="4718806" y="2891987"/>
              <a:ext cx="203168" cy="17327"/>
            </a:xfrm>
            <a:prstGeom prst="rect">
              <a:avLst/>
            </a:prstGeom>
            <a:solidFill>
              <a:srgbClr val="0058AB">
                <a:alpha val="100000"/>
              </a:srgbClr>
            </a:solidFill>
          </p:spPr>
          <p:txBody>
            <a:bodyPr/>
            <a:lstStyle/>
            <a:p/>
          </p:txBody>
        </p:sp>
        <p:sp>
          <p:nvSpPr>
            <p:cNvPr id="71" name="rc71"/>
            <p:cNvSpPr/>
            <p:nvPr/>
          </p:nvSpPr>
          <p:spPr>
            <a:xfrm>
              <a:off x="4718806" y="2909314"/>
              <a:ext cx="203168" cy="0"/>
            </a:xfrm>
            <a:prstGeom prst="rect">
              <a:avLst/>
            </a:prstGeom>
            <a:solidFill>
              <a:srgbClr val="1CABE2">
                <a:alpha val="100000"/>
              </a:srgbClr>
            </a:solidFill>
          </p:spPr>
          <p:txBody>
            <a:bodyPr/>
            <a:lstStyle/>
            <a:p/>
          </p:txBody>
        </p:sp>
        <p:sp>
          <p:nvSpPr>
            <p:cNvPr id="72" name="rc72"/>
            <p:cNvSpPr/>
            <p:nvPr/>
          </p:nvSpPr>
          <p:spPr>
            <a:xfrm>
              <a:off x="4944548" y="2942786"/>
              <a:ext cx="203168" cy="1682749"/>
            </a:xfrm>
            <a:prstGeom prst="rect">
              <a:avLst/>
            </a:prstGeom>
            <a:solidFill>
              <a:srgbClr val="80BD41">
                <a:alpha val="100000"/>
              </a:srgbClr>
            </a:solidFill>
          </p:spPr>
          <p:txBody>
            <a:bodyPr/>
            <a:lstStyle/>
            <a:p/>
          </p:txBody>
        </p:sp>
        <p:sp>
          <p:nvSpPr>
            <p:cNvPr id="73" name="rc73"/>
            <p:cNvSpPr/>
            <p:nvPr/>
          </p:nvSpPr>
          <p:spPr>
            <a:xfrm>
              <a:off x="4944548" y="2925793"/>
              <a:ext cx="203168" cy="16992"/>
            </a:xfrm>
            <a:prstGeom prst="rect">
              <a:avLst/>
            </a:prstGeom>
            <a:solidFill>
              <a:srgbClr val="0058AB">
                <a:alpha val="100000"/>
              </a:srgbClr>
            </a:solidFill>
          </p:spPr>
          <p:txBody>
            <a:bodyPr/>
            <a:lstStyle/>
            <a:p/>
          </p:txBody>
        </p:sp>
        <p:sp>
          <p:nvSpPr>
            <p:cNvPr id="74" name="rc74"/>
            <p:cNvSpPr/>
            <p:nvPr/>
          </p:nvSpPr>
          <p:spPr>
            <a:xfrm>
              <a:off x="4944548" y="2942786"/>
              <a:ext cx="203168" cy="0"/>
            </a:xfrm>
            <a:prstGeom prst="rect">
              <a:avLst/>
            </a:prstGeom>
            <a:solidFill>
              <a:srgbClr val="1CABE2">
                <a:alpha val="100000"/>
              </a:srgbClr>
            </a:solidFill>
          </p:spPr>
          <p:txBody>
            <a:bodyPr/>
            <a:lstStyle/>
            <a:p/>
          </p:txBody>
        </p:sp>
        <p:sp>
          <p:nvSpPr>
            <p:cNvPr id="75" name="rc75"/>
            <p:cNvSpPr/>
            <p:nvPr/>
          </p:nvSpPr>
          <p:spPr>
            <a:xfrm>
              <a:off x="5170291" y="2990883"/>
              <a:ext cx="203168" cy="1634652"/>
            </a:xfrm>
            <a:prstGeom prst="rect">
              <a:avLst/>
            </a:prstGeom>
            <a:solidFill>
              <a:srgbClr val="80BD41">
                <a:alpha val="100000"/>
              </a:srgbClr>
            </a:solidFill>
          </p:spPr>
          <p:txBody>
            <a:bodyPr/>
            <a:lstStyle/>
            <a:p/>
          </p:txBody>
        </p:sp>
        <p:sp>
          <p:nvSpPr>
            <p:cNvPr id="76" name="rc76"/>
            <p:cNvSpPr/>
            <p:nvPr/>
          </p:nvSpPr>
          <p:spPr>
            <a:xfrm>
              <a:off x="5170291" y="2974382"/>
              <a:ext cx="203168" cy="16501"/>
            </a:xfrm>
            <a:prstGeom prst="rect">
              <a:avLst/>
            </a:prstGeom>
            <a:solidFill>
              <a:srgbClr val="0058AB">
                <a:alpha val="100000"/>
              </a:srgbClr>
            </a:solidFill>
          </p:spPr>
          <p:txBody>
            <a:bodyPr/>
            <a:lstStyle/>
            <a:p/>
          </p:txBody>
        </p:sp>
        <p:sp>
          <p:nvSpPr>
            <p:cNvPr id="77" name="rc77"/>
            <p:cNvSpPr/>
            <p:nvPr/>
          </p:nvSpPr>
          <p:spPr>
            <a:xfrm>
              <a:off x="5170291" y="2990883"/>
              <a:ext cx="203168" cy="0"/>
            </a:xfrm>
            <a:prstGeom prst="rect">
              <a:avLst/>
            </a:prstGeom>
            <a:solidFill>
              <a:srgbClr val="1CABE2">
                <a:alpha val="100000"/>
              </a:srgbClr>
            </a:solidFill>
          </p:spPr>
          <p:txBody>
            <a:bodyPr/>
            <a:lstStyle/>
            <a:p/>
          </p:txBody>
        </p:sp>
        <p:sp>
          <p:nvSpPr>
            <p:cNvPr id="78" name="rc78"/>
            <p:cNvSpPr/>
            <p:nvPr/>
          </p:nvSpPr>
          <p:spPr>
            <a:xfrm>
              <a:off x="5396033" y="2989164"/>
              <a:ext cx="203168" cy="1636371"/>
            </a:xfrm>
            <a:prstGeom prst="rect">
              <a:avLst/>
            </a:prstGeom>
            <a:solidFill>
              <a:srgbClr val="80BD41">
                <a:alpha val="100000"/>
              </a:srgbClr>
            </a:solidFill>
          </p:spPr>
          <p:txBody>
            <a:bodyPr/>
            <a:lstStyle/>
            <a:p/>
          </p:txBody>
        </p:sp>
        <p:sp>
          <p:nvSpPr>
            <p:cNvPr id="79" name="rc79"/>
            <p:cNvSpPr/>
            <p:nvPr/>
          </p:nvSpPr>
          <p:spPr>
            <a:xfrm>
              <a:off x="5396033" y="2972640"/>
              <a:ext cx="203168" cy="16523"/>
            </a:xfrm>
            <a:prstGeom prst="rect">
              <a:avLst/>
            </a:prstGeom>
            <a:solidFill>
              <a:srgbClr val="0058AB">
                <a:alpha val="100000"/>
              </a:srgbClr>
            </a:solidFill>
          </p:spPr>
          <p:txBody>
            <a:bodyPr/>
            <a:lstStyle/>
            <a:p/>
          </p:txBody>
        </p:sp>
        <p:sp>
          <p:nvSpPr>
            <p:cNvPr id="80" name="rc80"/>
            <p:cNvSpPr/>
            <p:nvPr/>
          </p:nvSpPr>
          <p:spPr>
            <a:xfrm>
              <a:off x="5396033" y="2989164"/>
              <a:ext cx="203168" cy="0"/>
            </a:xfrm>
            <a:prstGeom prst="rect">
              <a:avLst/>
            </a:prstGeom>
            <a:solidFill>
              <a:srgbClr val="1CABE2">
                <a:alpha val="100000"/>
              </a:srgbClr>
            </a:solidFill>
          </p:spPr>
          <p:txBody>
            <a:bodyPr/>
            <a:lstStyle/>
            <a:p/>
          </p:txBody>
        </p:sp>
        <p:sp>
          <p:nvSpPr>
            <p:cNvPr id="81" name="rc81"/>
            <p:cNvSpPr/>
            <p:nvPr/>
          </p:nvSpPr>
          <p:spPr>
            <a:xfrm>
              <a:off x="5621775" y="2978781"/>
              <a:ext cx="203168" cy="1646754"/>
            </a:xfrm>
            <a:prstGeom prst="rect">
              <a:avLst/>
            </a:prstGeom>
            <a:solidFill>
              <a:srgbClr val="80BD41">
                <a:alpha val="100000"/>
              </a:srgbClr>
            </a:solidFill>
          </p:spPr>
          <p:txBody>
            <a:bodyPr/>
            <a:lstStyle/>
            <a:p/>
          </p:txBody>
        </p:sp>
        <p:sp>
          <p:nvSpPr>
            <p:cNvPr id="82" name="rc82"/>
            <p:cNvSpPr/>
            <p:nvPr/>
          </p:nvSpPr>
          <p:spPr>
            <a:xfrm>
              <a:off x="5621775" y="2945175"/>
              <a:ext cx="203168" cy="16813"/>
            </a:xfrm>
            <a:prstGeom prst="rect">
              <a:avLst/>
            </a:prstGeom>
            <a:solidFill>
              <a:srgbClr val="0058AB">
                <a:alpha val="100000"/>
              </a:srgbClr>
            </a:solidFill>
          </p:spPr>
          <p:txBody>
            <a:bodyPr/>
            <a:lstStyle/>
            <a:p/>
          </p:txBody>
        </p:sp>
        <p:sp>
          <p:nvSpPr>
            <p:cNvPr id="83" name="rc83"/>
            <p:cNvSpPr/>
            <p:nvPr/>
          </p:nvSpPr>
          <p:spPr>
            <a:xfrm>
              <a:off x="5621775" y="2961989"/>
              <a:ext cx="203168" cy="16791"/>
            </a:xfrm>
            <a:prstGeom prst="rect">
              <a:avLst/>
            </a:prstGeom>
            <a:solidFill>
              <a:srgbClr val="1CABE2">
                <a:alpha val="100000"/>
              </a:srgbClr>
            </a:solidFill>
          </p:spPr>
          <p:txBody>
            <a:bodyPr/>
            <a:lstStyle/>
            <a:p/>
          </p:txBody>
        </p:sp>
        <p:sp>
          <p:nvSpPr>
            <p:cNvPr id="84" name="rc84"/>
            <p:cNvSpPr/>
            <p:nvPr/>
          </p:nvSpPr>
          <p:spPr>
            <a:xfrm>
              <a:off x="5847518" y="3066534"/>
              <a:ext cx="203168" cy="1559000"/>
            </a:xfrm>
            <a:prstGeom prst="rect">
              <a:avLst/>
            </a:prstGeom>
            <a:solidFill>
              <a:srgbClr val="80BD41">
                <a:alpha val="100000"/>
              </a:srgbClr>
            </a:solidFill>
          </p:spPr>
          <p:txBody>
            <a:bodyPr/>
            <a:lstStyle/>
            <a:p/>
          </p:txBody>
        </p:sp>
        <p:sp>
          <p:nvSpPr>
            <p:cNvPr id="85" name="rc85"/>
            <p:cNvSpPr/>
            <p:nvPr/>
          </p:nvSpPr>
          <p:spPr>
            <a:xfrm>
              <a:off x="5847518" y="3001579"/>
              <a:ext cx="203168" cy="32488"/>
            </a:xfrm>
            <a:prstGeom prst="rect">
              <a:avLst/>
            </a:prstGeom>
            <a:solidFill>
              <a:srgbClr val="0058AB">
                <a:alpha val="100000"/>
              </a:srgbClr>
            </a:solidFill>
          </p:spPr>
          <p:txBody>
            <a:bodyPr/>
            <a:lstStyle/>
            <a:p/>
          </p:txBody>
        </p:sp>
        <p:sp>
          <p:nvSpPr>
            <p:cNvPr id="86" name="rc86"/>
            <p:cNvSpPr/>
            <p:nvPr/>
          </p:nvSpPr>
          <p:spPr>
            <a:xfrm>
              <a:off x="5847518" y="3034068"/>
              <a:ext cx="203168" cy="32466"/>
            </a:xfrm>
            <a:prstGeom prst="rect">
              <a:avLst/>
            </a:prstGeom>
            <a:solidFill>
              <a:srgbClr val="1CABE2">
                <a:alpha val="100000"/>
              </a:srgbClr>
            </a:solidFill>
          </p:spPr>
          <p:txBody>
            <a:bodyPr/>
            <a:lstStyle/>
            <a:p/>
          </p:txBody>
        </p:sp>
        <p:sp>
          <p:nvSpPr>
            <p:cNvPr id="87" name="rc87"/>
            <p:cNvSpPr/>
            <p:nvPr/>
          </p:nvSpPr>
          <p:spPr>
            <a:xfrm>
              <a:off x="6073260" y="3151765"/>
              <a:ext cx="203168" cy="1473770"/>
            </a:xfrm>
            <a:prstGeom prst="rect">
              <a:avLst/>
            </a:prstGeom>
            <a:solidFill>
              <a:srgbClr val="80BD41">
                <a:alpha val="100000"/>
              </a:srgbClr>
            </a:solidFill>
          </p:spPr>
          <p:txBody>
            <a:bodyPr/>
            <a:lstStyle/>
            <a:p/>
          </p:txBody>
        </p:sp>
        <p:sp>
          <p:nvSpPr>
            <p:cNvPr id="88" name="rc88"/>
            <p:cNvSpPr/>
            <p:nvPr/>
          </p:nvSpPr>
          <p:spPr>
            <a:xfrm>
              <a:off x="6073260" y="3074193"/>
              <a:ext cx="203168" cy="46534"/>
            </a:xfrm>
            <a:prstGeom prst="rect">
              <a:avLst/>
            </a:prstGeom>
            <a:solidFill>
              <a:srgbClr val="0058AB">
                <a:alpha val="100000"/>
              </a:srgbClr>
            </a:solidFill>
          </p:spPr>
          <p:txBody>
            <a:bodyPr/>
            <a:lstStyle/>
            <a:p/>
          </p:txBody>
        </p:sp>
        <p:sp>
          <p:nvSpPr>
            <p:cNvPr id="89" name="rc89"/>
            <p:cNvSpPr/>
            <p:nvPr/>
          </p:nvSpPr>
          <p:spPr>
            <a:xfrm>
              <a:off x="6073260" y="3120727"/>
              <a:ext cx="203168" cy="31037"/>
            </a:xfrm>
            <a:prstGeom prst="rect">
              <a:avLst/>
            </a:prstGeom>
            <a:solidFill>
              <a:srgbClr val="1CABE2">
                <a:alpha val="100000"/>
              </a:srgbClr>
            </a:solidFill>
          </p:spPr>
          <p:txBody>
            <a:bodyPr/>
            <a:lstStyle/>
            <a:p/>
          </p:txBody>
        </p:sp>
        <p:sp>
          <p:nvSpPr>
            <p:cNvPr id="90" name="rc90"/>
            <p:cNvSpPr/>
            <p:nvPr/>
          </p:nvSpPr>
          <p:spPr>
            <a:xfrm>
              <a:off x="6299002" y="3212857"/>
              <a:ext cx="203168" cy="1412677"/>
            </a:xfrm>
            <a:prstGeom prst="rect">
              <a:avLst/>
            </a:prstGeom>
            <a:solidFill>
              <a:srgbClr val="80BD41">
                <a:alpha val="100000"/>
              </a:srgbClr>
            </a:solidFill>
          </p:spPr>
          <p:txBody>
            <a:bodyPr/>
            <a:lstStyle/>
            <a:p/>
          </p:txBody>
        </p:sp>
        <p:sp>
          <p:nvSpPr>
            <p:cNvPr id="91" name="rc91"/>
            <p:cNvSpPr/>
            <p:nvPr/>
          </p:nvSpPr>
          <p:spPr>
            <a:xfrm>
              <a:off x="6299002" y="3138501"/>
              <a:ext cx="203168" cy="44613"/>
            </a:xfrm>
            <a:prstGeom prst="rect">
              <a:avLst/>
            </a:prstGeom>
            <a:solidFill>
              <a:srgbClr val="0058AB">
                <a:alpha val="100000"/>
              </a:srgbClr>
            </a:solidFill>
          </p:spPr>
          <p:txBody>
            <a:bodyPr/>
            <a:lstStyle/>
            <a:p/>
          </p:txBody>
        </p:sp>
        <p:sp>
          <p:nvSpPr>
            <p:cNvPr id="92" name="rc92"/>
            <p:cNvSpPr/>
            <p:nvPr/>
          </p:nvSpPr>
          <p:spPr>
            <a:xfrm>
              <a:off x="6299002" y="3183115"/>
              <a:ext cx="203168" cy="29742"/>
            </a:xfrm>
            <a:prstGeom prst="rect">
              <a:avLst/>
            </a:prstGeom>
            <a:solidFill>
              <a:srgbClr val="1CABE2">
                <a:alpha val="100000"/>
              </a:srgbClr>
            </a:solidFill>
          </p:spPr>
          <p:txBody>
            <a:bodyPr/>
            <a:lstStyle/>
            <a:p/>
          </p:txBody>
        </p:sp>
        <p:sp>
          <p:nvSpPr>
            <p:cNvPr id="93" name="rc93"/>
            <p:cNvSpPr/>
            <p:nvPr/>
          </p:nvSpPr>
          <p:spPr>
            <a:xfrm>
              <a:off x="6524745" y="3244609"/>
              <a:ext cx="203168" cy="1380925"/>
            </a:xfrm>
            <a:prstGeom prst="rect">
              <a:avLst/>
            </a:prstGeom>
            <a:solidFill>
              <a:srgbClr val="80BD41">
                <a:alpha val="100000"/>
              </a:srgbClr>
            </a:solidFill>
          </p:spPr>
          <p:txBody>
            <a:bodyPr/>
            <a:lstStyle/>
            <a:p/>
          </p:txBody>
        </p:sp>
        <p:sp>
          <p:nvSpPr>
            <p:cNvPr id="94" name="rc94"/>
            <p:cNvSpPr/>
            <p:nvPr/>
          </p:nvSpPr>
          <p:spPr>
            <a:xfrm>
              <a:off x="6524745" y="3187067"/>
              <a:ext cx="203168" cy="28759"/>
            </a:xfrm>
            <a:prstGeom prst="rect">
              <a:avLst/>
            </a:prstGeom>
            <a:solidFill>
              <a:srgbClr val="0058AB">
                <a:alpha val="100000"/>
              </a:srgbClr>
            </a:solidFill>
          </p:spPr>
          <p:txBody>
            <a:bodyPr/>
            <a:lstStyle/>
            <a:p/>
          </p:txBody>
        </p:sp>
        <p:sp>
          <p:nvSpPr>
            <p:cNvPr id="95" name="rc95"/>
            <p:cNvSpPr/>
            <p:nvPr/>
          </p:nvSpPr>
          <p:spPr>
            <a:xfrm>
              <a:off x="6524745" y="3215827"/>
              <a:ext cx="203168" cy="28782"/>
            </a:xfrm>
            <a:prstGeom prst="rect">
              <a:avLst/>
            </a:prstGeom>
            <a:solidFill>
              <a:srgbClr val="1CABE2">
                <a:alpha val="100000"/>
              </a:srgbClr>
            </a:solidFill>
          </p:spPr>
          <p:txBody>
            <a:bodyPr/>
            <a:lstStyle/>
            <a:p/>
          </p:txBody>
        </p:sp>
        <p:sp>
          <p:nvSpPr>
            <p:cNvPr id="96" name="rc96"/>
            <p:cNvSpPr/>
            <p:nvPr/>
          </p:nvSpPr>
          <p:spPr>
            <a:xfrm>
              <a:off x="6750487" y="3283685"/>
              <a:ext cx="203168" cy="1341849"/>
            </a:xfrm>
            <a:prstGeom prst="rect">
              <a:avLst/>
            </a:prstGeom>
            <a:solidFill>
              <a:srgbClr val="80BD41">
                <a:alpha val="100000"/>
              </a:srgbClr>
            </a:solidFill>
          </p:spPr>
          <p:txBody>
            <a:bodyPr/>
            <a:lstStyle/>
            <a:p/>
          </p:txBody>
        </p:sp>
        <p:sp>
          <p:nvSpPr>
            <p:cNvPr id="97" name="rc97"/>
            <p:cNvSpPr/>
            <p:nvPr/>
          </p:nvSpPr>
          <p:spPr>
            <a:xfrm>
              <a:off x="6750487" y="3227773"/>
              <a:ext cx="203168" cy="41934"/>
            </a:xfrm>
            <a:prstGeom prst="rect">
              <a:avLst/>
            </a:prstGeom>
            <a:solidFill>
              <a:srgbClr val="0058AB">
                <a:alpha val="100000"/>
              </a:srgbClr>
            </a:solidFill>
          </p:spPr>
          <p:txBody>
            <a:bodyPr/>
            <a:lstStyle/>
            <a:p/>
          </p:txBody>
        </p:sp>
        <p:sp>
          <p:nvSpPr>
            <p:cNvPr id="98" name="rc98"/>
            <p:cNvSpPr/>
            <p:nvPr/>
          </p:nvSpPr>
          <p:spPr>
            <a:xfrm>
              <a:off x="6750487" y="3269707"/>
              <a:ext cx="203168" cy="13978"/>
            </a:xfrm>
            <a:prstGeom prst="rect">
              <a:avLst/>
            </a:prstGeom>
            <a:solidFill>
              <a:srgbClr val="1CABE2">
                <a:alpha val="100000"/>
              </a:srgbClr>
            </a:solidFill>
          </p:spPr>
          <p:txBody>
            <a:bodyPr/>
            <a:lstStyle/>
            <a:p/>
          </p:txBody>
        </p:sp>
        <p:sp>
          <p:nvSpPr>
            <p:cNvPr id="99" name="rc99"/>
            <p:cNvSpPr/>
            <p:nvPr/>
          </p:nvSpPr>
          <p:spPr>
            <a:xfrm>
              <a:off x="6976229" y="3264103"/>
              <a:ext cx="203168" cy="32080"/>
            </a:xfrm>
            <a:prstGeom prst="rect">
              <a:avLst/>
            </a:prstGeom>
            <a:solidFill>
              <a:srgbClr val="F26A21">
                <a:alpha val="100000"/>
              </a:srgbClr>
            </a:solidFill>
          </p:spPr>
          <p:txBody>
            <a:bodyPr/>
            <a:lstStyle/>
            <a:p/>
          </p:txBody>
        </p:sp>
        <p:sp>
          <p:nvSpPr>
            <p:cNvPr id="100" name="rc100"/>
            <p:cNvSpPr/>
            <p:nvPr/>
          </p:nvSpPr>
          <p:spPr>
            <a:xfrm>
              <a:off x="6976229" y="3296184"/>
              <a:ext cx="203168" cy="1329351"/>
            </a:xfrm>
            <a:prstGeom prst="rect">
              <a:avLst/>
            </a:prstGeom>
            <a:solidFill>
              <a:srgbClr val="FFC20E">
                <a:alpha val="100000"/>
              </a:srgbClr>
            </a:solidFill>
          </p:spPr>
          <p:txBody>
            <a:bodyPr/>
            <a:lstStyle/>
            <a:p/>
          </p:txBody>
        </p:sp>
        <p:sp>
          <p:nvSpPr>
            <p:cNvPr id="101" name="rc101"/>
            <p:cNvSpPr/>
            <p:nvPr/>
          </p:nvSpPr>
          <p:spPr>
            <a:xfrm>
              <a:off x="7201972" y="3293734"/>
              <a:ext cx="203168" cy="24542"/>
            </a:xfrm>
            <a:prstGeom prst="rect">
              <a:avLst/>
            </a:prstGeom>
            <a:solidFill>
              <a:srgbClr val="F26A21">
                <a:alpha val="100000"/>
              </a:srgbClr>
            </a:solidFill>
          </p:spPr>
          <p:txBody>
            <a:bodyPr/>
            <a:lstStyle/>
            <a:p/>
          </p:txBody>
        </p:sp>
        <p:sp>
          <p:nvSpPr>
            <p:cNvPr id="102" name="rc102"/>
            <p:cNvSpPr/>
            <p:nvPr/>
          </p:nvSpPr>
          <p:spPr>
            <a:xfrm>
              <a:off x="7201972" y="3318276"/>
              <a:ext cx="203168" cy="1307258"/>
            </a:xfrm>
            <a:prstGeom prst="rect">
              <a:avLst/>
            </a:prstGeom>
            <a:solidFill>
              <a:srgbClr val="FFC20E">
                <a:alpha val="100000"/>
              </a:srgbClr>
            </a:solidFill>
          </p:spPr>
          <p:txBody>
            <a:bodyPr/>
            <a:lstStyle/>
            <a:p/>
          </p:txBody>
        </p:sp>
        <p:sp>
          <p:nvSpPr>
            <p:cNvPr id="103" name="rc103"/>
            <p:cNvSpPr/>
            <p:nvPr/>
          </p:nvSpPr>
          <p:spPr>
            <a:xfrm>
              <a:off x="7427714" y="3313517"/>
              <a:ext cx="203168" cy="18775"/>
            </a:xfrm>
            <a:prstGeom prst="rect">
              <a:avLst/>
            </a:prstGeom>
            <a:solidFill>
              <a:srgbClr val="F26A21">
                <a:alpha val="100000"/>
              </a:srgbClr>
            </a:solidFill>
          </p:spPr>
          <p:txBody>
            <a:bodyPr/>
            <a:lstStyle/>
            <a:p/>
          </p:txBody>
        </p:sp>
        <p:sp>
          <p:nvSpPr>
            <p:cNvPr id="104" name="rc104"/>
            <p:cNvSpPr/>
            <p:nvPr/>
          </p:nvSpPr>
          <p:spPr>
            <a:xfrm>
              <a:off x="7427714" y="3332293"/>
              <a:ext cx="203168" cy="1293241"/>
            </a:xfrm>
            <a:prstGeom prst="rect">
              <a:avLst/>
            </a:prstGeom>
            <a:solidFill>
              <a:srgbClr val="FFC20E">
                <a:alpha val="100000"/>
              </a:srgbClr>
            </a:solidFill>
          </p:spPr>
          <p:txBody>
            <a:bodyPr/>
            <a:lstStyle/>
            <a:p/>
          </p:txBody>
        </p:sp>
        <p:sp>
          <p:nvSpPr>
            <p:cNvPr id="105" name="rc105"/>
            <p:cNvSpPr/>
            <p:nvPr/>
          </p:nvSpPr>
          <p:spPr>
            <a:xfrm>
              <a:off x="7653457" y="3325218"/>
              <a:ext cx="203168" cy="14364"/>
            </a:xfrm>
            <a:prstGeom prst="rect">
              <a:avLst/>
            </a:prstGeom>
            <a:solidFill>
              <a:srgbClr val="F26A21">
                <a:alpha val="100000"/>
              </a:srgbClr>
            </a:solidFill>
          </p:spPr>
          <p:txBody>
            <a:bodyPr/>
            <a:lstStyle/>
            <a:p/>
          </p:txBody>
        </p:sp>
        <p:sp>
          <p:nvSpPr>
            <p:cNvPr id="106" name="rc106"/>
            <p:cNvSpPr/>
            <p:nvPr/>
          </p:nvSpPr>
          <p:spPr>
            <a:xfrm>
              <a:off x="7653457" y="3339582"/>
              <a:ext cx="203168" cy="1285953"/>
            </a:xfrm>
            <a:prstGeom prst="rect">
              <a:avLst/>
            </a:prstGeom>
            <a:solidFill>
              <a:srgbClr val="FFC20E">
                <a:alpha val="100000"/>
              </a:srgbClr>
            </a:solidFill>
          </p:spPr>
          <p:txBody>
            <a:bodyPr/>
            <a:lstStyle/>
            <a:p/>
          </p:txBody>
        </p:sp>
        <p:sp>
          <p:nvSpPr>
            <p:cNvPr id="107" name="rc107"/>
            <p:cNvSpPr/>
            <p:nvPr/>
          </p:nvSpPr>
          <p:spPr>
            <a:xfrm>
              <a:off x="7879199" y="3327674"/>
              <a:ext cx="203168" cy="10989"/>
            </a:xfrm>
            <a:prstGeom prst="rect">
              <a:avLst/>
            </a:prstGeom>
            <a:solidFill>
              <a:srgbClr val="F26A21">
                <a:alpha val="100000"/>
              </a:srgbClr>
            </a:solidFill>
          </p:spPr>
          <p:txBody>
            <a:bodyPr/>
            <a:lstStyle/>
            <a:p/>
          </p:txBody>
        </p:sp>
        <p:sp>
          <p:nvSpPr>
            <p:cNvPr id="108" name="rc108"/>
            <p:cNvSpPr/>
            <p:nvPr/>
          </p:nvSpPr>
          <p:spPr>
            <a:xfrm>
              <a:off x="7879199" y="3338663"/>
              <a:ext cx="203168" cy="1286872"/>
            </a:xfrm>
            <a:prstGeom prst="rect">
              <a:avLst/>
            </a:prstGeom>
            <a:solidFill>
              <a:srgbClr val="FFC20E">
                <a:alpha val="100000"/>
              </a:srgbClr>
            </a:solidFill>
          </p:spPr>
          <p:txBody>
            <a:bodyPr/>
            <a:lstStyle/>
            <a:p/>
          </p:txBody>
        </p:sp>
        <p:sp>
          <p:nvSpPr>
            <p:cNvPr id="109" name="rc109"/>
            <p:cNvSpPr/>
            <p:nvPr/>
          </p:nvSpPr>
          <p:spPr>
            <a:xfrm>
              <a:off x="8104941" y="3320841"/>
              <a:ext cx="203168" cy="8406"/>
            </a:xfrm>
            <a:prstGeom prst="rect">
              <a:avLst/>
            </a:prstGeom>
            <a:solidFill>
              <a:srgbClr val="F26A21">
                <a:alpha val="100000"/>
              </a:srgbClr>
            </a:solidFill>
          </p:spPr>
          <p:txBody>
            <a:bodyPr/>
            <a:lstStyle/>
            <a:p/>
          </p:txBody>
        </p:sp>
        <p:sp>
          <p:nvSpPr>
            <p:cNvPr id="110" name="rc110"/>
            <p:cNvSpPr/>
            <p:nvPr/>
          </p:nvSpPr>
          <p:spPr>
            <a:xfrm>
              <a:off x="8104941" y="3329248"/>
              <a:ext cx="203168" cy="1296286"/>
            </a:xfrm>
            <a:prstGeom prst="rect">
              <a:avLst/>
            </a:prstGeom>
            <a:solidFill>
              <a:srgbClr val="FFC20E">
                <a:alpha val="100000"/>
              </a:srgbClr>
            </a:solidFill>
          </p:spPr>
          <p:txBody>
            <a:bodyPr/>
            <a:lstStyle/>
            <a:p/>
          </p:txBody>
        </p:sp>
        <p:sp>
          <p:nvSpPr>
            <p:cNvPr id="111" name="pl111"/>
            <p:cNvSpPr/>
            <p:nvPr/>
          </p:nvSpPr>
          <p:spPr>
            <a:xfrm>
              <a:off x="1434255" y="1227418"/>
              <a:ext cx="5417816" cy="137297"/>
            </a:xfrm>
            <a:custGeom>
              <a:avLst/>
              <a:pathLst>
                <a:path w="5417816" h="137297">
                  <a:moveTo>
                    <a:pt x="0" y="137297"/>
                  </a:moveTo>
                  <a:lnTo>
                    <a:pt x="225742" y="137297"/>
                  </a:lnTo>
                  <a:lnTo>
                    <a:pt x="451484" y="0"/>
                  </a:lnTo>
                  <a:lnTo>
                    <a:pt x="677227" y="34324"/>
                  </a:lnTo>
                  <a:lnTo>
                    <a:pt x="902969" y="0"/>
                  </a:lnTo>
                  <a:lnTo>
                    <a:pt x="1128711" y="0"/>
                  </a:lnTo>
                  <a:lnTo>
                    <a:pt x="1354454" y="0"/>
                  </a:lnTo>
                  <a:lnTo>
                    <a:pt x="1580196" y="137297"/>
                  </a:lnTo>
                  <a:lnTo>
                    <a:pt x="1805938" y="34324"/>
                  </a:lnTo>
                  <a:lnTo>
                    <a:pt x="2031681" y="137297"/>
                  </a:lnTo>
                  <a:lnTo>
                    <a:pt x="2257423" y="34324"/>
                  </a:lnTo>
                  <a:lnTo>
                    <a:pt x="2483165" y="0"/>
                  </a:lnTo>
                  <a:lnTo>
                    <a:pt x="2708908" y="0"/>
                  </a:lnTo>
                  <a:lnTo>
                    <a:pt x="2934650" y="34324"/>
                  </a:lnTo>
                  <a:lnTo>
                    <a:pt x="3160393" y="0"/>
                  </a:lnTo>
                  <a:lnTo>
                    <a:pt x="3386135" y="0"/>
                  </a:lnTo>
                  <a:lnTo>
                    <a:pt x="3611877" y="0"/>
                  </a:lnTo>
                  <a:lnTo>
                    <a:pt x="3837620" y="0"/>
                  </a:lnTo>
                  <a:lnTo>
                    <a:pt x="4063362" y="0"/>
                  </a:lnTo>
                  <a:lnTo>
                    <a:pt x="4289104" y="0"/>
                  </a:lnTo>
                  <a:lnTo>
                    <a:pt x="4514847" y="34324"/>
                  </a:lnTo>
                  <a:lnTo>
                    <a:pt x="4740589" y="68648"/>
                  </a:lnTo>
                  <a:lnTo>
                    <a:pt x="4966331" y="68648"/>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171622"/>
            </a:xfrm>
            <a:custGeom>
              <a:avLst/>
              <a:pathLst>
                <a:path w="5417816" h="171622">
                  <a:moveTo>
                    <a:pt x="0" y="171622"/>
                  </a:moveTo>
                  <a:lnTo>
                    <a:pt x="225742" y="137297"/>
                  </a:lnTo>
                  <a:lnTo>
                    <a:pt x="451484" y="34324"/>
                  </a:lnTo>
                  <a:lnTo>
                    <a:pt x="677227" y="34324"/>
                  </a:lnTo>
                  <a:lnTo>
                    <a:pt x="902969" y="0"/>
                  </a:lnTo>
                  <a:lnTo>
                    <a:pt x="1128711" y="0"/>
                  </a:lnTo>
                  <a:lnTo>
                    <a:pt x="1354454" y="0"/>
                  </a:lnTo>
                  <a:lnTo>
                    <a:pt x="1580196" y="137297"/>
                  </a:lnTo>
                  <a:lnTo>
                    <a:pt x="1805938" y="102973"/>
                  </a:lnTo>
                  <a:lnTo>
                    <a:pt x="2031681" y="137297"/>
                  </a:lnTo>
                  <a:lnTo>
                    <a:pt x="2257423" y="102973"/>
                  </a:lnTo>
                  <a:lnTo>
                    <a:pt x="2483165" y="0"/>
                  </a:lnTo>
                  <a:lnTo>
                    <a:pt x="2708908" y="0"/>
                  </a:lnTo>
                  <a:lnTo>
                    <a:pt x="2934650" y="34324"/>
                  </a:lnTo>
                  <a:lnTo>
                    <a:pt x="3160393" y="0"/>
                  </a:lnTo>
                  <a:lnTo>
                    <a:pt x="3386135" y="0"/>
                  </a:lnTo>
                  <a:lnTo>
                    <a:pt x="3611877" y="0"/>
                  </a:lnTo>
                  <a:lnTo>
                    <a:pt x="3837620" y="0"/>
                  </a:lnTo>
                  <a:lnTo>
                    <a:pt x="4063362" y="0"/>
                  </a:lnTo>
                  <a:lnTo>
                    <a:pt x="4289104" y="34324"/>
                  </a:lnTo>
                  <a:lnTo>
                    <a:pt x="4514847" y="102973"/>
                  </a:lnTo>
                  <a:lnTo>
                    <a:pt x="4740589" y="137297"/>
                  </a:lnTo>
                  <a:lnTo>
                    <a:pt x="4966331" y="137297"/>
                  </a:lnTo>
                  <a:lnTo>
                    <a:pt x="5192074" y="102973"/>
                  </a:lnTo>
                  <a:lnTo>
                    <a:pt x="5417816" y="102973"/>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4" name="tx114"/>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136592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4" name="tx124"/>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362335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588077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33225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5164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3351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12187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3524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Mongolia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Mongolia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537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7958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8054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1664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4252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6840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1865344"/>
              <a:ext cx="217589" cy="3125415"/>
            </a:xfrm>
            <a:prstGeom prst="rect">
              <a:avLst/>
            </a:prstGeom>
            <a:solidFill>
              <a:srgbClr val="0058AB">
                <a:alpha val="100000"/>
              </a:srgbClr>
            </a:solidFill>
          </p:spPr>
          <p:txBody>
            <a:bodyPr/>
            <a:lstStyle/>
            <a:p/>
          </p:txBody>
        </p:sp>
        <p:sp>
          <p:nvSpPr>
            <p:cNvPr id="39" name="rc39"/>
            <p:cNvSpPr/>
            <p:nvPr/>
          </p:nvSpPr>
          <p:spPr>
            <a:xfrm>
              <a:off x="1472058" y="1911212"/>
              <a:ext cx="217589" cy="3079547"/>
            </a:xfrm>
            <a:prstGeom prst="rect">
              <a:avLst/>
            </a:prstGeom>
            <a:solidFill>
              <a:srgbClr val="0058AB">
                <a:alpha val="100000"/>
              </a:srgbClr>
            </a:solidFill>
          </p:spPr>
          <p:txBody>
            <a:bodyPr/>
            <a:lstStyle/>
            <a:p/>
          </p:txBody>
        </p:sp>
        <p:sp>
          <p:nvSpPr>
            <p:cNvPr id="40" name="rc40"/>
            <p:cNvSpPr/>
            <p:nvPr/>
          </p:nvSpPr>
          <p:spPr>
            <a:xfrm>
              <a:off x="1713825" y="4393197"/>
              <a:ext cx="217589" cy="597562"/>
            </a:xfrm>
            <a:prstGeom prst="rect">
              <a:avLst/>
            </a:prstGeom>
            <a:solidFill>
              <a:srgbClr val="0058AB">
                <a:alpha val="100000"/>
              </a:srgbClr>
            </a:solidFill>
          </p:spPr>
          <p:txBody>
            <a:bodyPr/>
            <a:lstStyle/>
            <a:p/>
          </p:txBody>
        </p:sp>
        <p:sp>
          <p:nvSpPr>
            <p:cNvPr id="41" name="rc41"/>
            <p:cNvSpPr/>
            <p:nvPr/>
          </p:nvSpPr>
          <p:spPr>
            <a:xfrm>
              <a:off x="1955592" y="3831311"/>
              <a:ext cx="217589" cy="1159449"/>
            </a:xfrm>
            <a:prstGeom prst="rect">
              <a:avLst/>
            </a:prstGeom>
            <a:solidFill>
              <a:srgbClr val="0058AB">
                <a:alpha val="100000"/>
              </a:srgbClr>
            </a:solidFill>
          </p:spPr>
          <p:txBody>
            <a:bodyPr/>
            <a:lstStyle/>
            <a:p/>
          </p:txBody>
        </p:sp>
        <p:sp>
          <p:nvSpPr>
            <p:cNvPr id="42" name="rc42"/>
            <p:cNvSpPr/>
            <p:nvPr/>
          </p:nvSpPr>
          <p:spPr>
            <a:xfrm>
              <a:off x="2197358" y="4412309"/>
              <a:ext cx="217589" cy="578450"/>
            </a:xfrm>
            <a:prstGeom prst="rect">
              <a:avLst/>
            </a:prstGeom>
            <a:solidFill>
              <a:srgbClr val="0058AB">
                <a:alpha val="100000"/>
              </a:srgbClr>
            </a:solidFill>
          </p:spPr>
          <p:txBody>
            <a:bodyPr/>
            <a:lstStyle/>
            <a:p/>
          </p:txBody>
        </p:sp>
        <p:sp>
          <p:nvSpPr>
            <p:cNvPr id="43" name="rc43"/>
            <p:cNvSpPr/>
            <p:nvPr/>
          </p:nvSpPr>
          <p:spPr>
            <a:xfrm>
              <a:off x="2439125" y="4400842"/>
              <a:ext cx="217589" cy="589917"/>
            </a:xfrm>
            <a:prstGeom prst="rect">
              <a:avLst/>
            </a:prstGeom>
            <a:solidFill>
              <a:srgbClr val="0058AB">
                <a:alpha val="100000"/>
              </a:srgbClr>
            </a:solidFill>
          </p:spPr>
          <p:txBody>
            <a:bodyPr/>
            <a:lstStyle/>
            <a:p/>
          </p:txBody>
        </p:sp>
        <p:sp>
          <p:nvSpPr>
            <p:cNvPr id="44" name="rc44"/>
            <p:cNvSpPr/>
            <p:nvPr/>
          </p:nvSpPr>
          <p:spPr>
            <a:xfrm>
              <a:off x="2680891" y="4351151"/>
              <a:ext cx="217589" cy="639608"/>
            </a:xfrm>
            <a:prstGeom prst="rect">
              <a:avLst/>
            </a:prstGeom>
            <a:solidFill>
              <a:srgbClr val="0058AB">
                <a:alpha val="100000"/>
              </a:srgbClr>
            </a:solidFill>
          </p:spPr>
          <p:txBody>
            <a:bodyPr/>
            <a:lstStyle/>
            <a:p/>
          </p:txBody>
        </p:sp>
        <p:sp>
          <p:nvSpPr>
            <p:cNvPr id="45" name="rc45"/>
            <p:cNvSpPr/>
            <p:nvPr/>
          </p:nvSpPr>
          <p:spPr>
            <a:xfrm>
              <a:off x="2922658" y="1442336"/>
              <a:ext cx="217589" cy="3548423"/>
            </a:xfrm>
            <a:prstGeom prst="rect">
              <a:avLst/>
            </a:prstGeom>
            <a:solidFill>
              <a:srgbClr val="0058AB">
                <a:alpha val="100000"/>
              </a:srgbClr>
            </a:solidFill>
          </p:spPr>
          <p:txBody>
            <a:bodyPr/>
            <a:lstStyle/>
            <a:p/>
          </p:txBody>
        </p:sp>
        <p:sp>
          <p:nvSpPr>
            <p:cNvPr id="46" name="rc46"/>
            <p:cNvSpPr/>
            <p:nvPr/>
          </p:nvSpPr>
          <p:spPr>
            <a:xfrm>
              <a:off x="3164425" y="3422318"/>
              <a:ext cx="217589" cy="1568441"/>
            </a:xfrm>
            <a:prstGeom prst="rect">
              <a:avLst/>
            </a:prstGeom>
            <a:solidFill>
              <a:srgbClr val="0058AB">
                <a:alpha val="100000"/>
              </a:srgbClr>
            </a:solidFill>
          </p:spPr>
          <p:txBody>
            <a:bodyPr/>
            <a:lstStyle/>
            <a:p/>
          </p:txBody>
        </p:sp>
        <p:sp>
          <p:nvSpPr>
            <p:cNvPr id="47" name="rc47"/>
            <p:cNvSpPr/>
            <p:nvPr/>
          </p:nvSpPr>
          <p:spPr>
            <a:xfrm>
              <a:off x="3406191" y="866434"/>
              <a:ext cx="217589" cy="4124325"/>
            </a:xfrm>
            <a:prstGeom prst="rect">
              <a:avLst/>
            </a:prstGeom>
            <a:solidFill>
              <a:srgbClr val="0058AB">
                <a:alpha val="100000"/>
              </a:srgbClr>
            </a:solidFill>
          </p:spPr>
          <p:txBody>
            <a:bodyPr/>
            <a:lstStyle/>
            <a:p/>
          </p:txBody>
        </p:sp>
        <p:sp>
          <p:nvSpPr>
            <p:cNvPr id="48" name="rc48"/>
            <p:cNvSpPr/>
            <p:nvPr/>
          </p:nvSpPr>
          <p:spPr>
            <a:xfrm>
              <a:off x="3647958" y="3387917"/>
              <a:ext cx="217589" cy="1602842"/>
            </a:xfrm>
            <a:prstGeom prst="rect">
              <a:avLst/>
            </a:prstGeom>
            <a:solidFill>
              <a:srgbClr val="0058AB">
                <a:alpha val="100000"/>
              </a:srgbClr>
            </a:solidFill>
          </p:spPr>
          <p:txBody>
            <a:bodyPr/>
            <a:lstStyle/>
            <a:p/>
          </p:txBody>
        </p:sp>
        <p:sp>
          <p:nvSpPr>
            <p:cNvPr id="49" name="rc49"/>
            <p:cNvSpPr/>
            <p:nvPr/>
          </p:nvSpPr>
          <p:spPr>
            <a:xfrm>
              <a:off x="3889725" y="4154937"/>
              <a:ext cx="217589" cy="835822"/>
            </a:xfrm>
            <a:prstGeom prst="rect">
              <a:avLst/>
            </a:prstGeom>
            <a:solidFill>
              <a:srgbClr val="0058AB">
                <a:alpha val="100000"/>
              </a:srgbClr>
            </a:solidFill>
          </p:spPr>
          <p:txBody>
            <a:bodyPr/>
            <a:lstStyle/>
            <a:p/>
          </p:txBody>
        </p:sp>
        <p:sp>
          <p:nvSpPr>
            <p:cNvPr id="50" name="rc50"/>
            <p:cNvSpPr/>
            <p:nvPr/>
          </p:nvSpPr>
          <p:spPr>
            <a:xfrm>
              <a:off x="4131491" y="4095053"/>
              <a:ext cx="217589" cy="895706"/>
            </a:xfrm>
            <a:prstGeom prst="rect">
              <a:avLst/>
            </a:prstGeom>
            <a:solidFill>
              <a:srgbClr val="0058AB">
                <a:alpha val="100000"/>
              </a:srgbClr>
            </a:solidFill>
          </p:spPr>
          <p:txBody>
            <a:bodyPr/>
            <a:lstStyle/>
            <a:p/>
          </p:txBody>
        </p:sp>
        <p:sp>
          <p:nvSpPr>
            <p:cNvPr id="51" name="rc51"/>
            <p:cNvSpPr/>
            <p:nvPr/>
          </p:nvSpPr>
          <p:spPr>
            <a:xfrm>
              <a:off x="4373258" y="3060468"/>
              <a:ext cx="217589" cy="1930291"/>
            </a:xfrm>
            <a:prstGeom prst="rect">
              <a:avLst/>
            </a:prstGeom>
            <a:solidFill>
              <a:srgbClr val="0058AB">
                <a:alpha val="100000"/>
              </a:srgbClr>
            </a:solidFill>
          </p:spPr>
          <p:txBody>
            <a:bodyPr/>
            <a:lstStyle/>
            <a:p/>
          </p:txBody>
        </p:sp>
        <p:sp>
          <p:nvSpPr>
            <p:cNvPr id="52" name="rc52"/>
            <p:cNvSpPr/>
            <p:nvPr/>
          </p:nvSpPr>
          <p:spPr>
            <a:xfrm>
              <a:off x="4615025" y="4008413"/>
              <a:ext cx="217589" cy="982346"/>
            </a:xfrm>
            <a:prstGeom prst="rect">
              <a:avLst/>
            </a:prstGeom>
            <a:solidFill>
              <a:srgbClr val="0058AB">
                <a:alpha val="100000"/>
              </a:srgbClr>
            </a:solidFill>
          </p:spPr>
          <p:txBody>
            <a:bodyPr/>
            <a:lstStyle/>
            <a:p/>
          </p:txBody>
        </p:sp>
        <p:sp>
          <p:nvSpPr>
            <p:cNvPr id="53" name="rc53"/>
            <p:cNvSpPr/>
            <p:nvPr/>
          </p:nvSpPr>
          <p:spPr>
            <a:xfrm>
              <a:off x="4856791" y="4002043"/>
              <a:ext cx="217589" cy="988716"/>
            </a:xfrm>
            <a:prstGeom prst="rect">
              <a:avLst/>
            </a:prstGeom>
            <a:solidFill>
              <a:srgbClr val="0058AB">
                <a:alpha val="100000"/>
              </a:srgbClr>
            </a:solidFill>
          </p:spPr>
          <p:txBody>
            <a:bodyPr/>
            <a:lstStyle/>
            <a:p/>
          </p:txBody>
        </p:sp>
        <p:sp>
          <p:nvSpPr>
            <p:cNvPr id="54" name="rc54"/>
            <p:cNvSpPr/>
            <p:nvPr/>
          </p:nvSpPr>
          <p:spPr>
            <a:xfrm>
              <a:off x="5098558" y="4021154"/>
              <a:ext cx="217589" cy="969605"/>
            </a:xfrm>
            <a:prstGeom prst="rect">
              <a:avLst/>
            </a:prstGeom>
            <a:solidFill>
              <a:srgbClr val="0058AB">
                <a:alpha val="100000"/>
              </a:srgbClr>
            </a:solidFill>
          </p:spPr>
          <p:txBody>
            <a:bodyPr/>
            <a:lstStyle/>
            <a:p/>
          </p:txBody>
        </p:sp>
        <p:sp>
          <p:nvSpPr>
            <p:cNvPr id="55" name="rc55"/>
            <p:cNvSpPr/>
            <p:nvPr/>
          </p:nvSpPr>
          <p:spPr>
            <a:xfrm>
              <a:off x="5340325" y="4049185"/>
              <a:ext cx="217589" cy="941574"/>
            </a:xfrm>
            <a:prstGeom prst="rect">
              <a:avLst/>
            </a:prstGeom>
            <a:solidFill>
              <a:srgbClr val="0058AB">
                <a:alpha val="100000"/>
              </a:srgbClr>
            </a:solidFill>
          </p:spPr>
          <p:txBody>
            <a:bodyPr/>
            <a:lstStyle/>
            <a:p/>
          </p:txBody>
        </p:sp>
        <p:sp>
          <p:nvSpPr>
            <p:cNvPr id="56" name="rc56"/>
            <p:cNvSpPr/>
            <p:nvPr/>
          </p:nvSpPr>
          <p:spPr>
            <a:xfrm>
              <a:off x="5582091" y="4047911"/>
              <a:ext cx="217589" cy="942848"/>
            </a:xfrm>
            <a:prstGeom prst="rect">
              <a:avLst/>
            </a:prstGeom>
            <a:solidFill>
              <a:srgbClr val="0058AB">
                <a:alpha val="100000"/>
              </a:srgbClr>
            </a:solidFill>
          </p:spPr>
          <p:txBody>
            <a:bodyPr/>
            <a:lstStyle/>
            <a:p/>
          </p:txBody>
        </p:sp>
        <p:sp>
          <p:nvSpPr>
            <p:cNvPr id="57" name="rc57"/>
            <p:cNvSpPr/>
            <p:nvPr/>
          </p:nvSpPr>
          <p:spPr>
            <a:xfrm>
              <a:off x="5823858" y="4031347"/>
              <a:ext cx="217589" cy="959412"/>
            </a:xfrm>
            <a:prstGeom prst="rect">
              <a:avLst/>
            </a:prstGeom>
            <a:solidFill>
              <a:srgbClr val="0058AB">
                <a:alpha val="100000"/>
              </a:srgbClr>
            </a:solidFill>
          </p:spPr>
          <p:txBody>
            <a:bodyPr/>
            <a:lstStyle/>
            <a:p/>
          </p:txBody>
        </p:sp>
        <p:sp>
          <p:nvSpPr>
            <p:cNvPr id="58" name="rc58"/>
            <p:cNvSpPr/>
            <p:nvPr/>
          </p:nvSpPr>
          <p:spPr>
            <a:xfrm>
              <a:off x="6065625" y="3136915"/>
              <a:ext cx="217589" cy="1853844"/>
            </a:xfrm>
            <a:prstGeom prst="rect">
              <a:avLst/>
            </a:prstGeom>
            <a:solidFill>
              <a:srgbClr val="0058AB">
                <a:alpha val="100000"/>
              </a:srgbClr>
            </a:solidFill>
          </p:spPr>
          <p:txBody>
            <a:bodyPr/>
            <a:lstStyle/>
            <a:p/>
          </p:txBody>
        </p:sp>
        <p:sp>
          <p:nvSpPr>
            <p:cNvPr id="59" name="rc59"/>
            <p:cNvSpPr/>
            <p:nvPr/>
          </p:nvSpPr>
          <p:spPr>
            <a:xfrm>
              <a:off x="6307391" y="2335494"/>
              <a:ext cx="217589" cy="2655265"/>
            </a:xfrm>
            <a:prstGeom prst="rect">
              <a:avLst/>
            </a:prstGeom>
            <a:solidFill>
              <a:srgbClr val="0058AB">
                <a:alpha val="100000"/>
              </a:srgbClr>
            </a:solidFill>
          </p:spPr>
          <p:txBody>
            <a:bodyPr/>
            <a:lstStyle/>
            <a:p/>
          </p:txBody>
        </p:sp>
        <p:sp>
          <p:nvSpPr>
            <p:cNvPr id="60" name="rc60"/>
            <p:cNvSpPr/>
            <p:nvPr/>
          </p:nvSpPr>
          <p:spPr>
            <a:xfrm>
              <a:off x="6549158" y="2445068"/>
              <a:ext cx="217589" cy="2545691"/>
            </a:xfrm>
            <a:prstGeom prst="rect">
              <a:avLst/>
            </a:prstGeom>
            <a:solidFill>
              <a:srgbClr val="0058AB">
                <a:alpha val="100000"/>
              </a:srgbClr>
            </a:solidFill>
          </p:spPr>
          <p:txBody>
            <a:bodyPr/>
            <a:lstStyle/>
            <a:p/>
          </p:txBody>
        </p:sp>
        <p:sp>
          <p:nvSpPr>
            <p:cNvPr id="61" name="rc61"/>
            <p:cNvSpPr/>
            <p:nvPr/>
          </p:nvSpPr>
          <p:spPr>
            <a:xfrm>
              <a:off x="6790924" y="3349693"/>
              <a:ext cx="217589" cy="1641066"/>
            </a:xfrm>
            <a:prstGeom prst="rect">
              <a:avLst/>
            </a:prstGeom>
            <a:solidFill>
              <a:srgbClr val="0058AB">
                <a:alpha val="100000"/>
              </a:srgbClr>
            </a:solidFill>
          </p:spPr>
          <p:txBody>
            <a:bodyPr/>
            <a:lstStyle/>
            <a:p/>
          </p:txBody>
        </p:sp>
        <p:sp>
          <p:nvSpPr>
            <p:cNvPr id="62" name="rc62"/>
            <p:cNvSpPr/>
            <p:nvPr/>
          </p:nvSpPr>
          <p:spPr>
            <a:xfrm>
              <a:off x="7032691" y="2597963"/>
              <a:ext cx="217589" cy="2392797"/>
            </a:xfrm>
            <a:prstGeom prst="rect">
              <a:avLst/>
            </a:prstGeom>
            <a:solidFill>
              <a:srgbClr val="0058AB">
                <a:alpha val="100000"/>
              </a:srgbClr>
            </a:solidFill>
          </p:spPr>
          <p:txBody>
            <a:bodyPr/>
            <a:lstStyle/>
            <a:p/>
          </p:txBody>
        </p:sp>
        <p:sp>
          <p:nvSpPr>
            <p:cNvPr id="63" name="rc63"/>
            <p:cNvSpPr/>
            <p:nvPr/>
          </p:nvSpPr>
          <p:spPr>
            <a:xfrm>
              <a:off x="8483291" y="4511691"/>
              <a:ext cx="217589" cy="479069"/>
            </a:xfrm>
            <a:prstGeom prst="rect">
              <a:avLst/>
            </a:prstGeom>
            <a:solidFill>
              <a:srgbClr val="69DBFF">
                <a:alpha val="100000"/>
              </a:srgbClr>
            </a:solidFill>
          </p:spPr>
          <p:txBody>
            <a:bodyPr/>
            <a:lstStyle/>
            <a:p/>
          </p:txBody>
        </p:sp>
        <p:sp>
          <p:nvSpPr>
            <p:cNvPr id="64" name="pl64"/>
            <p:cNvSpPr/>
            <p:nvPr/>
          </p:nvSpPr>
          <p:spPr>
            <a:xfrm>
              <a:off x="6174420" y="4031347"/>
              <a:ext cx="2417666" cy="479706"/>
            </a:xfrm>
            <a:custGeom>
              <a:avLst/>
              <a:pathLst>
                <a:path w="2417666" h="479706">
                  <a:moveTo>
                    <a:pt x="0" y="0"/>
                  </a:moveTo>
                  <a:lnTo>
                    <a:pt x="241766" y="47970"/>
                  </a:lnTo>
                  <a:lnTo>
                    <a:pt x="483533" y="95941"/>
                  </a:lnTo>
                  <a:lnTo>
                    <a:pt x="725299" y="143911"/>
                  </a:lnTo>
                  <a:lnTo>
                    <a:pt x="967066" y="191882"/>
                  </a:lnTo>
                  <a:lnTo>
                    <a:pt x="1208833" y="239853"/>
                  </a:lnTo>
                  <a:lnTo>
                    <a:pt x="1450599" y="287823"/>
                  </a:lnTo>
                  <a:lnTo>
                    <a:pt x="1692366" y="335794"/>
                  </a:lnTo>
                  <a:lnTo>
                    <a:pt x="1934133" y="383764"/>
                  </a:lnTo>
                  <a:lnTo>
                    <a:pt x="2175899" y="431735"/>
                  </a:lnTo>
                  <a:lnTo>
                    <a:pt x="2417666" y="479706"/>
                  </a:lnTo>
                </a:path>
              </a:pathLst>
            </a:custGeom>
            <a:ln w="13550" cap="flat">
              <a:solidFill>
                <a:srgbClr val="000000">
                  <a:alpha val="100000"/>
                </a:srgbClr>
              </a:solidFill>
              <a:prstDash val="solid"/>
              <a:round/>
            </a:ln>
          </p:spPr>
          <p:txBody>
            <a:bodyPr/>
            <a:lstStyle/>
            <a:p/>
          </p:txBody>
        </p:sp>
        <p:sp>
          <p:nvSpPr>
            <p:cNvPr id="65" name="pt65"/>
            <p:cNvSpPr/>
            <p:nvPr/>
          </p:nvSpPr>
          <p:spPr>
            <a:xfrm>
              <a:off x="6149594" y="4006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054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1024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150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198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246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2943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3423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3902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438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486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5921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8" name="tx78"/>
            <p:cNvSpPr/>
            <p:nvPr/>
          </p:nvSpPr>
          <p:spPr>
            <a:xfrm>
              <a:off x="508103" y="238509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9" name="tx79"/>
            <p:cNvSpPr/>
            <p:nvPr/>
          </p:nvSpPr>
          <p:spPr>
            <a:xfrm>
              <a:off x="508103" y="111097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22896" y="398022"/>
              <a:ext cx="60853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Mongolia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212%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3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3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59828"/>
              <a:ext cx="249522" cy="1042868"/>
            </a:xfrm>
            <a:prstGeom prst="rect">
              <a:avLst/>
            </a:prstGeom>
            <a:solidFill>
              <a:srgbClr val="80BD41">
                <a:alpha val="100000"/>
              </a:srgbClr>
            </a:solidFill>
          </p:spPr>
          <p:txBody>
            <a:bodyPr/>
            <a:lstStyle/>
            <a:p/>
          </p:txBody>
        </p:sp>
        <p:sp>
          <p:nvSpPr>
            <p:cNvPr id="22" name="rc22"/>
            <p:cNvSpPr/>
            <p:nvPr/>
          </p:nvSpPr>
          <p:spPr>
            <a:xfrm>
              <a:off x="1296273" y="3005011"/>
              <a:ext cx="249522" cy="54817"/>
            </a:xfrm>
            <a:prstGeom prst="rect">
              <a:avLst/>
            </a:prstGeom>
            <a:solidFill>
              <a:srgbClr val="1CABE2">
                <a:alpha val="100000"/>
              </a:srgbClr>
            </a:solidFill>
          </p:spPr>
          <p:txBody>
            <a:bodyPr/>
            <a:lstStyle/>
            <a:p/>
          </p:txBody>
        </p:sp>
        <p:sp>
          <p:nvSpPr>
            <p:cNvPr id="23" name="rc23"/>
            <p:cNvSpPr/>
            <p:nvPr/>
          </p:nvSpPr>
          <p:spPr>
            <a:xfrm>
              <a:off x="1573521" y="3075266"/>
              <a:ext cx="249522" cy="1027430"/>
            </a:xfrm>
            <a:prstGeom prst="rect">
              <a:avLst/>
            </a:prstGeom>
            <a:solidFill>
              <a:srgbClr val="80BD41">
                <a:alpha val="100000"/>
              </a:srgbClr>
            </a:solidFill>
          </p:spPr>
          <p:txBody>
            <a:bodyPr/>
            <a:lstStyle/>
            <a:p/>
          </p:txBody>
        </p:sp>
        <p:sp>
          <p:nvSpPr>
            <p:cNvPr id="24" name="rc24"/>
            <p:cNvSpPr/>
            <p:nvPr/>
          </p:nvSpPr>
          <p:spPr>
            <a:xfrm>
              <a:off x="1573521" y="3021121"/>
              <a:ext cx="249522" cy="54145"/>
            </a:xfrm>
            <a:prstGeom prst="rect">
              <a:avLst/>
            </a:prstGeom>
            <a:solidFill>
              <a:srgbClr val="1CABE2">
                <a:alpha val="100000"/>
              </a:srgbClr>
            </a:solidFill>
          </p:spPr>
          <p:txBody>
            <a:bodyPr/>
            <a:lstStyle/>
            <a:p/>
          </p:txBody>
        </p:sp>
        <p:sp>
          <p:nvSpPr>
            <p:cNvPr id="25" name="rc25"/>
            <p:cNvSpPr/>
            <p:nvPr/>
          </p:nvSpPr>
          <p:spPr>
            <a:xfrm>
              <a:off x="1850769" y="3064303"/>
              <a:ext cx="249522" cy="1038393"/>
            </a:xfrm>
            <a:prstGeom prst="rect">
              <a:avLst/>
            </a:prstGeom>
            <a:solidFill>
              <a:srgbClr val="80BD41">
                <a:alpha val="100000"/>
              </a:srgbClr>
            </a:solidFill>
          </p:spPr>
          <p:txBody>
            <a:bodyPr/>
            <a:lstStyle/>
            <a:p/>
          </p:txBody>
        </p:sp>
        <p:sp>
          <p:nvSpPr>
            <p:cNvPr id="26" name="rc26"/>
            <p:cNvSpPr/>
            <p:nvPr/>
          </p:nvSpPr>
          <p:spPr>
            <a:xfrm>
              <a:off x="1850769" y="3053787"/>
              <a:ext cx="249522" cy="10515"/>
            </a:xfrm>
            <a:prstGeom prst="rect">
              <a:avLst/>
            </a:prstGeom>
            <a:solidFill>
              <a:srgbClr val="1CABE2">
                <a:alpha val="100000"/>
              </a:srgbClr>
            </a:solidFill>
          </p:spPr>
          <p:txBody>
            <a:bodyPr/>
            <a:lstStyle/>
            <a:p/>
          </p:txBody>
        </p:sp>
        <p:sp>
          <p:nvSpPr>
            <p:cNvPr id="27" name="rc27"/>
            <p:cNvSpPr/>
            <p:nvPr/>
          </p:nvSpPr>
          <p:spPr>
            <a:xfrm>
              <a:off x="2128016" y="3105024"/>
              <a:ext cx="249522" cy="997672"/>
            </a:xfrm>
            <a:prstGeom prst="rect">
              <a:avLst/>
            </a:prstGeom>
            <a:solidFill>
              <a:srgbClr val="80BD41">
                <a:alpha val="100000"/>
              </a:srgbClr>
            </a:solidFill>
          </p:spPr>
          <p:txBody>
            <a:bodyPr/>
            <a:lstStyle/>
            <a:p/>
          </p:txBody>
        </p:sp>
        <p:sp>
          <p:nvSpPr>
            <p:cNvPr id="28" name="rc28"/>
            <p:cNvSpPr/>
            <p:nvPr/>
          </p:nvSpPr>
          <p:spPr>
            <a:xfrm>
              <a:off x="2128016" y="3084664"/>
              <a:ext cx="249522" cy="20360"/>
            </a:xfrm>
            <a:prstGeom prst="rect">
              <a:avLst/>
            </a:prstGeom>
            <a:solidFill>
              <a:srgbClr val="1CABE2">
                <a:alpha val="100000"/>
              </a:srgbClr>
            </a:solidFill>
          </p:spPr>
          <p:txBody>
            <a:bodyPr/>
            <a:lstStyle/>
            <a:p/>
          </p:txBody>
        </p:sp>
        <p:sp>
          <p:nvSpPr>
            <p:cNvPr id="29" name="rc29"/>
            <p:cNvSpPr/>
            <p:nvPr/>
          </p:nvSpPr>
          <p:spPr>
            <a:xfrm>
              <a:off x="2405264" y="3097865"/>
              <a:ext cx="249522" cy="1004832"/>
            </a:xfrm>
            <a:prstGeom prst="rect">
              <a:avLst/>
            </a:prstGeom>
            <a:solidFill>
              <a:srgbClr val="80BD41">
                <a:alpha val="100000"/>
              </a:srgbClr>
            </a:solidFill>
          </p:spPr>
          <p:txBody>
            <a:bodyPr/>
            <a:lstStyle/>
            <a:p/>
          </p:txBody>
        </p:sp>
        <p:sp>
          <p:nvSpPr>
            <p:cNvPr id="30" name="rc30"/>
            <p:cNvSpPr/>
            <p:nvPr/>
          </p:nvSpPr>
          <p:spPr>
            <a:xfrm>
              <a:off x="2405264" y="3087796"/>
              <a:ext cx="249522" cy="10068"/>
            </a:xfrm>
            <a:prstGeom prst="rect">
              <a:avLst/>
            </a:prstGeom>
            <a:solidFill>
              <a:srgbClr val="1CABE2">
                <a:alpha val="100000"/>
              </a:srgbClr>
            </a:solidFill>
          </p:spPr>
          <p:txBody>
            <a:bodyPr/>
            <a:lstStyle/>
            <a:p/>
          </p:txBody>
        </p:sp>
        <p:sp>
          <p:nvSpPr>
            <p:cNvPr id="31" name="rc31"/>
            <p:cNvSpPr/>
            <p:nvPr/>
          </p:nvSpPr>
          <p:spPr>
            <a:xfrm>
              <a:off x="2682512" y="3078175"/>
              <a:ext cx="249522" cy="1024521"/>
            </a:xfrm>
            <a:prstGeom prst="rect">
              <a:avLst/>
            </a:prstGeom>
            <a:solidFill>
              <a:srgbClr val="80BD41">
                <a:alpha val="100000"/>
              </a:srgbClr>
            </a:solidFill>
          </p:spPr>
          <p:txBody>
            <a:bodyPr/>
            <a:lstStyle/>
            <a:p/>
          </p:txBody>
        </p:sp>
        <p:sp>
          <p:nvSpPr>
            <p:cNvPr id="32" name="rc32"/>
            <p:cNvSpPr/>
            <p:nvPr/>
          </p:nvSpPr>
          <p:spPr>
            <a:xfrm>
              <a:off x="2682512" y="3067883"/>
              <a:ext cx="249522" cy="10292"/>
            </a:xfrm>
            <a:prstGeom prst="rect">
              <a:avLst/>
            </a:prstGeom>
            <a:solidFill>
              <a:srgbClr val="1CABE2">
                <a:alpha val="100000"/>
              </a:srgbClr>
            </a:solidFill>
          </p:spPr>
          <p:txBody>
            <a:bodyPr/>
            <a:lstStyle/>
            <a:p/>
          </p:txBody>
        </p:sp>
        <p:sp>
          <p:nvSpPr>
            <p:cNvPr id="33" name="rc33"/>
            <p:cNvSpPr/>
            <p:nvPr/>
          </p:nvSpPr>
          <p:spPr>
            <a:xfrm>
              <a:off x="2959759" y="2989796"/>
              <a:ext cx="249522" cy="1112900"/>
            </a:xfrm>
            <a:prstGeom prst="rect">
              <a:avLst/>
            </a:prstGeom>
            <a:solidFill>
              <a:srgbClr val="80BD41">
                <a:alpha val="100000"/>
              </a:srgbClr>
            </a:solidFill>
          </p:spPr>
          <p:txBody>
            <a:bodyPr/>
            <a:lstStyle/>
            <a:p/>
          </p:txBody>
        </p:sp>
        <p:sp>
          <p:nvSpPr>
            <p:cNvPr id="34" name="rc34"/>
            <p:cNvSpPr/>
            <p:nvPr/>
          </p:nvSpPr>
          <p:spPr>
            <a:xfrm>
              <a:off x="2959759" y="2978609"/>
              <a:ext cx="249522" cy="11187"/>
            </a:xfrm>
            <a:prstGeom prst="rect">
              <a:avLst/>
            </a:prstGeom>
            <a:solidFill>
              <a:srgbClr val="1CABE2">
                <a:alpha val="100000"/>
              </a:srgbClr>
            </a:solidFill>
          </p:spPr>
          <p:txBody>
            <a:bodyPr/>
            <a:lstStyle/>
            <a:p/>
          </p:txBody>
        </p:sp>
        <p:sp>
          <p:nvSpPr>
            <p:cNvPr id="35" name="rc35"/>
            <p:cNvSpPr/>
            <p:nvPr/>
          </p:nvSpPr>
          <p:spPr>
            <a:xfrm>
              <a:off x="3237007" y="2918870"/>
              <a:ext cx="249522" cy="1183827"/>
            </a:xfrm>
            <a:prstGeom prst="rect">
              <a:avLst/>
            </a:prstGeom>
            <a:solidFill>
              <a:srgbClr val="80BD41">
                <a:alpha val="100000"/>
              </a:srgbClr>
            </a:solidFill>
          </p:spPr>
          <p:txBody>
            <a:bodyPr/>
            <a:lstStyle/>
            <a:p/>
          </p:txBody>
        </p:sp>
        <p:sp>
          <p:nvSpPr>
            <p:cNvPr id="36" name="rc36"/>
            <p:cNvSpPr/>
            <p:nvPr/>
          </p:nvSpPr>
          <p:spPr>
            <a:xfrm>
              <a:off x="3237007" y="2856445"/>
              <a:ext cx="249522" cy="62424"/>
            </a:xfrm>
            <a:prstGeom prst="rect">
              <a:avLst/>
            </a:prstGeom>
            <a:solidFill>
              <a:srgbClr val="1CABE2">
                <a:alpha val="100000"/>
              </a:srgbClr>
            </a:solidFill>
          </p:spPr>
          <p:txBody>
            <a:bodyPr/>
            <a:lstStyle/>
            <a:p/>
          </p:txBody>
        </p:sp>
        <p:sp>
          <p:nvSpPr>
            <p:cNvPr id="37" name="rc37"/>
            <p:cNvSpPr/>
            <p:nvPr/>
          </p:nvSpPr>
          <p:spPr>
            <a:xfrm>
              <a:off x="3514255" y="2753523"/>
              <a:ext cx="249522" cy="1349173"/>
            </a:xfrm>
            <a:prstGeom prst="rect">
              <a:avLst/>
            </a:prstGeom>
            <a:solidFill>
              <a:srgbClr val="80BD41">
                <a:alpha val="100000"/>
              </a:srgbClr>
            </a:solidFill>
          </p:spPr>
          <p:txBody>
            <a:bodyPr/>
            <a:lstStyle/>
            <a:p/>
          </p:txBody>
        </p:sp>
        <p:sp>
          <p:nvSpPr>
            <p:cNvPr id="38" name="rc38"/>
            <p:cNvSpPr/>
            <p:nvPr/>
          </p:nvSpPr>
          <p:spPr>
            <a:xfrm>
              <a:off x="3514255" y="2726003"/>
              <a:ext cx="249522" cy="27520"/>
            </a:xfrm>
            <a:prstGeom prst="rect">
              <a:avLst/>
            </a:prstGeom>
            <a:solidFill>
              <a:srgbClr val="1CABE2">
                <a:alpha val="100000"/>
              </a:srgbClr>
            </a:solidFill>
          </p:spPr>
          <p:txBody>
            <a:bodyPr/>
            <a:lstStyle/>
            <a:p/>
          </p:txBody>
        </p:sp>
        <p:sp>
          <p:nvSpPr>
            <p:cNvPr id="39" name="rc39"/>
            <p:cNvSpPr/>
            <p:nvPr/>
          </p:nvSpPr>
          <p:spPr>
            <a:xfrm>
              <a:off x="3791502" y="2726450"/>
              <a:ext cx="249522" cy="1376246"/>
            </a:xfrm>
            <a:prstGeom prst="rect">
              <a:avLst/>
            </a:prstGeom>
            <a:solidFill>
              <a:srgbClr val="80BD41">
                <a:alpha val="100000"/>
              </a:srgbClr>
            </a:solidFill>
          </p:spPr>
          <p:txBody>
            <a:bodyPr/>
            <a:lstStyle/>
            <a:p/>
          </p:txBody>
        </p:sp>
        <p:sp>
          <p:nvSpPr>
            <p:cNvPr id="40" name="rc40"/>
            <p:cNvSpPr/>
            <p:nvPr/>
          </p:nvSpPr>
          <p:spPr>
            <a:xfrm>
              <a:off x="3791502" y="2653957"/>
              <a:ext cx="249522" cy="72492"/>
            </a:xfrm>
            <a:prstGeom prst="rect">
              <a:avLst/>
            </a:prstGeom>
            <a:solidFill>
              <a:srgbClr val="1CABE2">
                <a:alpha val="100000"/>
              </a:srgbClr>
            </a:solidFill>
          </p:spPr>
          <p:txBody>
            <a:bodyPr/>
            <a:lstStyle/>
            <a:p/>
          </p:txBody>
        </p:sp>
        <p:sp>
          <p:nvSpPr>
            <p:cNvPr id="41" name="rc41"/>
            <p:cNvSpPr/>
            <p:nvPr/>
          </p:nvSpPr>
          <p:spPr>
            <a:xfrm>
              <a:off x="4068750" y="2723318"/>
              <a:ext cx="249522" cy="1379378"/>
            </a:xfrm>
            <a:prstGeom prst="rect">
              <a:avLst/>
            </a:prstGeom>
            <a:solidFill>
              <a:srgbClr val="80BD41">
                <a:alpha val="100000"/>
              </a:srgbClr>
            </a:solidFill>
          </p:spPr>
          <p:txBody>
            <a:bodyPr/>
            <a:lstStyle/>
            <a:p/>
          </p:txBody>
        </p:sp>
        <p:sp>
          <p:nvSpPr>
            <p:cNvPr id="42" name="rc42"/>
            <p:cNvSpPr/>
            <p:nvPr/>
          </p:nvSpPr>
          <p:spPr>
            <a:xfrm>
              <a:off x="4068750" y="2695126"/>
              <a:ext cx="249522" cy="28191"/>
            </a:xfrm>
            <a:prstGeom prst="rect">
              <a:avLst/>
            </a:prstGeom>
            <a:solidFill>
              <a:srgbClr val="1CABE2">
                <a:alpha val="100000"/>
              </a:srgbClr>
            </a:solidFill>
          </p:spPr>
          <p:txBody>
            <a:bodyPr/>
            <a:lstStyle/>
            <a:p/>
          </p:txBody>
        </p:sp>
        <p:sp>
          <p:nvSpPr>
            <p:cNvPr id="43" name="rc43"/>
            <p:cNvSpPr/>
            <p:nvPr/>
          </p:nvSpPr>
          <p:spPr>
            <a:xfrm>
              <a:off x="4345998" y="2649483"/>
              <a:ext cx="249522" cy="1453214"/>
            </a:xfrm>
            <a:prstGeom prst="rect">
              <a:avLst/>
            </a:prstGeom>
            <a:solidFill>
              <a:srgbClr val="80BD41">
                <a:alpha val="100000"/>
              </a:srgbClr>
            </a:solidFill>
          </p:spPr>
          <p:txBody>
            <a:bodyPr/>
            <a:lstStyle/>
            <a:p/>
          </p:txBody>
        </p:sp>
        <p:sp>
          <p:nvSpPr>
            <p:cNvPr id="44" name="rc44"/>
            <p:cNvSpPr/>
            <p:nvPr/>
          </p:nvSpPr>
          <p:spPr>
            <a:xfrm>
              <a:off x="4345998" y="2634715"/>
              <a:ext cx="249522" cy="14767"/>
            </a:xfrm>
            <a:prstGeom prst="rect">
              <a:avLst/>
            </a:prstGeom>
            <a:solidFill>
              <a:srgbClr val="1CABE2">
                <a:alpha val="100000"/>
              </a:srgbClr>
            </a:solidFill>
          </p:spPr>
          <p:txBody>
            <a:bodyPr/>
            <a:lstStyle/>
            <a:p/>
          </p:txBody>
        </p:sp>
        <p:sp>
          <p:nvSpPr>
            <p:cNvPr id="45" name="rc45"/>
            <p:cNvSpPr/>
            <p:nvPr/>
          </p:nvSpPr>
          <p:spPr>
            <a:xfrm>
              <a:off x="4623245" y="2544994"/>
              <a:ext cx="249522" cy="1557702"/>
            </a:xfrm>
            <a:prstGeom prst="rect">
              <a:avLst/>
            </a:prstGeom>
            <a:solidFill>
              <a:srgbClr val="80BD41">
                <a:alpha val="100000"/>
              </a:srgbClr>
            </a:solidFill>
          </p:spPr>
          <p:txBody>
            <a:bodyPr/>
            <a:lstStyle/>
            <a:p/>
          </p:txBody>
        </p:sp>
        <p:sp>
          <p:nvSpPr>
            <p:cNvPr id="46" name="rc46"/>
            <p:cNvSpPr/>
            <p:nvPr/>
          </p:nvSpPr>
          <p:spPr>
            <a:xfrm>
              <a:off x="4623245" y="2529332"/>
              <a:ext cx="249522" cy="15662"/>
            </a:xfrm>
            <a:prstGeom prst="rect">
              <a:avLst/>
            </a:prstGeom>
            <a:solidFill>
              <a:srgbClr val="1CABE2">
                <a:alpha val="100000"/>
              </a:srgbClr>
            </a:solidFill>
          </p:spPr>
          <p:txBody>
            <a:bodyPr/>
            <a:lstStyle/>
            <a:p/>
          </p:txBody>
        </p:sp>
        <p:sp>
          <p:nvSpPr>
            <p:cNvPr id="47" name="rc47"/>
            <p:cNvSpPr/>
            <p:nvPr/>
          </p:nvSpPr>
          <p:spPr>
            <a:xfrm>
              <a:off x="4900493" y="2442072"/>
              <a:ext cx="249522" cy="1660624"/>
            </a:xfrm>
            <a:prstGeom prst="rect">
              <a:avLst/>
            </a:prstGeom>
            <a:solidFill>
              <a:srgbClr val="80BD41">
                <a:alpha val="100000"/>
              </a:srgbClr>
            </a:solidFill>
          </p:spPr>
          <p:txBody>
            <a:bodyPr/>
            <a:lstStyle/>
            <a:p/>
          </p:txBody>
        </p:sp>
        <p:sp>
          <p:nvSpPr>
            <p:cNvPr id="48" name="rc48"/>
            <p:cNvSpPr/>
            <p:nvPr/>
          </p:nvSpPr>
          <p:spPr>
            <a:xfrm>
              <a:off x="4900493" y="2408287"/>
              <a:ext cx="249522" cy="33785"/>
            </a:xfrm>
            <a:prstGeom prst="rect">
              <a:avLst/>
            </a:prstGeom>
            <a:solidFill>
              <a:srgbClr val="1CABE2">
                <a:alpha val="100000"/>
              </a:srgbClr>
            </a:solidFill>
          </p:spPr>
          <p:txBody>
            <a:bodyPr/>
            <a:lstStyle/>
            <a:p/>
          </p:txBody>
        </p:sp>
        <p:sp>
          <p:nvSpPr>
            <p:cNvPr id="49" name="rc49"/>
            <p:cNvSpPr/>
            <p:nvPr/>
          </p:nvSpPr>
          <p:spPr>
            <a:xfrm>
              <a:off x="5177741" y="2395310"/>
              <a:ext cx="249522" cy="1707386"/>
            </a:xfrm>
            <a:prstGeom prst="rect">
              <a:avLst/>
            </a:prstGeom>
            <a:solidFill>
              <a:srgbClr val="80BD41">
                <a:alpha val="100000"/>
              </a:srgbClr>
            </a:solidFill>
          </p:spPr>
          <p:txBody>
            <a:bodyPr/>
            <a:lstStyle/>
            <a:p/>
          </p:txBody>
        </p:sp>
        <p:sp>
          <p:nvSpPr>
            <p:cNvPr id="50" name="rc50"/>
            <p:cNvSpPr/>
            <p:nvPr/>
          </p:nvSpPr>
          <p:spPr>
            <a:xfrm>
              <a:off x="5177741" y="2378082"/>
              <a:ext cx="249522" cy="17228"/>
            </a:xfrm>
            <a:prstGeom prst="rect">
              <a:avLst/>
            </a:prstGeom>
            <a:solidFill>
              <a:srgbClr val="1CABE2">
                <a:alpha val="100000"/>
              </a:srgbClr>
            </a:solidFill>
          </p:spPr>
          <p:txBody>
            <a:bodyPr/>
            <a:lstStyle/>
            <a:p/>
          </p:txBody>
        </p:sp>
        <p:sp>
          <p:nvSpPr>
            <p:cNvPr id="51" name="rc51"/>
            <p:cNvSpPr/>
            <p:nvPr/>
          </p:nvSpPr>
          <p:spPr>
            <a:xfrm>
              <a:off x="5454988" y="2383004"/>
              <a:ext cx="249522" cy="1719692"/>
            </a:xfrm>
            <a:prstGeom prst="rect">
              <a:avLst/>
            </a:prstGeom>
            <a:solidFill>
              <a:srgbClr val="80BD41">
                <a:alpha val="100000"/>
              </a:srgbClr>
            </a:solidFill>
          </p:spPr>
          <p:txBody>
            <a:bodyPr/>
            <a:lstStyle/>
            <a:p/>
          </p:txBody>
        </p:sp>
        <p:sp>
          <p:nvSpPr>
            <p:cNvPr id="52" name="rc52"/>
            <p:cNvSpPr/>
            <p:nvPr/>
          </p:nvSpPr>
          <p:spPr>
            <a:xfrm>
              <a:off x="5454988" y="2365552"/>
              <a:ext cx="249522" cy="17451"/>
            </a:xfrm>
            <a:prstGeom prst="rect">
              <a:avLst/>
            </a:prstGeom>
            <a:solidFill>
              <a:srgbClr val="1CABE2">
                <a:alpha val="100000"/>
              </a:srgbClr>
            </a:solidFill>
          </p:spPr>
          <p:txBody>
            <a:bodyPr/>
            <a:lstStyle/>
            <a:p/>
          </p:txBody>
        </p:sp>
        <p:sp>
          <p:nvSpPr>
            <p:cNvPr id="53" name="rc53"/>
            <p:cNvSpPr/>
            <p:nvPr/>
          </p:nvSpPr>
          <p:spPr>
            <a:xfrm>
              <a:off x="5732236" y="2416566"/>
              <a:ext cx="249522" cy="1686131"/>
            </a:xfrm>
            <a:prstGeom prst="rect">
              <a:avLst/>
            </a:prstGeom>
            <a:solidFill>
              <a:srgbClr val="80BD41">
                <a:alpha val="100000"/>
              </a:srgbClr>
            </a:solidFill>
          </p:spPr>
          <p:txBody>
            <a:bodyPr/>
            <a:lstStyle/>
            <a:p/>
          </p:txBody>
        </p:sp>
        <p:sp>
          <p:nvSpPr>
            <p:cNvPr id="54" name="rc54"/>
            <p:cNvSpPr/>
            <p:nvPr/>
          </p:nvSpPr>
          <p:spPr>
            <a:xfrm>
              <a:off x="5732236" y="2399561"/>
              <a:ext cx="249522" cy="17004"/>
            </a:xfrm>
            <a:prstGeom prst="rect">
              <a:avLst/>
            </a:prstGeom>
            <a:solidFill>
              <a:srgbClr val="1CABE2">
                <a:alpha val="100000"/>
              </a:srgbClr>
            </a:solidFill>
          </p:spPr>
          <p:txBody>
            <a:bodyPr/>
            <a:lstStyle/>
            <a:p/>
          </p:txBody>
        </p:sp>
        <p:sp>
          <p:nvSpPr>
            <p:cNvPr id="55" name="rc55"/>
            <p:cNvSpPr/>
            <p:nvPr/>
          </p:nvSpPr>
          <p:spPr>
            <a:xfrm>
              <a:off x="6009484" y="2464670"/>
              <a:ext cx="249522" cy="1638026"/>
            </a:xfrm>
            <a:prstGeom prst="rect">
              <a:avLst/>
            </a:prstGeom>
            <a:solidFill>
              <a:srgbClr val="80BD41">
                <a:alpha val="100000"/>
              </a:srgbClr>
            </a:solidFill>
          </p:spPr>
          <p:txBody>
            <a:bodyPr/>
            <a:lstStyle/>
            <a:p/>
          </p:txBody>
        </p:sp>
        <p:sp>
          <p:nvSpPr>
            <p:cNvPr id="56" name="rc56"/>
            <p:cNvSpPr/>
            <p:nvPr/>
          </p:nvSpPr>
          <p:spPr>
            <a:xfrm>
              <a:off x="6009484" y="2448113"/>
              <a:ext cx="249522" cy="16557"/>
            </a:xfrm>
            <a:prstGeom prst="rect">
              <a:avLst/>
            </a:prstGeom>
            <a:solidFill>
              <a:srgbClr val="1CABE2">
                <a:alpha val="100000"/>
              </a:srgbClr>
            </a:solidFill>
          </p:spPr>
          <p:txBody>
            <a:bodyPr/>
            <a:lstStyle/>
            <a:p/>
          </p:txBody>
        </p:sp>
        <p:sp>
          <p:nvSpPr>
            <p:cNvPr id="57" name="rc57"/>
            <p:cNvSpPr/>
            <p:nvPr/>
          </p:nvSpPr>
          <p:spPr>
            <a:xfrm>
              <a:off x="6286731" y="2463104"/>
              <a:ext cx="249522" cy="1639592"/>
            </a:xfrm>
            <a:prstGeom prst="rect">
              <a:avLst/>
            </a:prstGeom>
            <a:solidFill>
              <a:srgbClr val="80BD41">
                <a:alpha val="100000"/>
              </a:srgbClr>
            </a:solidFill>
          </p:spPr>
          <p:txBody>
            <a:bodyPr/>
            <a:lstStyle/>
            <a:p/>
          </p:txBody>
        </p:sp>
        <p:sp>
          <p:nvSpPr>
            <p:cNvPr id="58" name="rc58"/>
            <p:cNvSpPr/>
            <p:nvPr/>
          </p:nvSpPr>
          <p:spPr>
            <a:xfrm>
              <a:off x="6286731" y="2446547"/>
              <a:ext cx="249522" cy="16557"/>
            </a:xfrm>
            <a:prstGeom prst="rect">
              <a:avLst/>
            </a:prstGeom>
            <a:solidFill>
              <a:srgbClr val="1CABE2">
                <a:alpha val="100000"/>
              </a:srgbClr>
            </a:solidFill>
          </p:spPr>
          <p:txBody>
            <a:bodyPr/>
            <a:lstStyle/>
            <a:p/>
          </p:txBody>
        </p:sp>
        <p:sp>
          <p:nvSpPr>
            <p:cNvPr id="59" name="rc59"/>
            <p:cNvSpPr/>
            <p:nvPr/>
          </p:nvSpPr>
          <p:spPr>
            <a:xfrm>
              <a:off x="6563979" y="2435807"/>
              <a:ext cx="249522" cy="1666889"/>
            </a:xfrm>
            <a:prstGeom prst="rect">
              <a:avLst/>
            </a:prstGeom>
            <a:solidFill>
              <a:srgbClr val="80BD41">
                <a:alpha val="100000"/>
              </a:srgbClr>
            </a:solidFill>
          </p:spPr>
          <p:txBody>
            <a:bodyPr/>
            <a:lstStyle/>
            <a:p/>
          </p:txBody>
        </p:sp>
        <p:sp>
          <p:nvSpPr>
            <p:cNvPr id="60" name="rc60"/>
            <p:cNvSpPr/>
            <p:nvPr/>
          </p:nvSpPr>
          <p:spPr>
            <a:xfrm>
              <a:off x="6563979" y="2419027"/>
              <a:ext cx="249522" cy="16780"/>
            </a:xfrm>
            <a:prstGeom prst="rect">
              <a:avLst/>
            </a:prstGeom>
            <a:solidFill>
              <a:srgbClr val="1CABE2">
                <a:alpha val="100000"/>
              </a:srgbClr>
            </a:solidFill>
          </p:spPr>
          <p:txBody>
            <a:bodyPr/>
            <a:lstStyle/>
            <a:p/>
          </p:txBody>
        </p:sp>
        <p:sp>
          <p:nvSpPr>
            <p:cNvPr id="61" name="rc61"/>
            <p:cNvSpPr/>
            <p:nvPr/>
          </p:nvSpPr>
          <p:spPr>
            <a:xfrm>
              <a:off x="6841227" y="2508077"/>
              <a:ext cx="249522" cy="1594620"/>
            </a:xfrm>
            <a:prstGeom prst="rect">
              <a:avLst/>
            </a:prstGeom>
            <a:solidFill>
              <a:srgbClr val="80BD41">
                <a:alpha val="100000"/>
              </a:srgbClr>
            </a:solidFill>
          </p:spPr>
          <p:txBody>
            <a:bodyPr/>
            <a:lstStyle/>
            <a:p/>
          </p:txBody>
        </p:sp>
        <p:sp>
          <p:nvSpPr>
            <p:cNvPr id="62" name="rc62"/>
            <p:cNvSpPr/>
            <p:nvPr/>
          </p:nvSpPr>
          <p:spPr>
            <a:xfrm>
              <a:off x="6841227" y="2475410"/>
              <a:ext cx="249522" cy="32666"/>
            </a:xfrm>
            <a:prstGeom prst="rect">
              <a:avLst/>
            </a:prstGeom>
            <a:solidFill>
              <a:srgbClr val="1CABE2">
                <a:alpha val="100000"/>
              </a:srgbClr>
            </a:solidFill>
          </p:spPr>
          <p:txBody>
            <a:bodyPr/>
            <a:lstStyle/>
            <a:p/>
          </p:txBody>
        </p:sp>
        <p:sp>
          <p:nvSpPr>
            <p:cNvPr id="63" name="rc63"/>
            <p:cNvSpPr/>
            <p:nvPr/>
          </p:nvSpPr>
          <p:spPr>
            <a:xfrm>
              <a:off x="7118474" y="2594889"/>
              <a:ext cx="249522" cy="1507807"/>
            </a:xfrm>
            <a:prstGeom prst="rect">
              <a:avLst/>
            </a:prstGeom>
            <a:solidFill>
              <a:srgbClr val="80BD41">
                <a:alpha val="100000"/>
              </a:srgbClr>
            </a:solidFill>
          </p:spPr>
          <p:txBody>
            <a:bodyPr/>
            <a:lstStyle/>
            <a:p/>
          </p:txBody>
        </p:sp>
        <p:sp>
          <p:nvSpPr>
            <p:cNvPr id="64" name="rc64"/>
            <p:cNvSpPr/>
            <p:nvPr/>
          </p:nvSpPr>
          <p:spPr>
            <a:xfrm>
              <a:off x="7118474" y="2548350"/>
              <a:ext cx="249522" cy="46538"/>
            </a:xfrm>
            <a:prstGeom prst="rect">
              <a:avLst/>
            </a:prstGeom>
            <a:solidFill>
              <a:srgbClr val="1CABE2">
                <a:alpha val="100000"/>
              </a:srgbClr>
            </a:solidFill>
          </p:spPr>
          <p:txBody>
            <a:bodyPr/>
            <a:lstStyle/>
            <a:p/>
          </p:txBody>
        </p:sp>
        <p:sp>
          <p:nvSpPr>
            <p:cNvPr id="65" name="rc65"/>
            <p:cNvSpPr/>
            <p:nvPr/>
          </p:nvSpPr>
          <p:spPr>
            <a:xfrm>
              <a:off x="7395722" y="2657314"/>
              <a:ext cx="249522" cy="1445383"/>
            </a:xfrm>
            <a:prstGeom prst="rect">
              <a:avLst/>
            </a:prstGeom>
            <a:solidFill>
              <a:srgbClr val="80BD41">
                <a:alpha val="100000"/>
              </a:srgbClr>
            </a:solidFill>
          </p:spPr>
          <p:txBody>
            <a:bodyPr/>
            <a:lstStyle/>
            <a:p/>
          </p:txBody>
        </p:sp>
        <p:sp>
          <p:nvSpPr>
            <p:cNvPr id="66" name="rc66"/>
            <p:cNvSpPr/>
            <p:nvPr/>
          </p:nvSpPr>
          <p:spPr>
            <a:xfrm>
              <a:off x="7395722" y="2612565"/>
              <a:ext cx="249522" cy="44748"/>
            </a:xfrm>
            <a:prstGeom prst="rect">
              <a:avLst/>
            </a:prstGeom>
            <a:solidFill>
              <a:srgbClr val="1CABE2">
                <a:alpha val="100000"/>
              </a:srgbClr>
            </a:solidFill>
          </p:spPr>
          <p:txBody>
            <a:bodyPr/>
            <a:lstStyle/>
            <a:p/>
          </p:txBody>
        </p:sp>
        <p:sp>
          <p:nvSpPr>
            <p:cNvPr id="67" name="rc67"/>
            <p:cNvSpPr/>
            <p:nvPr/>
          </p:nvSpPr>
          <p:spPr>
            <a:xfrm>
              <a:off x="7672970" y="2690204"/>
              <a:ext cx="249522" cy="1412492"/>
            </a:xfrm>
            <a:prstGeom prst="rect">
              <a:avLst/>
            </a:prstGeom>
            <a:solidFill>
              <a:srgbClr val="80BD41">
                <a:alpha val="100000"/>
              </a:srgbClr>
            </a:solidFill>
          </p:spPr>
          <p:txBody>
            <a:bodyPr/>
            <a:lstStyle/>
            <a:p/>
          </p:txBody>
        </p:sp>
        <p:sp>
          <p:nvSpPr>
            <p:cNvPr id="68" name="rc68"/>
            <p:cNvSpPr/>
            <p:nvPr/>
          </p:nvSpPr>
          <p:spPr>
            <a:xfrm>
              <a:off x="7672970" y="2661341"/>
              <a:ext cx="249522" cy="28862"/>
            </a:xfrm>
            <a:prstGeom prst="rect">
              <a:avLst/>
            </a:prstGeom>
            <a:solidFill>
              <a:srgbClr val="1CABE2">
                <a:alpha val="100000"/>
              </a:srgbClr>
            </a:solidFill>
          </p:spPr>
          <p:txBody>
            <a:bodyPr/>
            <a:lstStyle/>
            <a:p/>
          </p:txBody>
        </p:sp>
        <p:sp>
          <p:nvSpPr>
            <p:cNvPr id="69" name="rc69"/>
            <p:cNvSpPr/>
            <p:nvPr/>
          </p:nvSpPr>
          <p:spPr>
            <a:xfrm>
              <a:off x="7950217" y="2744126"/>
              <a:ext cx="249522" cy="1358570"/>
            </a:xfrm>
            <a:prstGeom prst="rect">
              <a:avLst/>
            </a:prstGeom>
            <a:solidFill>
              <a:srgbClr val="80BD41">
                <a:alpha val="100000"/>
              </a:srgbClr>
            </a:solidFill>
          </p:spPr>
          <p:txBody>
            <a:bodyPr/>
            <a:lstStyle/>
            <a:p/>
          </p:txBody>
        </p:sp>
        <p:sp>
          <p:nvSpPr>
            <p:cNvPr id="70" name="rc70"/>
            <p:cNvSpPr/>
            <p:nvPr/>
          </p:nvSpPr>
          <p:spPr>
            <a:xfrm>
              <a:off x="7950217" y="2702062"/>
              <a:ext cx="249522" cy="42063"/>
            </a:xfrm>
            <a:prstGeom prst="rect">
              <a:avLst/>
            </a:prstGeom>
            <a:solidFill>
              <a:srgbClr val="1CABE2">
                <a:alpha val="100000"/>
              </a:srgbClr>
            </a:solidFill>
          </p:spPr>
          <p:txBody>
            <a:bodyPr/>
            <a:lstStyle/>
            <a:p/>
          </p:txBody>
        </p:sp>
        <p:sp>
          <p:nvSpPr>
            <p:cNvPr id="71" name="pl71"/>
            <p:cNvSpPr/>
            <p:nvPr/>
          </p:nvSpPr>
          <p:spPr>
            <a:xfrm>
              <a:off x="1421035" y="1236556"/>
              <a:ext cx="6653943" cy="115803"/>
            </a:xfrm>
            <a:custGeom>
              <a:avLst/>
              <a:pathLst>
                <a:path w="6653943" h="115803">
                  <a:moveTo>
                    <a:pt x="0" y="115803"/>
                  </a:moveTo>
                  <a:lnTo>
                    <a:pt x="277247" y="115803"/>
                  </a:lnTo>
                  <a:lnTo>
                    <a:pt x="554495" y="0"/>
                  </a:lnTo>
                  <a:lnTo>
                    <a:pt x="831742" y="28950"/>
                  </a:lnTo>
                  <a:lnTo>
                    <a:pt x="1108990" y="0"/>
                  </a:lnTo>
                  <a:lnTo>
                    <a:pt x="1386238" y="0"/>
                  </a:lnTo>
                  <a:lnTo>
                    <a:pt x="1663485" y="0"/>
                  </a:lnTo>
                  <a:lnTo>
                    <a:pt x="1940733" y="115803"/>
                  </a:lnTo>
                  <a:lnTo>
                    <a:pt x="2217981" y="28950"/>
                  </a:lnTo>
                  <a:lnTo>
                    <a:pt x="2495228" y="115803"/>
                  </a:lnTo>
                  <a:lnTo>
                    <a:pt x="2772476" y="28950"/>
                  </a:lnTo>
                  <a:lnTo>
                    <a:pt x="3049724" y="0"/>
                  </a:lnTo>
                  <a:lnTo>
                    <a:pt x="3326971" y="0"/>
                  </a:lnTo>
                  <a:lnTo>
                    <a:pt x="3604219" y="28950"/>
                  </a:lnTo>
                  <a:lnTo>
                    <a:pt x="3881467" y="0"/>
                  </a:lnTo>
                  <a:lnTo>
                    <a:pt x="4158714" y="0"/>
                  </a:lnTo>
                  <a:lnTo>
                    <a:pt x="4435962" y="0"/>
                  </a:lnTo>
                  <a:lnTo>
                    <a:pt x="4713210" y="0"/>
                  </a:lnTo>
                  <a:lnTo>
                    <a:pt x="4990457" y="0"/>
                  </a:lnTo>
                  <a:lnTo>
                    <a:pt x="5267705" y="0"/>
                  </a:lnTo>
                  <a:lnTo>
                    <a:pt x="5544953" y="28950"/>
                  </a:lnTo>
                  <a:lnTo>
                    <a:pt x="5822200" y="57901"/>
                  </a:lnTo>
                  <a:lnTo>
                    <a:pt x="6099448" y="57901"/>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29607" y="2869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3" name="tx83"/>
            <p:cNvSpPr/>
            <p:nvPr/>
          </p:nvSpPr>
          <p:spPr>
            <a:xfrm>
              <a:off x="2715845" y="2931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46.2</a:t>
              </a:r>
            </a:p>
          </p:txBody>
        </p:sp>
        <p:sp>
          <p:nvSpPr>
            <p:cNvPr id="84" name="tx84"/>
            <p:cNvSpPr/>
            <p:nvPr/>
          </p:nvSpPr>
          <p:spPr>
            <a:xfrm>
              <a:off x="4102084" y="2559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5" name="tx85"/>
            <p:cNvSpPr/>
            <p:nvPr/>
          </p:nvSpPr>
          <p:spPr>
            <a:xfrm>
              <a:off x="5488322" y="2229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283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7" name="tx87"/>
            <p:cNvSpPr/>
            <p:nvPr/>
          </p:nvSpPr>
          <p:spPr>
            <a:xfrm>
              <a:off x="6874560" y="23406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72.7</a:t>
              </a:r>
            </a:p>
          </p:txBody>
        </p:sp>
        <p:sp>
          <p:nvSpPr>
            <p:cNvPr id="88" name="tx88"/>
            <p:cNvSpPr/>
            <p:nvPr/>
          </p:nvSpPr>
          <p:spPr>
            <a:xfrm>
              <a:off x="7151808" y="2412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9" name="tx89"/>
            <p:cNvSpPr/>
            <p:nvPr/>
          </p:nvSpPr>
          <p:spPr>
            <a:xfrm>
              <a:off x="7429055" y="2476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66.6</a:t>
              </a:r>
            </a:p>
          </p:txBody>
        </p:sp>
        <p:sp>
          <p:nvSpPr>
            <p:cNvPr id="90" name="tx90"/>
            <p:cNvSpPr/>
            <p:nvPr/>
          </p:nvSpPr>
          <p:spPr>
            <a:xfrm>
              <a:off x="7706303" y="2525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1" name="tx91"/>
            <p:cNvSpPr/>
            <p:nvPr/>
          </p:nvSpPr>
          <p:spPr>
            <a:xfrm>
              <a:off x="7983551" y="2566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2" name="pl92"/>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46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03" name="tx103"/>
            <p:cNvSpPr/>
            <p:nvPr/>
          </p:nvSpPr>
          <p:spPr>
            <a:xfrm>
              <a:off x="1355732" y="29973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4" name="tx104"/>
            <p:cNvSpPr/>
            <p:nvPr/>
          </p:nvSpPr>
          <p:spPr>
            <a:xfrm>
              <a:off x="2715845" y="3555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05" name="tx105"/>
            <p:cNvSpPr/>
            <p:nvPr/>
          </p:nvSpPr>
          <p:spPr>
            <a:xfrm>
              <a:off x="2753715" y="30391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377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a:t>
              </a:r>
            </a:p>
          </p:txBody>
        </p:sp>
        <p:sp>
          <p:nvSpPr>
            <p:cNvPr id="107" name="tx107"/>
            <p:cNvSpPr/>
            <p:nvPr/>
          </p:nvSpPr>
          <p:spPr>
            <a:xfrm>
              <a:off x="4128209" y="26741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5488322" y="3207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09" name="tx109"/>
            <p:cNvSpPr/>
            <p:nvPr/>
          </p:nvSpPr>
          <p:spPr>
            <a:xfrm>
              <a:off x="5526191" y="23403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23447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1" name="tx111"/>
            <p:cNvSpPr/>
            <p:nvPr/>
          </p:nvSpPr>
          <p:spPr>
            <a:xfrm>
              <a:off x="6635182" y="23935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874560" y="3270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3" name="tx113"/>
            <p:cNvSpPr/>
            <p:nvPr/>
          </p:nvSpPr>
          <p:spPr>
            <a:xfrm>
              <a:off x="6900686" y="24566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7151808" y="3313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15" name="tx115"/>
            <p:cNvSpPr/>
            <p:nvPr/>
          </p:nvSpPr>
          <p:spPr>
            <a:xfrm>
              <a:off x="7177933" y="25377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7429055" y="3344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17" name="tx117"/>
            <p:cNvSpPr/>
            <p:nvPr/>
          </p:nvSpPr>
          <p:spPr>
            <a:xfrm>
              <a:off x="7494358" y="26010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7706303" y="33613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a:t>
              </a:r>
            </a:p>
          </p:txBody>
        </p:sp>
        <p:sp>
          <p:nvSpPr>
            <p:cNvPr id="119" name="tx119"/>
            <p:cNvSpPr/>
            <p:nvPr/>
          </p:nvSpPr>
          <p:spPr>
            <a:xfrm>
              <a:off x="7732429" y="26406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0" name="tx120"/>
            <p:cNvSpPr/>
            <p:nvPr/>
          </p:nvSpPr>
          <p:spPr>
            <a:xfrm>
              <a:off x="7983551" y="3388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a:t>
              </a:r>
            </a:p>
          </p:txBody>
        </p:sp>
        <p:sp>
          <p:nvSpPr>
            <p:cNvPr id="121" name="tx121"/>
            <p:cNvSpPr/>
            <p:nvPr/>
          </p:nvSpPr>
          <p:spPr>
            <a:xfrm>
              <a:off x="8009676" y="26880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318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31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2000-2024</a:t>
              </a:r>
            </a:p>
          </p:txBody>
        </p:sp>
        <p:sp>
          <p:nvSpPr>
            <p:cNvPr id="150" name="pl150"/>
            <p:cNvSpPr/>
            <p:nvPr/>
          </p:nvSpPr>
          <p:spPr>
            <a:xfrm>
              <a:off x="21699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17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648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123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437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9114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38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2860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09201" cy="167191"/>
            </a:xfrm>
            <a:prstGeom prst="rect">
              <a:avLst/>
            </a:prstGeom>
            <a:solidFill>
              <a:srgbClr val="80BD41">
                <a:alpha val="100000"/>
              </a:srgbClr>
            </a:solidFill>
          </p:spPr>
          <p:txBody>
            <a:bodyPr/>
            <a:lstStyle/>
            <a:p/>
          </p:txBody>
        </p:sp>
        <p:sp>
          <p:nvSpPr>
            <p:cNvPr id="163" name="rc163"/>
            <p:cNvSpPr/>
            <p:nvPr/>
          </p:nvSpPr>
          <p:spPr>
            <a:xfrm>
              <a:off x="7805475" y="5889059"/>
              <a:ext cx="65528" cy="167191"/>
            </a:xfrm>
            <a:prstGeom prst="rect">
              <a:avLst/>
            </a:prstGeom>
            <a:solidFill>
              <a:srgbClr val="1CABE2">
                <a:alpha val="100000"/>
              </a:srgbClr>
            </a:solidFill>
          </p:spPr>
          <p:txBody>
            <a:bodyPr/>
            <a:lstStyle/>
            <a:p/>
          </p:txBody>
        </p:sp>
        <p:sp>
          <p:nvSpPr>
            <p:cNvPr id="164" name="rc164"/>
            <p:cNvSpPr/>
            <p:nvPr/>
          </p:nvSpPr>
          <p:spPr>
            <a:xfrm>
              <a:off x="1296273" y="5680069"/>
              <a:ext cx="5515783" cy="167191"/>
            </a:xfrm>
            <a:prstGeom prst="rect">
              <a:avLst/>
            </a:prstGeom>
            <a:solidFill>
              <a:srgbClr val="80BD41">
                <a:alpha val="100000"/>
              </a:srgbClr>
            </a:solidFill>
          </p:spPr>
          <p:txBody>
            <a:bodyPr/>
            <a:lstStyle/>
            <a:p/>
          </p:txBody>
        </p:sp>
        <p:sp>
          <p:nvSpPr>
            <p:cNvPr id="165" name="rc165"/>
            <p:cNvSpPr/>
            <p:nvPr/>
          </p:nvSpPr>
          <p:spPr>
            <a:xfrm>
              <a:off x="6812057" y="5680069"/>
              <a:ext cx="112709" cy="167191"/>
            </a:xfrm>
            <a:prstGeom prst="rect">
              <a:avLst/>
            </a:prstGeom>
            <a:solidFill>
              <a:srgbClr val="1CABE2">
                <a:alpha val="100000"/>
              </a:srgbClr>
            </a:solidFill>
          </p:spPr>
          <p:txBody>
            <a:bodyPr/>
            <a:lstStyle/>
            <a:p/>
          </p:txBody>
        </p:sp>
        <p:sp>
          <p:nvSpPr>
            <p:cNvPr id="166" name="rc166"/>
            <p:cNvSpPr/>
            <p:nvPr/>
          </p:nvSpPr>
          <p:spPr>
            <a:xfrm>
              <a:off x="1296273" y="5471080"/>
              <a:ext cx="5305217" cy="167191"/>
            </a:xfrm>
            <a:prstGeom prst="rect">
              <a:avLst/>
            </a:prstGeom>
            <a:solidFill>
              <a:srgbClr val="80BD41">
                <a:alpha val="100000"/>
              </a:srgbClr>
            </a:solidFill>
          </p:spPr>
          <p:txBody>
            <a:bodyPr/>
            <a:lstStyle/>
            <a:p/>
          </p:txBody>
        </p:sp>
        <p:sp>
          <p:nvSpPr>
            <p:cNvPr id="167" name="rc167"/>
            <p:cNvSpPr/>
            <p:nvPr/>
          </p:nvSpPr>
          <p:spPr>
            <a:xfrm>
              <a:off x="6601491" y="5471080"/>
              <a:ext cx="164259" cy="167191"/>
            </a:xfrm>
            <a:prstGeom prst="rect">
              <a:avLst/>
            </a:prstGeom>
            <a:solidFill>
              <a:srgbClr val="1CABE2">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69" name="tx169"/>
            <p:cNvSpPr/>
            <p:nvPr/>
          </p:nvSpPr>
          <p:spPr>
            <a:xfrm>
              <a:off x="709366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64.4</a:t>
              </a:r>
            </a:p>
          </p:txBody>
        </p:sp>
        <p:sp>
          <p:nvSpPr>
            <p:cNvPr id="170" name="tx170"/>
            <p:cNvSpPr/>
            <p:nvPr/>
          </p:nvSpPr>
          <p:spPr>
            <a:xfrm>
              <a:off x="6926697"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62.6</a:t>
              </a:r>
            </a:p>
          </p:txBody>
        </p:sp>
        <p:sp>
          <p:nvSpPr>
            <p:cNvPr id="171" name="tx171"/>
            <p:cNvSpPr/>
            <p:nvPr/>
          </p:nvSpPr>
          <p:spPr>
            <a:xfrm>
              <a:off x="4445380" y="5932532"/>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74.5</a:t>
              </a:r>
            </a:p>
          </p:txBody>
        </p:sp>
        <p:sp>
          <p:nvSpPr>
            <p:cNvPr id="172" name="tx172"/>
            <p:cNvSpPr/>
            <p:nvPr/>
          </p:nvSpPr>
          <p:spPr>
            <a:xfrm>
              <a:off x="7776441"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94867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63.1</a:t>
              </a:r>
            </a:p>
          </p:txBody>
        </p:sp>
        <p:sp>
          <p:nvSpPr>
            <p:cNvPr id="174" name="tx174"/>
            <p:cNvSpPr/>
            <p:nvPr/>
          </p:nvSpPr>
          <p:spPr>
            <a:xfrm>
              <a:off x="679306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5" name="tx175"/>
            <p:cNvSpPr/>
            <p:nvPr/>
          </p:nvSpPr>
          <p:spPr>
            <a:xfrm>
              <a:off x="384338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60.7</a:t>
              </a:r>
            </a:p>
          </p:txBody>
        </p:sp>
        <p:sp>
          <p:nvSpPr>
            <p:cNvPr id="176" name="tx176"/>
            <p:cNvSpPr/>
            <p:nvPr/>
          </p:nvSpPr>
          <p:spPr>
            <a:xfrm>
              <a:off x="660827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660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1345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4608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2083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lower than in 2019 (99%).
The number of children vaccinated with DTP1 decreased 18% compared to in 2019.
The number of surviving infants decreased approximately 17%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Mongolia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142851"/>
                  </a:moveTo>
                  <a:lnTo>
                    <a:pt x="141553" y="114281"/>
                  </a:lnTo>
                  <a:lnTo>
                    <a:pt x="283107" y="28570"/>
                  </a:lnTo>
                  <a:lnTo>
                    <a:pt x="424661" y="28570"/>
                  </a:lnTo>
                  <a:lnTo>
                    <a:pt x="566215" y="0"/>
                  </a:lnTo>
                  <a:lnTo>
                    <a:pt x="707769" y="0"/>
                  </a:lnTo>
                  <a:lnTo>
                    <a:pt x="849323" y="0"/>
                  </a:lnTo>
                  <a:lnTo>
                    <a:pt x="990877" y="114281"/>
                  </a:lnTo>
                  <a:lnTo>
                    <a:pt x="1132431" y="85710"/>
                  </a:lnTo>
                  <a:lnTo>
                    <a:pt x="1273984" y="114281"/>
                  </a:lnTo>
                  <a:lnTo>
                    <a:pt x="1415538" y="85710"/>
                  </a:lnTo>
                  <a:lnTo>
                    <a:pt x="1557092" y="0"/>
                  </a:lnTo>
                  <a:lnTo>
                    <a:pt x="1698646" y="0"/>
                  </a:lnTo>
                  <a:lnTo>
                    <a:pt x="1840200" y="28570"/>
                  </a:lnTo>
                  <a:lnTo>
                    <a:pt x="1981754" y="0"/>
                  </a:lnTo>
                  <a:lnTo>
                    <a:pt x="2123308" y="0"/>
                  </a:lnTo>
                  <a:lnTo>
                    <a:pt x="2264862" y="0"/>
                  </a:lnTo>
                  <a:lnTo>
                    <a:pt x="2406416" y="0"/>
                  </a:lnTo>
                  <a:lnTo>
                    <a:pt x="2547969" y="0"/>
                  </a:lnTo>
                  <a:lnTo>
                    <a:pt x="2689523" y="28570"/>
                  </a:lnTo>
                  <a:lnTo>
                    <a:pt x="2831077" y="85710"/>
                  </a:lnTo>
                  <a:lnTo>
                    <a:pt x="2972631" y="114281"/>
                  </a:lnTo>
                  <a:lnTo>
                    <a:pt x="3114185" y="11428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142851"/>
                  </a:moveTo>
                  <a:lnTo>
                    <a:pt x="141553" y="114281"/>
                  </a:lnTo>
                  <a:lnTo>
                    <a:pt x="283107" y="28570"/>
                  </a:lnTo>
                  <a:lnTo>
                    <a:pt x="424661" y="28570"/>
                  </a:lnTo>
                  <a:lnTo>
                    <a:pt x="566215" y="0"/>
                  </a:lnTo>
                  <a:lnTo>
                    <a:pt x="707769" y="0"/>
                  </a:lnTo>
                  <a:lnTo>
                    <a:pt x="849323" y="0"/>
                  </a:lnTo>
                  <a:lnTo>
                    <a:pt x="990877" y="114281"/>
                  </a:lnTo>
                  <a:lnTo>
                    <a:pt x="1132431" y="85710"/>
                  </a:lnTo>
                  <a:lnTo>
                    <a:pt x="1273984" y="114281"/>
                  </a:lnTo>
                  <a:lnTo>
                    <a:pt x="1415538" y="85710"/>
                  </a:lnTo>
                  <a:lnTo>
                    <a:pt x="1557092" y="0"/>
                  </a:lnTo>
                  <a:lnTo>
                    <a:pt x="1698646" y="0"/>
                  </a:lnTo>
                  <a:lnTo>
                    <a:pt x="1840200" y="28570"/>
                  </a:lnTo>
                  <a:lnTo>
                    <a:pt x="1981754" y="0"/>
                  </a:lnTo>
                  <a:lnTo>
                    <a:pt x="2123308" y="0"/>
                  </a:lnTo>
                  <a:lnTo>
                    <a:pt x="2264862" y="0"/>
                  </a:lnTo>
                  <a:lnTo>
                    <a:pt x="2406416" y="0"/>
                  </a:lnTo>
                  <a:lnTo>
                    <a:pt x="2547969" y="0"/>
                  </a:lnTo>
                  <a:lnTo>
                    <a:pt x="2689523" y="28570"/>
                  </a:lnTo>
                  <a:lnTo>
                    <a:pt x="2831077" y="85710"/>
                  </a:lnTo>
                  <a:lnTo>
                    <a:pt x="2972631" y="114281"/>
                  </a:lnTo>
                  <a:lnTo>
                    <a:pt x="3114185" y="11428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142851"/>
                  </a:moveTo>
                  <a:lnTo>
                    <a:pt x="141553" y="114281"/>
                  </a:lnTo>
                  <a:lnTo>
                    <a:pt x="283107" y="28570"/>
                  </a:lnTo>
                  <a:lnTo>
                    <a:pt x="424661" y="28570"/>
                  </a:lnTo>
                  <a:lnTo>
                    <a:pt x="566215" y="0"/>
                  </a:lnTo>
                  <a:lnTo>
                    <a:pt x="707769" y="0"/>
                  </a:lnTo>
                  <a:lnTo>
                    <a:pt x="849323" y="0"/>
                  </a:lnTo>
                  <a:lnTo>
                    <a:pt x="990877" y="114281"/>
                  </a:lnTo>
                  <a:lnTo>
                    <a:pt x="1132431" y="85710"/>
                  </a:lnTo>
                  <a:lnTo>
                    <a:pt x="1273984" y="114281"/>
                  </a:lnTo>
                  <a:lnTo>
                    <a:pt x="1415538" y="85710"/>
                  </a:lnTo>
                  <a:lnTo>
                    <a:pt x="1557092" y="0"/>
                  </a:lnTo>
                  <a:lnTo>
                    <a:pt x="1698646" y="0"/>
                  </a:lnTo>
                  <a:lnTo>
                    <a:pt x="1840200" y="28570"/>
                  </a:lnTo>
                  <a:lnTo>
                    <a:pt x="1981754" y="0"/>
                  </a:lnTo>
                  <a:lnTo>
                    <a:pt x="2123308" y="0"/>
                  </a:lnTo>
                  <a:lnTo>
                    <a:pt x="2264862" y="0"/>
                  </a:lnTo>
                  <a:lnTo>
                    <a:pt x="2406416" y="0"/>
                  </a:lnTo>
                  <a:lnTo>
                    <a:pt x="2547969" y="0"/>
                  </a:lnTo>
                  <a:lnTo>
                    <a:pt x="2689523" y="28570"/>
                  </a:lnTo>
                  <a:lnTo>
                    <a:pt x="2831077" y="85710"/>
                  </a:lnTo>
                  <a:lnTo>
                    <a:pt x="2972631" y="114281"/>
                  </a:lnTo>
                  <a:lnTo>
                    <a:pt x="3114185" y="11428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3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8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19" y="480401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0" name="tx60"/>
            <p:cNvSpPr/>
            <p:nvPr/>
          </p:nvSpPr>
          <p:spPr>
            <a:xfrm>
              <a:off x="28554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92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31876" y="472419"/>
              <a:ext cx="257547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Mongolia,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34862"/>
              <a:ext cx="3397293" cy="576899"/>
            </a:xfrm>
            <a:custGeom>
              <a:avLst/>
              <a:pathLst>
                <a:path w="3397293" h="576899">
                  <a:moveTo>
                    <a:pt x="0" y="576899"/>
                  </a:moveTo>
                  <a:lnTo>
                    <a:pt x="141553" y="461519"/>
                  </a:lnTo>
                  <a:lnTo>
                    <a:pt x="283107" y="115379"/>
                  </a:lnTo>
                  <a:lnTo>
                    <a:pt x="424661" y="115379"/>
                  </a:lnTo>
                  <a:lnTo>
                    <a:pt x="566215" y="0"/>
                  </a:lnTo>
                  <a:lnTo>
                    <a:pt x="707769" y="0"/>
                  </a:lnTo>
                  <a:lnTo>
                    <a:pt x="849323" y="0"/>
                  </a:lnTo>
                  <a:lnTo>
                    <a:pt x="990877" y="461519"/>
                  </a:lnTo>
                  <a:lnTo>
                    <a:pt x="1132431" y="346139"/>
                  </a:lnTo>
                  <a:lnTo>
                    <a:pt x="1273984" y="461519"/>
                  </a:lnTo>
                  <a:lnTo>
                    <a:pt x="1415538" y="346139"/>
                  </a:lnTo>
                  <a:lnTo>
                    <a:pt x="1557092" y="0"/>
                  </a:lnTo>
                  <a:lnTo>
                    <a:pt x="1698646" y="0"/>
                  </a:lnTo>
                  <a:lnTo>
                    <a:pt x="1840200" y="115379"/>
                  </a:lnTo>
                  <a:lnTo>
                    <a:pt x="1981754" y="0"/>
                  </a:lnTo>
                  <a:lnTo>
                    <a:pt x="2123308" y="0"/>
                  </a:lnTo>
                  <a:lnTo>
                    <a:pt x="2264862" y="0"/>
                  </a:lnTo>
                  <a:lnTo>
                    <a:pt x="2406416" y="0"/>
                  </a:lnTo>
                  <a:lnTo>
                    <a:pt x="2547969" y="0"/>
                  </a:lnTo>
                  <a:lnTo>
                    <a:pt x="2689523" y="115379"/>
                  </a:lnTo>
                  <a:lnTo>
                    <a:pt x="2831077" y="346139"/>
                  </a:lnTo>
                  <a:lnTo>
                    <a:pt x="2972631" y="461519"/>
                  </a:lnTo>
                  <a:lnTo>
                    <a:pt x="3114185" y="46151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34862"/>
              <a:ext cx="3397293" cy="576899"/>
            </a:xfrm>
            <a:custGeom>
              <a:avLst/>
              <a:pathLst>
                <a:path w="3397293" h="576899">
                  <a:moveTo>
                    <a:pt x="0" y="576899"/>
                  </a:moveTo>
                  <a:lnTo>
                    <a:pt x="141553" y="461519"/>
                  </a:lnTo>
                  <a:lnTo>
                    <a:pt x="283107" y="115379"/>
                  </a:lnTo>
                  <a:lnTo>
                    <a:pt x="424661" y="115379"/>
                  </a:lnTo>
                  <a:lnTo>
                    <a:pt x="566215" y="0"/>
                  </a:lnTo>
                  <a:lnTo>
                    <a:pt x="707769" y="0"/>
                  </a:lnTo>
                  <a:lnTo>
                    <a:pt x="849323" y="0"/>
                  </a:lnTo>
                  <a:lnTo>
                    <a:pt x="990877" y="461519"/>
                  </a:lnTo>
                  <a:lnTo>
                    <a:pt x="1132431" y="346139"/>
                  </a:lnTo>
                  <a:lnTo>
                    <a:pt x="1273984" y="461519"/>
                  </a:lnTo>
                  <a:lnTo>
                    <a:pt x="1415538" y="346139"/>
                  </a:lnTo>
                  <a:lnTo>
                    <a:pt x="1557092" y="0"/>
                  </a:lnTo>
                  <a:lnTo>
                    <a:pt x="1698646" y="0"/>
                  </a:lnTo>
                  <a:lnTo>
                    <a:pt x="1840200" y="115379"/>
                  </a:lnTo>
                  <a:lnTo>
                    <a:pt x="1981754" y="0"/>
                  </a:lnTo>
                  <a:lnTo>
                    <a:pt x="2123308" y="0"/>
                  </a:lnTo>
                  <a:lnTo>
                    <a:pt x="2264862" y="0"/>
                  </a:lnTo>
                  <a:lnTo>
                    <a:pt x="2406416" y="0"/>
                  </a:lnTo>
                  <a:lnTo>
                    <a:pt x="2547969" y="0"/>
                  </a:lnTo>
                  <a:lnTo>
                    <a:pt x="2689523" y="115379"/>
                  </a:lnTo>
                  <a:lnTo>
                    <a:pt x="2831077" y="346139"/>
                  </a:lnTo>
                  <a:lnTo>
                    <a:pt x="2972631" y="461519"/>
                  </a:lnTo>
                  <a:lnTo>
                    <a:pt x="3114185" y="461519"/>
                  </a:lnTo>
                  <a:lnTo>
                    <a:pt x="3255739" y="346139"/>
                  </a:lnTo>
                  <a:lnTo>
                    <a:pt x="3397293" y="346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5025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95025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5025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95025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5025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5025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34862"/>
              <a:ext cx="3397293" cy="576899"/>
            </a:xfrm>
            <a:custGeom>
              <a:avLst/>
              <a:pathLst>
                <a:path w="3397293" h="576899">
                  <a:moveTo>
                    <a:pt x="0" y="576899"/>
                  </a:moveTo>
                  <a:lnTo>
                    <a:pt x="141553" y="461519"/>
                  </a:lnTo>
                  <a:lnTo>
                    <a:pt x="283107" y="115379"/>
                  </a:lnTo>
                  <a:lnTo>
                    <a:pt x="424661" y="115379"/>
                  </a:lnTo>
                  <a:lnTo>
                    <a:pt x="566215" y="0"/>
                  </a:lnTo>
                  <a:lnTo>
                    <a:pt x="707769" y="0"/>
                  </a:lnTo>
                  <a:lnTo>
                    <a:pt x="849323" y="0"/>
                  </a:lnTo>
                  <a:lnTo>
                    <a:pt x="990877" y="461519"/>
                  </a:lnTo>
                  <a:lnTo>
                    <a:pt x="1132431" y="346139"/>
                  </a:lnTo>
                  <a:lnTo>
                    <a:pt x="1273984" y="461519"/>
                  </a:lnTo>
                  <a:lnTo>
                    <a:pt x="1415538" y="346139"/>
                  </a:lnTo>
                  <a:lnTo>
                    <a:pt x="1557092" y="0"/>
                  </a:lnTo>
                  <a:lnTo>
                    <a:pt x="1698646" y="0"/>
                  </a:lnTo>
                  <a:lnTo>
                    <a:pt x="1840200" y="115379"/>
                  </a:lnTo>
                  <a:lnTo>
                    <a:pt x="1981754" y="0"/>
                  </a:lnTo>
                  <a:lnTo>
                    <a:pt x="2123308" y="0"/>
                  </a:lnTo>
                  <a:lnTo>
                    <a:pt x="2264862" y="0"/>
                  </a:lnTo>
                  <a:lnTo>
                    <a:pt x="2406416" y="0"/>
                  </a:lnTo>
                  <a:lnTo>
                    <a:pt x="2547969" y="0"/>
                  </a:lnTo>
                  <a:lnTo>
                    <a:pt x="2689523" y="115379"/>
                  </a:lnTo>
                  <a:lnTo>
                    <a:pt x="2831077" y="346139"/>
                  </a:lnTo>
                  <a:lnTo>
                    <a:pt x="2972631" y="461519"/>
                  </a:lnTo>
                  <a:lnTo>
                    <a:pt x="3114185" y="46151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8653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115288" y="18649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05008" y="1864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8649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864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1864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795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795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050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675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46618" y="480401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23" name="tx123"/>
            <p:cNvSpPr/>
            <p:nvPr/>
          </p:nvSpPr>
          <p:spPr>
            <a:xfrm>
              <a:off x="71721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34624"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7377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578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4199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582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999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275884"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7114163"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8087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6498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Mongolia (96%) was 11 percentage points higher than the global average (85%) and 8 percentage points higher than the average across all EAPR countries (88%).
National DTP3 coverage was 2 percentage points lower than in 2019 (98%).
This equates to 3,000 un- and undervaccinated children in 2024 compared to 2,000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Mongolia ranked number 19 out of 27 countries for lowest DTP3 coverage (based on tied ranks).
Mongolia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4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0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940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1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6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05820"/>
              <a:ext cx="249522" cy="1000865"/>
            </a:xfrm>
            <a:prstGeom prst="rect">
              <a:avLst/>
            </a:prstGeom>
            <a:solidFill>
              <a:srgbClr val="80BD41">
                <a:alpha val="100000"/>
              </a:srgbClr>
            </a:solidFill>
          </p:spPr>
          <p:txBody>
            <a:bodyPr/>
            <a:lstStyle/>
            <a:p/>
          </p:txBody>
        </p:sp>
        <p:sp>
          <p:nvSpPr>
            <p:cNvPr id="22" name="rc22"/>
            <p:cNvSpPr/>
            <p:nvPr/>
          </p:nvSpPr>
          <p:spPr>
            <a:xfrm>
              <a:off x="1296273" y="2942018"/>
              <a:ext cx="249522" cy="63801"/>
            </a:xfrm>
            <a:prstGeom prst="rect">
              <a:avLst/>
            </a:prstGeom>
            <a:solidFill>
              <a:srgbClr val="1CABE2">
                <a:alpha val="100000"/>
              </a:srgbClr>
            </a:solidFill>
          </p:spPr>
          <p:txBody>
            <a:bodyPr/>
            <a:lstStyle/>
            <a:p/>
          </p:txBody>
        </p:sp>
        <p:sp>
          <p:nvSpPr>
            <p:cNvPr id="23" name="rc23"/>
            <p:cNvSpPr/>
            <p:nvPr/>
          </p:nvSpPr>
          <p:spPr>
            <a:xfrm>
              <a:off x="1573521" y="3010160"/>
              <a:ext cx="249522" cy="996524"/>
            </a:xfrm>
            <a:prstGeom prst="rect">
              <a:avLst/>
            </a:prstGeom>
            <a:solidFill>
              <a:srgbClr val="80BD41">
                <a:alpha val="100000"/>
              </a:srgbClr>
            </a:solidFill>
          </p:spPr>
          <p:txBody>
            <a:bodyPr/>
            <a:lstStyle/>
            <a:p/>
          </p:txBody>
        </p:sp>
        <p:sp>
          <p:nvSpPr>
            <p:cNvPr id="24" name="rc24"/>
            <p:cNvSpPr/>
            <p:nvPr/>
          </p:nvSpPr>
          <p:spPr>
            <a:xfrm>
              <a:off x="1573521" y="2957643"/>
              <a:ext cx="249522" cy="52517"/>
            </a:xfrm>
            <a:prstGeom prst="rect">
              <a:avLst/>
            </a:prstGeom>
            <a:solidFill>
              <a:srgbClr val="1CABE2">
                <a:alpha val="100000"/>
              </a:srgbClr>
            </a:solidFill>
          </p:spPr>
          <p:txBody>
            <a:bodyPr/>
            <a:lstStyle/>
            <a:p/>
          </p:txBody>
        </p:sp>
        <p:sp>
          <p:nvSpPr>
            <p:cNvPr id="25" name="rc25"/>
            <p:cNvSpPr/>
            <p:nvPr/>
          </p:nvSpPr>
          <p:spPr>
            <a:xfrm>
              <a:off x="1850769" y="3009726"/>
              <a:ext cx="249522" cy="996958"/>
            </a:xfrm>
            <a:prstGeom prst="rect">
              <a:avLst/>
            </a:prstGeom>
            <a:solidFill>
              <a:srgbClr val="80BD41">
                <a:alpha val="100000"/>
              </a:srgbClr>
            </a:solidFill>
          </p:spPr>
          <p:txBody>
            <a:bodyPr/>
            <a:lstStyle/>
            <a:p/>
          </p:txBody>
        </p:sp>
        <p:sp>
          <p:nvSpPr>
            <p:cNvPr id="26" name="rc26"/>
            <p:cNvSpPr/>
            <p:nvPr/>
          </p:nvSpPr>
          <p:spPr>
            <a:xfrm>
              <a:off x="1850769" y="2989327"/>
              <a:ext cx="249522" cy="20399"/>
            </a:xfrm>
            <a:prstGeom prst="rect">
              <a:avLst/>
            </a:prstGeom>
            <a:solidFill>
              <a:srgbClr val="1CABE2">
                <a:alpha val="100000"/>
              </a:srgbClr>
            </a:solidFill>
          </p:spPr>
          <p:txBody>
            <a:bodyPr/>
            <a:lstStyle/>
            <a:p/>
          </p:txBody>
        </p:sp>
        <p:sp>
          <p:nvSpPr>
            <p:cNvPr id="27" name="rc27"/>
            <p:cNvSpPr/>
            <p:nvPr/>
          </p:nvSpPr>
          <p:spPr>
            <a:xfrm>
              <a:off x="2128016" y="3039023"/>
              <a:ext cx="249522" cy="967661"/>
            </a:xfrm>
            <a:prstGeom prst="rect">
              <a:avLst/>
            </a:prstGeom>
            <a:solidFill>
              <a:srgbClr val="80BD41">
                <a:alpha val="100000"/>
              </a:srgbClr>
            </a:solidFill>
          </p:spPr>
          <p:txBody>
            <a:bodyPr/>
            <a:lstStyle/>
            <a:p/>
          </p:txBody>
        </p:sp>
        <p:sp>
          <p:nvSpPr>
            <p:cNvPr id="28" name="rc28"/>
            <p:cNvSpPr/>
            <p:nvPr/>
          </p:nvSpPr>
          <p:spPr>
            <a:xfrm>
              <a:off x="2128016" y="3019275"/>
              <a:ext cx="249522" cy="19748"/>
            </a:xfrm>
            <a:prstGeom prst="rect">
              <a:avLst/>
            </a:prstGeom>
            <a:solidFill>
              <a:srgbClr val="1CABE2">
                <a:alpha val="100000"/>
              </a:srgbClr>
            </a:solidFill>
          </p:spPr>
          <p:txBody>
            <a:bodyPr/>
            <a:lstStyle/>
            <a:p/>
          </p:txBody>
        </p:sp>
        <p:sp>
          <p:nvSpPr>
            <p:cNvPr id="29" name="rc29"/>
            <p:cNvSpPr/>
            <p:nvPr/>
          </p:nvSpPr>
          <p:spPr>
            <a:xfrm>
              <a:off x="2405264" y="3032078"/>
              <a:ext cx="249522" cy="974606"/>
            </a:xfrm>
            <a:prstGeom prst="rect">
              <a:avLst/>
            </a:prstGeom>
            <a:solidFill>
              <a:srgbClr val="80BD41">
                <a:alpha val="100000"/>
              </a:srgbClr>
            </a:solidFill>
          </p:spPr>
          <p:txBody>
            <a:bodyPr/>
            <a:lstStyle/>
            <a:p/>
          </p:txBody>
        </p:sp>
        <p:sp>
          <p:nvSpPr>
            <p:cNvPr id="30" name="rc30"/>
            <p:cNvSpPr/>
            <p:nvPr/>
          </p:nvSpPr>
          <p:spPr>
            <a:xfrm>
              <a:off x="2405264" y="3022313"/>
              <a:ext cx="249522" cy="9765"/>
            </a:xfrm>
            <a:prstGeom prst="rect">
              <a:avLst/>
            </a:prstGeom>
            <a:solidFill>
              <a:srgbClr val="1CABE2">
                <a:alpha val="100000"/>
              </a:srgbClr>
            </a:solidFill>
          </p:spPr>
          <p:txBody>
            <a:bodyPr/>
            <a:lstStyle/>
            <a:p/>
          </p:txBody>
        </p:sp>
        <p:sp>
          <p:nvSpPr>
            <p:cNvPr id="31" name="rc31"/>
            <p:cNvSpPr/>
            <p:nvPr/>
          </p:nvSpPr>
          <p:spPr>
            <a:xfrm>
              <a:off x="2682512" y="3012981"/>
              <a:ext cx="249522" cy="993703"/>
            </a:xfrm>
            <a:prstGeom prst="rect">
              <a:avLst/>
            </a:prstGeom>
            <a:solidFill>
              <a:srgbClr val="80BD41">
                <a:alpha val="100000"/>
              </a:srgbClr>
            </a:solidFill>
          </p:spPr>
          <p:txBody>
            <a:bodyPr/>
            <a:lstStyle/>
            <a:p/>
          </p:txBody>
        </p:sp>
        <p:sp>
          <p:nvSpPr>
            <p:cNvPr id="32" name="rc32"/>
            <p:cNvSpPr/>
            <p:nvPr/>
          </p:nvSpPr>
          <p:spPr>
            <a:xfrm>
              <a:off x="2682512" y="3002999"/>
              <a:ext cx="249522" cy="9982"/>
            </a:xfrm>
            <a:prstGeom prst="rect">
              <a:avLst/>
            </a:prstGeom>
            <a:solidFill>
              <a:srgbClr val="1CABE2">
                <a:alpha val="100000"/>
              </a:srgbClr>
            </a:solidFill>
          </p:spPr>
          <p:txBody>
            <a:bodyPr/>
            <a:lstStyle/>
            <a:p/>
          </p:txBody>
        </p:sp>
        <p:sp>
          <p:nvSpPr>
            <p:cNvPr id="33" name="rc33"/>
            <p:cNvSpPr/>
            <p:nvPr/>
          </p:nvSpPr>
          <p:spPr>
            <a:xfrm>
              <a:off x="2959759" y="2927261"/>
              <a:ext cx="249522" cy="1079423"/>
            </a:xfrm>
            <a:prstGeom prst="rect">
              <a:avLst/>
            </a:prstGeom>
            <a:solidFill>
              <a:srgbClr val="80BD41">
                <a:alpha val="100000"/>
              </a:srgbClr>
            </a:solidFill>
          </p:spPr>
          <p:txBody>
            <a:bodyPr/>
            <a:lstStyle/>
            <a:p/>
          </p:txBody>
        </p:sp>
        <p:sp>
          <p:nvSpPr>
            <p:cNvPr id="34" name="rc34"/>
            <p:cNvSpPr/>
            <p:nvPr/>
          </p:nvSpPr>
          <p:spPr>
            <a:xfrm>
              <a:off x="2959759" y="2916410"/>
              <a:ext cx="249522" cy="10850"/>
            </a:xfrm>
            <a:prstGeom prst="rect">
              <a:avLst/>
            </a:prstGeom>
            <a:solidFill>
              <a:srgbClr val="1CABE2">
                <a:alpha val="100000"/>
              </a:srgbClr>
            </a:solidFill>
          </p:spPr>
          <p:txBody>
            <a:bodyPr/>
            <a:lstStyle/>
            <a:p/>
          </p:txBody>
        </p:sp>
        <p:sp>
          <p:nvSpPr>
            <p:cNvPr id="35" name="rc35"/>
            <p:cNvSpPr/>
            <p:nvPr/>
          </p:nvSpPr>
          <p:spPr>
            <a:xfrm>
              <a:off x="3237007" y="2858468"/>
              <a:ext cx="249522" cy="1148216"/>
            </a:xfrm>
            <a:prstGeom prst="rect">
              <a:avLst/>
            </a:prstGeom>
            <a:solidFill>
              <a:srgbClr val="80BD41">
                <a:alpha val="100000"/>
              </a:srgbClr>
            </a:solidFill>
          </p:spPr>
          <p:txBody>
            <a:bodyPr/>
            <a:lstStyle/>
            <a:p/>
          </p:txBody>
        </p:sp>
        <p:sp>
          <p:nvSpPr>
            <p:cNvPr id="36" name="rc36"/>
            <p:cNvSpPr/>
            <p:nvPr/>
          </p:nvSpPr>
          <p:spPr>
            <a:xfrm>
              <a:off x="3237007" y="2797921"/>
              <a:ext cx="249522" cy="60546"/>
            </a:xfrm>
            <a:prstGeom prst="rect">
              <a:avLst/>
            </a:prstGeom>
            <a:solidFill>
              <a:srgbClr val="1CABE2">
                <a:alpha val="100000"/>
              </a:srgbClr>
            </a:solidFill>
          </p:spPr>
          <p:txBody>
            <a:bodyPr/>
            <a:lstStyle/>
            <a:p/>
          </p:txBody>
        </p:sp>
        <p:sp>
          <p:nvSpPr>
            <p:cNvPr id="37" name="rc37"/>
            <p:cNvSpPr/>
            <p:nvPr/>
          </p:nvSpPr>
          <p:spPr>
            <a:xfrm>
              <a:off x="3514255" y="2724788"/>
              <a:ext cx="249522" cy="1281897"/>
            </a:xfrm>
            <a:prstGeom prst="rect">
              <a:avLst/>
            </a:prstGeom>
            <a:solidFill>
              <a:srgbClr val="80BD41">
                <a:alpha val="100000"/>
              </a:srgbClr>
            </a:solidFill>
          </p:spPr>
          <p:txBody>
            <a:bodyPr/>
            <a:lstStyle/>
            <a:p/>
          </p:txBody>
        </p:sp>
        <p:sp>
          <p:nvSpPr>
            <p:cNvPr id="38" name="rc38"/>
            <p:cNvSpPr/>
            <p:nvPr/>
          </p:nvSpPr>
          <p:spPr>
            <a:xfrm>
              <a:off x="3514255" y="2671402"/>
              <a:ext cx="249522" cy="53385"/>
            </a:xfrm>
            <a:prstGeom prst="rect">
              <a:avLst/>
            </a:prstGeom>
            <a:solidFill>
              <a:srgbClr val="1CABE2">
                <a:alpha val="100000"/>
              </a:srgbClr>
            </a:solidFill>
          </p:spPr>
          <p:txBody>
            <a:bodyPr/>
            <a:lstStyle/>
            <a:p/>
          </p:txBody>
        </p:sp>
        <p:sp>
          <p:nvSpPr>
            <p:cNvPr id="39" name="rc39"/>
            <p:cNvSpPr/>
            <p:nvPr/>
          </p:nvSpPr>
          <p:spPr>
            <a:xfrm>
              <a:off x="3791502" y="2671836"/>
              <a:ext cx="249522" cy="1334848"/>
            </a:xfrm>
            <a:prstGeom prst="rect">
              <a:avLst/>
            </a:prstGeom>
            <a:solidFill>
              <a:srgbClr val="80BD41">
                <a:alpha val="100000"/>
              </a:srgbClr>
            </a:solidFill>
          </p:spPr>
          <p:txBody>
            <a:bodyPr/>
            <a:lstStyle/>
            <a:p/>
          </p:txBody>
        </p:sp>
        <p:sp>
          <p:nvSpPr>
            <p:cNvPr id="40" name="rc40"/>
            <p:cNvSpPr/>
            <p:nvPr/>
          </p:nvSpPr>
          <p:spPr>
            <a:xfrm>
              <a:off x="3791502" y="2601524"/>
              <a:ext cx="249522" cy="70312"/>
            </a:xfrm>
            <a:prstGeom prst="rect">
              <a:avLst/>
            </a:prstGeom>
            <a:solidFill>
              <a:srgbClr val="1CABE2">
                <a:alpha val="100000"/>
              </a:srgbClr>
            </a:solidFill>
          </p:spPr>
          <p:txBody>
            <a:bodyPr/>
            <a:lstStyle/>
            <a:p/>
          </p:txBody>
        </p:sp>
        <p:sp>
          <p:nvSpPr>
            <p:cNvPr id="41" name="rc41"/>
            <p:cNvSpPr/>
            <p:nvPr/>
          </p:nvSpPr>
          <p:spPr>
            <a:xfrm>
              <a:off x="4068750" y="2696142"/>
              <a:ext cx="249522" cy="1310542"/>
            </a:xfrm>
            <a:prstGeom prst="rect">
              <a:avLst/>
            </a:prstGeom>
            <a:solidFill>
              <a:srgbClr val="80BD41">
                <a:alpha val="100000"/>
              </a:srgbClr>
            </a:solidFill>
          </p:spPr>
          <p:txBody>
            <a:bodyPr/>
            <a:lstStyle/>
            <a:p/>
          </p:txBody>
        </p:sp>
        <p:sp>
          <p:nvSpPr>
            <p:cNvPr id="42" name="rc42"/>
            <p:cNvSpPr/>
            <p:nvPr/>
          </p:nvSpPr>
          <p:spPr>
            <a:xfrm>
              <a:off x="4068750" y="2641455"/>
              <a:ext cx="249522" cy="54687"/>
            </a:xfrm>
            <a:prstGeom prst="rect">
              <a:avLst/>
            </a:prstGeom>
            <a:solidFill>
              <a:srgbClr val="1CABE2">
                <a:alpha val="100000"/>
              </a:srgbClr>
            </a:solidFill>
          </p:spPr>
          <p:txBody>
            <a:bodyPr/>
            <a:lstStyle/>
            <a:p/>
          </p:txBody>
        </p:sp>
        <p:sp>
          <p:nvSpPr>
            <p:cNvPr id="43" name="rc43"/>
            <p:cNvSpPr/>
            <p:nvPr/>
          </p:nvSpPr>
          <p:spPr>
            <a:xfrm>
              <a:off x="4345998" y="2597184"/>
              <a:ext cx="249522" cy="1409500"/>
            </a:xfrm>
            <a:prstGeom prst="rect">
              <a:avLst/>
            </a:prstGeom>
            <a:solidFill>
              <a:srgbClr val="80BD41">
                <a:alpha val="100000"/>
              </a:srgbClr>
            </a:solidFill>
          </p:spPr>
          <p:txBody>
            <a:bodyPr/>
            <a:lstStyle/>
            <a:p/>
          </p:txBody>
        </p:sp>
        <p:sp>
          <p:nvSpPr>
            <p:cNvPr id="44" name="rc44"/>
            <p:cNvSpPr/>
            <p:nvPr/>
          </p:nvSpPr>
          <p:spPr>
            <a:xfrm>
              <a:off x="4345998" y="2582861"/>
              <a:ext cx="249522" cy="14322"/>
            </a:xfrm>
            <a:prstGeom prst="rect">
              <a:avLst/>
            </a:prstGeom>
            <a:solidFill>
              <a:srgbClr val="1CABE2">
                <a:alpha val="100000"/>
              </a:srgbClr>
            </a:solidFill>
          </p:spPr>
          <p:txBody>
            <a:bodyPr/>
            <a:lstStyle/>
            <a:p/>
          </p:txBody>
        </p:sp>
        <p:sp>
          <p:nvSpPr>
            <p:cNvPr id="45" name="rc45"/>
            <p:cNvSpPr/>
            <p:nvPr/>
          </p:nvSpPr>
          <p:spPr>
            <a:xfrm>
              <a:off x="4623245" y="2495839"/>
              <a:ext cx="249522" cy="1510846"/>
            </a:xfrm>
            <a:prstGeom prst="rect">
              <a:avLst/>
            </a:prstGeom>
            <a:solidFill>
              <a:srgbClr val="80BD41">
                <a:alpha val="100000"/>
              </a:srgbClr>
            </a:solidFill>
          </p:spPr>
          <p:txBody>
            <a:bodyPr/>
            <a:lstStyle/>
            <a:p/>
          </p:txBody>
        </p:sp>
        <p:sp>
          <p:nvSpPr>
            <p:cNvPr id="46" name="rc46"/>
            <p:cNvSpPr/>
            <p:nvPr/>
          </p:nvSpPr>
          <p:spPr>
            <a:xfrm>
              <a:off x="4623245" y="2480648"/>
              <a:ext cx="249522" cy="15190"/>
            </a:xfrm>
            <a:prstGeom prst="rect">
              <a:avLst/>
            </a:prstGeom>
            <a:solidFill>
              <a:srgbClr val="1CABE2">
                <a:alpha val="100000"/>
              </a:srgbClr>
            </a:solidFill>
          </p:spPr>
          <p:txBody>
            <a:bodyPr/>
            <a:lstStyle/>
            <a:p/>
          </p:txBody>
        </p:sp>
        <p:sp>
          <p:nvSpPr>
            <p:cNvPr id="47" name="rc47"/>
            <p:cNvSpPr/>
            <p:nvPr/>
          </p:nvSpPr>
          <p:spPr>
            <a:xfrm>
              <a:off x="4900493" y="2396013"/>
              <a:ext cx="249522" cy="1610672"/>
            </a:xfrm>
            <a:prstGeom prst="rect">
              <a:avLst/>
            </a:prstGeom>
            <a:solidFill>
              <a:srgbClr val="80BD41">
                <a:alpha val="100000"/>
              </a:srgbClr>
            </a:solidFill>
          </p:spPr>
          <p:txBody>
            <a:bodyPr/>
            <a:lstStyle/>
            <a:p/>
          </p:txBody>
        </p:sp>
        <p:sp>
          <p:nvSpPr>
            <p:cNvPr id="48" name="rc48"/>
            <p:cNvSpPr/>
            <p:nvPr/>
          </p:nvSpPr>
          <p:spPr>
            <a:xfrm>
              <a:off x="4900493" y="2363244"/>
              <a:ext cx="249522" cy="32768"/>
            </a:xfrm>
            <a:prstGeom prst="rect">
              <a:avLst/>
            </a:prstGeom>
            <a:solidFill>
              <a:srgbClr val="1CABE2">
                <a:alpha val="100000"/>
              </a:srgbClr>
            </a:solidFill>
          </p:spPr>
          <p:txBody>
            <a:bodyPr/>
            <a:lstStyle/>
            <a:p/>
          </p:txBody>
        </p:sp>
        <p:sp>
          <p:nvSpPr>
            <p:cNvPr id="49" name="rc49"/>
            <p:cNvSpPr/>
            <p:nvPr/>
          </p:nvSpPr>
          <p:spPr>
            <a:xfrm>
              <a:off x="5177741" y="2350657"/>
              <a:ext cx="249522" cy="1656027"/>
            </a:xfrm>
            <a:prstGeom prst="rect">
              <a:avLst/>
            </a:prstGeom>
            <a:solidFill>
              <a:srgbClr val="80BD41">
                <a:alpha val="100000"/>
              </a:srgbClr>
            </a:solidFill>
          </p:spPr>
          <p:txBody>
            <a:bodyPr/>
            <a:lstStyle/>
            <a:p/>
          </p:txBody>
        </p:sp>
        <p:sp>
          <p:nvSpPr>
            <p:cNvPr id="50" name="rc50"/>
            <p:cNvSpPr/>
            <p:nvPr/>
          </p:nvSpPr>
          <p:spPr>
            <a:xfrm>
              <a:off x="5177741" y="2333947"/>
              <a:ext cx="249522" cy="16710"/>
            </a:xfrm>
            <a:prstGeom prst="rect">
              <a:avLst/>
            </a:prstGeom>
            <a:solidFill>
              <a:srgbClr val="1CABE2">
                <a:alpha val="100000"/>
              </a:srgbClr>
            </a:solidFill>
          </p:spPr>
          <p:txBody>
            <a:bodyPr/>
            <a:lstStyle/>
            <a:p/>
          </p:txBody>
        </p:sp>
        <p:sp>
          <p:nvSpPr>
            <p:cNvPr id="51" name="rc51"/>
            <p:cNvSpPr/>
            <p:nvPr/>
          </p:nvSpPr>
          <p:spPr>
            <a:xfrm>
              <a:off x="5454988" y="2338721"/>
              <a:ext cx="249522" cy="1667963"/>
            </a:xfrm>
            <a:prstGeom prst="rect">
              <a:avLst/>
            </a:prstGeom>
            <a:solidFill>
              <a:srgbClr val="80BD41">
                <a:alpha val="100000"/>
              </a:srgbClr>
            </a:solidFill>
          </p:spPr>
          <p:txBody>
            <a:bodyPr/>
            <a:lstStyle/>
            <a:p/>
          </p:txBody>
        </p:sp>
        <p:sp>
          <p:nvSpPr>
            <p:cNvPr id="52" name="rc52"/>
            <p:cNvSpPr/>
            <p:nvPr/>
          </p:nvSpPr>
          <p:spPr>
            <a:xfrm>
              <a:off x="5454988" y="2321794"/>
              <a:ext cx="249522" cy="16927"/>
            </a:xfrm>
            <a:prstGeom prst="rect">
              <a:avLst/>
            </a:prstGeom>
            <a:solidFill>
              <a:srgbClr val="1CABE2">
                <a:alpha val="100000"/>
              </a:srgbClr>
            </a:solidFill>
          </p:spPr>
          <p:txBody>
            <a:bodyPr/>
            <a:lstStyle/>
            <a:p/>
          </p:txBody>
        </p:sp>
        <p:sp>
          <p:nvSpPr>
            <p:cNvPr id="53" name="rc53"/>
            <p:cNvSpPr/>
            <p:nvPr/>
          </p:nvSpPr>
          <p:spPr>
            <a:xfrm>
              <a:off x="5732236" y="2371273"/>
              <a:ext cx="249522" cy="1635411"/>
            </a:xfrm>
            <a:prstGeom prst="rect">
              <a:avLst/>
            </a:prstGeom>
            <a:solidFill>
              <a:srgbClr val="80BD41">
                <a:alpha val="100000"/>
              </a:srgbClr>
            </a:solidFill>
          </p:spPr>
          <p:txBody>
            <a:bodyPr/>
            <a:lstStyle/>
            <a:p/>
          </p:txBody>
        </p:sp>
        <p:sp>
          <p:nvSpPr>
            <p:cNvPr id="54" name="rc54"/>
            <p:cNvSpPr/>
            <p:nvPr/>
          </p:nvSpPr>
          <p:spPr>
            <a:xfrm>
              <a:off x="5732236" y="2354780"/>
              <a:ext cx="249522" cy="16493"/>
            </a:xfrm>
            <a:prstGeom prst="rect">
              <a:avLst/>
            </a:prstGeom>
            <a:solidFill>
              <a:srgbClr val="1CABE2">
                <a:alpha val="100000"/>
              </a:srgbClr>
            </a:solidFill>
          </p:spPr>
          <p:txBody>
            <a:bodyPr/>
            <a:lstStyle/>
            <a:p/>
          </p:txBody>
        </p:sp>
        <p:sp>
          <p:nvSpPr>
            <p:cNvPr id="55" name="rc55"/>
            <p:cNvSpPr/>
            <p:nvPr/>
          </p:nvSpPr>
          <p:spPr>
            <a:xfrm>
              <a:off x="6009484" y="2417931"/>
              <a:ext cx="249522" cy="1588753"/>
            </a:xfrm>
            <a:prstGeom prst="rect">
              <a:avLst/>
            </a:prstGeom>
            <a:solidFill>
              <a:srgbClr val="80BD41">
                <a:alpha val="100000"/>
              </a:srgbClr>
            </a:solidFill>
          </p:spPr>
          <p:txBody>
            <a:bodyPr/>
            <a:lstStyle/>
            <a:p/>
          </p:txBody>
        </p:sp>
        <p:sp>
          <p:nvSpPr>
            <p:cNvPr id="56" name="rc56"/>
            <p:cNvSpPr/>
            <p:nvPr/>
          </p:nvSpPr>
          <p:spPr>
            <a:xfrm>
              <a:off x="6009484" y="2401872"/>
              <a:ext cx="249522" cy="16058"/>
            </a:xfrm>
            <a:prstGeom prst="rect">
              <a:avLst/>
            </a:prstGeom>
            <a:solidFill>
              <a:srgbClr val="1CABE2">
                <a:alpha val="100000"/>
              </a:srgbClr>
            </a:solidFill>
          </p:spPr>
          <p:txBody>
            <a:bodyPr/>
            <a:lstStyle/>
            <a:p/>
          </p:txBody>
        </p:sp>
        <p:sp>
          <p:nvSpPr>
            <p:cNvPr id="57" name="rc57"/>
            <p:cNvSpPr/>
            <p:nvPr/>
          </p:nvSpPr>
          <p:spPr>
            <a:xfrm>
              <a:off x="6286731" y="2416412"/>
              <a:ext cx="249522" cy="1590272"/>
            </a:xfrm>
            <a:prstGeom prst="rect">
              <a:avLst/>
            </a:prstGeom>
            <a:solidFill>
              <a:srgbClr val="80BD41">
                <a:alpha val="100000"/>
              </a:srgbClr>
            </a:solidFill>
          </p:spPr>
          <p:txBody>
            <a:bodyPr/>
            <a:lstStyle/>
            <a:p/>
          </p:txBody>
        </p:sp>
        <p:sp>
          <p:nvSpPr>
            <p:cNvPr id="58" name="rc58"/>
            <p:cNvSpPr/>
            <p:nvPr/>
          </p:nvSpPr>
          <p:spPr>
            <a:xfrm>
              <a:off x="6286731" y="2400353"/>
              <a:ext cx="249522" cy="16058"/>
            </a:xfrm>
            <a:prstGeom prst="rect">
              <a:avLst/>
            </a:prstGeom>
            <a:solidFill>
              <a:srgbClr val="1CABE2">
                <a:alpha val="100000"/>
              </a:srgbClr>
            </a:solidFill>
          </p:spPr>
          <p:txBody>
            <a:bodyPr/>
            <a:lstStyle/>
            <a:p/>
          </p:txBody>
        </p:sp>
        <p:sp>
          <p:nvSpPr>
            <p:cNvPr id="59" name="rc59"/>
            <p:cNvSpPr/>
            <p:nvPr/>
          </p:nvSpPr>
          <p:spPr>
            <a:xfrm>
              <a:off x="6563979" y="2406212"/>
              <a:ext cx="249522" cy="1600472"/>
            </a:xfrm>
            <a:prstGeom prst="rect">
              <a:avLst/>
            </a:prstGeom>
            <a:solidFill>
              <a:srgbClr val="80BD41">
                <a:alpha val="100000"/>
              </a:srgbClr>
            </a:solidFill>
          </p:spPr>
          <p:txBody>
            <a:bodyPr/>
            <a:lstStyle/>
            <a:p/>
          </p:txBody>
        </p:sp>
        <p:sp>
          <p:nvSpPr>
            <p:cNvPr id="60" name="rc60"/>
            <p:cNvSpPr/>
            <p:nvPr/>
          </p:nvSpPr>
          <p:spPr>
            <a:xfrm>
              <a:off x="6563979" y="2373660"/>
              <a:ext cx="249522" cy="32551"/>
            </a:xfrm>
            <a:prstGeom prst="rect">
              <a:avLst/>
            </a:prstGeom>
            <a:solidFill>
              <a:srgbClr val="1CABE2">
                <a:alpha val="100000"/>
              </a:srgbClr>
            </a:solidFill>
          </p:spPr>
          <p:txBody>
            <a:bodyPr/>
            <a:lstStyle/>
            <a:p/>
          </p:txBody>
        </p:sp>
        <p:sp>
          <p:nvSpPr>
            <p:cNvPr id="61" name="rc61"/>
            <p:cNvSpPr/>
            <p:nvPr/>
          </p:nvSpPr>
          <p:spPr>
            <a:xfrm>
              <a:off x="6841227" y="2491498"/>
              <a:ext cx="249522" cy="1515186"/>
            </a:xfrm>
            <a:prstGeom prst="rect">
              <a:avLst/>
            </a:prstGeom>
            <a:solidFill>
              <a:srgbClr val="80BD41">
                <a:alpha val="100000"/>
              </a:srgbClr>
            </a:solidFill>
          </p:spPr>
          <p:txBody>
            <a:bodyPr/>
            <a:lstStyle/>
            <a:p/>
          </p:txBody>
        </p:sp>
        <p:sp>
          <p:nvSpPr>
            <p:cNvPr id="62" name="rc62"/>
            <p:cNvSpPr/>
            <p:nvPr/>
          </p:nvSpPr>
          <p:spPr>
            <a:xfrm>
              <a:off x="6841227" y="2428348"/>
              <a:ext cx="249522" cy="63150"/>
            </a:xfrm>
            <a:prstGeom prst="rect">
              <a:avLst/>
            </a:prstGeom>
            <a:solidFill>
              <a:srgbClr val="1CABE2">
                <a:alpha val="100000"/>
              </a:srgbClr>
            </a:solidFill>
          </p:spPr>
          <p:txBody>
            <a:bodyPr/>
            <a:lstStyle/>
            <a:p/>
          </p:txBody>
        </p:sp>
        <p:sp>
          <p:nvSpPr>
            <p:cNvPr id="63" name="rc63"/>
            <p:cNvSpPr/>
            <p:nvPr/>
          </p:nvSpPr>
          <p:spPr>
            <a:xfrm>
              <a:off x="7118474" y="2574398"/>
              <a:ext cx="249522" cy="1432287"/>
            </a:xfrm>
            <a:prstGeom prst="rect">
              <a:avLst/>
            </a:prstGeom>
            <a:solidFill>
              <a:srgbClr val="80BD41">
                <a:alpha val="100000"/>
              </a:srgbClr>
            </a:solidFill>
          </p:spPr>
          <p:txBody>
            <a:bodyPr/>
            <a:lstStyle/>
            <a:p/>
          </p:txBody>
        </p:sp>
        <p:sp>
          <p:nvSpPr>
            <p:cNvPr id="64" name="rc64"/>
            <p:cNvSpPr/>
            <p:nvPr/>
          </p:nvSpPr>
          <p:spPr>
            <a:xfrm>
              <a:off x="7118474" y="2499094"/>
              <a:ext cx="249522" cy="75303"/>
            </a:xfrm>
            <a:prstGeom prst="rect">
              <a:avLst/>
            </a:prstGeom>
            <a:solidFill>
              <a:srgbClr val="1CABE2">
                <a:alpha val="100000"/>
              </a:srgbClr>
            </a:solidFill>
          </p:spPr>
          <p:txBody>
            <a:bodyPr/>
            <a:lstStyle/>
            <a:p/>
          </p:txBody>
        </p:sp>
        <p:sp>
          <p:nvSpPr>
            <p:cNvPr id="65" name="rc65"/>
            <p:cNvSpPr/>
            <p:nvPr/>
          </p:nvSpPr>
          <p:spPr>
            <a:xfrm>
              <a:off x="7395722" y="2633642"/>
              <a:ext cx="249522" cy="1373042"/>
            </a:xfrm>
            <a:prstGeom prst="rect">
              <a:avLst/>
            </a:prstGeom>
            <a:solidFill>
              <a:srgbClr val="80BD41">
                <a:alpha val="100000"/>
              </a:srgbClr>
            </a:solidFill>
          </p:spPr>
          <p:txBody>
            <a:bodyPr/>
            <a:lstStyle/>
            <a:p/>
          </p:txBody>
        </p:sp>
        <p:sp>
          <p:nvSpPr>
            <p:cNvPr id="66" name="rc66"/>
            <p:cNvSpPr/>
            <p:nvPr/>
          </p:nvSpPr>
          <p:spPr>
            <a:xfrm>
              <a:off x="7395722" y="2561377"/>
              <a:ext cx="249522" cy="72265"/>
            </a:xfrm>
            <a:prstGeom prst="rect">
              <a:avLst/>
            </a:prstGeom>
            <a:solidFill>
              <a:srgbClr val="1CABE2">
                <a:alpha val="100000"/>
              </a:srgbClr>
            </a:solidFill>
          </p:spPr>
          <p:txBody>
            <a:bodyPr/>
            <a:lstStyle/>
            <a:p/>
          </p:txBody>
        </p:sp>
        <p:sp>
          <p:nvSpPr>
            <p:cNvPr id="67" name="rc67"/>
            <p:cNvSpPr/>
            <p:nvPr/>
          </p:nvSpPr>
          <p:spPr>
            <a:xfrm>
              <a:off x="7672970" y="2664675"/>
              <a:ext cx="249522" cy="1342009"/>
            </a:xfrm>
            <a:prstGeom prst="rect">
              <a:avLst/>
            </a:prstGeom>
            <a:solidFill>
              <a:srgbClr val="80BD41">
                <a:alpha val="100000"/>
              </a:srgbClr>
            </a:solidFill>
          </p:spPr>
          <p:txBody>
            <a:bodyPr/>
            <a:lstStyle/>
            <a:p/>
          </p:txBody>
        </p:sp>
        <p:sp>
          <p:nvSpPr>
            <p:cNvPr id="68" name="rc68"/>
            <p:cNvSpPr/>
            <p:nvPr/>
          </p:nvSpPr>
          <p:spPr>
            <a:xfrm>
              <a:off x="7672970" y="2608686"/>
              <a:ext cx="249522" cy="55989"/>
            </a:xfrm>
            <a:prstGeom prst="rect">
              <a:avLst/>
            </a:prstGeom>
            <a:solidFill>
              <a:srgbClr val="1CABE2">
                <a:alpha val="100000"/>
              </a:srgbClr>
            </a:solidFill>
          </p:spPr>
          <p:txBody>
            <a:bodyPr/>
            <a:lstStyle/>
            <a:p/>
          </p:txBody>
        </p:sp>
        <p:sp>
          <p:nvSpPr>
            <p:cNvPr id="69" name="rc69"/>
            <p:cNvSpPr/>
            <p:nvPr/>
          </p:nvSpPr>
          <p:spPr>
            <a:xfrm>
              <a:off x="7950217" y="2702652"/>
              <a:ext cx="249522" cy="1304032"/>
            </a:xfrm>
            <a:prstGeom prst="rect">
              <a:avLst/>
            </a:prstGeom>
            <a:solidFill>
              <a:srgbClr val="80BD41">
                <a:alpha val="100000"/>
              </a:srgbClr>
            </a:solidFill>
          </p:spPr>
          <p:txBody>
            <a:bodyPr/>
            <a:lstStyle/>
            <a:p/>
          </p:txBody>
        </p:sp>
        <p:sp>
          <p:nvSpPr>
            <p:cNvPr id="70" name="rc70"/>
            <p:cNvSpPr/>
            <p:nvPr/>
          </p:nvSpPr>
          <p:spPr>
            <a:xfrm>
              <a:off x="7950217" y="2648399"/>
              <a:ext cx="249522" cy="54253"/>
            </a:xfrm>
            <a:prstGeom prst="rect">
              <a:avLst/>
            </a:prstGeom>
            <a:solidFill>
              <a:srgbClr val="1CABE2">
                <a:alpha val="100000"/>
              </a:srgbClr>
            </a:solidFill>
          </p:spPr>
          <p:txBody>
            <a:bodyPr/>
            <a:lstStyle/>
            <a:p/>
          </p:txBody>
        </p:sp>
        <p:sp>
          <p:nvSpPr>
            <p:cNvPr id="71" name="pl71"/>
            <p:cNvSpPr/>
            <p:nvPr/>
          </p:nvSpPr>
          <p:spPr>
            <a:xfrm>
              <a:off x="1421035" y="1226758"/>
              <a:ext cx="6653943" cy="140400"/>
            </a:xfrm>
            <a:custGeom>
              <a:avLst/>
              <a:pathLst>
                <a:path w="6653943" h="140400">
                  <a:moveTo>
                    <a:pt x="0" y="140400"/>
                  </a:moveTo>
                  <a:lnTo>
                    <a:pt x="277247" y="112320"/>
                  </a:lnTo>
                  <a:lnTo>
                    <a:pt x="554495" y="28080"/>
                  </a:lnTo>
                  <a:lnTo>
                    <a:pt x="831742" y="28080"/>
                  </a:lnTo>
                  <a:lnTo>
                    <a:pt x="1108990" y="0"/>
                  </a:lnTo>
                  <a:lnTo>
                    <a:pt x="1386238" y="0"/>
                  </a:lnTo>
                  <a:lnTo>
                    <a:pt x="1663485" y="0"/>
                  </a:lnTo>
                  <a:lnTo>
                    <a:pt x="1940733" y="112320"/>
                  </a:lnTo>
                  <a:lnTo>
                    <a:pt x="2217981" y="84240"/>
                  </a:lnTo>
                  <a:lnTo>
                    <a:pt x="2495228" y="112320"/>
                  </a:lnTo>
                  <a:lnTo>
                    <a:pt x="2772476" y="84240"/>
                  </a:lnTo>
                  <a:lnTo>
                    <a:pt x="3049724" y="0"/>
                  </a:lnTo>
                  <a:lnTo>
                    <a:pt x="3326971" y="0"/>
                  </a:lnTo>
                  <a:lnTo>
                    <a:pt x="3604219" y="28080"/>
                  </a:lnTo>
                  <a:lnTo>
                    <a:pt x="3881467" y="0"/>
                  </a:lnTo>
                  <a:lnTo>
                    <a:pt x="4158714" y="0"/>
                  </a:lnTo>
                  <a:lnTo>
                    <a:pt x="4435962" y="0"/>
                  </a:lnTo>
                  <a:lnTo>
                    <a:pt x="4713210" y="0"/>
                  </a:lnTo>
                  <a:lnTo>
                    <a:pt x="4990457" y="0"/>
                  </a:lnTo>
                  <a:lnTo>
                    <a:pt x="5267705" y="28080"/>
                  </a:lnTo>
                  <a:lnTo>
                    <a:pt x="5544953" y="84240"/>
                  </a:lnTo>
                  <a:lnTo>
                    <a:pt x="5822200" y="112320"/>
                  </a:lnTo>
                  <a:lnTo>
                    <a:pt x="6099448" y="11232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29607" y="2806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3" name="tx83"/>
            <p:cNvSpPr/>
            <p:nvPr/>
          </p:nvSpPr>
          <p:spPr>
            <a:xfrm>
              <a:off x="2715845" y="2867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46.2</a:t>
              </a:r>
            </a:p>
          </p:txBody>
        </p:sp>
        <p:sp>
          <p:nvSpPr>
            <p:cNvPr id="84" name="tx84"/>
            <p:cNvSpPr/>
            <p:nvPr/>
          </p:nvSpPr>
          <p:spPr>
            <a:xfrm>
              <a:off x="4102084" y="2505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5" name="tx85"/>
            <p:cNvSpPr/>
            <p:nvPr/>
          </p:nvSpPr>
          <p:spPr>
            <a:xfrm>
              <a:off x="5488322" y="2185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237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7" name="tx87"/>
            <p:cNvSpPr/>
            <p:nvPr/>
          </p:nvSpPr>
          <p:spPr>
            <a:xfrm>
              <a:off x="6874560" y="22935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72.7</a:t>
              </a:r>
            </a:p>
          </p:txBody>
        </p:sp>
        <p:sp>
          <p:nvSpPr>
            <p:cNvPr id="88" name="tx88"/>
            <p:cNvSpPr/>
            <p:nvPr/>
          </p:nvSpPr>
          <p:spPr>
            <a:xfrm>
              <a:off x="7151808" y="2362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9" name="tx89"/>
            <p:cNvSpPr/>
            <p:nvPr/>
          </p:nvSpPr>
          <p:spPr>
            <a:xfrm>
              <a:off x="7429055" y="2425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66.6</a:t>
              </a:r>
            </a:p>
          </p:txBody>
        </p:sp>
        <p:sp>
          <p:nvSpPr>
            <p:cNvPr id="90" name="tx90"/>
            <p:cNvSpPr/>
            <p:nvPr/>
          </p:nvSpPr>
          <p:spPr>
            <a:xfrm>
              <a:off x="7706303" y="2472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1" name="tx91"/>
            <p:cNvSpPr/>
            <p:nvPr/>
          </p:nvSpPr>
          <p:spPr>
            <a:xfrm>
              <a:off x="7983551" y="2512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2" name="pl92"/>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71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03" name="tx103"/>
            <p:cNvSpPr/>
            <p:nvPr/>
          </p:nvSpPr>
          <p:spPr>
            <a:xfrm>
              <a:off x="1355732" y="2938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4" name="tx104"/>
            <p:cNvSpPr/>
            <p:nvPr/>
          </p:nvSpPr>
          <p:spPr>
            <a:xfrm>
              <a:off x="2715845" y="3474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05" name="tx105"/>
            <p:cNvSpPr/>
            <p:nvPr/>
          </p:nvSpPr>
          <p:spPr>
            <a:xfrm>
              <a:off x="2753715" y="29740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316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07" name="tx107"/>
            <p:cNvSpPr/>
            <p:nvPr/>
          </p:nvSpPr>
          <p:spPr>
            <a:xfrm>
              <a:off x="4128209" y="26337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8" name="tx108"/>
            <p:cNvSpPr/>
            <p:nvPr/>
          </p:nvSpPr>
          <p:spPr>
            <a:xfrm>
              <a:off x="5488322" y="3137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09" name="tx109"/>
            <p:cNvSpPr/>
            <p:nvPr/>
          </p:nvSpPr>
          <p:spPr>
            <a:xfrm>
              <a:off x="5526191" y="22963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1713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11" name="tx111"/>
            <p:cNvSpPr/>
            <p:nvPr/>
          </p:nvSpPr>
          <p:spPr>
            <a:xfrm>
              <a:off x="6623438" y="23548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2" name="tx112"/>
            <p:cNvSpPr/>
            <p:nvPr/>
          </p:nvSpPr>
          <p:spPr>
            <a:xfrm>
              <a:off x="6874560" y="3214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3" name="tx113"/>
            <p:cNvSpPr/>
            <p:nvPr/>
          </p:nvSpPr>
          <p:spPr>
            <a:xfrm>
              <a:off x="6900686" y="24248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4" name="tx114"/>
            <p:cNvSpPr/>
            <p:nvPr/>
          </p:nvSpPr>
          <p:spPr>
            <a:xfrm>
              <a:off x="7190985" y="325549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7177933" y="25016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7429055" y="32850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17" name="tx117"/>
            <p:cNvSpPr/>
            <p:nvPr/>
          </p:nvSpPr>
          <p:spPr>
            <a:xfrm>
              <a:off x="7455181" y="25624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8" name="tx118"/>
            <p:cNvSpPr/>
            <p:nvPr/>
          </p:nvSpPr>
          <p:spPr>
            <a:xfrm>
              <a:off x="7706303" y="3300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19" name="tx119"/>
            <p:cNvSpPr/>
            <p:nvPr/>
          </p:nvSpPr>
          <p:spPr>
            <a:xfrm>
              <a:off x="7732429" y="26016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0" name="tx120"/>
            <p:cNvSpPr/>
            <p:nvPr/>
          </p:nvSpPr>
          <p:spPr>
            <a:xfrm>
              <a:off x="7983551" y="3319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1" name="tx121"/>
            <p:cNvSpPr/>
            <p:nvPr/>
          </p:nvSpPr>
          <p:spPr>
            <a:xfrm>
              <a:off x="8009676" y="26404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695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84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2000-2024</a:t>
              </a:r>
            </a:p>
          </p:txBody>
        </p:sp>
        <p:sp>
          <p:nvSpPr>
            <p:cNvPr id="150" name="pl150"/>
            <p:cNvSpPr/>
            <p:nvPr/>
          </p:nvSpPr>
          <p:spPr>
            <a:xfrm>
              <a:off x="21699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17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648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123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437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911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385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2860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443672" cy="162162"/>
            </a:xfrm>
            <a:prstGeom prst="rect">
              <a:avLst/>
            </a:prstGeom>
            <a:solidFill>
              <a:srgbClr val="80BD41">
                <a:alpha val="100000"/>
              </a:srgbClr>
            </a:solidFill>
          </p:spPr>
          <p:txBody>
            <a:bodyPr/>
            <a:lstStyle/>
            <a:p/>
          </p:txBody>
        </p:sp>
        <p:sp>
          <p:nvSpPr>
            <p:cNvPr id="163" name="rc163"/>
            <p:cNvSpPr/>
            <p:nvPr/>
          </p:nvSpPr>
          <p:spPr>
            <a:xfrm>
              <a:off x="7739946" y="5774644"/>
              <a:ext cx="131057" cy="162162"/>
            </a:xfrm>
            <a:prstGeom prst="rect">
              <a:avLst/>
            </a:prstGeom>
            <a:solidFill>
              <a:srgbClr val="1CABE2">
                <a:alpha val="100000"/>
              </a:srgbClr>
            </a:solidFill>
          </p:spPr>
          <p:txBody>
            <a:bodyPr/>
            <a:lstStyle/>
            <a:p/>
          </p:txBody>
        </p:sp>
        <p:sp>
          <p:nvSpPr>
            <p:cNvPr id="164" name="rc164"/>
            <p:cNvSpPr/>
            <p:nvPr/>
          </p:nvSpPr>
          <p:spPr>
            <a:xfrm>
              <a:off x="1296273" y="5571941"/>
              <a:ext cx="5403074" cy="162162"/>
            </a:xfrm>
            <a:prstGeom prst="rect">
              <a:avLst/>
            </a:prstGeom>
            <a:solidFill>
              <a:srgbClr val="80BD41">
                <a:alpha val="100000"/>
              </a:srgbClr>
            </a:solidFill>
          </p:spPr>
          <p:txBody>
            <a:bodyPr/>
            <a:lstStyle/>
            <a:p/>
          </p:txBody>
        </p:sp>
        <p:sp>
          <p:nvSpPr>
            <p:cNvPr id="165" name="rc165"/>
            <p:cNvSpPr/>
            <p:nvPr/>
          </p:nvSpPr>
          <p:spPr>
            <a:xfrm>
              <a:off x="6699347" y="5571941"/>
              <a:ext cx="225419" cy="162162"/>
            </a:xfrm>
            <a:prstGeom prst="rect">
              <a:avLst/>
            </a:prstGeom>
            <a:solidFill>
              <a:srgbClr val="1CABE2">
                <a:alpha val="100000"/>
              </a:srgbClr>
            </a:solidFill>
          </p:spPr>
          <p:txBody>
            <a:bodyPr/>
            <a:lstStyle/>
            <a:p/>
          </p:txBody>
        </p:sp>
        <p:sp>
          <p:nvSpPr>
            <p:cNvPr id="166" name="rc166"/>
            <p:cNvSpPr/>
            <p:nvPr/>
          </p:nvSpPr>
          <p:spPr>
            <a:xfrm>
              <a:off x="1296273" y="5369238"/>
              <a:ext cx="5250173" cy="162162"/>
            </a:xfrm>
            <a:prstGeom prst="rect">
              <a:avLst/>
            </a:prstGeom>
            <a:solidFill>
              <a:srgbClr val="80BD41">
                <a:alpha val="100000"/>
              </a:srgbClr>
            </a:solidFill>
          </p:spPr>
          <p:txBody>
            <a:bodyPr/>
            <a:lstStyle/>
            <a:p/>
          </p:txBody>
        </p:sp>
        <p:sp>
          <p:nvSpPr>
            <p:cNvPr id="167" name="rc167"/>
            <p:cNvSpPr/>
            <p:nvPr/>
          </p:nvSpPr>
          <p:spPr>
            <a:xfrm>
              <a:off x="6546447" y="5369238"/>
              <a:ext cx="218429" cy="162162"/>
            </a:xfrm>
            <a:prstGeom prst="rect">
              <a:avLst/>
            </a:prstGeom>
            <a:solidFill>
              <a:srgbClr val="1CABE2">
                <a:alpha val="100000"/>
              </a:srgbClr>
            </a:solidFill>
          </p:spPr>
          <p:txBody>
            <a:bodyPr/>
            <a:lstStyle/>
            <a:p/>
          </p:txBody>
        </p:sp>
        <p:sp>
          <p:nvSpPr>
            <p:cNvPr id="168" name="tx16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69" name="tx169"/>
            <p:cNvSpPr/>
            <p:nvPr/>
          </p:nvSpPr>
          <p:spPr>
            <a:xfrm>
              <a:off x="709366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64.4</a:t>
              </a:r>
            </a:p>
          </p:txBody>
        </p:sp>
        <p:sp>
          <p:nvSpPr>
            <p:cNvPr id="170" name="tx170"/>
            <p:cNvSpPr/>
            <p:nvPr/>
          </p:nvSpPr>
          <p:spPr>
            <a:xfrm>
              <a:off x="692669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62.6</a:t>
              </a:r>
            </a:p>
          </p:txBody>
        </p:sp>
        <p:sp>
          <p:nvSpPr>
            <p:cNvPr id="171" name="tx171"/>
            <p:cNvSpPr/>
            <p:nvPr/>
          </p:nvSpPr>
          <p:spPr>
            <a:xfrm>
              <a:off x="441261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73.8</a:t>
              </a:r>
            </a:p>
          </p:txBody>
        </p:sp>
        <p:sp>
          <p:nvSpPr>
            <p:cNvPr id="172" name="tx172"/>
            <p:cNvSpPr/>
            <p:nvPr/>
          </p:nvSpPr>
          <p:spPr>
            <a:xfrm>
              <a:off x="7730126"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3" name="tx173"/>
            <p:cNvSpPr/>
            <p:nvPr/>
          </p:nvSpPr>
          <p:spPr>
            <a:xfrm>
              <a:off x="389231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74" name="tx174"/>
            <p:cNvSpPr/>
            <p:nvPr/>
          </p:nvSpPr>
          <p:spPr>
            <a:xfrm>
              <a:off x="6736708"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5" name="tx175"/>
            <p:cNvSpPr/>
            <p:nvPr/>
          </p:nvSpPr>
          <p:spPr>
            <a:xfrm>
              <a:off x="381586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176" name="tx176"/>
            <p:cNvSpPr/>
            <p:nvPr/>
          </p:nvSpPr>
          <p:spPr>
            <a:xfrm>
              <a:off x="658031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6601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1345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46088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20832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lower than in 2019 (98%).
The number of children vaccinated with DTP3 decreased 19% compared to in 2019.
The number of surviving infants decreased approximately 17%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1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1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0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601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897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62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658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53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24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80393"/>
              <a:ext cx="249522" cy="526291"/>
            </a:xfrm>
            <a:prstGeom prst="rect">
              <a:avLst/>
            </a:prstGeom>
            <a:solidFill>
              <a:srgbClr val="E2231A">
                <a:alpha val="100000"/>
              </a:srgbClr>
            </a:solidFill>
          </p:spPr>
          <p:txBody>
            <a:bodyPr/>
            <a:lstStyle/>
            <a:p/>
          </p:txBody>
        </p:sp>
        <p:sp>
          <p:nvSpPr>
            <p:cNvPr id="26" name="rc26"/>
            <p:cNvSpPr/>
            <p:nvPr/>
          </p:nvSpPr>
          <p:spPr>
            <a:xfrm>
              <a:off x="1573521" y="3682596"/>
              <a:ext cx="249522" cy="324088"/>
            </a:xfrm>
            <a:prstGeom prst="rect">
              <a:avLst/>
            </a:prstGeom>
            <a:solidFill>
              <a:srgbClr val="E2231A">
                <a:alpha val="100000"/>
              </a:srgbClr>
            </a:solidFill>
          </p:spPr>
          <p:txBody>
            <a:bodyPr/>
            <a:lstStyle/>
            <a:p/>
          </p:txBody>
        </p:sp>
        <p:sp>
          <p:nvSpPr>
            <p:cNvPr id="27" name="rc27"/>
            <p:cNvSpPr/>
            <p:nvPr/>
          </p:nvSpPr>
          <p:spPr>
            <a:xfrm>
              <a:off x="1850769" y="3880911"/>
              <a:ext cx="249522" cy="125773"/>
            </a:xfrm>
            <a:prstGeom prst="rect">
              <a:avLst/>
            </a:prstGeom>
            <a:solidFill>
              <a:srgbClr val="E2231A">
                <a:alpha val="100000"/>
              </a:srgbClr>
            </a:solidFill>
          </p:spPr>
          <p:txBody>
            <a:bodyPr/>
            <a:lstStyle/>
            <a:p/>
          </p:txBody>
        </p:sp>
        <p:sp>
          <p:nvSpPr>
            <p:cNvPr id="28" name="rc28"/>
            <p:cNvSpPr/>
            <p:nvPr/>
          </p:nvSpPr>
          <p:spPr>
            <a:xfrm>
              <a:off x="2128016" y="3884666"/>
              <a:ext cx="249522" cy="122019"/>
            </a:xfrm>
            <a:prstGeom prst="rect">
              <a:avLst/>
            </a:prstGeom>
            <a:solidFill>
              <a:srgbClr val="E2231A">
                <a:alpha val="100000"/>
              </a:srgbClr>
            </a:solidFill>
          </p:spPr>
          <p:txBody>
            <a:bodyPr/>
            <a:lstStyle/>
            <a:p/>
          </p:txBody>
        </p:sp>
        <p:sp>
          <p:nvSpPr>
            <p:cNvPr id="29" name="rc29"/>
            <p:cNvSpPr/>
            <p:nvPr/>
          </p:nvSpPr>
          <p:spPr>
            <a:xfrm>
              <a:off x="2405264" y="3945809"/>
              <a:ext cx="249522" cy="60875"/>
            </a:xfrm>
            <a:prstGeom prst="rect">
              <a:avLst/>
            </a:prstGeom>
            <a:solidFill>
              <a:srgbClr val="E2231A">
                <a:alpha val="100000"/>
              </a:srgbClr>
            </a:solidFill>
          </p:spPr>
          <p:txBody>
            <a:bodyPr/>
            <a:lstStyle/>
            <a:p/>
          </p:txBody>
        </p:sp>
        <p:sp>
          <p:nvSpPr>
            <p:cNvPr id="30" name="rc30"/>
            <p:cNvSpPr/>
            <p:nvPr/>
          </p:nvSpPr>
          <p:spPr>
            <a:xfrm>
              <a:off x="2682512" y="3820572"/>
              <a:ext cx="249522" cy="186112"/>
            </a:xfrm>
            <a:prstGeom prst="rect">
              <a:avLst/>
            </a:prstGeom>
            <a:solidFill>
              <a:srgbClr val="E2231A">
                <a:alpha val="100000"/>
              </a:srgbClr>
            </a:solidFill>
          </p:spPr>
          <p:txBody>
            <a:bodyPr/>
            <a:lstStyle/>
            <a:p/>
          </p:txBody>
        </p:sp>
        <p:sp>
          <p:nvSpPr>
            <p:cNvPr id="31" name="rc31"/>
            <p:cNvSpPr/>
            <p:nvPr/>
          </p:nvSpPr>
          <p:spPr>
            <a:xfrm>
              <a:off x="2959759" y="3939373"/>
              <a:ext cx="249522" cy="67311"/>
            </a:xfrm>
            <a:prstGeom prst="rect">
              <a:avLst/>
            </a:prstGeom>
            <a:solidFill>
              <a:srgbClr val="E2231A">
                <a:alpha val="100000"/>
              </a:srgbClr>
            </a:solidFill>
          </p:spPr>
          <p:txBody>
            <a:bodyPr/>
            <a:lstStyle/>
            <a:p/>
          </p:txBody>
        </p:sp>
        <p:sp>
          <p:nvSpPr>
            <p:cNvPr id="32" name="rc32"/>
            <p:cNvSpPr/>
            <p:nvPr/>
          </p:nvSpPr>
          <p:spPr>
            <a:xfrm>
              <a:off x="3237007" y="3857312"/>
              <a:ext cx="249522" cy="149372"/>
            </a:xfrm>
            <a:prstGeom prst="rect">
              <a:avLst/>
            </a:prstGeom>
            <a:solidFill>
              <a:srgbClr val="E2231A">
                <a:alpha val="100000"/>
              </a:srgbClr>
            </a:solidFill>
          </p:spPr>
          <p:txBody>
            <a:bodyPr/>
            <a:lstStyle/>
            <a:p/>
          </p:txBody>
        </p:sp>
        <p:sp>
          <p:nvSpPr>
            <p:cNvPr id="33" name="rc33"/>
            <p:cNvSpPr/>
            <p:nvPr/>
          </p:nvSpPr>
          <p:spPr>
            <a:xfrm>
              <a:off x="3514255" y="3759160"/>
              <a:ext cx="249522" cy="247524"/>
            </a:xfrm>
            <a:prstGeom prst="rect">
              <a:avLst/>
            </a:prstGeom>
            <a:solidFill>
              <a:srgbClr val="E2231A">
                <a:alpha val="100000"/>
              </a:srgbClr>
            </a:solidFill>
          </p:spPr>
          <p:txBody>
            <a:bodyPr/>
            <a:lstStyle/>
            <a:p/>
          </p:txBody>
        </p:sp>
        <p:sp>
          <p:nvSpPr>
            <p:cNvPr id="34" name="rc34"/>
            <p:cNvSpPr/>
            <p:nvPr/>
          </p:nvSpPr>
          <p:spPr>
            <a:xfrm>
              <a:off x="3791502" y="3485757"/>
              <a:ext cx="249522" cy="520928"/>
            </a:xfrm>
            <a:prstGeom prst="rect">
              <a:avLst/>
            </a:prstGeom>
            <a:solidFill>
              <a:srgbClr val="E2231A">
                <a:alpha val="100000"/>
              </a:srgbClr>
            </a:solidFill>
          </p:spPr>
          <p:txBody>
            <a:bodyPr/>
            <a:lstStyle/>
            <a:p/>
          </p:txBody>
        </p:sp>
        <p:sp>
          <p:nvSpPr>
            <p:cNvPr id="35" name="rc35"/>
            <p:cNvSpPr/>
            <p:nvPr/>
          </p:nvSpPr>
          <p:spPr>
            <a:xfrm>
              <a:off x="4068750" y="3753663"/>
              <a:ext cx="249522" cy="253022"/>
            </a:xfrm>
            <a:prstGeom prst="rect">
              <a:avLst/>
            </a:prstGeom>
            <a:solidFill>
              <a:srgbClr val="E2231A">
                <a:alpha val="100000"/>
              </a:srgbClr>
            </a:solidFill>
          </p:spPr>
          <p:txBody>
            <a:bodyPr/>
            <a:lstStyle/>
            <a:p/>
          </p:txBody>
        </p:sp>
        <p:sp>
          <p:nvSpPr>
            <p:cNvPr id="36" name="rc36"/>
            <p:cNvSpPr/>
            <p:nvPr/>
          </p:nvSpPr>
          <p:spPr>
            <a:xfrm>
              <a:off x="4345998" y="3830763"/>
              <a:ext cx="249522" cy="175922"/>
            </a:xfrm>
            <a:prstGeom prst="rect">
              <a:avLst/>
            </a:prstGeom>
            <a:solidFill>
              <a:srgbClr val="E2231A">
                <a:alpha val="100000"/>
              </a:srgbClr>
            </a:solidFill>
          </p:spPr>
          <p:txBody>
            <a:bodyPr/>
            <a:lstStyle/>
            <a:p/>
          </p:txBody>
        </p:sp>
        <p:sp>
          <p:nvSpPr>
            <p:cNvPr id="37" name="rc37"/>
            <p:cNvSpPr/>
            <p:nvPr/>
          </p:nvSpPr>
          <p:spPr>
            <a:xfrm>
              <a:off x="4623245" y="3912422"/>
              <a:ext cx="249522" cy="94263"/>
            </a:xfrm>
            <a:prstGeom prst="rect">
              <a:avLst/>
            </a:prstGeom>
            <a:solidFill>
              <a:srgbClr val="E2231A">
                <a:alpha val="100000"/>
              </a:srgbClr>
            </a:solidFill>
          </p:spPr>
          <p:txBody>
            <a:bodyPr/>
            <a:lstStyle/>
            <a:p/>
          </p:txBody>
        </p:sp>
        <p:sp>
          <p:nvSpPr>
            <p:cNvPr id="38" name="rc38"/>
            <p:cNvSpPr/>
            <p:nvPr/>
          </p:nvSpPr>
          <p:spPr>
            <a:xfrm>
              <a:off x="4900493" y="3702039"/>
              <a:ext cx="249522" cy="304645"/>
            </a:xfrm>
            <a:prstGeom prst="rect">
              <a:avLst/>
            </a:prstGeom>
            <a:solidFill>
              <a:srgbClr val="E2231A">
                <a:alpha val="100000"/>
              </a:srgbClr>
            </a:solidFill>
          </p:spPr>
          <p:txBody>
            <a:bodyPr/>
            <a:lstStyle/>
            <a:p/>
          </p:txBody>
        </p:sp>
        <p:sp>
          <p:nvSpPr>
            <p:cNvPr id="39" name="rc39"/>
            <p:cNvSpPr/>
            <p:nvPr/>
          </p:nvSpPr>
          <p:spPr>
            <a:xfrm>
              <a:off x="5177741" y="3799923"/>
              <a:ext cx="249522" cy="206762"/>
            </a:xfrm>
            <a:prstGeom prst="rect">
              <a:avLst/>
            </a:prstGeom>
            <a:solidFill>
              <a:srgbClr val="E2231A">
                <a:alpha val="100000"/>
              </a:srgbClr>
            </a:solidFill>
          </p:spPr>
          <p:txBody>
            <a:bodyPr/>
            <a:lstStyle/>
            <a:p/>
          </p:txBody>
        </p:sp>
        <p:sp>
          <p:nvSpPr>
            <p:cNvPr id="40" name="rc40"/>
            <p:cNvSpPr/>
            <p:nvPr/>
          </p:nvSpPr>
          <p:spPr>
            <a:xfrm>
              <a:off x="5454988" y="3798448"/>
              <a:ext cx="249522" cy="208237"/>
            </a:xfrm>
            <a:prstGeom prst="rect">
              <a:avLst/>
            </a:prstGeom>
            <a:solidFill>
              <a:srgbClr val="E2231A">
                <a:alpha val="100000"/>
              </a:srgbClr>
            </a:solidFill>
          </p:spPr>
          <p:txBody>
            <a:bodyPr/>
            <a:lstStyle/>
            <a:p/>
          </p:txBody>
        </p:sp>
        <p:sp>
          <p:nvSpPr>
            <p:cNvPr id="41" name="rc41"/>
            <p:cNvSpPr/>
            <p:nvPr/>
          </p:nvSpPr>
          <p:spPr>
            <a:xfrm>
              <a:off x="5732236" y="3904645"/>
              <a:ext cx="249522" cy="102040"/>
            </a:xfrm>
            <a:prstGeom prst="rect">
              <a:avLst/>
            </a:prstGeom>
            <a:solidFill>
              <a:srgbClr val="E2231A">
                <a:alpha val="100000"/>
              </a:srgbClr>
            </a:solidFill>
          </p:spPr>
          <p:txBody>
            <a:bodyPr/>
            <a:lstStyle/>
            <a:p/>
          </p:txBody>
        </p:sp>
        <p:sp>
          <p:nvSpPr>
            <p:cNvPr id="42" name="rc42"/>
            <p:cNvSpPr/>
            <p:nvPr/>
          </p:nvSpPr>
          <p:spPr>
            <a:xfrm>
              <a:off x="6009484" y="3907594"/>
              <a:ext cx="249522" cy="99090"/>
            </a:xfrm>
            <a:prstGeom prst="rect">
              <a:avLst/>
            </a:prstGeom>
            <a:solidFill>
              <a:srgbClr val="E2231A">
                <a:alpha val="100000"/>
              </a:srgbClr>
            </a:solidFill>
          </p:spPr>
          <p:txBody>
            <a:bodyPr/>
            <a:lstStyle/>
            <a:p/>
          </p:txBody>
        </p:sp>
        <p:sp>
          <p:nvSpPr>
            <p:cNvPr id="43" name="rc43"/>
            <p:cNvSpPr/>
            <p:nvPr/>
          </p:nvSpPr>
          <p:spPr>
            <a:xfrm>
              <a:off x="6286731" y="3907460"/>
              <a:ext cx="249522" cy="99224"/>
            </a:xfrm>
            <a:prstGeom prst="rect">
              <a:avLst/>
            </a:prstGeom>
            <a:solidFill>
              <a:srgbClr val="E2231A">
                <a:alpha val="100000"/>
              </a:srgbClr>
            </a:solidFill>
          </p:spPr>
          <p:txBody>
            <a:bodyPr/>
            <a:lstStyle/>
            <a:p/>
          </p:txBody>
        </p:sp>
        <p:sp>
          <p:nvSpPr>
            <p:cNvPr id="44" name="rc44"/>
            <p:cNvSpPr/>
            <p:nvPr/>
          </p:nvSpPr>
          <p:spPr>
            <a:xfrm>
              <a:off x="6563979" y="3804884"/>
              <a:ext cx="249522" cy="201801"/>
            </a:xfrm>
            <a:prstGeom prst="rect">
              <a:avLst/>
            </a:prstGeom>
            <a:solidFill>
              <a:srgbClr val="E2231A">
                <a:alpha val="100000"/>
              </a:srgbClr>
            </a:solidFill>
          </p:spPr>
          <p:txBody>
            <a:bodyPr/>
            <a:lstStyle/>
            <a:p/>
          </p:txBody>
        </p:sp>
        <p:sp>
          <p:nvSpPr>
            <p:cNvPr id="45" name="rc45"/>
            <p:cNvSpPr/>
            <p:nvPr/>
          </p:nvSpPr>
          <p:spPr>
            <a:xfrm>
              <a:off x="6841227" y="3714107"/>
              <a:ext cx="249522" cy="292577"/>
            </a:xfrm>
            <a:prstGeom prst="rect">
              <a:avLst/>
            </a:prstGeom>
            <a:solidFill>
              <a:srgbClr val="E2231A">
                <a:alpha val="100000"/>
              </a:srgbClr>
            </a:solidFill>
          </p:spPr>
          <p:txBody>
            <a:bodyPr/>
            <a:lstStyle/>
            <a:p/>
          </p:txBody>
        </p:sp>
        <p:sp>
          <p:nvSpPr>
            <p:cNvPr id="46" name="rc46"/>
            <p:cNvSpPr/>
            <p:nvPr/>
          </p:nvSpPr>
          <p:spPr>
            <a:xfrm>
              <a:off x="7118474" y="3540866"/>
              <a:ext cx="249522" cy="465818"/>
            </a:xfrm>
            <a:prstGeom prst="rect">
              <a:avLst/>
            </a:prstGeom>
            <a:solidFill>
              <a:srgbClr val="E2231A">
                <a:alpha val="100000"/>
              </a:srgbClr>
            </a:solidFill>
          </p:spPr>
          <p:txBody>
            <a:bodyPr/>
            <a:lstStyle/>
            <a:p/>
          </p:txBody>
        </p:sp>
        <p:sp>
          <p:nvSpPr>
            <p:cNvPr id="47" name="rc47"/>
            <p:cNvSpPr/>
            <p:nvPr/>
          </p:nvSpPr>
          <p:spPr>
            <a:xfrm>
              <a:off x="7395722" y="3470873"/>
              <a:ext cx="249522" cy="535811"/>
            </a:xfrm>
            <a:prstGeom prst="rect">
              <a:avLst/>
            </a:prstGeom>
            <a:solidFill>
              <a:srgbClr val="E2231A">
                <a:alpha val="100000"/>
              </a:srgbClr>
            </a:solidFill>
          </p:spPr>
          <p:txBody>
            <a:bodyPr/>
            <a:lstStyle/>
            <a:p/>
          </p:txBody>
        </p:sp>
        <p:sp>
          <p:nvSpPr>
            <p:cNvPr id="48" name="rc48"/>
            <p:cNvSpPr/>
            <p:nvPr/>
          </p:nvSpPr>
          <p:spPr>
            <a:xfrm>
              <a:off x="7672970" y="3661142"/>
              <a:ext cx="249522" cy="345542"/>
            </a:xfrm>
            <a:prstGeom prst="rect">
              <a:avLst/>
            </a:prstGeom>
            <a:solidFill>
              <a:srgbClr val="E2231A">
                <a:alpha val="100000"/>
              </a:srgbClr>
            </a:solidFill>
          </p:spPr>
          <p:txBody>
            <a:bodyPr/>
            <a:lstStyle/>
            <a:p/>
          </p:txBody>
        </p:sp>
        <p:sp>
          <p:nvSpPr>
            <p:cNvPr id="49" name="rc49"/>
            <p:cNvSpPr/>
            <p:nvPr/>
          </p:nvSpPr>
          <p:spPr>
            <a:xfrm>
              <a:off x="7950217" y="3670931"/>
              <a:ext cx="249522" cy="335753"/>
            </a:xfrm>
            <a:prstGeom prst="rect">
              <a:avLst/>
            </a:prstGeom>
            <a:solidFill>
              <a:srgbClr val="E2231A">
                <a:alpha val="100000"/>
              </a:srgbClr>
            </a:solidFill>
          </p:spPr>
          <p:txBody>
            <a:bodyPr/>
            <a:lstStyle/>
            <a:p/>
          </p:txBody>
        </p:sp>
        <p:sp>
          <p:nvSpPr>
            <p:cNvPr id="50" name="rc50"/>
            <p:cNvSpPr/>
            <p:nvPr/>
          </p:nvSpPr>
          <p:spPr>
            <a:xfrm>
              <a:off x="1296273" y="2321881"/>
              <a:ext cx="249522" cy="1158512"/>
            </a:xfrm>
            <a:prstGeom prst="rect">
              <a:avLst/>
            </a:prstGeom>
            <a:solidFill>
              <a:srgbClr val="B3B3B3">
                <a:alpha val="100000"/>
              </a:srgbClr>
            </a:solidFill>
          </p:spPr>
          <p:txBody>
            <a:bodyPr/>
            <a:lstStyle/>
            <a:p/>
          </p:txBody>
        </p:sp>
        <p:sp>
          <p:nvSpPr>
            <p:cNvPr id="51" name="rc51"/>
            <p:cNvSpPr/>
            <p:nvPr/>
          </p:nvSpPr>
          <p:spPr>
            <a:xfrm>
              <a:off x="1850769" y="3753797"/>
              <a:ext cx="249522" cy="127114"/>
            </a:xfrm>
            <a:prstGeom prst="rect">
              <a:avLst/>
            </a:prstGeom>
            <a:solidFill>
              <a:srgbClr val="B3B3B3">
                <a:alpha val="100000"/>
              </a:srgbClr>
            </a:solidFill>
          </p:spPr>
          <p:txBody>
            <a:bodyPr/>
            <a:lstStyle/>
            <a:p/>
          </p:txBody>
        </p:sp>
        <p:sp>
          <p:nvSpPr>
            <p:cNvPr id="52" name="rc52"/>
            <p:cNvSpPr/>
            <p:nvPr/>
          </p:nvSpPr>
          <p:spPr>
            <a:xfrm>
              <a:off x="2128016" y="3879570"/>
              <a:ext cx="249522" cy="5095"/>
            </a:xfrm>
            <a:prstGeom prst="rect">
              <a:avLst/>
            </a:prstGeom>
            <a:solidFill>
              <a:srgbClr val="B3B3B3">
                <a:alpha val="100000"/>
              </a:srgbClr>
            </a:solidFill>
          </p:spPr>
          <p:txBody>
            <a:bodyPr/>
            <a:lstStyle/>
            <a:p/>
          </p:txBody>
        </p:sp>
        <p:sp>
          <p:nvSpPr>
            <p:cNvPr id="53" name="rc53"/>
            <p:cNvSpPr/>
            <p:nvPr/>
          </p:nvSpPr>
          <p:spPr>
            <a:xfrm>
              <a:off x="2405264" y="3879570"/>
              <a:ext cx="249522" cy="66239"/>
            </a:xfrm>
            <a:prstGeom prst="rect">
              <a:avLst/>
            </a:prstGeom>
            <a:solidFill>
              <a:srgbClr val="B3B3B3">
                <a:alpha val="100000"/>
              </a:srgbClr>
            </a:solidFill>
          </p:spPr>
          <p:txBody>
            <a:bodyPr/>
            <a:lstStyle/>
            <a:p/>
          </p:txBody>
        </p:sp>
        <p:sp>
          <p:nvSpPr>
            <p:cNvPr id="54" name="rc54"/>
            <p:cNvSpPr/>
            <p:nvPr/>
          </p:nvSpPr>
          <p:spPr>
            <a:xfrm>
              <a:off x="2959759" y="3750981"/>
              <a:ext cx="249522" cy="188392"/>
            </a:xfrm>
            <a:prstGeom prst="rect">
              <a:avLst/>
            </a:prstGeom>
            <a:solidFill>
              <a:srgbClr val="B3B3B3">
                <a:alpha val="100000"/>
              </a:srgbClr>
            </a:solidFill>
          </p:spPr>
          <p:txBody>
            <a:bodyPr/>
            <a:lstStyle/>
            <a:p/>
          </p:txBody>
        </p:sp>
        <p:sp>
          <p:nvSpPr>
            <p:cNvPr id="55" name="rc55"/>
            <p:cNvSpPr/>
            <p:nvPr/>
          </p:nvSpPr>
          <p:spPr>
            <a:xfrm>
              <a:off x="3237007" y="3811186"/>
              <a:ext cx="249522" cy="46125"/>
            </a:xfrm>
            <a:prstGeom prst="rect">
              <a:avLst/>
            </a:prstGeom>
            <a:solidFill>
              <a:srgbClr val="B3B3B3">
                <a:alpha val="100000"/>
              </a:srgbClr>
            </a:solidFill>
          </p:spPr>
          <p:txBody>
            <a:bodyPr/>
            <a:lstStyle/>
            <a:p/>
          </p:txBody>
        </p:sp>
        <p:sp>
          <p:nvSpPr>
            <p:cNvPr id="56" name="rc56"/>
            <p:cNvSpPr/>
            <p:nvPr/>
          </p:nvSpPr>
          <p:spPr>
            <a:xfrm>
              <a:off x="3514255" y="3736499"/>
              <a:ext cx="249522" cy="22660"/>
            </a:xfrm>
            <a:prstGeom prst="rect">
              <a:avLst/>
            </a:prstGeom>
            <a:solidFill>
              <a:srgbClr val="B3B3B3">
                <a:alpha val="100000"/>
              </a:srgbClr>
            </a:solidFill>
          </p:spPr>
          <p:txBody>
            <a:bodyPr/>
            <a:lstStyle/>
            <a:p/>
          </p:txBody>
        </p:sp>
        <p:sp>
          <p:nvSpPr>
            <p:cNvPr id="57" name="rc57"/>
            <p:cNvSpPr/>
            <p:nvPr/>
          </p:nvSpPr>
          <p:spPr>
            <a:xfrm>
              <a:off x="4068750" y="3623196"/>
              <a:ext cx="249522" cy="130466"/>
            </a:xfrm>
            <a:prstGeom prst="rect">
              <a:avLst/>
            </a:prstGeom>
            <a:solidFill>
              <a:srgbClr val="B3B3B3">
                <a:alpha val="100000"/>
              </a:srgbClr>
            </a:solidFill>
          </p:spPr>
          <p:txBody>
            <a:bodyPr/>
            <a:lstStyle/>
            <a:p/>
          </p:txBody>
        </p:sp>
        <p:sp>
          <p:nvSpPr>
            <p:cNvPr id="58" name="rc58"/>
            <p:cNvSpPr/>
            <p:nvPr/>
          </p:nvSpPr>
          <p:spPr>
            <a:xfrm>
              <a:off x="4623245" y="3826204"/>
              <a:ext cx="249522" cy="86217"/>
            </a:xfrm>
            <a:prstGeom prst="rect">
              <a:avLst/>
            </a:prstGeom>
            <a:solidFill>
              <a:srgbClr val="B3B3B3">
                <a:alpha val="100000"/>
              </a:srgbClr>
            </a:solidFill>
          </p:spPr>
          <p:txBody>
            <a:bodyPr/>
            <a:lstStyle/>
            <a:p/>
          </p:txBody>
        </p:sp>
        <p:sp>
          <p:nvSpPr>
            <p:cNvPr id="59" name="rc59"/>
            <p:cNvSpPr/>
            <p:nvPr/>
          </p:nvSpPr>
          <p:spPr>
            <a:xfrm>
              <a:off x="5732236" y="3901695"/>
              <a:ext cx="249522" cy="2949"/>
            </a:xfrm>
            <a:prstGeom prst="rect">
              <a:avLst/>
            </a:prstGeom>
            <a:solidFill>
              <a:srgbClr val="B3B3B3">
                <a:alpha val="100000"/>
              </a:srgbClr>
            </a:solidFill>
          </p:spPr>
          <p:txBody>
            <a:bodyPr/>
            <a:lstStyle/>
            <a:p/>
          </p:txBody>
        </p:sp>
        <p:sp>
          <p:nvSpPr>
            <p:cNvPr id="60" name="rc60"/>
            <p:cNvSpPr/>
            <p:nvPr/>
          </p:nvSpPr>
          <p:spPr>
            <a:xfrm>
              <a:off x="6009484" y="3792414"/>
              <a:ext cx="249522" cy="115180"/>
            </a:xfrm>
            <a:prstGeom prst="rect">
              <a:avLst/>
            </a:prstGeom>
            <a:solidFill>
              <a:srgbClr val="B3B3B3">
                <a:alpha val="100000"/>
              </a:srgbClr>
            </a:solidFill>
          </p:spPr>
          <p:txBody>
            <a:bodyPr/>
            <a:lstStyle/>
            <a:p/>
          </p:txBody>
        </p:sp>
        <p:sp>
          <p:nvSpPr>
            <p:cNvPr id="61" name="rc61"/>
            <p:cNvSpPr/>
            <p:nvPr/>
          </p:nvSpPr>
          <p:spPr>
            <a:xfrm>
              <a:off x="6286731" y="3792146"/>
              <a:ext cx="249522" cy="115314"/>
            </a:xfrm>
            <a:prstGeom prst="rect">
              <a:avLst/>
            </a:prstGeom>
            <a:solidFill>
              <a:srgbClr val="B3B3B3">
                <a:alpha val="100000"/>
              </a:srgbClr>
            </a:solidFill>
          </p:spPr>
          <p:txBody>
            <a:bodyPr/>
            <a:lstStyle/>
            <a:p/>
          </p:txBody>
        </p:sp>
        <p:sp>
          <p:nvSpPr>
            <p:cNvPr id="62" name="rc62"/>
            <p:cNvSpPr/>
            <p:nvPr/>
          </p:nvSpPr>
          <p:spPr>
            <a:xfrm>
              <a:off x="6841227" y="3596244"/>
              <a:ext cx="249522" cy="117862"/>
            </a:xfrm>
            <a:prstGeom prst="rect">
              <a:avLst/>
            </a:prstGeom>
            <a:solidFill>
              <a:srgbClr val="B3B3B3">
                <a:alpha val="100000"/>
              </a:srgbClr>
            </a:solidFill>
          </p:spPr>
          <p:txBody>
            <a:bodyPr/>
            <a:lstStyle/>
            <a:p/>
          </p:txBody>
        </p:sp>
        <p:sp>
          <p:nvSpPr>
            <p:cNvPr id="63" name="rc63"/>
            <p:cNvSpPr/>
            <p:nvPr/>
          </p:nvSpPr>
          <p:spPr>
            <a:xfrm>
              <a:off x="7118474" y="3402623"/>
              <a:ext cx="249522" cy="138243"/>
            </a:xfrm>
            <a:prstGeom prst="rect">
              <a:avLst/>
            </a:prstGeom>
            <a:solidFill>
              <a:srgbClr val="B3B3B3">
                <a:alpha val="100000"/>
              </a:srgbClr>
            </a:solidFill>
          </p:spPr>
          <p:txBody>
            <a:bodyPr/>
            <a:lstStyle/>
            <a:p/>
          </p:txBody>
        </p:sp>
        <p:sp>
          <p:nvSpPr>
            <p:cNvPr id="64" name="rc64"/>
            <p:cNvSpPr/>
            <p:nvPr/>
          </p:nvSpPr>
          <p:spPr>
            <a:xfrm>
              <a:off x="7395722" y="3314930"/>
              <a:ext cx="249522" cy="155943"/>
            </a:xfrm>
            <a:prstGeom prst="rect">
              <a:avLst/>
            </a:prstGeom>
            <a:solidFill>
              <a:srgbClr val="B3B3B3">
                <a:alpha val="100000"/>
              </a:srgbClr>
            </a:solidFill>
          </p:spPr>
          <p:txBody>
            <a:bodyPr/>
            <a:lstStyle/>
            <a:p/>
          </p:txBody>
        </p:sp>
        <p:sp>
          <p:nvSpPr>
            <p:cNvPr id="65" name="rc65"/>
            <p:cNvSpPr/>
            <p:nvPr/>
          </p:nvSpPr>
          <p:spPr>
            <a:xfrm>
              <a:off x="7672970" y="3626280"/>
              <a:ext cx="249522" cy="34862"/>
            </a:xfrm>
            <a:prstGeom prst="rect">
              <a:avLst/>
            </a:prstGeom>
            <a:solidFill>
              <a:srgbClr val="B3B3B3">
                <a:alpha val="100000"/>
              </a:srgbClr>
            </a:solidFill>
          </p:spPr>
          <p:txBody>
            <a:bodyPr/>
            <a:lstStyle/>
            <a:p/>
          </p:txBody>
        </p:sp>
        <p:sp>
          <p:nvSpPr>
            <p:cNvPr id="66" name="rc66"/>
            <p:cNvSpPr/>
            <p:nvPr/>
          </p:nvSpPr>
          <p:spPr>
            <a:xfrm>
              <a:off x="7950217" y="3551727"/>
              <a:ext cx="249522" cy="119203"/>
            </a:xfrm>
            <a:prstGeom prst="rect">
              <a:avLst/>
            </a:prstGeom>
            <a:solidFill>
              <a:srgbClr val="B3B3B3">
                <a:alpha val="100000"/>
              </a:srgbClr>
            </a:solidFill>
          </p:spPr>
          <p:txBody>
            <a:bodyPr/>
            <a:lstStyle/>
            <a:p/>
          </p:txBody>
        </p:sp>
        <p:sp>
          <p:nvSpPr>
            <p:cNvPr id="67" name="pl67"/>
            <p:cNvSpPr/>
            <p:nvPr/>
          </p:nvSpPr>
          <p:spPr>
            <a:xfrm>
              <a:off x="1421035" y="1226758"/>
              <a:ext cx="6653943" cy="196560"/>
            </a:xfrm>
            <a:custGeom>
              <a:avLst/>
              <a:pathLst>
                <a:path w="6653943" h="196560">
                  <a:moveTo>
                    <a:pt x="0" y="196560"/>
                  </a:moveTo>
                  <a:lnTo>
                    <a:pt x="277247" y="112320"/>
                  </a:lnTo>
                  <a:lnTo>
                    <a:pt x="554495" y="28080"/>
                  </a:lnTo>
                  <a:lnTo>
                    <a:pt x="831742" y="28080"/>
                  </a:lnTo>
                  <a:lnTo>
                    <a:pt x="1108990" y="0"/>
                  </a:lnTo>
                  <a:lnTo>
                    <a:pt x="1386238" y="56160"/>
                  </a:lnTo>
                  <a:lnTo>
                    <a:pt x="1663485" y="0"/>
                  </a:lnTo>
                  <a:lnTo>
                    <a:pt x="1940733" y="28080"/>
                  </a:lnTo>
                  <a:lnTo>
                    <a:pt x="2217981" y="56160"/>
                  </a:lnTo>
                  <a:lnTo>
                    <a:pt x="2495228" y="140400"/>
                  </a:lnTo>
                  <a:lnTo>
                    <a:pt x="2772476" y="56160"/>
                  </a:lnTo>
                  <a:lnTo>
                    <a:pt x="3049724" y="28080"/>
                  </a:lnTo>
                  <a:lnTo>
                    <a:pt x="3326971" y="0"/>
                  </a:lnTo>
                  <a:lnTo>
                    <a:pt x="3604219" y="56160"/>
                  </a:lnTo>
                  <a:lnTo>
                    <a:pt x="3881467" y="28080"/>
                  </a:lnTo>
                  <a:lnTo>
                    <a:pt x="4158714" y="28080"/>
                  </a:lnTo>
                  <a:lnTo>
                    <a:pt x="4435962" y="0"/>
                  </a:lnTo>
                  <a:lnTo>
                    <a:pt x="4713210" y="0"/>
                  </a:lnTo>
                  <a:lnTo>
                    <a:pt x="4990457" y="0"/>
                  </a:lnTo>
                  <a:lnTo>
                    <a:pt x="5267705" y="28080"/>
                  </a:lnTo>
                  <a:lnTo>
                    <a:pt x="5544953" y="56160"/>
                  </a:lnTo>
                  <a:lnTo>
                    <a:pt x="5822200" y="112320"/>
                  </a:lnTo>
                  <a:lnTo>
                    <a:pt x="6099448" y="14040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68" name="pl68"/>
            <p:cNvSpPr/>
            <p:nvPr/>
          </p:nvSpPr>
          <p:spPr>
            <a:xfrm>
              <a:off x="1421035" y="1226758"/>
              <a:ext cx="6653943" cy="673921"/>
            </a:xfrm>
            <a:custGeom>
              <a:avLst/>
              <a:pathLst>
                <a:path w="6653943" h="673921">
                  <a:moveTo>
                    <a:pt x="0" y="673921"/>
                  </a:moveTo>
                  <a:lnTo>
                    <a:pt x="277247" y="112320"/>
                  </a:lnTo>
                  <a:lnTo>
                    <a:pt x="554495" y="84240"/>
                  </a:lnTo>
                  <a:lnTo>
                    <a:pt x="831742" y="28080"/>
                  </a:lnTo>
                  <a:lnTo>
                    <a:pt x="1108990" y="28080"/>
                  </a:lnTo>
                  <a:lnTo>
                    <a:pt x="1386238" y="28080"/>
                  </a:lnTo>
                  <a:lnTo>
                    <a:pt x="1663485" y="84240"/>
                  </a:lnTo>
                  <a:lnTo>
                    <a:pt x="1940733" y="56160"/>
                  </a:lnTo>
                  <a:lnTo>
                    <a:pt x="2217981" y="84240"/>
                  </a:lnTo>
                  <a:lnTo>
                    <a:pt x="2495228" y="56160"/>
                  </a:lnTo>
                  <a:lnTo>
                    <a:pt x="2772476" y="112320"/>
                  </a:lnTo>
                  <a:lnTo>
                    <a:pt x="3049724" y="28080"/>
                  </a:lnTo>
                  <a:lnTo>
                    <a:pt x="3326971" y="28080"/>
                  </a:lnTo>
                  <a:lnTo>
                    <a:pt x="3604219" y="56160"/>
                  </a:lnTo>
                  <a:lnTo>
                    <a:pt x="3881467" y="28080"/>
                  </a:lnTo>
                  <a:lnTo>
                    <a:pt x="4158714" y="28080"/>
                  </a:lnTo>
                  <a:lnTo>
                    <a:pt x="4435962" y="0"/>
                  </a:lnTo>
                  <a:lnTo>
                    <a:pt x="4713210" y="28080"/>
                  </a:lnTo>
                  <a:lnTo>
                    <a:pt x="4990457" y="28080"/>
                  </a:lnTo>
                  <a:lnTo>
                    <a:pt x="5267705" y="0"/>
                  </a:lnTo>
                  <a:lnTo>
                    <a:pt x="5544953" y="84240"/>
                  </a:lnTo>
                  <a:lnTo>
                    <a:pt x="5822200" y="140400"/>
                  </a:lnTo>
                  <a:lnTo>
                    <a:pt x="6099448" y="168480"/>
                  </a:lnTo>
                  <a:lnTo>
                    <a:pt x="6376696" y="84240"/>
                  </a:lnTo>
                  <a:lnTo>
                    <a:pt x="6653943" y="112320"/>
                  </a:lnTo>
                </a:path>
              </a:pathLst>
            </a:custGeom>
            <a:ln w="27101" cap="flat">
              <a:solidFill>
                <a:srgbClr val="333333">
                  <a:alpha val="100000"/>
                </a:srgbClr>
              </a:solidFill>
              <a:prstDash val="solid"/>
              <a:round/>
            </a:ln>
          </p:spPr>
          <p:txBody>
            <a:bodyPr/>
            <a:lstStyle/>
            <a:p/>
          </p:txBody>
        </p:sp>
        <p:sp>
          <p:nvSpPr>
            <p:cNvPr id="69" name="tx69"/>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0" name="tx70"/>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1" name="tx71"/>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2" name="tx72"/>
            <p:cNvSpPr/>
            <p:nvPr/>
          </p:nvSpPr>
          <p:spPr>
            <a:xfrm>
              <a:off x="7450145"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3" name="tx73"/>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4" name="tx74"/>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5" name="tx75"/>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6" name="tx76"/>
            <p:cNvSpPr/>
            <p:nvPr/>
          </p:nvSpPr>
          <p:spPr>
            <a:xfrm>
              <a:off x="689565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7" name="tx77"/>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8" name="tx78"/>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9" name="tx79"/>
            <p:cNvSpPr/>
            <p:nvPr/>
          </p:nvSpPr>
          <p:spPr>
            <a:xfrm>
              <a:off x="7727393"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0" name="tx80"/>
            <p:cNvSpPr/>
            <p:nvPr/>
          </p:nvSpPr>
          <p:spPr>
            <a:xfrm>
              <a:off x="8004641"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1" name="tx81"/>
            <p:cNvSpPr/>
            <p:nvPr/>
          </p:nvSpPr>
          <p:spPr>
            <a:xfrm>
              <a:off x="1345686" y="37030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2" name="tx82"/>
            <p:cNvSpPr/>
            <p:nvPr/>
          </p:nvSpPr>
          <p:spPr>
            <a:xfrm>
              <a:off x="2731924" y="38745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3" name="tx83"/>
            <p:cNvSpPr/>
            <p:nvPr/>
          </p:nvSpPr>
          <p:spPr>
            <a:xfrm>
              <a:off x="4118163" y="38397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4" name="tx84"/>
            <p:cNvSpPr/>
            <p:nvPr/>
          </p:nvSpPr>
          <p:spPr>
            <a:xfrm>
              <a:off x="5504401" y="38621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5" name="tx85"/>
            <p:cNvSpPr/>
            <p:nvPr/>
          </p:nvSpPr>
          <p:spPr>
            <a:xfrm>
              <a:off x="6613391" y="38653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6" name="tx86"/>
            <p:cNvSpPr/>
            <p:nvPr/>
          </p:nvSpPr>
          <p:spPr>
            <a:xfrm>
              <a:off x="6890639" y="38212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7" name="tx87"/>
            <p:cNvSpPr/>
            <p:nvPr/>
          </p:nvSpPr>
          <p:spPr>
            <a:xfrm>
              <a:off x="7167887" y="37332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8" name="tx88"/>
            <p:cNvSpPr/>
            <p:nvPr/>
          </p:nvSpPr>
          <p:spPr>
            <a:xfrm>
              <a:off x="7490339" y="36999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9" name="tx89"/>
            <p:cNvSpPr/>
            <p:nvPr/>
          </p:nvSpPr>
          <p:spPr>
            <a:xfrm>
              <a:off x="7722382" y="37934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7999630" y="37983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1" name="tx91"/>
            <p:cNvSpPr/>
            <p:nvPr/>
          </p:nvSpPr>
          <p:spPr>
            <a:xfrm>
              <a:off x="1345686" y="28606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2" name="tx92"/>
            <p:cNvSpPr/>
            <p:nvPr/>
          </p:nvSpPr>
          <p:spPr>
            <a:xfrm>
              <a:off x="7213091" y="34326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7445134" y="33537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4" name="tx94"/>
            <p:cNvSpPr/>
            <p:nvPr/>
          </p:nvSpPr>
          <p:spPr>
            <a:xfrm>
              <a:off x="1326090"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95" name="tx95"/>
            <p:cNvSpPr/>
            <p:nvPr/>
          </p:nvSpPr>
          <p:spPr>
            <a:xfrm>
              <a:off x="4125697" y="351696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6" name="tx96"/>
            <p:cNvSpPr/>
            <p:nvPr/>
          </p:nvSpPr>
          <p:spPr>
            <a:xfrm>
              <a:off x="6898174" y="34899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97" name="tx97"/>
            <p:cNvSpPr/>
            <p:nvPr/>
          </p:nvSpPr>
          <p:spPr>
            <a:xfrm>
              <a:off x="7175422" y="3296674"/>
              <a:ext cx="135627"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98" name="tx98"/>
            <p:cNvSpPr/>
            <p:nvPr/>
          </p:nvSpPr>
          <p:spPr>
            <a:xfrm>
              <a:off x="7452669" y="320869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99" name="tx99"/>
            <p:cNvSpPr/>
            <p:nvPr/>
          </p:nvSpPr>
          <p:spPr>
            <a:xfrm>
              <a:off x="7729917" y="352004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0" name="tx100"/>
            <p:cNvSpPr/>
            <p:nvPr/>
          </p:nvSpPr>
          <p:spPr>
            <a:xfrm>
              <a:off x="8007165" y="344544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1" name="tx101"/>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717597" y="3284544"/>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3" name="tx103"/>
            <p:cNvSpPr/>
            <p:nvPr/>
          </p:nvSpPr>
          <p:spPr>
            <a:xfrm>
              <a:off x="639902" y="26137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4" name="tx104"/>
            <p:cNvSpPr/>
            <p:nvPr/>
          </p:nvSpPr>
          <p:spPr>
            <a:xfrm>
              <a:off x="639902" y="194326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5" name="tx105"/>
            <p:cNvSpPr/>
            <p:nvPr/>
          </p:nvSpPr>
          <p:spPr>
            <a:xfrm>
              <a:off x="639902" y="12728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4909475"/>
              <a:ext cx="201456" cy="201456"/>
            </a:xfrm>
            <a:prstGeom prst="rect">
              <a:avLst/>
            </a:prstGeom>
            <a:solidFill>
              <a:srgbClr val="E2231A">
                <a:alpha val="100000"/>
              </a:srgbClr>
            </a:solidFill>
          </p:spPr>
          <p:txBody>
            <a:bodyPr/>
            <a:lstStyle/>
            <a:p/>
          </p:txBody>
        </p:sp>
        <p:sp>
          <p:nvSpPr>
            <p:cNvPr id="128" name="rc128"/>
            <p:cNvSpPr/>
            <p:nvPr/>
          </p:nvSpPr>
          <p:spPr>
            <a:xfrm>
              <a:off x="5642950" y="4909475"/>
              <a:ext cx="201456" cy="201456"/>
            </a:xfrm>
            <a:prstGeom prst="rect">
              <a:avLst/>
            </a:prstGeom>
            <a:solidFill>
              <a:srgbClr val="B3B3B3">
                <a:alpha val="100000"/>
              </a:srgbClr>
            </a:solidFill>
          </p:spPr>
          <p:txBody>
            <a:bodyPr/>
            <a:lstStyle/>
            <a:p/>
          </p:txBody>
        </p:sp>
        <p:sp>
          <p:nvSpPr>
            <p:cNvPr id="129" name="tx12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650218"/>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2000-2024</a:t>
              </a:r>
            </a:p>
          </p:txBody>
        </p:sp>
        <p:sp>
          <p:nvSpPr>
            <p:cNvPr id="133" name="pl133"/>
            <p:cNvSpPr/>
            <p:nvPr/>
          </p:nvSpPr>
          <p:spPr>
            <a:xfrm>
              <a:off x="23135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3482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3828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4174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3308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3655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4001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3062103" cy="162162"/>
            </a:xfrm>
            <a:prstGeom prst="rect">
              <a:avLst/>
            </a:prstGeom>
            <a:solidFill>
              <a:srgbClr val="E2231A">
                <a:alpha val="100000"/>
              </a:srgbClr>
            </a:solidFill>
          </p:spPr>
          <p:txBody>
            <a:bodyPr/>
            <a:lstStyle/>
            <a:p/>
          </p:txBody>
        </p:sp>
        <p:sp>
          <p:nvSpPr>
            <p:cNvPr id="145" name="rc145"/>
            <p:cNvSpPr/>
            <p:nvPr/>
          </p:nvSpPr>
          <p:spPr>
            <a:xfrm>
              <a:off x="1296273" y="5571941"/>
              <a:ext cx="5243216" cy="162162"/>
            </a:xfrm>
            <a:prstGeom prst="rect">
              <a:avLst/>
            </a:prstGeom>
            <a:solidFill>
              <a:srgbClr val="E2231A">
                <a:alpha val="100000"/>
              </a:srgbClr>
            </a:solidFill>
          </p:spPr>
          <p:txBody>
            <a:bodyPr/>
            <a:lstStyle/>
            <a:p/>
          </p:txBody>
        </p:sp>
        <p:sp>
          <p:nvSpPr>
            <p:cNvPr id="146" name="rc146"/>
            <p:cNvSpPr/>
            <p:nvPr/>
          </p:nvSpPr>
          <p:spPr>
            <a:xfrm>
              <a:off x="1296273" y="5369238"/>
              <a:ext cx="5094689" cy="162162"/>
            </a:xfrm>
            <a:prstGeom prst="rect">
              <a:avLst/>
            </a:prstGeom>
            <a:solidFill>
              <a:srgbClr val="E2231A">
                <a:alpha val="100000"/>
              </a:srgbClr>
            </a:solidFill>
          </p:spPr>
          <p:txBody>
            <a:bodyPr/>
            <a:lstStyle/>
            <a:p/>
          </p:txBody>
        </p:sp>
        <p:sp>
          <p:nvSpPr>
            <p:cNvPr id="147" name="rc147"/>
            <p:cNvSpPr/>
            <p:nvPr/>
          </p:nvSpPr>
          <p:spPr>
            <a:xfrm>
              <a:off x="6539490" y="5571941"/>
              <a:ext cx="529001" cy="162162"/>
            </a:xfrm>
            <a:prstGeom prst="rect">
              <a:avLst/>
            </a:prstGeom>
            <a:solidFill>
              <a:srgbClr val="B3B3B3">
                <a:alpha val="100000"/>
              </a:srgbClr>
            </a:solidFill>
          </p:spPr>
          <p:txBody>
            <a:bodyPr/>
            <a:lstStyle/>
            <a:p/>
          </p:txBody>
        </p:sp>
        <p:sp>
          <p:nvSpPr>
            <p:cNvPr id="148" name="rc148"/>
            <p:cNvSpPr/>
            <p:nvPr/>
          </p:nvSpPr>
          <p:spPr>
            <a:xfrm>
              <a:off x="6390963" y="5369238"/>
              <a:ext cx="1808777" cy="162162"/>
            </a:xfrm>
            <a:prstGeom prst="rect">
              <a:avLst/>
            </a:prstGeom>
            <a:solidFill>
              <a:srgbClr val="B3B3B3">
                <a:alpha val="100000"/>
              </a:srgbClr>
            </a:solidFill>
          </p:spPr>
          <p:txBody>
            <a:bodyPr/>
            <a:lstStyle/>
            <a:p/>
          </p:txBody>
        </p:sp>
        <p:sp>
          <p:nvSpPr>
            <p:cNvPr id="149" name="tx149"/>
            <p:cNvSpPr/>
            <p:nvPr/>
          </p:nvSpPr>
          <p:spPr>
            <a:xfrm>
              <a:off x="7148863"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50" name="tx150"/>
            <p:cNvSpPr/>
            <p:nvPr/>
          </p:nvSpPr>
          <p:spPr>
            <a:xfrm>
              <a:off x="8280112"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51" name="tx151"/>
            <p:cNvSpPr/>
            <p:nvPr/>
          </p:nvSpPr>
          <p:spPr>
            <a:xfrm>
              <a:off x="274695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2" name="tx152"/>
            <p:cNvSpPr/>
            <p:nvPr/>
          </p:nvSpPr>
          <p:spPr>
            <a:xfrm>
              <a:off x="383751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53" name="tx153"/>
            <p:cNvSpPr/>
            <p:nvPr/>
          </p:nvSpPr>
          <p:spPr>
            <a:xfrm>
              <a:off x="3763246"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54" name="tx154"/>
            <p:cNvSpPr/>
            <p:nvPr/>
          </p:nvSpPr>
          <p:spPr>
            <a:xfrm>
              <a:off x="6689855"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5" name="tx155"/>
            <p:cNvSpPr/>
            <p:nvPr/>
          </p:nvSpPr>
          <p:spPr>
            <a:xfrm>
              <a:off x="7229433"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6" name="tx15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245457"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1" name="tx161"/>
            <p:cNvSpPr/>
            <p:nvPr/>
          </p:nvSpPr>
          <p:spPr>
            <a:xfrm>
              <a:off x="5280077"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2" name="tx162"/>
            <p:cNvSpPr/>
            <p:nvPr/>
          </p:nvSpPr>
          <p:spPr>
            <a:xfrm>
              <a:off x="7314698"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3" name="tx16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lower than in 2019, where coverage was 98%.
3,000 children missed their routine first dose of measles vaccine.
MCV2 is typically administered to children between 18 months and five years old. MCV2 coverage remained relatively constant (within 1%) at 95%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199991"/>
                  </a:moveTo>
                  <a:lnTo>
                    <a:pt x="141553" y="114281"/>
                  </a:lnTo>
                  <a:lnTo>
                    <a:pt x="283107" y="28570"/>
                  </a:lnTo>
                  <a:lnTo>
                    <a:pt x="424661" y="28570"/>
                  </a:lnTo>
                  <a:lnTo>
                    <a:pt x="566215" y="0"/>
                  </a:lnTo>
                  <a:lnTo>
                    <a:pt x="707769" y="57140"/>
                  </a:lnTo>
                  <a:lnTo>
                    <a:pt x="849323" y="0"/>
                  </a:lnTo>
                  <a:lnTo>
                    <a:pt x="990877" y="28570"/>
                  </a:lnTo>
                  <a:lnTo>
                    <a:pt x="1132431" y="57140"/>
                  </a:lnTo>
                  <a:lnTo>
                    <a:pt x="1273984" y="142851"/>
                  </a:lnTo>
                  <a:lnTo>
                    <a:pt x="1415538" y="57140"/>
                  </a:lnTo>
                  <a:lnTo>
                    <a:pt x="1557092" y="28570"/>
                  </a:lnTo>
                  <a:lnTo>
                    <a:pt x="1698646" y="0"/>
                  </a:lnTo>
                  <a:lnTo>
                    <a:pt x="1840200" y="57140"/>
                  </a:lnTo>
                  <a:lnTo>
                    <a:pt x="1981754" y="28570"/>
                  </a:lnTo>
                  <a:lnTo>
                    <a:pt x="2123308" y="28570"/>
                  </a:lnTo>
                  <a:lnTo>
                    <a:pt x="2264862" y="0"/>
                  </a:lnTo>
                  <a:lnTo>
                    <a:pt x="2406416" y="0"/>
                  </a:lnTo>
                  <a:lnTo>
                    <a:pt x="2547969" y="0"/>
                  </a:lnTo>
                  <a:lnTo>
                    <a:pt x="2689523" y="28570"/>
                  </a:lnTo>
                  <a:lnTo>
                    <a:pt x="2831077" y="57140"/>
                  </a:lnTo>
                  <a:lnTo>
                    <a:pt x="2972631" y="114281"/>
                  </a:lnTo>
                  <a:lnTo>
                    <a:pt x="3114185" y="14285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199991"/>
                  </a:moveTo>
                  <a:lnTo>
                    <a:pt x="141553" y="114281"/>
                  </a:lnTo>
                  <a:lnTo>
                    <a:pt x="283107" y="28570"/>
                  </a:lnTo>
                  <a:lnTo>
                    <a:pt x="424661" y="28570"/>
                  </a:lnTo>
                  <a:lnTo>
                    <a:pt x="566215" y="0"/>
                  </a:lnTo>
                  <a:lnTo>
                    <a:pt x="707769" y="57140"/>
                  </a:lnTo>
                  <a:lnTo>
                    <a:pt x="849323" y="0"/>
                  </a:lnTo>
                  <a:lnTo>
                    <a:pt x="990877" y="28570"/>
                  </a:lnTo>
                  <a:lnTo>
                    <a:pt x="1132431" y="57140"/>
                  </a:lnTo>
                  <a:lnTo>
                    <a:pt x="1273984" y="142851"/>
                  </a:lnTo>
                  <a:lnTo>
                    <a:pt x="1415538" y="57140"/>
                  </a:lnTo>
                  <a:lnTo>
                    <a:pt x="1557092" y="28570"/>
                  </a:lnTo>
                  <a:lnTo>
                    <a:pt x="1698646" y="0"/>
                  </a:lnTo>
                  <a:lnTo>
                    <a:pt x="1840200" y="57140"/>
                  </a:lnTo>
                  <a:lnTo>
                    <a:pt x="1981754" y="28570"/>
                  </a:lnTo>
                  <a:lnTo>
                    <a:pt x="2123308" y="28570"/>
                  </a:lnTo>
                  <a:lnTo>
                    <a:pt x="2264862" y="0"/>
                  </a:lnTo>
                  <a:lnTo>
                    <a:pt x="2406416" y="0"/>
                  </a:lnTo>
                  <a:lnTo>
                    <a:pt x="2547969" y="0"/>
                  </a:lnTo>
                  <a:lnTo>
                    <a:pt x="2689523" y="28570"/>
                  </a:lnTo>
                  <a:lnTo>
                    <a:pt x="2831077" y="57140"/>
                  </a:lnTo>
                  <a:lnTo>
                    <a:pt x="2972631" y="114281"/>
                  </a:lnTo>
                  <a:lnTo>
                    <a:pt x="3114185" y="14285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199991"/>
                  </a:moveTo>
                  <a:lnTo>
                    <a:pt x="141553" y="114281"/>
                  </a:lnTo>
                  <a:lnTo>
                    <a:pt x="283107" y="28570"/>
                  </a:lnTo>
                  <a:lnTo>
                    <a:pt x="424661" y="28570"/>
                  </a:lnTo>
                  <a:lnTo>
                    <a:pt x="566215" y="0"/>
                  </a:lnTo>
                  <a:lnTo>
                    <a:pt x="707769" y="57140"/>
                  </a:lnTo>
                  <a:lnTo>
                    <a:pt x="849323" y="0"/>
                  </a:lnTo>
                  <a:lnTo>
                    <a:pt x="990877" y="28570"/>
                  </a:lnTo>
                  <a:lnTo>
                    <a:pt x="1132431" y="57140"/>
                  </a:lnTo>
                  <a:lnTo>
                    <a:pt x="1273984" y="142851"/>
                  </a:lnTo>
                  <a:lnTo>
                    <a:pt x="1415538" y="57140"/>
                  </a:lnTo>
                  <a:lnTo>
                    <a:pt x="1557092" y="28570"/>
                  </a:lnTo>
                  <a:lnTo>
                    <a:pt x="1698646" y="0"/>
                  </a:lnTo>
                  <a:lnTo>
                    <a:pt x="1840200" y="57140"/>
                  </a:lnTo>
                  <a:lnTo>
                    <a:pt x="1981754" y="28570"/>
                  </a:lnTo>
                  <a:lnTo>
                    <a:pt x="2123308" y="28570"/>
                  </a:lnTo>
                  <a:lnTo>
                    <a:pt x="2264862" y="0"/>
                  </a:lnTo>
                  <a:lnTo>
                    <a:pt x="2406416" y="0"/>
                  </a:lnTo>
                  <a:lnTo>
                    <a:pt x="2547969" y="0"/>
                  </a:lnTo>
                  <a:lnTo>
                    <a:pt x="2689523" y="28570"/>
                  </a:lnTo>
                  <a:lnTo>
                    <a:pt x="2831077" y="57140"/>
                  </a:lnTo>
                  <a:lnTo>
                    <a:pt x="2972631" y="114281"/>
                  </a:lnTo>
                  <a:lnTo>
                    <a:pt x="3114185" y="14285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3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8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19" y="480401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0" name="tx60"/>
            <p:cNvSpPr/>
            <p:nvPr/>
          </p:nvSpPr>
          <p:spPr>
            <a:xfrm>
              <a:off x="28554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92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4947" y="471005"/>
              <a:ext cx="2609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Mongolia,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807659"/>
            </a:xfrm>
            <a:custGeom>
              <a:avLst/>
              <a:pathLst>
                <a:path w="3397293" h="807659">
                  <a:moveTo>
                    <a:pt x="0" y="807659"/>
                  </a:moveTo>
                  <a:lnTo>
                    <a:pt x="141553" y="461519"/>
                  </a:lnTo>
                  <a:lnTo>
                    <a:pt x="283107" y="115379"/>
                  </a:lnTo>
                  <a:lnTo>
                    <a:pt x="424661" y="115379"/>
                  </a:lnTo>
                  <a:lnTo>
                    <a:pt x="566215" y="0"/>
                  </a:lnTo>
                  <a:lnTo>
                    <a:pt x="707769" y="230759"/>
                  </a:lnTo>
                  <a:lnTo>
                    <a:pt x="849323" y="0"/>
                  </a:lnTo>
                  <a:lnTo>
                    <a:pt x="990877" y="115379"/>
                  </a:lnTo>
                  <a:lnTo>
                    <a:pt x="1132431" y="230759"/>
                  </a:lnTo>
                  <a:lnTo>
                    <a:pt x="1273984" y="576899"/>
                  </a:lnTo>
                  <a:lnTo>
                    <a:pt x="1415538" y="230759"/>
                  </a:lnTo>
                  <a:lnTo>
                    <a:pt x="1557092" y="115379"/>
                  </a:lnTo>
                  <a:lnTo>
                    <a:pt x="1698646" y="0"/>
                  </a:lnTo>
                  <a:lnTo>
                    <a:pt x="1840200" y="230759"/>
                  </a:lnTo>
                  <a:lnTo>
                    <a:pt x="1981754" y="115379"/>
                  </a:lnTo>
                  <a:lnTo>
                    <a:pt x="2123308" y="115379"/>
                  </a:lnTo>
                  <a:lnTo>
                    <a:pt x="2264862" y="0"/>
                  </a:lnTo>
                  <a:lnTo>
                    <a:pt x="2406416" y="0"/>
                  </a:lnTo>
                  <a:lnTo>
                    <a:pt x="2547969" y="0"/>
                  </a:lnTo>
                  <a:lnTo>
                    <a:pt x="2689523" y="115379"/>
                  </a:lnTo>
                  <a:lnTo>
                    <a:pt x="2831077" y="230759"/>
                  </a:lnTo>
                  <a:lnTo>
                    <a:pt x="2972631" y="461519"/>
                  </a:lnTo>
                  <a:lnTo>
                    <a:pt x="3114185" y="57689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384558"/>
            </a:xfrm>
            <a:custGeom>
              <a:avLst/>
              <a:pathLst>
                <a:path w="3397293" h="1384558">
                  <a:moveTo>
                    <a:pt x="0" y="1384558"/>
                  </a:moveTo>
                  <a:lnTo>
                    <a:pt x="141553" y="1384558"/>
                  </a:lnTo>
                  <a:lnTo>
                    <a:pt x="283107" y="1384558"/>
                  </a:lnTo>
                  <a:lnTo>
                    <a:pt x="424661" y="1269178"/>
                  </a:lnTo>
                  <a:lnTo>
                    <a:pt x="566215" y="1038418"/>
                  </a:lnTo>
                  <a:lnTo>
                    <a:pt x="707769" y="1038418"/>
                  </a:lnTo>
                  <a:lnTo>
                    <a:pt x="849323" y="576899"/>
                  </a:lnTo>
                  <a:lnTo>
                    <a:pt x="990877" y="692279"/>
                  </a:lnTo>
                  <a:lnTo>
                    <a:pt x="1132431" y="346139"/>
                  </a:lnTo>
                  <a:lnTo>
                    <a:pt x="1273984" y="230759"/>
                  </a:lnTo>
                  <a:lnTo>
                    <a:pt x="1415538" y="230759"/>
                  </a:lnTo>
                  <a:lnTo>
                    <a:pt x="1557092" y="115379"/>
                  </a:lnTo>
                  <a:lnTo>
                    <a:pt x="1698646" y="115379"/>
                  </a:lnTo>
                  <a:lnTo>
                    <a:pt x="1840200" y="0"/>
                  </a:lnTo>
                  <a:lnTo>
                    <a:pt x="1981754" y="115379"/>
                  </a:lnTo>
                  <a:lnTo>
                    <a:pt x="2123308" y="115379"/>
                  </a:lnTo>
                  <a:lnTo>
                    <a:pt x="2264862" y="0"/>
                  </a:lnTo>
                  <a:lnTo>
                    <a:pt x="2406416" y="0"/>
                  </a:lnTo>
                  <a:lnTo>
                    <a:pt x="2547969" y="0"/>
                  </a:lnTo>
                  <a:lnTo>
                    <a:pt x="2689523" y="115379"/>
                  </a:lnTo>
                  <a:lnTo>
                    <a:pt x="2831077" y="461519"/>
                  </a:lnTo>
                  <a:lnTo>
                    <a:pt x="2972631" y="1038418"/>
                  </a:lnTo>
                  <a:lnTo>
                    <a:pt x="3114185" y="346139"/>
                  </a:lnTo>
                  <a:lnTo>
                    <a:pt x="3255739" y="807659"/>
                  </a:lnTo>
                  <a:lnTo>
                    <a:pt x="3397293" y="6922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807659"/>
            </a:xfrm>
            <a:custGeom>
              <a:avLst/>
              <a:pathLst>
                <a:path w="3397293" h="807659">
                  <a:moveTo>
                    <a:pt x="0" y="807659"/>
                  </a:moveTo>
                  <a:lnTo>
                    <a:pt x="141553" y="461519"/>
                  </a:lnTo>
                  <a:lnTo>
                    <a:pt x="283107" y="115379"/>
                  </a:lnTo>
                  <a:lnTo>
                    <a:pt x="424661" y="115379"/>
                  </a:lnTo>
                  <a:lnTo>
                    <a:pt x="566215" y="0"/>
                  </a:lnTo>
                  <a:lnTo>
                    <a:pt x="707769" y="230759"/>
                  </a:lnTo>
                  <a:lnTo>
                    <a:pt x="849323" y="0"/>
                  </a:lnTo>
                  <a:lnTo>
                    <a:pt x="990877" y="115379"/>
                  </a:lnTo>
                  <a:lnTo>
                    <a:pt x="1132431" y="230759"/>
                  </a:lnTo>
                  <a:lnTo>
                    <a:pt x="1273984" y="576899"/>
                  </a:lnTo>
                  <a:lnTo>
                    <a:pt x="1415538" y="230759"/>
                  </a:lnTo>
                  <a:lnTo>
                    <a:pt x="1557092" y="115379"/>
                  </a:lnTo>
                  <a:lnTo>
                    <a:pt x="1698646" y="0"/>
                  </a:lnTo>
                  <a:lnTo>
                    <a:pt x="1840200" y="230759"/>
                  </a:lnTo>
                  <a:lnTo>
                    <a:pt x="1981754" y="115379"/>
                  </a:lnTo>
                  <a:lnTo>
                    <a:pt x="2123308" y="115379"/>
                  </a:lnTo>
                  <a:lnTo>
                    <a:pt x="2264862" y="0"/>
                  </a:lnTo>
                  <a:lnTo>
                    <a:pt x="2406416" y="0"/>
                  </a:lnTo>
                  <a:lnTo>
                    <a:pt x="2547969" y="0"/>
                  </a:lnTo>
                  <a:lnTo>
                    <a:pt x="2689523" y="115379"/>
                  </a:lnTo>
                  <a:lnTo>
                    <a:pt x="2831077" y="230759"/>
                  </a:lnTo>
                  <a:lnTo>
                    <a:pt x="2972631" y="461519"/>
                  </a:lnTo>
                  <a:lnTo>
                    <a:pt x="3114185" y="576899"/>
                  </a:lnTo>
                  <a:lnTo>
                    <a:pt x="3255739" y="346139"/>
                  </a:lnTo>
                  <a:lnTo>
                    <a:pt x="3397293" y="34613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807659"/>
            </a:xfrm>
            <a:custGeom>
              <a:avLst/>
              <a:pathLst>
                <a:path w="3397293" h="807659">
                  <a:moveTo>
                    <a:pt x="0" y="807659"/>
                  </a:moveTo>
                  <a:lnTo>
                    <a:pt x="141553" y="461519"/>
                  </a:lnTo>
                  <a:lnTo>
                    <a:pt x="283107" y="115379"/>
                  </a:lnTo>
                  <a:lnTo>
                    <a:pt x="424661" y="115379"/>
                  </a:lnTo>
                  <a:lnTo>
                    <a:pt x="566215" y="0"/>
                  </a:lnTo>
                  <a:lnTo>
                    <a:pt x="707769" y="230759"/>
                  </a:lnTo>
                  <a:lnTo>
                    <a:pt x="849323" y="0"/>
                  </a:lnTo>
                  <a:lnTo>
                    <a:pt x="990877" y="115379"/>
                  </a:lnTo>
                  <a:lnTo>
                    <a:pt x="1132431" y="230759"/>
                  </a:lnTo>
                  <a:lnTo>
                    <a:pt x="1273984" y="576899"/>
                  </a:lnTo>
                  <a:lnTo>
                    <a:pt x="1415538" y="230759"/>
                  </a:lnTo>
                  <a:lnTo>
                    <a:pt x="1557092" y="115379"/>
                  </a:lnTo>
                  <a:lnTo>
                    <a:pt x="1698646" y="0"/>
                  </a:lnTo>
                  <a:lnTo>
                    <a:pt x="1840200" y="230759"/>
                  </a:lnTo>
                  <a:lnTo>
                    <a:pt x="1981754" y="115379"/>
                  </a:lnTo>
                  <a:lnTo>
                    <a:pt x="2123308" y="115379"/>
                  </a:lnTo>
                  <a:lnTo>
                    <a:pt x="2264862" y="0"/>
                  </a:lnTo>
                  <a:lnTo>
                    <a:pt x="2406416" y="0"/>
                  </a:lnTo>
                  <a:lnTo>
                    <a:pt x="2547969" y="0"/>
                  </a:lnTo>
                  <a:lnTo>
                    <a:pt x="2689523" y="115379"/>
                  </a:lnTo>
                  <a:lnTo>
                    <a:pt x="2831077" y="230759"/>
                  </a:lnTo>
                  <a:lnTo>
                    <a:pt x="2972631" y="461519"/>
                  </a:lnTo>
                  <a:lnTo>
                    <a:pt x="3114185" y="57689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82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9723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050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6726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795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795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50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675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46618" y="480401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22" name="tx122"/>
            <p:cNvSpPr/>
            <p:nvPr/>
          </p:nvSpPr>
          <p:spPr>
            <a:xfrm>
              <a:off x="71721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4624"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7377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578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199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1582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99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275884"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7114163"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8087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66498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Mongolia (96%) was 12 percentage points higher than the global average (84%) and 7 percentage points higher than the average across all EAPR countries (89%).
National MCV1 coverage was 2 percentage points lower than in 2019 (98%).
This equates to 3,000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Mongolia ranked number 17 out of 27 countries for lowest MCV1 coverage (based on tied ranks).
Mongolia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3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3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92718"/>
              <a:ext cx="249522" cy="1009978"/>
            </a:xfrm>
            <a:prstGeom prst="rect">
              <a:avLst/>
            </a:prstGeom>
            <a:solidFill>
              <a:srgbClr val="80BD41">
                <a:alpha val="100000"/>
              </a:srgbClr>
            </a:solidFill>
          </p:spPr>
          <p:txBody>
            <a:bodyPr/>
            <a:lstStyle/>
            <a:p/>
          </p:txBody>
        </p:sp>
        <p:sp>
          <p:nvSpPr>
            <p:cNvPr id="22" name="rc22"/>
            <p:cNvSpPr/>
            <p:nvPr/>
          </p:nvSpPr>
          <p:spPr>
            <a:xfrm>
              <a:off x="1296273" y="3005011"/>
              <a:ext cx="249522" cy="87707"/>
            </a:xfrm>
            <a:prstGeom prst="rect">
              <a:avLst/>
            </a:prstGeom>
            <a:solidFill>
              <a:srgbClr val="E2231A">
                <a:alpha val="100000"/>
              </a:srgbClr>
            </a:solidFill>
          </p:spPr>
          <p:txBody>
            <a:bodyPr/>
            <a:lstStyle/>
            <a:p/>
          </p:txBody>
        </p:sp>
        <p:sp>
          <p:nvSpPr>
            <p:cNvPr id="23" name="rc23"/>
            <p:cNvSpPr/>
            <p:nvPr/>
          </p:nvSpPr>
          <p:spPr>
            <a:xfrm>
              <a:off x="1573521" y="3075266"/>
              <a:ext cx="249522" cy="1027430"/>
            </a:xfrm>
            <a:prstGeom prst="rect">
              <a:avLst/>
            </a:prstGeom>
            <a:solidFill>
              <a:srgbClr val="80BD41">
                <a:alpha val="100000"/>
              </a:srgbClr>
            </a:solidFill>
          </p:spPr>
          <p:txBody>
            <a:bodyPr/>
            <a:lstStyle/>
            <a:p/>
          </p:txBody>
        </p:sp>
        <p:sp>
          <p:nvSpPr>
            <p:cNvPr id="24" name="rc24"/>
            <p:cNvSpPr/>
            <p:nvPr/>
          </p:nvSpPr>
          <p:spPr>
            <a:xfrm>
              <a:off x="1573521" y="3021121"/>
              <a:ext cx="249522" cy="54145"/>
            </a:xfrm>
            <a:prstGeom prst="rect">
              <a:avLst/>
            </a:prstGeom>
            <a:solidFill>
              <a:srgbClr val="E2231A">
                <a:alpha val="100000"/>
              </a:srgbClr>
            </a:solidFill>
          </p:spPr>
          <p:txBody>
            <a:bodyPr/>
            <a:lstStyle/>
            <a:p/>
          </p:txBody>
        </p:sp>
        <p:sp>
          <p:nvSpPr>
            <p:cNvPr id="25" name="rc25"/>
            <p:cNvSpPr/>
            <p:nvPr/>
          </p:nvSpPr>
          <p:spPr>
            <a:xfrm>
              <a:off x="1850769" y="3074819"/>
              <a:ext cx="249522" cy="1027877"/>
            </a:xfrm>
            <a:prstGeom prst="rect">
              <a:avLst/>
            </a:prstGeom>
            <a:solidFill>
              <a:srgbClr val="80BD41">
                <a:alpha val="100000"/>
              </a:srgbClr>
            </a:solidFill>
          </p:spPr>
          <p:txBody>
            <a:bodyPr/>
            <a:lstStyle/>
            <a:p/>
          </p:txBody>
        </p:sp>
        <p:sp>
          <p:nvSpPr>
            <p:cNvPr id="26" name="rc26"/>
            <p:cNvSpPr/>
            <p:nvPr/>
          </p:nvSpPr>
          <p:spPr>
            <a:xfrm>
              <a:off x="1850769" y="3053787"/>
              <a:ext cx="249522" cy="21031"/>
            </a:xfrm>
            <a:prstGeom prst="rect">
              <a:avLst/>
            </a:prstGeom>
            <a:solidFill>
              <a:srgbClr val="E2231A">
                <a:alpha val="100000"/>
              </a:srgbClr>
            </a:solidFill>
          </p:spPr>
          <p:txBody>
            <a:bodyPr/>
            <a:lstStyle/>
            <a:p/>
          </p:txBody>
        </p:sp>
        <p:sp>
          <p:nvSpPr>
            <p:cNvPr id="27" name="rc27"/>
            <p:cNvSpPr/>
            <p:nvPr/>
          </p:nvSpPr>
          <p:spPr>
            <a:xfrm>
              <a:off x="2128016" y="3105024"/>
              <a:ext cx="249522" cy="997672"/>
            </a:xfrm>
            <a:prstGeom prst="rect">
              <a:avLst/>
            </a:prstGeom>
            <a:solidFill>
              <a:srgbClr val="80BD41">
                <a:alpha val="100000"/>
              </a:srgbClr>
            </a:solidFill>
          </p:spPr>
          <p:txBody>
            <a:bodyPr/>
            <a:lstStyle/>
            <a:p/>
          </p:txBody>
        </p:sp>
        <p:sp>
          <p:nvSpPr>
            <p:cNvPr id="28" name="rc28"/>
            <p:cNvSpPr/>
            <p:nvPr/>
          </p:nvSpPr>
          <p:spPr>
            <a:xfrm>
              <a:off x="2128016" y="3084664"/>
              <a:ext cx="249522" cy="20360"/>
            </a:xfrm>
            <a:prstGeom prst="rect">
              <a:avLst/>
            </a:prstGeom>
            <a:solidFill>
              <a:srgbClr val="E2231A">
                <a:alpha val="100000"/>
              </a:srgbClr>
            </a:solidFill>
          </p:spPr>
          <p:txBody>
            <a:bodyPr/>
            <a:lstStyle/>
            <a:p/>
          </p:txBody>
        </p:sp>
        <p:sp>
          <p:nvSpPr>
            <p:cNvPr id="29" name="rc29"/>
            <p:cNvSpPr/>
            <p:nvPr/>
          </p:nvSpPr>
          <p:spPr>
            <a:xfrm>
              <a:off x="2405264" y="3097865"/>
              <a:ext cx="249522" cy="1004832"/>
            </a:xfrm>
            <a:prstGeom prst="rect">
              <a:avLst/>
            </a:prstGeom>
            <a:solidFill>
              <a:srgbClr val="80BD41">
                <a:alpha val="100000"/>
              </a:srgbClr>
            </a:solidFill>
          </p:spPr>
          <p:txBody>
            <a:bodyPr/>
            <a:lstStyle/>
            <a:p/>
          </p:txBody>
        </p:sp>
        <p:sp>
          <p:nvSpPr>
            <p:cNvPr id="30" name="rc30"/>
            <p:cNvSpPr/>
            <p:nvPr/>
          </p:nvSpPr>
          <p:spPr>
            <a:xfrm>
              <a:off x="2405264" y="3087796"/>
              <a:ext cx="249522" cy="10068"/>
            </a:xfrm>
            <a:prstGeom prst="rect">
              <a:avLst/>
            </a:prstGeom>
            <a:solidFill>
              <a:srgbClr val="E2231A">
                <a:alpha val="100000"/>
              </a:srgbClr>
            </a:solidFill>
          </p:spPr>
          <p:txBody>
            <a:bodyPr/>
            <a:lstStyle/>
            <a:p/>
          </p:txBody>
        </p:sp>
        <p:sp>
          <p:nvSpPr>
            <p:cNvPr id="31" name="rc31"/>
            <p:cNvSpPr/>
            <p:nvPr/>
          </p:nvSpPr>
          <p:spPr>
            <a:xfrm>
              <a:off x="2682512" y="3098983"/>
              <a:ext cx="249522" cy="1003713"/>
            </a:xfrm>
            <a:prstGeom prst="rect">
              <a:avLst/>
            </a:prstGeom>
            <a:solidFill>
              <a:srgbClr val="80BD41">
                <a:alpha val="100000"/>
              </a:srgbClr>
            </a:solidFill>
          </p:spPr>
          <p:txBody>
            <a:bodyPr/>
            <a:lstStyle/>
            <a:p/>
          </p:txBody>
        </p:sp>
        <p:sp>
          <p:nvSpPr>
            <p:cNvPr id="32" name="rc32"/>
            <p:cNvSpPr/>
            <p:nvPr/>
          </p:nvSpPr>
          <p:spPr>
            <a:xfrm>
              <a:off x="2682512" y="3067883"/>
              <a:ext cx="249522" cy="31100"/>
            </a:xfrm>
            <a:prstGeom prst="rect">
              <a:avLst/>
            </a:prstGeom>
            <a:solidFill>
              <a:srgbClr val="E2231A">
                <a:alpha val="100000"/>
              </a:srgbClr>
            </a:solidFill>
          </p:spPr>
          <p:txBody>
            <a:bodyPr/>
            <a:lstStyle/>
            <a:p/>
          </p:txBody>
        </p:sp>
        <p:sp>
          <p:nvSpPr>
            <p:cNvPr id="33" name="rc33"/>
            <p:cNvSpPr/>
            <p:nvPr/>
          </p:nvSpPr>
          <p:spPr>
            <a:xfrm>
              <a:off x="2959759" y="2989796"/>
              <a:ext cx="249522" cy="1112900"/>
            </a:xfrm>
            <a:prstGeom prst="rect">
              <a:avLst/>
            </a:prstGeom>
            <a:solidFill>
              <a:srgbClr val="80BD41">
                <a:alpha val="100000"/>
              </a:srgbClr>
            </a:solidFill>
          </p:spPr>
          <p:txBody>
            <a:bodyPr/>
            <a:lstStyle/>
            <a:p/>
          </p:txBody>
        </p:sp>
        <p:sp>
          <p:nvSpPr>
            <p:cNvPr id="34" name="rc34"/>
            <p:cNvSpPr/>
            <p:nvPr/>
          </p:nvSpPr>
          <p:spPr>
            <a:xfrm>
              <a:off x="2959759" y="2978609"/>
              <a:ext cx="249522" cy="11187"/>
            </a:xfrm>
            <a:prstGeom prst="rect">
              <a:avLst/>
            </a:prstGeom>
            <a:solidFill>
              <a:srgbClr val="E2231A">
                <a:alpha val="100000"/>
              </a:srgbClr>
            </a:solidFill>
          </p:spPr>
          <p:txBody>
            <a:bodyPr/>
            <a:lstStyle/>
            <a:p/>
          </p:txBody>
        </p:sp>
        <p:sp>
          <p:nvSpPr>
            <p:cNvPr id="35" name="rc35"/>
            <p:cNvSpPr/>
            <p:nvPr/>
          </p:nvSpPr>
          <p:spPr>
            <a:xfrm>
              <a:off x="3237007" y="2881505"/>
              <a:ext cx="249522" cy="1221192"/>
            </a:xfrm>
            <a:prstGeom prst="rect">
              <a:avLst/>
            </a:prstGeom>
            <a:solidFill>
              <a:srgbClr val="80BD41">
                <a:alpha val="100000"/>
              </a:srgbClr>
            </a:solidFill>
          </p:spPr>
          <p:txBody>
            <a:bodyPr/>
            <a:lstStyle/>
            <a:p/>
          </p:txBody>
        </p:sp>
        <p:sp>
          <p:nvSpPr>
            <p:cNvPr id="36" name="rc36"/>
            <p:cNvSpPr/>
            <p:nvPr/>
          </p:nvSpPr>
          <p:spPr>
            <a:xfrm>
              <a:off x="3237007" y="2856669"/>
              <a:ext cx="249522" cy="24835"/>
            </a:xfrm>
            <a:prstGeom prst="rect">
              <a:avLst/>
            </a:prstGeom>
            <a:solidFill>
              <a:srgbClr val="E2231A">
                <a:alpha val="100000"/>
              </a:srgbClr>
            </a:solidFill>
          </p:spPr>
          <p:txBody>
            <a:bodyPr/>
            <a:lstStyle/>
            <a:p/>
          </p:txBody>
        </p:sp>
        <p:sp>
          <p:nvSpPr>
            <p:cNvPr id="37" name="rc37"/>
            <p:cNvSpPr/>
            <p:nvPr/>
          </p:nvSpPr>
          <p:spPr>
            <a:xfrm>
              <a:off x="3514255" y="2767395"/>
              <a:ext cx="249522" cy="1335301"/>
            </a:xfrm>
            <a:prstGeom prst="rect">
              <a:avLst/>
            </a:prstGeom>
            <a:solidFill>
              <a:srgbClr val="80BD41">
                <a:alpha val="100000"/>
              </a:srgbClr>
            </a:solidFill>
          </p:spPr>
          <p:txBody>
            <a:bodyPr/>
            <a:lstStyle/>
            <a:p/>
          </p:txBody>
        </p:sp>
        <p:sp>
          <p:nvSpPr>
            <p:cNvPr id="38" name="rc38"/>
            <p:cNvSpPr/>
            <p:nvPr/>
          </p:nvSpPr>
          <p:spPr>
            <a:xfrm>
              <a:off x="3514255" y="2726003"/>
              <a:ext cx="249522" cy="41392"/>
            </a:xfrm>
            <a:prstGeom prst="rect">
              <a:avLst/>
            </a:prstGeom>
            <a:solidFill>
              <a:srgbClr val="E2231A">
                <a:alpha val="100000"/>
              </a:srgbClr>
            </a:solidFill>
          </p:spPr>
          <p:txBody>
            <a:bodyPr/>
            <a:lstStyle/>
            <a:p/>
          </p:txBody>
        </p:sp>
        <p:sp>
          <p:nvSpPr>
            <p:cNvPr id="39" name="rc39"/>
            <p:cNvSpPr/>
            <p:nvPr/>
          </p:nvSpPr>
          <p:spPr>
            <a:xfrm>
              <a:off x="3791502" y="2740994"/>
              <a:ext cx="249522" cy="1361703"/>
            </a:xfrm>
            <a:prstGeom prst="rect">
              <a:avLst/>
            </a:prstGeom>
            <a:solidFill>
              <a:srgbClr val="80BD41">
                <a:alpha val="100000"/>
              </a:srgbClr>
            </a:solidFill>
          </p:spPr>
          <p:txBody>
            <a:bodyPr/>
            <a:lstStyle/>
            <a:p/>
          </p:txBody>
        </p:sp>
        <p:sp>
          <p:nvSpPr>
            <p:cNvPr id="40" name="rc40"/>
            <p:cNvSpPr/>
            <p:nvPr/>
          </p:nvSpPr>
          <p:spPr>
            <a:xfrm>
              <a:off x="3791502" y="2654181"/>
              <a:ext cx="249522" cy="86812"/>
            </a:xfrm>
            <a:prstGeom prst="rect">
              <a:avLst/>
            </a:prstGeom>
            <a:solidFill>
              <a:srgbClr val="E2231A">
                <a:alpha val="100000"/>
              </a:srgbClr>
            </a:solidFill>
          </p:spPr>
          <p:txBody>
            <a:bodyPr/>
            <a:lstStyle/>
            <a:p/>
          </p:txBody>
        </p:sp>
        <p:sp>
          <p:nvSpPr>
            <p:cNvPr id="41" name="rc41"/>
            <p:cNvSpPr/>
            <p:nvPr/>
          </p:nvSpPr>
          <p:spPr>
            <a:xfrm>
              <a:off x="4068750" y="2737414"/>
              <a:ext cx="249522" cy="1365283"/>
            </a:xfrm>
            <a:prstGeom prst="rect">
              <a:avLst/>
            </a:prstGeom>
            <a:solidFill>
              <a:srgbClr val="80BD41">
                <a:alpha val="100000"/>
              </a:srgbClr>
            </a:solidFill>
          </p:spPr>
          <p:txBody>
            <a:bodyPr/>
            <a:lstStyle/>
            <a:p/>
          </p:txBody>
        </p:sp>
        <p:sp>
          <p:nvSpPr>
            <p:cNvPr id="42" name="rc42"/>
            <p:cNvSpPr/>
            <p:nvPr/>
          </p:nvSpPr>
          <p:spPr>
            <a:xfrm>
              <a:off x="4068750" y="2695126"/>
              <a:ext cx="249522" cy="42287"/>
            </a:xfrm>
            <a:prstGeom prst="rect">
              <a:avLst/>
            </a:prstGeom>
            <a:solidFill>
              <a:srgbClr val="E2231A">
                <a:alpha val="100000"/>
              </a:srgbClr>
            </a:solidFill>
          </p:spPr>
          <p:txBody>
            <a:bodyPr/>
            <a:lstStyle/>
            <a:p/>
          </p:txBody>
        </p:sp>
        <p:sp>
          <p:nvSpPr>
            <p:cNvPr id="43" name="rc43"/>
            <p:cNvSpPr/>
            <p:nvPr/>
          </p:nvSpPr>
          <p:spPr>
            <a:xfrm>
              <a:off x="4345998" y="2664250"/>
              <a:ext cx="249522" cy="1438447"/>
            </a:xfrm>
            <a:prstGeom prst="rect">
              <a:avLst/>
            </a:prstGeom>
            <a:solidFill>
              <a:srgbClr val="80BD41">
                <a:alpha val="100000"/>
              </a:srgbClr>
            </a:solidFill>
          </p:spPr>
          <p:txBody>
            <a:bodyPr/>
            <a:lstStyle/>
            <a:p/>
          </p:txBody>
        </p:sp>
        <p:sp>
          <p:nvSpPr>
            <p:cNvPr id="44" name="rc44"/>
            <p:cNvSpPr/>
            <p:nvPr/>
          </p:nvSpPr>
          <p:spPr>
            <a:xfrm>
              <a:off x="4345998" y="2634939"/>
              <a:ext cx="249522" cy="29310"/>
            </a:xfrm>
            <a:prstGeom prst="rect">
              <a:avLst/>
            </a:prstGeom>
            <a:solidFill>
              <a:srgbClr val="E2231A">
                <a:alpha val="100000"/>
              </a:srgbClr>
            </a:solidFill>
          </p:spPr>
          <p:txBody>
            <a:bodyPr/>
            <a:lstStyle/>
            <a:p/>
          </p:txBody>
        </p:sp>
        <p:sp>
          <p:nvSpPr>
            <p:cNvPr id="45" name="rc45"/>
            <p:cNvSpPr/>
            <p:nvPr/>
          </p:nvSpPr>
          <p:spPr>
            <a:xfrm>
              <a:off x="4623245" y="2544994"/>
              <a:ext cx="249522" cy="1557702"/>
            </a:xfrm>
            <a:prstGeom prst="rect">
              <a:avLst/>
            </a:prstGeom>
            <a:solidFill>
              <a:srgbClr val="80BD41">
                <a:alpha val="100000"/>
              </a:srgbClr>
            </a:solidFill>
          </p:spPr>
          <p:txBody>
            <a:bodyPr/>
            <a:lstStyle/>
            <a:p/>
          </p:txBody>
        </p:sp>
        <p:sp>
          <p:nvSpPr>
            <p:cNvPr id="46" name="rc46"/>
            <p:cNvSpPr/>
            <p:nvPr/>
          </p:nvSpPr>
          <p:spPr>
            <a:xfrm>
              <a:off x="4623245" y="2529332"/>
              <a:ext cx="249522" cy="15662"/>
            </a:xfrm>
            <a:prstGeom prst="rect">
              <a:avLst/>
            </a:prstGeom>
            <a:solidFill>
              <a:srgbClr val="E2231A">
                <a:alpha val="100000"/>
              </a:srgbClr>
            </a:solidFill>
          </p:spPr>
          <p:txBody>
            <a:bodyPr/>
            <a:lstStyle/>
            <a:p/>
          </p:txBody>
        </p:sp>
        <p:sp>
          <p:nvSpPr>
            <p:cNvPr id="47" name="rc47"/>
            <p:cNvSpPr/>
            <p:nvPr/>
          </p:nvSpPr>
          <p:spPr>
            <a:xfrm>
              <a:off x="4900493" y="2459077"/>
              <a:ext cx="249522" cy="1643620"/>
            </a:xfrm>
            <a:prstGeom prst="rect">
              <a:avLst/>
            </a:prstGeom>
            <a:solidFill>
              <a:srgbClr val="80BD41">
                <a:alpha val="100000"/>
              </a:srgbClr>
            </a:solidFill>
          </p:spPr>
          <p:txBody>
            <a:bodyPr/>
            <a:lstStyle/>
            <a:p/>
          </p:txBody>
        </p:sp>
        <p:sp>
          <p:nvSpPr>
            <p:cNvPr id="48" name="rc48"/>
            <p:cNvSpPr/>
            <p:nvPr/>
          </p:nvSpPr>
          <p:spPr>
            <a:xfrm>
              <a:off x="4900493" y="2408287"/>
              <a:ext cx="249522" cy="50789"/>
            </a:xfrm>
            <a:prstGeom prst="rect">
              <a:avLst/>
            </a:prstGeom>
            <a:solidFill>
              <a:srgbClr val="E2231A">
                <a:alpha val="100000"/>
              </a:srgbClr>
            </a:solidFill>
          </p:spPr>
          <p:txBody>
            <a:bodyPr/>
            <a:lstStyle/>
            <a:p/>
          </p:txBody>
        </p:sp>
        <p:sp>
          <p:nvSpPr>
            <p:cNvPr id="49" name="rc49"/>
            <p:cNvSpPr/>
            <p:nvPr/>
          </p:nvSpPr>
          <p:spPr>
            <a:xfrm>
              <a:off x="5177741" y="2412538"/>
              <a:ext cx="249522" cy="1690158"/>
            </a:xfrm>
            <a:prstGeom prst="rect">
              <a:avLst/>
            </a:prstGeom>
            <a:solidFill>
              <a:srgbClr val="80BD41">
                <a:alpha val="100000"/>
              </a:srgbClr>
            </a:solidFill>
          </p:spPr>
          <p:txBody>
            <a:bodyPr/>
            <a:lstStyle/>
            <a:p/>
          </p:txBody>
        </p:sp>
        <p:sp>
          <p:nvSpPr>
            <p:cNvPr id="50" name="rc50"/>
            <p:cNvSpPr/>
            <p:nvPr/>
          </p:nvSpPr>
          <p:spPr>
            <a:xfrm>
              <a:off x="5177741" y="2378082"/>
              <a:ext cx="249522" cy="34456"/>
            </a:xfrm>
            <a:prstGeom prst="rect">
              <a:avLst/>
            </a:prstGeom>
            <a:solidFill>
              <a:srgbClr val="E2231A">
                <a:alpha val="100000"/>
              </a:srgbClr>
            </a:solidFill>
          </p:spPr>
          <p:txBody>
            <a:bodyPr/>
            <a:lstStyle/>
            <a:p/>
          </p:txBody>
        </p:sp>
        <p:sp>
          <p:nvSpPr>
            <p:cNvPr id="51" name="rc51"/>
            <p:cNvSpPr/>
            <p:nvPr/>
          </p:nvSpPr>
          <p:spPr>
            <a:xfrm>
              <a:off x="5454988" y="2400456"/>
              <a:ext cx="249522" cy="1702240"/>
            </a:xfrm>
            <a:prstGeom prst="rect">
              <a:avLst/>
            </a:prstGeom>
            <a:solidFill>
              <a:srgbClr val="80BD41">
                <a:alpha val="100000"/>
              </a:srgbClr>
            </a:solidFill>
          </p:spPr>
          <p:txBody>
            <a:bodyPr/>
            <a:lstStyle/>
            <a:p/>
          </p:txBody>
        </p:sp>
        <p:sp>
          <p:nvSpPr>
            <p:cNvPr id="52" name="rc52"/>
            <p:cNvSpPr/>
            <p:nvPr/>
          </p:nvSpPr>
          <p:spPr>
            <a:xfrm>
              <a:off x="5454988" y="2365776"/>
              <a:ext cx="249522" cy="34680"/>
            </a:xfrm>
            <a:prstGeom prst="rect">
              <a:avLst/>
            </a:prstGeom>
            <a:solidFill>
              <a:srgbClr val="E2231A">
                <a:alpha val="100000"/>
              </a:srgbClr>
            </a:solidFill>
          </p:spPr>
          <p:txBody>
            <a:bodyPr/>
            <a:lstStyle/>
            <a:p/>
          </p:txBody>
        </p:sp>
        <p:sp>
          <p:nvSpPr>
            <p:cNvPr id="53" name="rc53"/>
            <p:cNvSpPr/>
            <p:nvPr/>
          </p:nvSpPr>
          <p:spPr>
            <a:xfrm>
              <a:off x="5732236" y="2416566"/>
              <a:ext cx="249522" cy="1686131"/>
            </a:xfrm>
            <a:prstGeom prst="rect">
              <a:avLst/>
            </a:prstGeom>
            <a:solidFill>
              <a:srgbClr val="80BD41">
                <a:alpha val="100000"/>
              </a:srgbClr>
            </a:solidFill>
          </p:spPr>
          <p:txBody>
            <a:bodyPr/>
            <a:lstStyle/>
            <a:p/>
          </p:txBody>
        </p:sp>
        <p:sp>
          <p:nvSpPr>
            <p:cNvPr id="54" name="rc54"/>
            <p:cNvSpPr/>
            <p:nvPr/>
          </p:nvSpPr>
          <p:spPr>
            <a:xfrm>
              <a:off x="5732236" y="2399561"/>
              <a:ext cx="249522" cy="17004"/>
            </a:xfrm>
            <a:prstGeom prst="rect">
              <a:avLst/>
            </a:prstGeom>
            <a:solidFill>
              <a:srgbClr val="E2231A">
                <a:alpha val="100000"/>
              </a:srgbClr>
            </a:solidFill>
          </p:spPr>
          <p:txBody>
            <a:bodyPr/>
            <a:lstStyle/>
            <a:p/>
          </p:txBody>
        </p:sp>
        <p:sp>
          <p:nvSpPr>
            <p:cNvPr id="55" name="rc55"/>
            <p:cNvSpPr/>
            <p:nvPr/>
          </p:nvSpPr>
          <p:spPr>
            <a:xfrm>
              <a:off x="6009484" y="2464670"/>
              <a:ext cx="249522" cy="1638026"/>
            </a:xfrm>
            <a:prstGeom prst="rect">
              <a:avLst/>
            </a:prstGeom>
            <a:solidFill>
              <a:srgbClr val="80BD41">
                <a:alpha val="100000"/>
              </a:srgbClr>
            </a:solidFill>
          </p:spPr>
          <p:txBody>
            <a:bodyPr/>
            <a:lstStyle/>
            <a:p/>
          </p:txBody>
        </p:sp>
        <p:sp>
          <p:nvSpPr>
            <p:cNvPr id="56" name="rc56"/>
            <p:cNvSpPr/>
            <p:nvPr/>
          </p:nvSpPr>
          <p:spPr>
            <a:xfrm>
              <a:off x="6009484" y="2448113"/>
              <a:ext cx="249522" cy="16557"/>
            </a:xfrm>
            <a:prstGeom prst="rect">
              <a:avLst/>
            </a:prstGeom>
            <a:solidFill>
              <a:srgbClr val="E2231A">
                <a:alpha val="100000"/>
              </a:srgbClr>
            </a:solidFill>
          </p:spPr>
          <p:txBody>
            <a:bodyPr/>
            <a:lstStyle/>
            <a:p/>
          </p:txBody>
        </p:sp>
        <p:sp>
          <p:nvSpPr>
            <p:cNvPr id="57" name="rc57"/>
            <p:cNvSpPr/>
            <p:nvPr/>
          </p:nvSpPr>
          <p:spPr>
            <a:xfrm>
              <a:off x="6286731" y="2463104"/>
              <a:ext cx="249522" cy="1639592"/>
            </a:xfrm>
            <a:prstGeom prst="rect">
              <a:avLst/>
            </a:prstGeom>
            <a:solidFill>
              <a:srgbClr val="80BD41">
                <a:alpha val="100000"/>
              </a:srgbClr>
            </a:solidFill>
          </p:spPr>
          <p:txBody>
            <a:bodyPr/>
            <a:lstStyle/>
            <a:p/>
          </p:txBody>
        </p:sp>
        <p:sp>
          <p:nvSpPr>
            <p:cNvPr id="58" name="rc58"/>
            <p:cNvSpPr/>
            <p:nvPr/>
          </p:nvSpPr>
          <p:spPr>
            <a:xfrm>
              <a:off x="6286731" y="2446547"/>
              <a:ext cx="249522" cy="16557"/>
            </a:xfrm>
            <a:prstGeom prst="rect">
              <a:avLst/>
            </a:prstGeom>
            <a:solidFill>
              <a:srgbClr val="E2231A">
                <a:alpha val="100000"/>
              </a:srgbClr>
            </a:solidFill>
          </p:spPr>
          <p:txBody>
            <a:bodyPr/>
            <a:lstStyle/>
            <a:p/>
          </p:txBody>
        </p:sp>
        <p:sp>
          <p:nvSpPr>
            <p:cNvPr id="59" name="rc59"/>
            <p:cNvSpPr/>
            <p:nvPr/>
          </p:nvSpPr>
          <p:spPr>
            <a:xfrm>
              <a:off x="6563979" y="2452588"/>
              <a:ext cx="249522" cy="1650108"/>
            </a:xfrm>
            <a:prstGeom prst="rect">
              <a:avLst/>
            </a:prstGeom>
            <a:solidFill>
              <a:srgbClr val="80BD41">
                <a:alpha val="100000"/>
              </a:srgbClr>
            </a:solidFill>
          </p:spPr>
          <p:txBody>
            <a:bodyPr/>
            <a:lstStyle/>
            <a:p/>
          </p:txBody>
        </p:sp>
        <p:sp>
          <p:nvSpPr>
            <p:cNvPr id="60" name="rc60"/>
            <p:cNvSpPr/>
            <p:nvPr/>
          </p:nvSpPr>
          <p:spPr>
            <a:xfrm>
              <a:off x="6563979" y="2419027"/>
              <a:ext cx="249522" cy="33561"/>
            </a:xfrm>
            <a:prstGeom prst="rect">
              <a:avLst/>
            </a:prstGeom>
            <a:solidFill>
              <a:srgbClr val="E2231A">
                <a:alpha val="100000"/>
              </a:srgbClr>
            </a:solidFill>
          </p:spPr>
          <p:txBody>
            <a:bodyPr/>
            <a:lstStyle/>
            <a:p/>
          </p:txBody>
        </p:sp>
        <p:sp>
          <p:nvSpPr>
            <p:cNvPr id="61" name="rc61"/>
            <p:cNvSpPr/>
            <p:nvPr/>
          </p:nvSpPr>
          <p:spPr>
            <a:xfrm>
              <a:off x="6841227" y="2524186"/>
              <a:ext cx="249522" cy="1578510"/>
            </a:xfrm>
            <a:prstGeom prst="rect">
              <a:avLst/>
            </a:prstGeom>
            <a:solidFill>
              <a:srgbClr val="80BD41">
                <a:alpha val="100000"/>
              </a:srgbClr>
            </a:solidFill>
          </p:spPr>
          <p:txBody>
            <a:bodyPr/>
            <a:lstStyle/>
            <a:p/>
          </p:txBody>
        </p:sp>
        <p:sp>
          <p:nvSpPr>
            <p:cNvPr id="62" name="rc62"/>
            <p:cNvSpPr/>
            <p:nvPr/>
          </p:nvSpPr>
          <p:spPr>
            <a:xfrm>
              <a:off x="6841227" y="2475410"/>
              <a:ext cx="249522" cy="48776"/>
            </a:xfrm>
            <a:prstGeom prst="rect">
              <a:avLst/>
            </a:prstGeom>
            <a:solidFill>
              <a:srgbClr val="E2231A">
                <a:alpha val="100000"/>
              </a:srgbClr>
            </a:solidFill>
          </p:spPr>
          <p:txBody>
            <a:bodyPr/>
            <a:lstStyle/>
            <a:p/>
          </p:txBody>
        </p:sp>
        <p:sp>
          <p:nvSpPr>
            <p:cNvPr id="63" name="rc63"/>
            <p:cNvSpPr/>
            <p:nvPr/>
          </p:nvSpPr>
          <p:spPr>
            <a:xfrm>
              <a:off x="7118474" y="2625989"/>
              <a:ext cx="249522" cy="1476707"/>
            </a:xfrm>
            <a:prstGeom prst="rect">
              <a:avLst/>
            </a:prstGeom>
            <a:solidFill>
              <a:srgbClr val="80BD41">
                <a:alpha val="100000"/>
              </a:srgbClr>
            </a:solidFill>
          </p:spPr>
          <p:txBody>
            <a:bodyPr/>
            <a:lstStyle/>
            <a:p/>
          </p:txBody>
        </p:sp>
        <p:sp>
          <p:nvSpPr>
            <p:cNvPr id="64" name="rc64"/>
            <p:cNvSpPr/>
            <p:nvPr/>
          </p:nvSpPr>
          <p:spPr>
            <a:xfrm>
              <a:off x="7118474" y="2548350"/>
              <a:ext cx="249522" cy="77639"/>
            </a:xfrm>
            <a:prstGeom prst="rect">
              <a:avLst/>
            </a:prstGeom>
            <a:solidFill>
              <a:srgbClr val="E2231A">
                <a:alpha val="100000"/>
              </a:srgbClr>
            </a:solidFill>
          </p:spPr>
          <p:txBody>
            <a:bodyPr/>
            <a:lstStyle/>
            <a:p/>
          </p:txBody>
        </p:sp>
        <p:sp>
          <p:nvSpPr>
            <p:cNvPr id="65" name="rc65"/>
            <p:cNvSpPr/>
            <p:nvPr/>
          </p:nvSpPr>
          <p:spPr>
            <a:xfrm>
              <a:off x="7395722" y="2702062"/>
              <a:ext cx="249522" cy="1400634"/>
            </a:xfrm>
            <a:prstGeom prst="rect">
              <a:avLst/>
            </a:prstGeom>
            <a:solidFill>
              <a:srgbClr val="80BD41">
                <a:alpha val="100000"/>
              </a:srgbClr>
            </a:solidFill>
          </p:spPr>
          <p:txBody>
            <a:bodyPr/>
            <a:lstStyle/>
            <a:p/>
          </p:txBody>
        </p:sp>
        <p:sp>
          <p:nvSpPr>
            <p:cNvPr id="66" name="rc66"/>
            <p:cNvSpPr/>
            <p:nvPr/>
          </p:nvSpPr>
          <p:spPr>
            <a:xfrm>
              <a:off x="7395722" y="2612565"/>
              <a:ext cx="249522" cy="89497"/>
            </a:xfrm>
            <a:prstGeom prst="rect">
              <a:avLst/>
            </a:prstGeom>
            <a:solidFill>
              <a:srgbClr val="E2231A">
                <a:alpha val="100000"/>
              </a:srgbClr>
            </a:solidFill>
          </p:spPr>
          <p:txBody>
            <a:bodyPr/>
            <a:lstStyle/>
            <a:p/>
          </p:txBody>
        </p:sp>
        <p:sp>
          <p:nvSpPr>
            <p:cNvPr id="67" name="rc67"/>
            <p:cNvSpPr/>
            <p:nvPr/>
          </p:nvSpPr>
          <p:spPr>
            <a:xfrm>
              <a:off x="7672970" y="2719067"/>
              <a:ext cx="249522" cy="1383630"/>
            </a:xfrm>
            <a:prstGeom prst="rect">
              <a:avLst/>
            </a:prstGeom>
            <a:solidFill>
              <a:srgbClr val="80BD41">
                <a:alpha val="100000"/>
              </a:srgbClr>
            </a:solidFill>
          </p:spPr>
          <p:txBody>
            <a:bodyPr/>
            <a:lstStyle/>
            <a:p/>
          </p:txBody>
        </p:sp>
        <p:sp>
          <p:nvSpPr>
            <p:cNvPr id="68" name="rc68"/>
            <p:cNvSpPr/>
            <p:nvPr/>
          </p:nvSpPr>
          <p:spPr>
            <a:xfrm>
              <a:off x="7672970" y="2661341"/>
              <a:ext cx="249522" cy="57725"/>
            </a:xfrm>
            <a:prstGeom prst="rect">
              <a:avLst/>
            </a:prstGeom>
            <a:solidFill>
              <a:srgbClr val="E2231A">
                <a:alpha val="100000"/>
              </a:srgbClr>
            </a:solidFill>
          </p:spPr>
          <p:txBody>
            <a:bodyPr/>
            <a:lstStyle/>
            <a:p/>
          </p:txBody>
        </p:sp>
        <p:sp>
          <p:nvSpPr>
            <p:cNvPr id="69" name="rc69"/>
            <p:cNvSpPr/>
            <p:nvPr/>
          </p:nvSpPr>
          <p:spPr>
            <a:xfrm>
              <a:off x="7950217" y="2758222"/>
              <a:ext cx="249522" cy="1344474"/>
            </a:xfrm>
            <a:prstGeom prst="rect">
              <a:avLst/>
            </a:prstGeom>
            <a:solidFill>
              <a:srgbClr val="80BD41">
                <a:alpha val="100000"/>
              </a:srgbClr>
            </a:solidFill>
          </p:spPr>
          <p:txBody>
            <a:bodyPr/>
            <a:lstStyle/>
            <a:p/>
          </p:txBody>
        </p:sp>
        <p:sp>
          <p:nvSpPr>
            <p:cNvPr id="70" name="rc70"/>
            <p:cNvSpPr/>
            <p:nvPr/>
          </p:nvSpPr>
          <p:spPr>
            <a:xfrm>
              <a:off x="7950217" y="2702286"/>
              <a:ext cx="249522" cy="55935"/>
            </a:xfrm>
            <a:prstGeom prst="rect">
              <a:avLst/>
            </a:prstGeom>
            <a:solidFill>
              <a:srgbClr val="E2231A">
                <a:alpha val="100000"/>
              </a:srgbClr>
            </a:solidFill>
          </p:spPr>
          <p:txBody>
            <a:bodyPr/>
            <a:lstStyle/>
            <a:p/>
          </p:txBody>
        </p:sp>
        <p:sp>
          <p:nvSpPr>
            <p:cNvPr id="71" name="pl71"/>
            <p:cNvSpPr/>
            <p:nvPr/>
          </p:nvSpPr>
          <p:spPr>
            <a:xfrm>
              <a:off x="1421035" y="1236556"/>
              <a:ext cx="6653943" cy="202656"/>
            </a:xfrm>
            <a:custGeom>
              <a:avLst/>
              <a:pathLst>
                <a:path w="6653943" h="202656">
                  <a:moveTo>
                    <a:pt x="0" y="202656"/>
                  </a:moveTo>
                  <a:lnTo>
                    <a:pt x="277247" y="115803"/>
                  </a:lnTo>
                  <a:lnTo>
                    <a:pt x="554495" y="28950"/>
                  </a:lnTo>
                  <a:lnTo>
                    <a:pt x="831742" y="28950"/>
                  </a:lnTo>
                  <a:lnTo>
                    <a:pt x="1108990" y="0"/>
                  </a:lnTo>
                  <a:lnTo>
                    <a:pt x="1386238" y="57901"/>
                  </a:lnTo>
                  <a:lnTo>
                    <a:pt x="1663485" y="0"/>
                  </a:lnTo>
                  <a:lnTo>
                    <a:pt x="1940733" y="28950"/>
                  </a:lnTo>
                  <a:lnTo>
                    <a:pt x="2217981" y="57901"/>
                  </a:lnTo>
                  <a:lnTo>
                    <a:pt x="2495228" y="144754"/>
                  </a:lnTo>
                  <a:lnTo>
                    <a:pt x="2772476" y="57901"/>
                  </a:lnTo>
                  <a:lnTo>
                    <a:pt x="3049724" y="28950"/>
                  </a:lnTo>
                  <a:lnTo>
                    <a:pt x="3326971" y="0"/>
                  </a:lnTo>
                  <a:lnTo>
                    <a:pt x="3604219" y="57901"/>
                  </a:lnTo>
                  <a:lnTo>
                    <a:pt x="3881467" y="28950"/>
                  </a:lnTo>
                  <a:lnTo>
                    <a:pt x="4158714" y="28950"/>
                  </a:lnTo>
                  <a:lnTo>
                    <a:pt x="4435962" y="0"/>
                  </a:lnTo>
                  <a:lnTo>
                    <a:pt x="4713210" y="0"/>
                  </a:lnTo>
                  <a:lnTo>
                    <a:pt x="4990457" y="0"/>
                  </a:lnTo>
                  <a:lnTo>
                    <a:pt x="5267705" y="28950"/>
                  </a:lnTo>
                  <a:lnTo>
                    <a:pt x="5544953" y="57901"/>
                  </a:lnTo>
                  <a:lnTo>
                    <a:pt x="5822200" y="115803"/>
                  </a:lnTo>
                  <a:lnTo>
                    <a:pt x="6099448" y="144754"/>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29607" y="2869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3" name="tx83"/>
            <p:cNvSpPr/>
            <p:nvPr/>
          </p:nvSpPr>
          <p:spPr>
            <a:xfrm>
              <a:off x="2715845" y="2931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46.2</a:t>
              </a:r>
            </a:p>
          </p:txBody>
        </p:sp>
        <p:sp>
          <p:nvSpPr>
            <p:cNvPr id="84" name="tx84"/>
            <p:cNvSpPr/>
            <p:nvPr/>
          </p:nvSpPr>
          <p:spPr>
            <a:xfrm>
              <a:off x="4102084" y="2559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5" name="tx85"/>
            <p:cNvSpPr/>
            <p:nvPr/>
          </p:nvSpPr>
          <p:spPr>
            <a:xfrm>
              <a:off x="5488322" y="2229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283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7" name="tx87"/>
            <p:cNvSpPr/>
            <p:nvPr/>
          </p:nvSpPr>
          <p:spPr>
            <a:xfrm>
              <a:off x="6874560" y="23406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72.7</a:t>
              </a:r>
            </a:p>
          </p:txBody>
        </p:sp>
        <p:sp>
          <p:nvSpPr>
            <p:cNvPr id="88" name="tx88"/>
            <p:cNvSpPr/>
            <p:nvPr/>
          </p:nvSpPr>
          <p:spPr>
            <a:xfrm>
              <a:off x="7151808" y="2412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9" name="tx89"/>
            <p:cNvSpPr/>
            <p:nvPr/>
          </p:nvSpPr>
          <p:spPr>
            <a:xfrm>
              <a:off x="7429055" y="2476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66.6</a:t>
              </a:r>
            </a:p>
          </p:txBody>
        </p:sp>
        <p:sp>
          <p:nvSpPr>
            <p:cNvPr id="90" name="tx90"/>
            <p:cNvSpPr/>
            <p:nvPr/>
          </p:nvSpPr>
          <p:spPr>
            <a:xfrm>
              <a:off x="7706303" y="2525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1" name="tx91"/>
            <p:cNvSpPr/>
            <p:nvPr/>
          </p:nvSpPr>
          <p:spPr>
            <a:xfrm>
              <a:off x="7983551" y="2566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2" name="pl92"/>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626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03" name="tx103"/>
            <p:cNvSpPr/>
            <p:nvPr/>
          </p:nvSpPr>
          <p:spPr>
            <a:xfrm>
              <a:off x="1355732" y="30137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4" name="tx104"/>
            <p:cNvSpPr/>
            <p:nvPr/>
          </p:nvSpPr>
          <p:spPr>
            <a:xfrm>
              <a:off x="2715845" y="3565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05" name="tx105"/>
            <p:cNvSpPr/>
            <p:nvPr/>
          </p:nvSpPr>
          <p:spPr>
            <a:xfrm>
              <a:off x="2741971" y="30495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6" name="tx106"/>
            <p:cNvSpPr/>
            <p:nvPr/>
          </p:nvSpPr>
          <p:spPr>
            <a:xfrm>
              <a:off x="4141260" y="338500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07" name="tx107"/>
            <p:cNvSpPr/>
            <p:nvPr/>
          </p:nvSpPr>
          <p:spPr>
            <a:xfrm>
              <a:off x="4128209" y="26812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8" name="tx108"/>
            <p:cNvSpPr/>
            <p:nvPr/>
          </p:nvSpPr>
          <p:spPr>
            <a:xfrm>
              <a:off x="5488322" y="3216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a:t>
              </a:r>
            </a:p>
          </p:txBody>
        </p:sp>
        <p:sp>
          <p:nvSpPr>
            <p:cNvPr id="109" name="tx109"/>
            <p:cNvSpPr/>
            <p:nvPr/>
          </p:nvSpPr>
          <p:spPr>
            <a:xfrm>
              <a:off x="5514447" y="23480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6597312" y="32425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11" name="tx111"/>
            <p:cNvSpPr/>
            <p:nvPr/>
          </p:nvSpPr>
          <p:spPr>
            <a:xfrm>
              <a:off x="6623438" y="24007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2" name="tx112"/>
            <p:cNvSpPr/>
            <p:nvPr/>
          </p:nvSpPr>
          <p:spPr>
            <a:xfrm>
              <a:off x="6874560" y="3278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a:t>
              </a:r>
            </a:p>
          </p:txBody>
        </p:sp>
        <p:sp>
          <p:nvSpPr>
            <p:cNvPr id="113" name="tx113"/>
            <p:cNvSpPr/>
            <p:nvPr/>
          </p:nvSpPr>
          <p:spPr>
            <a:xfrm>
              <a:off x="6900686" y="24658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4" name="tx114"/>
            <p:cNvSpPr/>
            <p:nvPr/>
          </p:nvSpPr>
          <p:spPr>
            <a:xfrm>
              <a:off x="7190985" y="33292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7177933" y="25520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7429055" y="3367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17" name="tx117"/>
            <p:cNvSpPr/>
            <p:nvPr/>
          </p:nvSpPr>
          <p:spPr>
            <a:xfrm>
              <a:off x="7494358" y="262368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8" name="tx118"/>
            <p:cNvSpPr/>
            <p:nvPr/>
          </p:nvSpPr>
          <p:spPr>
            <a:xfrm>
              <a:off x="7706303" y="3375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19" name="tx119"/>
            <p:cNvSpPr/>
            <p:nvPr/>
          </p:nvSpPr>
          <p:spPr>
            <a:xfrm>
              <a:off x="7732429" y="26551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0" name="tx120"/>
            <p:cNvSpPr/>
            <p:nvPr/>
          </p:nvSpPr>
          <p:spPr>
            <a:xfrm>
              <a:off x="7983551" y="3395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1" name="tx121"/>
            <p:cNvSpPr/>
            <p:nvPr/>
          </p:nvSpPr>
          <p:spPr>
            <a:xfrm>
              <a:off x="8009676" y="26952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318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31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2000-2024</a:t>
              </a:r>
            </a:p>
          </p:txBody>
        </p:sp>
        <p:sp>
          <p:nvSpPr>
            <p:cNvPr id="150" name="pl150"/>
            <p:cNvSpPr/>
            <p:nvPr/>
          </p:nvSpPr>
          <p:spPr>
            <a:xfrm>
              <a:off x="21699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17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648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123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437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9114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38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2860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443672" cy="167191"/>
            </a:xfrm>
            <a:prstGeom prst="rect">
              <a:avLst/>
            </a:prstGeom>
            <a:solidFill>
              <a:srgbClr val="80BD41">
                <a:alpha val="100000"/>
              </a:srgbClr>
            </a:solidFill>
          </p:spPr>
          <p:txBody>
            <a:bodyPr/>
            <a:lstStyle/>
            <a:p/>
          </p:txBody>
        </p:sp>
        <p:sp>
          <p:nvSpPr>
            <p:cNvPr id="163" name="rc163"/>
            <p:cNvSpPr/>
            <p:nvPr/>
          </p:nvSpPr>
          <p:spPr>
            <a:xfrm>
              <a:off x="7739946" y="5889059"/>
              <a:ext cx="131057" cy="167191"/>
            </a:xfrm>
            <a:prstGeom prst="rect">
              <a:avLst/>
            </a:prstGeom>
            <a:solidFill>
              <a:srgbClr val="E2231A">
                <a:alpha val="100000"/>
              </a:srgbClr>
            </a:solidFill>
          </p:spPr>
          <p:txBody>
            <a:bodyPr/>
            <a:lstStyle/>
            <a:p/>
          </p:txBody>
        </p:sp>
        <p:sp>
          <p:nvSpPr>
            <p:cNvPr id="164" name="rc164"/>
            <p:cNvSpPr/>
            <p:nvPr/>
          </p:nvSpPr>
          <p:spPr>
            <a:xfrm>
              <a:off x="1296273" y="5680069"/>
              <a:ext cx="5403074" cy="167191"/>
            </a:xfrm>
            <a:prstGeom prst="rect">
              <a:avLst/>
            </a:prstGeom>
            <a:solidFill>
              <a:srgbClr val="80BD41">
                <a:alpha val="100000"/>
              </a:srgbClr>
            </a:solidFill>
          </p:spPr>
          <p:txBody>
            <a:bodyPr/>
            <a:lstStyle/>
            <a:p/>
          </p:txBody>
        </p:sp>
        <p:sp>
          <p:nvSpPr>
            <p:cNvPr id="165" name="rc165"/>
            <p:cNvSpPr/>
            <p:nvPr/>
          </p:nvSpPr>
          <p:spPr>
            <a:xfrm>
              <a:off x="6699347" y="5680069"/>
              <a:ext cx="225419" cy="167191"/>
            </a:xfrm>
            <a:prstGeom prst="rect">
              <a:avLst/>
            </a:prstGeom>
            <a:solidFill>
              <a:srgbClr val="E2231A">
                <a:alpha val="100000"/>
              </a:srgbClr>
            </a:solidFill>
          </p:spPr>
          <p:txBody>
            <a:bodyPr/>
            <a:lstStyle/>
            <a:p/>
          </p:txBody>
        </p:sp>
        <p:sp>
          <p:nvSpPr>
            <p:cNvPr id="166" name="rc166"/>
            <p:cNvSpPr/>
            <p:nvPr/>
          </p:nvSpPr>
          <p:spPr>
            <a:xfrm>
              <a:off x="1296273" y="5471080"/>
              <a:ext cx="5250173" cy="167191"/>
            </a:xfrm>
            <a:prstGeom prst="rect">
              <a:avLst/>
            </a:prstGeom>
            <a:solidFill>
              <a:srgbClr val="80BD41">
                <a:alpha val="100000"/>
              </a:srgbClr>
            </a:solidFill>
          </p:spPr>
          <p:txBody>
            <a:bodyPr/>
            <a:lstStyle/>
            <a:p/>
          </p:txBody>
        </p:sp>
        <p:sp>
          <p:nvSpPr>
            <p:cNvPr id="167" name="rc167"/>
            <p:cNvSpPr/>
            <p:nvPr/>
          </p:nvSpPr>
          <p:spPr>
            <a:xfrm>
              <a:off x="6546447" y="5471080"/>
              <a:ext cx="218429" cy="167191"/>
            </a:xfrm>
            <a:prstGeom prst="rect">
              <a:avLst/>
            </a:prstGeom>
            <a:solidFill>
              <a:srgbClr val="E2231A">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69" name="tx169"/>
            <p:cNvSpPr/>
            <p:nvPr/>
          </p:nvSpPr>
          <p:spPr>
            <a:xfrm>
              <a:off x="709366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64.4</a:t>
              </a:r>
            </a:p>
          </p:txBody>
        </p:sp>
        <p:sp>
          <p:nvSpPr>
            <p:cNvPr id="170" name="tx170"/>
            <p:cNvSpPr/>
            <p:nvPr/>
          </p:nvSpPr>
          <p:spPr>
            <a:xfrm>
              <a:off x="6926697"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62.6</a:t>
              </a:r>
            </a:p>
          </p:txBody>
        </p:sp>
        <p:sp>
          <p:nvSpPr>
            <p:cNvPr id="171" name="tx171"/>
            <p:cNvSpPr/>
            <p:nvPr/>
          </p:nvSpPr>
          <p:spPr>
            <a:xfrm>
              <a:off x="441261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73.8</a:t>
              </a:r>
            </a:p>
          </p:txBody>
        </p:sp>
        <p:sp>
          <p:nvSpPr>
            <p:cNvPr id="172" name="tx172"/>
            <p:cNvSpPr/>
            <p:nvPr/>
          </p:nvSpPr>
          <p:spPr>
            <a:xfrm>
              <a:off x="773012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3" name="tx173"/>
            <p:cNvSpPr/>
            <p:nvPr/>
          </p:nvSpPr>
          <p:spPr>
            <a:xfrm>
              <a:off x="38923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74" name="tx174"/>
            <p:cNvSpPr/>
            <p:nvPr/>
          </p:nvSpPr>
          <p:spPr>
            <a:xfrm>
              <a:off x="673670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5" name="tx175"/>
            <p:cNvSpPr/>
            <p:nvPr/>
          </p:nvSpPr>
          <p:spPr>
            <a:xfrm>
              <a:off x="381586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176" name="tx176"/>
            <p:cNvSpPr/>
            <p:nvPr/>
          </p:nvSpPr>
          <p:spPr>
            <a:xfrm>
              <a:off x="658031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660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1345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4608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2083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lower than in 2019 (98%).
The number of children vaccinated with MCV1 decreased 19% compared to in 2019.
The number of surviving infants decreased approximately 17%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9755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5672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51589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37506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6796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22713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08630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94547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80464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489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081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269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445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764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083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402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7209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0397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58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77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996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314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09588" y="5367965"/>
              <a:ext cx="478692" cy="0"/>
            </a:xfrm>
            <a:prstGeom prst="rect">
              <a:avLst/>
            </a:prstGeom>
            <a:solidFill>
              <a:srgbClr val="1CABE2">
                <a:alpha val="100000"/>
              </a:srgbClr>
            </a:solidFill>
          </p:spPr>
          <p:txBody>
            <a:bodyPr/>
            <a:lstStyle/>
            <a:p/>
          </p:txBody>
        </p:sp>
        <p:sp>
          <p:nvSpPr>
            <p:cNvPr id="27" name="rc27"/>
            <p:cNvSpPr/>
            <p:nvPr/>
          </p:nvSpPr>
          <p:spPr>
            <a:xfrm>
              <a:off x="1641468" y="5367965"/>
              <a:ext cx="478692" cy="0"/>
            </a:xfrm>
            <a:prstGeom prst="rect">
              <a:avLst/>
            </a:prstGeom>
            <a:solidFill>
              <a:srgbClr val="1CABE2">
                <a:alpha val="100000"/>
              </a:srgbClr>
            </a:solidFill>
          </p:spPr>
          <p:txBody>
            <a:bodyPr/>
            <a:lstStyle/>
            <a:p/>
          </p:txBody>
        </p:sp>
        <p:sp>
          <p:nvSpPr>
            <p:cNvPr id="28" name="rc28"/>
            <p:cNvSpPr/>
            <p:nvPr/>
          </p:nvSpPr>
          <p:spPr>
            <a:xfrm>
              <a:off x="2173348" y="5367965"/>
              <a:ext cx="478692" cy="0"/>
            </a:xfrm>
            <a:prstGeom prst="rect">
              <a:avLst/>
            </a:prstGeom>
            <a:solidFill>
              <a:srgbClr val="1CABE2">
                <a:alpha val="100000"/>
              </a:srgbClr>
            </a:solidFill>
          </p:spPr>
          <p:txBody>
            <a:bodyPr/>
            <a:lstStyle/>
            <a:p/>
          </p:txBody>
        </p:sp>
        <p:sp>
          <p:nvSpPr>
            <p:cNvPr id="29" name="rc29"/>
            <p:cNvSpPr/>
            <p:nvPr/>
          </p:nvSpPr>
          <p:spPr>
            <a:xfrm>
              <a:off x="2705228" y="4426279"/>
              <a:ext cx="478692" cy="941686"/>
            </a:xfrm>
            <a:prstGeom prst="rect">
              <a:avLst/>
            </a:prstGeom>
            <a:solidFill>
              <a:srgbClr val="1CABE2">
                <a:alpha val="100000"/>
              </a:srgbClr>
            </a:solidFill>
          </p:spPr>
          <p:txBody>
            <a:bodyPr/>
            <a:lstStyle/>
            <a:p/>
          </p:txBody>
        </p:sp>
        <p:sp>
          <p:nvSpPr>
            <p:cNvPr id="30" name="rc30"/>
            <p:cNvSpPr/>
            <p:nvPr/>
          </p:nvSpPr>
          <p:spPr>
            <a:xfrm>
              <a:off x="3237108" y="4058156"/>
              <a:ext cx="478692" cy="1309809"/>
            </a:xfrm>
            <a:prstGeom prst="rect">
              <a:avLst/>
            </a:prstGeom>
            <a:solidFill>
              <a:srgbClr val="1CABE2">
                <a:alpha val="100000"/>
              </a:srgbClr>
            </a:solidFill>
          </p:spPr>
          <p:txBody>
            <a:bodyPr/>
            <a:lstStyle/>
            <a:p/>
          </p:txBody>
        </p:sp>
        <p:sp>
          <p:nvSpPr>
            <p:cNvPr id="31" name="rc31"/>
            <p:cNvSpPr/>
            <p:nvPr/>
          </p:nvSpPr>
          <p:spPr>
            <a:xfrm>
              <a:off x="3768989" y="5367555"/>
              <a:ext cx="478692" cy="410"/>
            </a:xfrm>
            <a:prstGeom prst="rect">
              <a:avLst/>
            </a:prstGeom>
            <a:solidFill>
              <a:srgbClr val="1CABE2">
                <a:alpha val="100000"/>
              </a:srgbClr>
            </a:solidFill>
          </p:spPr>
          <p:txBody>
            <a:bodyPr/>
            <a:lstStyle/>
            <a:p/>
          </p:txBody>
        </p:sp>
        <p:sp>
          <p:nvSpPr>
            <p:cNvPr id="32" name="rc32"/>
            <p:cNvSpPr/>
            <p:nvPr/>
          </p:nvSpPr>
          <p:spPr>
            <a:xfrm>
              <a:off x="4300869" y="5367920"/>
              <a:ext cx="478692" cy="45"/>
            </a:xfrm>
            <a:prstGeom prst="rect">
              <a:avLst/>
            </a:prstGeom>
            <a:solidFill>
              <a:srgbClr val="1CABE2">
                <a:alpha val="100000"/>
              </a:srgbClr>
            </a:solidFill>
          </p:spPr>
          <p:txBody>
            <a:bodyPr/>
            <a:lstStyle/>
            <a:p/>
          </p:txBody>
        </p:sp>
        <p:sp>
          <p:nvSpPr>
            <p:cNvPr id="33" name="rc33"/>
            <p:cNvSpPr/>
            <p:nvPr/>
          </p:nvSpPr>
          <p:spPr>
            <a:xfrm>
              <a:off x="4832749" y="5367874"/>
              <a:ext cx="478692" cy="91"/>
            </a:xfrm>
            <a:prstGeom prst="rect">
              <a:avLst/>
            </a:prstGeom>
            <a:solidFill>
              <a:srgbClr val="1CABE2">
                <a:alpha val="100000"/>
              </a:srgbClr>
            </a:solidFill>
          </p:spPr>
          <p:txBody>
            <a:bodyPr/>
            <a:lstStyle/>
            <a:p/>
          </p:txBody>
        </p:sp>
        <p:sp>
          <p:nvSpPr>
            <p:cNvPr id="34" name="rc34"/>
            <p:cNvSpPr/>
            <p:nvPr/>
          </p:nvSpPr>
          <p:spPr>
            <a:xfrm>
              <a:off x="5364629" y="5367965"/>
              <a:ext cx="478692" cy="0"/>
            </a:xfrm>
            <a:prstGeom prst="rect">
              <a:avLst/>
            </a:prstGeom>
            <a:solidFill>
              <a:srgbClr val="1CABE2">
                <a:alpha val="100000"/>
              </a:srgbClr>
            </a:solidFill>
          </p:spPr>
          <p:txBody>
            <a:bodyPr/>
            <a:lstStyle/>
            <a:p/>
          </p:txBody>
        </p:sp>
        <p:sp>
          <p:nvSpPr>
            <p:cNvPr id="35" name="rc35"/>
            <p:cNvSpPr/>
            <p:nvPr/>
          </p:nvSpPr>
          <p:spPr>
            <a:xfrm>
              <a:off x="5896509" y="5367965"/>
              <a:ext cx="478692" cy="0"/>
            </a:xfrm>
            <a:prstGeom prst="rect">
              <a:avLst/>
            </a:prstGeom>
            <a:solidFill>
              <a:srgbClr val="1CABE2">
                <a:alpha val="100000"/>
              </a:srgbClr>
            </a:solidFill>
          </p:spPr>
          <p:txBody>
            <a:bodyPr/>
            <a:lstStyle/>
            <a:p/>
          </p:txBody>
        </p:sp>
        <p:sp>
          <p:nvSpPr>
            <p:cNvPr id="36" name="rc36"/>
            <p:cNvSpPr/>
            <p:nvPr/>
          </p:nvSpPr>
          <p:spPr>
            <a:xfrm>
              <a:off x="6428389" y="5367965"/>
              <a:ext cx="478692" cy="0"/>
            </a:xfrm>
            <a:prstGeom prst="rect">
              <a:avLst/>
            </a:prstGeom>
            <a:solidFill>
              <a:srgbClr val="1CABE2">
                <a:alpha val="100000"/>
              </a:srgbClr>
            </a:solidFill>
          </p:spPr>
          <p:txBody>
            <a:bodyPr/>
            <a:lstStyle/>
            <a:p/>
          </p:txBody>
        </p:sp>
        <p:sp>
          <p:nvSpPr>
            <p:cNvPr id="37" name="rc37"/>
            <p:cNvSpPr/>
            <p:nvPr/>
          </p:nvSpPr>
          <p:spPr>
            <a:xfrm>
              <a:off x="6960269" y="5367965"/>
              <a:ext cx="478692" cy="0"/>
            </a:xfrm>
            <a:prstGeom prst="rect">
              <a:avLst/>
            </a:prstGeom>
            <a:solidFill>
              <a:srgbClr val="1CABE2">
                <a:alpha val="100000"/>
              </a:srgbClr>
            </a:solidFill>
          </p:spPr>
          <p:txBody>
            <a:bodyPr/>
            <a:lstStyle/>
            <a:p/>
          </p:txBody>
        </p:sp>
        <p:sp>
          <p:nvSpPr>
            <p:cNvPr id="38" name="rc38"/>
            <p:cNvSpPr/>
            <p:nvPr/>
          </p:nvSpPr>
          <p:spPr>
            <a:xfrm>
              <a:off x="7492150" y="5367418"/>
              <a:ext cx="478692" cy="547"/>
            </a:xfrm>
            <a:prstGeom prst="rect">
              <a:avLst/>
            </a:prstGeom>
            <a:solidFill>
              <a:srgbClr val="1CABE2">
                <a:alpha val="100000"/>
              </a:srgbClr>
            </a:solidFill>
          </p:spPr>
          <p:txBody>
            <a:bodyPr/>
            <a:lstStyle/>
            <a:p/>
          </p:txBody>
        </p:sp>
        <p:sp>
          <p:nvSpPr>
            <p:cNvPr id="39" name="pl39"/>
            <p:cNvSpPr/>
            <p:nvPr/>
          </p:nvSpPr>
          <p:spPr>
            <a:xfrm>
              <a:off x="1348934" y="1045593"/>
              <a:ext cx="6382561" cy="218301"/>
            </a:xfrm>
            <a:custGeom>
              <a:avLst/>
              <a:pathLst>
                <a:path w="6382561" h="218301">
                  <a:moveTo>
                    <a:pt x="0" y="0"/>
                  </a:moveTo>
                  <a:lnTo>
                    <a:pt x="531880" y="87320"/>
                  </a:lnTo>
                  <a:lnTo>
                    <a:pt x="1063760" y="43660"/>
                  </a:lnTo>
                  <a:lnTo>
                    <a:pt x="1595640" y="43660"/>
                  </a:lnTo>
                  <a:lnTo>
                    <a:pt x="2127520" y="0"/>
                  </a:lnTo>
                  <a:lnTo>
                    <a:pt x="2659400" y="0"/>
                  </a:lnTo>
                  <a:lnTo>
                    <a:pt x="3191280" y="0"/>
                  </a:lnTo>
                  <a:lnTo>
                    <a:pt x="3723161" y="43660"/>
                  </a:lnTo>
                  <a:lnTo>
                    <a:pt x="4255041" y="87320"/>
                  </a:lnTo>
                  <a:lnTo>
                    <a:pt x="4786921" y="174641"/>
                  </a:lnTo>
                  <a:lnTo>
                    <a:pt x="5318801" y="218301"/>
                  </a:lnTo>
                  <a:lnTo>
                    <a:pt x="5850681" y="130980"/>
                  </a:lnTo>
                  <a:lnTo>
                    <a:pt x="6382561" y="130980"/>
                  </a:lnTo>
                </a:path>
              </a:pathLst>
            </a:custGeom>
            <a:ln w="27101" cap="flat">
              <a:solidFill>
                <a:srgbClr val="00833D">
                  <a:alpha val="100000"/>
                </a:srgbClr>
              </a:solidFill>
              <a:prstDash val="solid"/>
              <a:round/>
            </a:ln>
          </p:spPr>
          <p:txBody>
            <a:bodyPr/>
            <a:lstStyle/>
            <a:p/>
          </p:txBody>
        </p:sp>
        <p:sp>
          <p:nvSpPr>
            <p:cNvPr id="40" name="pl40"/>
            <p:cNvSpPr/>
            <p:nvPr/>
          </p:nvSpPr>
          <p:spPr>
            <a:xfrm>
              <a:off x="1348934" y="1045593"/>
              <a:ext cx="6382561" cy="261961"/>
            </a:xfrm>
            <a:custGeom>
              <a:avLst/>
              <a:pathLst>
                <a:path w="6382561" h="261961">
                  <a:moveTo>
                    <a:pt x="0" y="43660"/>
                  </a:moveTo>
                  <a:lnTo>
                    <a:pt x="531880" y="87320"/>
                  </a:lnTo>
                  <a:lnTo>
                    <a:pt x="1063760" y="43660"/>
                  </a:lnTo>
                  <a:lnTo>
                    <a:pt x="1595640" y="43660"/>
                  </a:lnTo>
                  <a:lnTo>
                    <a:pt x="2127520" y="0"/>
                  </a:lnTo>
                  <a:lnTo>
                    <a:pt x="2659400" y="43660"/>
                  </a:lnTo>
                  <a:lnTo>
                    <a:pt x="3191280" y="43660"/>
                  </a:lnTo>
                  <a:lnTo>
                    <a:pt x="3723161" y="0"/>
                  </a:lnTo>
                  <a:lnTo>
                    <a:pt x="4255041" y="130980"/>
                  </a:lnTo>
                  <a:lnTo>
                    <a:pt x="4786921" y="218301"/>
                  </a:lnTo>
                  <a:lnTo>
                    <a:pt x="5318801" y="261961"/>
                  </a:lnTo>
                  <a:lnTo>
                    <a:pt x="5850681" y="130980"/>
                  </a:lnTo>
                  <a:lnTo>
                    <a:pt x="6382561" y="174641"/>
                  </a:lnTo>
                </a:path>
              </a:pathLst>
            </a:custGeom>
            <a:ln w="27101" cap="flat">
              <a:solidFill>
                <a:srgbClr val="002759">
                  <a:alpha val="100000"/>
                </a:srgbClr>
              </a:solidFill>
              <a:prstDash val="solid"/>
              <a:round/>
            </a:ln>
          </p:spPr>
          <p:txBody>
            <a:bodyPr/>
            <a:lstStyle/>
            <a:p/>
          </p:txBody>
        </p:sp>
        <p:sp>
          <p:nvSpPr>
            <p:cNvPr id="41" name="pt41"/>
            <p:cNvSpPr/>
            <p:nvPr/>
          </p:nvSpPr>
          <p:spPr>
            <a:xfrm>
              <a:off x="131733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84921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8109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1297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4485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673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50861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4049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7237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104254"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36134"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6801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989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31733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849213"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8109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91297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4485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7673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50861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4049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72374"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104254"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6134"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68014"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9894"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31577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184765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37953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2762213" y="428100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20,636</a:t>
              </a:r>
            </a:p>
          </p:txBody>
        </p:sp>
        <p:sp>
          <p:nvSpPr>
            <p:cNvPr id="71" name="tx71"/>
            <p:cNvSpPr/>
            <p:nvPr/>
          </p:nvSpPr>
          <p:spPr>
            <a:xfrm>
              <a:off x="3294093"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28,703</a:t>
              </a:r>
            </a:p>
          </p:txBody>
        </p:sp>
        <p:sp>
          <p:nvSpPr>
            <p:cNvPr id="72" name="tx72"/>
            <p:cNvSpPr/>
            <p:nvPr/>
          </p:nvSpPr>
          <p:spPr>
            <a:xfrm>
              <a:off x="3975175" y="52377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3" name="tx73"/>
            <p:cNvSpPr/>
            <p:nvPr/>
          </p:nvSpPr>
          <p:spPr>
            <a:xfrm>
              <a:off x="4507055" y="523953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5038936" y="523948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557081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10269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63457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71664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7665177" y="523903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0" name="pl80"/>
            <p:cNvSpPr/>
            <p:nvPr/>
          </p:nvSpPr>
          <p:spPr>
            <a:xfrm>
              <a:off x="7743573" y="1083096"/>
              <a:ext cx="118730" cy="84847"/>
            </a:xfrm>
            <a:custGeom>
              <a:avLst/>
              <a:pathLst>
                <a:path w="118730" h="84847">
                  <a:moveTo>
                    <a:pt x="118730" y="0"/>
                  </a:moveTo>
                  <a:lnTo>
                    <a:pt x="0" y="84847"/>
                  </a:lnTo>
                </a:path>
              </a:pathLst>
            </a:custGeom>
          </p:spPr>
          <p:txBody>
            <a:bodyPr/>
            <a:lstStyle/>
            <a:p/>
          </p:txBody>
        </p:sp>
        <p:sp>
          <p:nvSpPr>
            <p:cNvPr id="81" name="pl81"/>
            <p:cNvSpPr/>
            <p:nvPr/>
          </p:nvSpPr>
          <p:spPr>
            <a:xfrm>
              <a:off x="7745611" y="1227439"/>
              <a:ext cx="116692" cy="59558"/>
            </a:xfrm>
            <a:custGeom>
              <a:avLst/>
              <a:pathLst>
                <a:path w="116692" h="59558">
                  <a:moveTo>
                    <a:pt x="116692" y="59558"/>
                  </a:moveTo>
                  <a:lnTo>
                    <a:pt x="0" y="0"/>
                  </a:lnTo>
                </a:path>
              </a:pathLst>
            </a:custGeom>
          </p:spPr>
          <p:txBody>
            <a:bodyPr/>
            <a:lstStyle/>
            <a:p/>
          </p:txBody>
        </p:sp>
        <p:sp>
          <p:nvSpPr>
            <p:cNvPr id="82" name="pg82"/>
            <p:cNvSpPr/>
            <p:nvPr/>
          </p:nvSpPr>
          <p:spPr>
            <a:xfrm>
              <a:off x="7793724" y="9602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013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4" name="pg84"/>
            <p:cNvSpPr/>
            <p:nvPr/>
          </p:nvSpPr>
          <p:spPr>
            <a:xfrm>
              <a:off x="7793724" y="12282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2693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6" name="rc86"/>
            <p:cNvSpPr/>
            <p:nvPr/>
          </p:nvSpPr>
          <p:spPr>
            <a:xfrm>
              <a:off x="1029806" y="646101"/>
              <a:ext cx="7605886"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9654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16332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89" name="tx89"/>
            <p:cNvSpPr/>
            <p:nvPr/>
          </p:nvSpPr>
          <p:spPr>
            <a:xfrm>
              <a:off x="578734" y="302249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0" name="tx90"/>
            <p:cNvSpPr/>
            <p:nvPr/>
          </p:nvSpPr>
          <p:spPr>
            <a:xfrm>
              <a:off x="578734" y="188166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91" name="tx91"/>
            <p:cNvSpPr/>
            <p:nvPr/>
          </p:nvSpPr>
          <p:spPr>
            <a:xfrm>
              <a:off x="508103" y="740835"/>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20671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73855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7047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8023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3342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66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979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92987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6175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936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255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2697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8927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066853" y="401416"/>
              <a:ext cx="55317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Mongolia,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12 confirmed measles cases in Mongolia. In the same year, MCV1 coverage was 96% and MCV2 coverage was 95%.
There were no confirmed cases in the previous year (n=0).
The highest number of measles cases was reported in 2016 (n=28,703). In this year, MCV1 coverage was 99%.
Mongolia reported measles vaccine stockouts in 2005.
There were measles-containing vaccine supplementary immunization activities/campaigns in 2023.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199754"/>
              <a:ext cx="3520101" cy="360132"/>
            </a:xfrm>
            <a:custGeom>
              <a:avLst/>
              <a:pathLst>
                <a:path w="3520101" h="360132">
                  <a:moveTo>
                    <a:pt x="0" y="180066"/>
                  </a:moveTo>
                  <a:lnTo>
                    <a:pt x="146670" y="360132"/>
                  </a:lnTo>
                  <a:lnTo>
                    <a:pt x="293341" y="180066"/>
                  </a:lnTo>
                  <a:lnTo>
                    <a:pt x="440012" y="360132"/>
                  </a:lnTo>
                  <a:lnTo>
                    <a:pt x="586683" y="360132"/>
                  </a:lnTo>
                  <a:lnTo>
                    <a:pt x="733354" y="360132"/>
                  </a:lnTo>
                  <a:lnTo>
                    <a:pt x="880025" y="360132"/>
                  </a:lnTo>
                  <a:lnTo>
                    <a:pt x="1026696" y="360132"/>
                  </a:lnTo>
                  <a:lnTo>
                    <a:pt x="1173367" y="0"/>
                  </a:lnTo>
                  <a:lnTo>
                    <a:pt x="1320038" y="360132"/>
                  </a:lnTo>
                  <a:lnTo>
                    <a:pt x="1466709" y="0"/>
                  </a:lnTo>
                  <a:lnTo>
                    <a:pt x="1613379" y="360132"/>
                  </a:lnTo>
                  <a:lnTo>
                    <a:pt x="1760050" y="360132"/>
                  </a:lnTo>
                  <a:lnTo>
                    <a:pt x="1906721" y="360132"/>
                  </a:lnTo>
                  <a:lnTo>
                    <a:pt x="2053392" y="360132"/>
                  </a:lnTo>
                  <a:lnTo>
                    <a:pt x="2200063" y="360132"/>
                  </a:lnTo>
                  <a:lnTo>
                    <a:pt x="2346734" y="360132"/>
                  </a:lnTo>
                  <a:lnTo>
                    <a:pt x="2493405" y="360132"/>
                  </a:lnTo>
                  <a:lnTo>
                    <a:pt x="2640076" y="360132"/>
                  </a:lnTo>
                  <a:lnTo>
                    <a:pt x="2786747" y="180066"/>
                  </a:lnTo>
                  <a:lnTo>
                    <a:pt x="2933418" y="0"/>
                  </a:lnTo>
                  <a:lnTo>
                    <a:pt x="3080089" y="0"/>
                  </a:lnTo>
                  <a:lnTo>
                    <a:pt x="3226759" y="0"/>
                  </a:lnTo>
                  <a:lnTo>
                    <a:pt x="3373430" y="0"/>
                  </a:lnTo>
                  <a:lnTo>
                    <a:pt x="3520101" y="180066"/>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2759226"/>
              <a:ext cx="3520101" cy="1620594"/>
            </a:xfrm>
            <a:custGeom>
              <a:avLst/>
              <a:pathLst>
                <a:path w="3520101" h="1620594">
                  <a:moveTo>
                    <a:pt x="0" y="0"/>
                  </a:moveTo>
                  <a:lnTo>
                    <a:pt x="146670" y="180066"/>
                  </a:lnTo>
                  <a:lnTo>
                    <a:pt x="293341" y="0"/>
                  </a:lnTo>
                  <a:lnTo>
                    <a:pt x="440012" y="180066"/>
                  </a:lnTo>
                  <a:lnTo>
                    <a:pt x="586683" y="360132"/>
                  </a:lnTo>
                  <a:lnTo>
                    <a:pt x="733354" y="360132"/>
                  </a:lnTo>
                  <a:lnTo>
                    <a:pt x="880025" y="540198"/>
                  </a:lnTo>
                  <a:lnTo>
                    <a:pt x="1026696" y="720264"/>
                  </a:lnTo>
                  <a:lnTo>
                    <a:pt x="1173367" y="1080396"/>
                  </a:lnTo>
                  <a:lnTo>
                    <a:pt x="1320038" y="1440528"/>
                  </a:lnTo>
                  <a:lnTo>
                    <a:pt x="1466709" y="1440528"/>
                  </a:lnTo>
                  <a:lnTo>
                    <a:pt x="1613379" y="1440528"/>
                  </a:lnTo>
                  <a:lnTo>
                    <a:pt x="1760050" y="1620594"/>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260462"/>
                  </a:lnTo>
                  <a:lnTo>
                    <a:pt x="3520101" y="1260462"/>
                  </a:lnTo>
                </a:path>
              </a:pathLst>
            </a:custGeom>
            <a:ln w="27101" cap="flat">
              <a:solidFill>
                <a:srgbClr val="00833D">
                  <a:alpha val="80000"/>
                </a:srgbClr>
              </a:solidFill>
              <a:prstDash val="solid"/>
              <a:round/>
            </a:ln>
          </p:spPr>
          <p:txBody>
            <a:bodyPr/>
            <a:lstStyle/>
            <a:p/>
          </p:txBody>
        </p:sp>
        <p:sp>
          <p:nvSpPr>
            <p:cNvPr id="25" name="pl25"/>
            <p:cNvSpPr/>
            <p:nvPr/>
          </p:nvSpPr>
          <p:spPr>
            <a:xfrm>
              <a:off x="943464" y="4199754"/>
              <a:ext cx="3520101" cy="360132"/>
            </a:xfrm>
            <a:custGeom>
              <a:avLst/>
              <a:pathLst>
                <a:path w="3520101" h="360132">
                  <a:moveTo>
                    <a:pt x="0" y="180066"/>
                  </a:moveTo>
                  <a:lnTo>
                    <a:pt x="146670" y="360132"/>
                  </a:lnTo>
                  <a:lnTo>
                    <a:pt x="293341" y="180066"/>
                  </a:lnTo>
                  <a:lnTo>
                    <a:pt x="440012" y="360132"/>
                  </a:lnTo>
                  <a:lnTo>
                    <a:pt x="586683" y="360132"/>
                  </a:lnTo>
                  <a:lnTo>
                    <a:pt x="733354" y="360132"/>
                  </a:lnTo>
                  <a:lnTo>
                    <a:pt x="880025" y="360132"/>
                  </a:lnTo>
                  <a:lnTo>
                    <a:pt x="1026696" y="360132"/>
                  </a:lnTo>
                  <a:lnTo>
                    <a:pt x="1173367" y="0"/>
                  </a:lnTo>
                  <a:lnTo>
                    <a:pt x="1320038" y="360132"/>
                  </a:lnTo>
                  <a:lnTo>
                    <a:pt x="1466709" y="0"/>
                  </a:lnTo>
                  <a:lnTo>
                    <a:pt x="1613379" y="360132"/>
                  </a:lnTo>
                  <a:lnTo>
                    <a:pt x="1760050" y="360132"/>
                  </a:lnTo>
                  <a:lnTo>
                    <a:pt x="1906721" y="360132"/>
                  </a:lnTo>
                  <a:lnTo>
                    <a:pt x="2053392" y="360132"/>
                  </a:lnTo>
                  <a:lnTo>
                    <a:pt x="2200063" y="360132"/>
                  </a:lnTo>
                  <a:lnTo>
                    <a:pt x="2346734" y="360132"/>
                  </a:lnTo>
                  <a:lnTo>
                    <a:pt x="2493405" y="360132"/>
                  </a:lnTo>
                  <a:lnTo>
                    <a:pt x="2640076" y="360132"/>
                  </a:lnTo>
                  <a:lnTo>
                    <a:pt x="2786747" y="180066"/>
                  </a:lnTo>
                  <a:lnTo>
                    <a:pt x="2933418" y="0"/>
                  </a:lnTo>
                  <a:lnTo>
                    <a:pt x="3080089" y="0"/>
                  </a:lnTo>
                  <a:lnTo>
                    <a:pt x="3226759" y="0"/>
                  </a:lnTo>
                  <a:lnTo>
                    <a:pt x="3373430" y="0"/>
                  </a:lnTo>
                  <a:lnTo>
                    <a:pt x="3520101" y="180066"/>
                  </a:lnTo>
                </a:path>
              </a:pathLst>
            </a:custGeom>
            <a:ln w="43362" cap="flat">
              <a:solidFill>
                <a:srgbClr val="000000">
                  <a:alpha val="100000"/>
                </a:srgbClr>
              </a:solidFill>
              <a:prstDash val="solid"/>
              <a:round/>
            </a:ln>
          </p:spPr>
          <p:txBody>
            <a:bodyPr/>
            <a:lstStyle/>
            <a:p/>
          </p:txBody>
        </p:sp>
        <p:sp>
          <p:nvSpPr>
            <p:cNvPr id="26" name="pl26"/>
            <p:cNvSpPr/>
            <p:nvPr/>
          </p:nvSpPr>
          <p:spPr>
            <a:xfrm>
              <a:off x="943464" y="4199754"/>
              <a:ext cx="3520101" cy="360132"/>
            </a:xfrm>
            <a:custGeom>
              <a:avLst/>
              <a:pathLst>
                <a:path w="3520101" h="360132">
                  <a:moveTo>
                    <a:pt x="0" y="180066"/>
                  </a:moveTo>
                  <a:lnTo>
                    <a:pt x="146670" y="360132"/>
                  </a:lnTo>
                  <a:lnTo>
                    <a:pt x="293341" y="180066"/>
                  </a:lnTo>
                  <a:lnTo>
                    <a:pt x="440012" y="360132"/>
                  </a:lnTo>
                  <a:lnTo>
                    <a:pt x="586683" y="360132"/>
                  </a:lnTo>
                  <a:lnTo>
                    <a:pt x="733354" y="360132"/>
                  </a:lnTo>
                  <a:lnTo>
                    <a:pt x="880025" y="360132"/>
                  </a:lnTo>
                  <a:lnTo>
                    <a:pt x="1026696" y="360132"/>
                  </a:lnTo>
                  <a:lnTo>
                    <a:pt x="1173367" y="0"/>
                  </a:lnTo>
                  <a:lnTo>
                    <a:pt x="1320038" y="360132"/>
                  </a:lnTo>
                  <a:lnTo>
                    <a:pt x="1466709" y="0"/>
                  </a:lnTo>
                  <a:lnTo>
                    <a:pt x="1613379" y="360132"/>
                  </a:lnTo>
                  <a:lnTo>
                    <a:pt x="1760050" y="360132"/>
                  </a:lnTo>
                  <a:lnTo>
                    <a:pt x="1906721" y="360132"/>
                  </a:lnTo>
                  <a:lnTo>
                    <a:pt x="2053392" y="360132"/>
                  </a:lnTo>
                  <a:lnTo>
                    <a:pt x="2200063" y="360132"/>
                  </a:lnTo>
                  <a:lnTo>
                    <a:pt x="2346734" y="360132"/>
                  </a:lnTo>
                  <a:lnTo>
                    <a:pt x="2493405" y="360132"/>
                  </a:lnTo>
                  <a:lnTo>
                    <a:pt x="2640076" y="360132"/>
                  </a:lnTo>
                  <a:lnTo>
                    <a:pt x="2786747" y="180066"/>
                  </a:lnTo>
                  <a:lnTo>
                    <a:pt x="2933418" y="0"/>
                  </a:lnTo>
                  <a:lnTo>
                    <a:pt x="3080089" y="0"/>
                  </a:lnTo>
                  <a:lnTo>
                    <a:pt x="3226759" y="0"/>
                  </a:lnTo>
                  <a:lnTo>
                    <a:pt x="3373430" y="0"/>
                  </a:lnTo>
                  <a:lnTo>
                    <a:pt x="3520101" y="180066"/>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618330"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085039"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58406"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979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467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467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7227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3472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3822" y="607485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9" name="tx69"/>
            <p:cNvSpPr/>
            <p:nvPr/>
          </p:nvSpPr>
          <p:spPr>
            <a:xfrm>
              <a:off x="273937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01828"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4019688"/>
              <a:ext cx="3520101" cy="1080396"/>
            </a:xfrm>
            <a:custGeom>
              <a:avLst/>
              <a:pathLst>
                <a:path w="3520101" h="1080396">
                  <a:moveTo>
                    <a:pt x="0" y="0"/>
                  </a:moveTo>
                  <a:lnTo>
                    <a:pt x="146670" y="540198"/>
                  </a:lnTo>
                  <a:lnTo>
                    <a:pt x="293341" y="360132"/>
                  </a:lnTo>
                  <a:lnTo>
                    <a:pt x="440012" y="540198"/>
                  </a:lnTo>
                  <a:lnTo>
                    <a:pt x="586683" y="540198"/>
                  </a:lnTo>
                  <a:lnTo>
                    <a:pt x="733354" y="180066"/>
                  </a:lnTo>
                  <a:lnTo>
                    <a:pt x="880025" y="540198"/>
                  </a:lnTo>
                  <a:lnTo>
                    <a:pt x="1026696" y="1080396"/>
                  </a:lnTo>
                  <a:lnTo>
                    <a:pt x="1173367" y="360132"/>
                  </a:lnTo>
                  <a:lnTo>
                    <a:pt x="1320038" y="360132"/>
                  </a:lnTo>
                  <a:lnTo>
                    <a:pt x="1466709" y="360132"/>
                  </a:lnTo>
                  <a:lnTo>
                    <a:pt x="1613379" y="360132"/>
                  </a:lnTo>
                  <a:lnTo>
                    <a:pt x="1760050" y="540198"/>
                  </a:lnTo>
                  <a:lnTo>
                    <a:pt x="1906721" y="360132"/>
                  </a:lnTo>
                  <a:lnTo>
                    <a:pt x="2053392" y="360132"/>
                  </a:lnTo>
                  <a:lnTo>
                    <a:pt x="2200063" y="360132"/>
                  </a:lnTo>
                  <a:lnTo>
                    <a:pt x="2346734" y="540198"/>
                  </a:lnTo>
                  <a:lnTo>
                    <a:pt x="2493405" y="540198"/>
                  </a:lnTo>
                  <a:lnTo>
                    <a:pt x="2640076" y="540198"/>
                  </a:lnTo>
                  <a:lnTo>
                    <a:pt x="2786747" y="360132"/>
                  </a:lnTo>
                  <a:lnTo>
                    <a:pt x="2933418" y="360132"/>
                  </a:lnTo>
                  <a:lnTo>
                    <a:pt x="3080089" y="180066"/>
                  </a:lnTo>
                  <a:lnTo>
                    <a:pt x="3226759" y="0"/>
                  </a:lnTo>
                  <a:lnTo>
                    <a:pt x="3373430" y="180066"/>
                  </a:lnTo>
                  <a:lnTo>
                    <a:pt x="3520101" y="360132"/>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2759226"/>
              <a:ext cx="3520101" cy="1800660"/>
            </a:xfrm>
            <a:custGeom>
              <a:avLst/>
              <a:pathLst>
                <a:path w="3520101" h="1800660">
                  <a:moveTo>
                    <a:pt x="0" y="0"/>
                  </a:moveTo>
                  <a:lnTo>
                    <a:pt x="146670" y="180066"/>
                  </a:lnTo>
                  <a:lnTo>
                    <a:pt x="293341" y="360132"/>
                  </a:lnTo>
                  <a:lnTo>
                    <a:pt x="440012" y="180066"/>
                  </a:lnTo>
                  <a:lnTo>
                    <a:pt x="586683" y="540198"/>
                  </a:lnTo>
                  <a:lnTo>
                    <a:pt x="733354" y="540198"/>
                  </a:lnTo>
                  <a:lnTo>
                    <a:pt x="880025" y="900330"/>
                  </a:lnTo>
                  <a:lnTo>
                    <a:pt x="1026696" y="720264"/>
                  </a:lnTo>
                  <a:lnTo>
                    <a:pt x="1173367" y="1080396"/>
                  </a:lnTo>
                  <a:lnTo>
                    <a:pt x="1320038" y="1260462"/>
                  </a:lnTo>
                  <a:lnTo>
                    <a:pt x="1466709" y="1440528"/>
                  </a:lnTo>
                  <a:lnTo>
                    <a:pt x="1613379" y="1440528"/>
                  </a:lnTo>
                  <a:lnTo>
                    <a:pt x="1760050" y="1260462"/>
                  </a:lnTo>
                  <a:lnTo>
                    <a:pt x="1906721" y="1440528"/>
                  </a:lnTo>
                  <a:lnTo>
                    <a:pt x="2053392" y="1440528"/>
                  </a:lnTo>
                  <a:lnTo>
                    <a:pt x="2200063" y="1620594"/>
                  </a:lnTo>
                  <a:lnTo>
                    <a:pt x="2346734" y="1620594"/>
                  </a:lnTo>
                  <a:lnTo>
                    <a:pt x="2493405" y="1620594"/>
                  </a:lnTo>
                  <a:lnTo>
                    <a:pt x="2640076" y="1800660"/>
                  </a:lnTo>
                  <a:lnTo>
                    <a:pt x="2786747" y="1620594"/>
                  </a:lnTo>
                  <a:lnTo>
                    <a:pt x="2933418" y="1440528"/>
                  </a:lnTo>
                  <a:lnTo>
                    <a:pt x="3080089" y="1620594"/>
                  </a:lnTo>
                  <a:lnTo>
                    <a:pt x="3226759" y="1440528"/>
                  </a:lnTo>
                  <a:lnTo>
                    <a:pt x="3373430" y="1260462"/>
                  </a:lnTo>
                  <a:lnTo>
                    <a:pt x="3520101" y="1620594"/>
                  </a:lnTo>
                </a:path>
              </a:pathLst>
            </a:custGeom>
            <a:ln w="27101" cap="flat">
              <a:solidFill>
                <a:srgbClr val="00833D">
                  <a:alpha val="80000"/>
                </a:srgbClr>
              </a:solidFill>
              <a:prstDash val="solid"/>
              <a:round/>
            </a:ln>
          </p:spPr>
          <p:txBody>
            <a:bodyPr/>
            <a:lstStyle/>
            <a:p/>
          </p:txBody>
        </p:sp>
        <p:sp>
          <p:nvSpPr>
            <p:cNvPr id="92" name="pl92"/>
            <p:cNvSpPr/>
            <p:nvPr/>
          </p:nvSpPr>
          <p:spPr>
            <a:xfrm>
              <a:off x="5308715" y="4019688"/>
              <a:ext cx="3520101" cy="1080396"/>
            </a:xfrm>
            <a:custGeom>
              <a:avLst/>
              <a:pathLst>
                <a:path w="3520101" h="1080396">
                  <a:moveTo>
                    <a:pt x="0" y="0"/>
                  </a:moveTo>
                  <a:lnTo>
                    <a:pt x="146670" y="540198"/>
                  </a:lnTo>
                  <a:lnTo>
                    <a:pt x="293341" y="360132"/>
                  </a:lnTo>
                  <a:lnTo>
                    <a:pt x="440012" y="540198"/>
                  </a:lnTo>
                  <a:lnTo>
                    <a:pt x="586683" y="540198"/>
                  </a:lnTo>
                  <a:lnTo>
                    <a:pt x="733354" y="180066"/>
                  </a:lnTo>
                  <a:lnTo>
                    <a:pt x="880025" y="540198"/>
                  </a:lnTo>
                  <a:lnTo>
                    <a:pt x="1026696" y="1080396"/>
                  </a:lnTo>
                  <a:lnTo>
                    <a:pt x="1173367" y="360132"/>
                  </a:lnTo>
                  <a:lnTo>
                    <a:pt x="1320038" y="360132"/>
                  </a:lnTo>
                  <a:lnTo>
                    <a:pt x="1466709" y="360132"/>
                  </a:lnTo>
                  <a:lnTo>
                    <a:pt x="1613379" y="360132"/>
                  </a:lnTo>
                  <a:lnTo>
                    <a:pt x="1760050" y="540198"/>
                  </a:lnTo>
                  <a:lnTo>
                    <a:pt x="1906721" y="360132"/>
                  </a:lnTo>
                  <a:lnTo>
                    <a:pt x="2053392" y="360132"/>
                  </a:lnTo>
                  <a:lnTo>
                    <a:pt x="2200063" y="360132"/>
                  </a:lnTo>
                  <a:lnTo>
                    <a:pt x="2346734" y="540198"/>
                  </a:lnTo>
                  <a:lnTo>
                    <a:pt x="2493405" y="540198"/>
                  </a:lnTo>
                  <a:lnTo>
                    <a:pt x="2640076" y="540198"/>
                  </a:lnTo>
                  <a:lnTo>
                    <a:pt x="2786747" y="360132"/>
                  </a:lnTo>
                  <a:lnTo>
                    <a:pt x="2933418" y="360132"/>
                  </a:lnTo>
                  <a:lnTo>
                    <a:pt x="3080089" y="180066"/>
                  </a:lnTo>
                  <a:lnTo>
                    <a:pt x="3226759" y="0"/>
                  </a:lnTo>
                  <a:lnTo>
                    <a:pt x="3373430" y="180066"/>
                  </a:lnTo>
                  <a:lnTo>
                    <a:pt x="3520101" y="360132"/>
                  </a:lnTo>
                </a:path>
              </a:pathLst>
            </a:custGeom>
            <a:ln w="43362" cap="flat">
              <a:solidFill>
                <a:srgbClr val="000000">
                  <a:alpha val="100000"/>
                </a:srgbClr>
              </a:solidFill>
              <a:prstDash val="solid"/>
              <a:round/>
            </a:ln>
          </p:spPr>
          <p:txBody>
            <a:bodyPr/>
            <a:lstStyle/>
            <a:p/>
          </p:txBody>
        </p:sp>
        <p:sp>
          <p:nvSpPr>
            <p:cNvPr id="93" name="pl93"/>
            <p:cNvSpPr/>
            <p:nvPr/>
          </p:nvSpPr>
          <p:spPr>
            <a:xfrm>
              <a:off x="5308715" y="4019688"/>
              <a:ext cx="3520101" cy="1080396"/>
            </a:xfrm>
            <a:custGeom>
              <a:avLst/>
              <a:pathLst>
                <a:path w="3520101" h="1080396">
                  <a:moveTo>
                    <a:pt x="0" y="0"/>
                  </a:moveTo>
                  <a:lnTo>
                    <a:pt x="146670" y="540198"/>
                  </a:lnTo>
                  <a:lnTo>
                    <a:pt x="293341" y="360132"/>
                  </a:lnTo>
                  <a:lnTo>
                    <a:pt x="440012" y="540198"/>
                  </a:lnTo>
                  <a:lnTo>
                    <a:pt x="586683" y="540198"/>
                  </a:lnTo>
                  <a:lnTo>
                    <a:pt x="733354" y="180066"/>
                  </a:lnTo>
                  <a:lnTo>
                    <a:pt x="880025" y="540198"/>
                  </a:lnTo>
                  <a:lnTo>
                    <a:pt x="1026696" y="1080396"/>
                  </a:lnTo>
                  <a:lnTo>
                    <a:pt x="1173367" y="360132"/>
                  </a:lnTo>
                  <a:lnTo>
                    <a:pt x="1320038" y="360132"/>
                  </a:lnTo>
                  <a:lnTo>
                    <a:pt x="1466709" y="360132"/>
                  </a:lnTo>
                  <a:lnTo>
                    <a:pt x="1613379" y="360132"/>
                  </a:lnTo>
                  <a:lnTo>
                    <a:pt x="1760050" y="540198"/>
                  </a:lnTo>
                  <a:lnTo>
                    <a:pt x="1906721" y="360132"/>
                  </a:lnTo>
                  <a:lnTo>
                    <a:pt x="2053392" y="360132"/>
                  </a:lnTo>
                  <a:lnTo>
                    <a:pt x="2200063" y="360132"/>
                  </a:lnTo>
                  <a:lnTo>
                    <a:pt x="2346734" y="540198"/>
                  </a:lnTo>
                  <a:lnTo>
                    <a:pt x="2493405" y="540198"/>
                  </a:lnTo>
                  <a:lnTo>
                    <a:pt x="2640076" y="540198"/>
                  </a:lnTo>
                  <a:lnTo>
                    <a:pt x="2786747" y="360132"/>
                  </a:lnTo>
                  <a:lnTo>
                    <a:pt x="2933418" y="360132"/>
                  </a:lnTo>
                  <a:lnTo>
                    <a:pt x="3080089" y="180066"/>
                  </a:lnTo>
                  <a:lnTo>
                    <a:pt x="3226759" y="0"/>
                  </a:lnTo>
                  <a:lnTo>
                    <a:pt x="3373430" y="180066"/>
                  </a:lnTo>
                  <a:lnTo>
                    <a:pt x="3520101" y="36013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83581"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716935"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36973"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3657"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407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197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197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3752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9998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79073" y="607485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36" name="tx136"/>
            <p:cNvSpPr/>
            <p:nvPr/>
          </p:nvSpPr>
          <p:spPr>
            <a:xfrm>
              <a:off x="710462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67079"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Mongolia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24750"/>
                  </a:moveTo>
                  <a:lnTo>
                    <a:pt x="88460" y="12375"/>
                  </a:lnTo>
                  <a:lnTo>
                    <a:pt x="176921" y="12375"/>
                  </a:lnTo>
                  <a:lnTo>
                    <a:pt x="265382" y="12375"/>
                  </a:lnTo>
                  <a:lnTo>
                    <a:pt x="353843" y="12375"/>
                  </a:lnTo>
                  <a:lnTo>
                    <a:pt x="442304" y="0"/>
                  </a:lnTo>
                  <a:lnTo>
                    <a:pt x="530765" y="12375"/>
                  </a:lnTo>
                  <a:lnTo>
                    <a:pt x="619226" y="0"/>
                  </a:lnTo>
                  <a:lnTo>
                    <a:pt x="707687" y="12375"/>
                  </a:lnTo>
                  <a:lnTo>
                    <a:pt x="796148" y="12375"/>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742964" y="2898250"/>
              <a:ext cx="442304" cy="433132"/>
            </a:xfrm>
            <a:custGeom>
              <a:avLst/>
              <a:pathLst>
                <a:path w="442304" h="433132">
                  <a:moveTo>
                    <a:pt x="0" y="433132"/>
                  </a:moveTo>
                  <a:lnTo>
                    <a:pt x="88460" y="61876"/>
                  </a:lnTo>
                  <a:lnTo>
                    <a:pt x="176921" y="12375"/>
                  </a:lnTo>
                  <a:lnTo>
                    <a:pt x="265382" y="24750"/>
                  </a:lnTo>
                  <a:lnTo>
                    <a:pt x="353843" y="0"/>
                  </a:lnTo>
                  <a:lnTo>
                    <a:pt x="442304" y="12375"/>
                  </a:lnTo>
                </a:path>
              </a:pathLst>
            </a:custGeom>
            <a:ln w="27101" cap="flat">
              <a:solidFill>
                <a:srgbClr val="1CABE2">
                  <a:alpha val="100000"/>
                </a:srgbClr>
              </a:solidFill>
              <a:prstDash val="solid"/>
              <a:round/>
            </a:ln>
          </p:spPr>
          <p:txBody>
            <a:bodyPr/>
            <a:lstStyle/>
            <a:p/>
          </p:txBody>
        </p:sp>
        <p:sp>
          <p:nvSpPr>
            <p:cNvPr id="48" name="tx48"/>
            <p:cNvSpPr/>
            <p:nvPr/>
          </p:nvSpPr>
          <p:spPr>
            <a:xfrm>
              <a:off x="2591034"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566042" y="4680104"/>
              <a:ext cx="619226" cy="1027143"/>
            </a:xfrm>
            <a:custGeom>
              <a:avLst/>
              <a:pathLst>
                <a:path w="619226" h="1027143">
                  <a:moveTo>
                    <a:pt x="0" y="1027143"/>
                  </a:moveTo>
                  <a:lnTo>
                    <a:pt x="88460" y="866265"/>
                  </a:lnTo>
                  <a:lnTo>
                    <a:pt x="176921" y="581635"/>
                  </a:lnTo>
                  <a:lnTo>
                    <a:pt x="265382" y="49500"/>
                  </a:lnTo>
                  <a:lnTo>
                    <a:pt x="353843" y="12375"/>
                  </a:lnTo>
                  <a:lnTo>
                    <a:pt x="442304" y="24750"/>
                  </a:lnTo>
                  <a:lnTo>
                    <a:pt x="530765" y="0"/>
                  </a:lnTo>
                  <a:lnTo>
                    <a:pt x="619226" y="0"/>
                  </a:lnTo>
                </a:path>
              </a:pathLst>
            </a:custGeom>
            <a:ln w="27101" cap="flat">
              <a:solidFill>
                <a:srgbClr val="1CABE2">
                  <a:alpha val="100000"/>
                </a:srgbClr>
              </a:solidFill>
              <a:prstDash val="solid"/>
              <a:round/>
            </a:ln>
          </p:spPr>
          <p:txBody>
            <a:bodyPr/>
            <a:lstStyle/>
            <a:p/>
          </p:txBody>
        </p:sp>
        <p:sp>
          <p:nvSpPr>
            <p:cNvPr id="72" name="tx72"/>
            <p:cNvSpPr/>
            <p:nvPr/>
          </p:nvSpPr>
          <p:spPr>
            <a:xfrm>
              <a:off x="2414112" y="56149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51205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75" name="tx75"/>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9500"/>
            </a:xfrm>
            <a:custGeom>
              <a:avLst/>
              <a:pathLst>
                <a:path w="2123063" h="49500">
                  <a:moveTo>
                    <a:pt x="0" y="49500"/>
                  </a:moveTo>
                  <a:lnTo>
                    <a:pt x="88460" y="49500"/>
                  </a:lnTo>
                  <a:lnTo>
                    <a:pt x="176921" y="0"/>
                  </a:lnTo>
                  <a:lnTo>
                    <a:pt x="265382" y="12375"/>
                  </a:lnTo>
                  <a:lnTo>
                    <a:pt x="353843" y="0"/>
                  </a:lnTo>
                  <a:lnTo>
                    <a:pt x="442304" y="0"/>
                  </a:lnTo>
                  <a:lnTo>
                    <a:pt x="530765" y="0"/>
                  </a:lnTo>
                  <a:lnTo>
                    <a:pt x="619226" y="49500"/>
                  </a:lnTo>
                  <a:lnTo>
                    <a:pt x="707687" y="12375"/>
                  </a:lnTo>
                  <a:lnTo>
                    <a:pt x="796148" y="49500"/>
                  </a:lnTo>
                  <a:lnTo>
                    <a:pt x="884609" y="12375"/>
                  </a:lnTo>
                  <a:lnTo>
                    <a:pt x="973070" y="0"/>
                  </a:lnTo>
                  <a:lnTo>
                    <a:pt x="1061531" y="0"/>
                  </a:lnTo>
                  <a:lnTo>
                    <a:pt x="1149992" y="12375"/>
                  </a:lnTo>
                  <a:lnTo>
                    <a:pt x="1238453" y="0"/>
                  </a:lnTo>
                  <a:lnTo>
                    <a:pt x="1326914" y="0"/>
                  </a:lnTo>
                  <a:lnTo>
                    <a:pt x="1415375" y="0"/>
                  </a:lnTo>
                  <a:lnTo>
                    <a:pt x="1503836" y="0"/>
                  </a:lnTo>
                  <a:lnTo>
                    <a:pt x="1592297" y="0"/>
                  </a:lnTo>
                  <a:lnTo>
                    <a:pt x="1680758" y="0"/>
                  </a:lnTo>
                  <a:lnTo>
                    <a:pt x="1769219" y="12375"/>
                  </a:lnTo>
                  <a:lnTo>
                    <a:pt x="1857680" y="24750"/>
                  </a:lnTo>
                  <a:lnTo>
                    <a:pt x="1946141" y="2475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86626"/>
            </a:xfrm>
            <a:custGeom>
              <a:avLst/>
              <a:pathLst>
                <a:path w="2123063" h="86626">
                  <a:moveTo>
                    <a:pt x="0" y="86626"/>
                  </a:moveTo>
                  <a:lnTo>
                    <a:pt x="88460" y="49500"/>
                  </a:lnTo>
                  <a:lnTo>
                    <a:pt x="176921" y="12375"/>
                  </a:lnTo>
                  <a:lnTo>
                    <a:pt x="265382" y="12375"/>
                  </a:lnTo>
                  <a:lnTo>
                    <a:pt x="353843" y="0"/>
                  </a:lnTo>
                  <a:lnTo>
                    <a:pt x="442304" y="24750"/>
                  </a:lnTo>
                  <a:lnTo>
                    <a:pt x="530765" y="0"/>
                  </a:lnTo>
                  <a:lnTo>
                    <a:pt x="619226" y="12375"/>
                  </a:lnTo>
                  <a:lnTo>
                    <a:pt x="707687" y="24750"/>
                  </a:lnTo>
                  <a:lnTo>
                    <a:pt x="796148" y="61876"/>
                  </a:lnTo>
                  <a:lnTo>
                    <a:pt x="884609" y="24750"/>
                  </a:lnTo>
                  <a:lnTo>
                    <a:pt x="973070" y="12375"/>
                  </a:lnTo>
                  <a:lnTo>
                    <a:pt x="1061531" y="0"/>
                  </a:lnTo>
                  <a:lnTo>
                    <a:pt x="1149992" y="24750"/>
                  </a:lnTo>
                  <a:lnTo>
                    <a:pt x="1238453" y="12375"/>
                  </a:lnTo>
                  <a:lnTo>
                    <a:pt x="1326914" y="12375"/>
                  </a:lnTo>
                  <a:lnTo>
                    <a:pt x="1415375" y="0"/>
                  </a:lnTo>
                  <a:lnTo>
                    <a:pt x="1503836" y="0"/>
                  </a:lnTo>
                  <a:lnTo>
                    <a:pt x="1592297" y="0"/>
                  </a:lnTo>
                  <a:lnTo>
                    <a:pt x="1680758" y="12375"/>
                  </a:lnTo>
                  <a:lnTo>
                    <a:pt x="1769219" y="24750"/>
                  </a:lnTo>
                  <a:lnTo>
                    <a:pt x="1857680" y="49500"/>
                  </a:lnTo>
                  <a:lnTo>
                    <a:pt x="1946141" y="61876"/>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61876"/>
            </a:xfrm>
            <a:custGeom>
              <a:avLst/>
              <a:pathLst>
                <a:path w="2123063" h="61876">
                  <a:moveTo>
                    <a:pt x="0" y="61876"/>
                  </a:moveTo>
                  <a:lnTo>
                    <a:pt x="88460" y="49500"/>
                  </a:lnTo>
                  <a:lnTo>
                    <a:pt x="176921" y="12375"/>
                  </a:lnTo>
                  <a:lnTo>
                    <a:pt x="265382" y="12375"/>
                  </a:lnTo>
                  <a:lnTo>
                    <a:pt x="353843" y="0"/>
                  </a:lnTo>
                  <a:lnTo>
                    <a:pt x="442304" y="0"/>
                  </a:lnTo>
                  <a:lnTo>
                    <a:pt x="530765" y="12375"/>
                  </a:lnTo>
                  <a:lnTo>
                    <a:pt x="619226" y="0"/>
                  </a:lnTo>
                  <a:lnTo>
                    <a:pt x="707687" y="49500"/>
                  </a:lnTo>
                  <a:lnTo>
                    <a:pt x="796148" y="37125"/>
                  </a:lnTo>
                  <a:lnTo>
                    <a:pt x="884609" y="37125"/>
                  </a:lnTo>
                  <a:lnTo>
                    <a:pt x="973070" y="0"/>
                  </a:lnTo>
                  <a:lnTo>
                    <a:pt x="1061531" y="0"/>
                  </a:lnTo>
                  <a:lnTo>
                    <a:pt x="1149992" y="12375"/>
                  </a:lnTo>
                  <a:lnTo>
                    <a:pt x="1238453" y="0"/>
                  </a:lnTo>
                  <a:lnTo>
                    <a:pt x="1326914" y="0"/>
                  </a:lnTo>
                  <a:lnTo>
                    <a:pt x="1415375" y="0"/>
                  </a:lnTo>
                  <a:lnTo>
                    <a:pt x="1503836" y="0"/>
                  </a:lnTo>
                  <a:lnTo>
                    <a:pt x="1592297" y="0"/>
                  </a:lnTo>
                  <a:lnTo>
                    <a:pt x="1680758" y="12375"/>
                  </a:lnTo>
                  <a:lnTo>
                    <a:pt x="1769219" y="24750"/>
                  </a:lnTo>
                  <a:lnTo>
                    <a:pt x="1857680" y="37125"/>
                  </a:lnTo>
                  <a:lnTo>
                    <a:pt x="1946141" y="4950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5" name="tx145"/>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61876"/>
            </a:xfrm>
            <a:custGeom>
              <a:avLst/>
              <a:pathLst>
                <a:path w="2123063" h="61876">
                  <a:moveTo>
                    <a:pt x="0" y="61876"/>
                  </a:moveTo>
                  <a:lnTo>
                    <a:pt x="88460" y="49500"/>
                  </a:lnTo>
                  <a:lnTo>
                    <a:pt x="176921" y="12375"/>
                  </a:lnTo>
                  <a:lnTo>
                    <a:pt x="265382" y="12375"/>
                  </a:lnTo>
                  <a:lnTo>
                    <a:pt x="353843" y="0"/>
                  </a:lnTo>
                  <a:lnTo>
                    <a:pt x="442304" y="0"/>
                  </a:lnTo>
                  <a:lnTo>
                    <a:pt x="530765" y="0"/>
                  </a:lnTo>
                  <a:lnTo>
                    <a:pt x="619226" y="49500"/>
                  </a:lnTo>
                  <a:lnTo>
                    <a:pt x="707687" y="37125"/>
                  </a:lnTo>
                  <a:lnTo>
                    <a:pt x="796148" y="49500"/>
                  </a:lnTo>
                  <a:lnTo>
                    <a:pt x="884609" y="37125"/>
                  </a:lnTo>
                  <a:lnTo>
                    <a:pt x="973070" y="0"/>
                  </a:lnTo>
                  <a:lnTo>
                    <a:pt x="1061531" y="0"/>
                  </a:lnTo>
                  <a:lnTo>
                    <a:pt x="1149992" y="12375"/>
                  </a:lnTo>
                  <a:lnTo>
                    <a:pt x="1238453" y="0"/>
                  </a:lnTo>
                  <a:lnTo>
                    <a:pt x="1326914" y="0"/>
                  </a:lnTo>
                  <a:lnTo>
                    <a:pt x="1415375" y="0"/>
                  </a:lnTo>
                  <a:lnTo>
                    <a:pt x="1503836" y="0"/>
                  </a:lnTo>
                  <a:lnTo>
                    <a:pt x="1592297" y="0"/>
                  </a:lnTo>
                  <a:lnTo>
                    <a:pt x="1680758" y="12375"/>
                  </a:lnTo>
                  <a:lnTo>
                    <a:pt x="1769219" y="37125"/>
                  </a:lnTo>
                  <a:lnTo>
                    <a:pt x="1857680" y="49500"/>
                  </a:lnTo>
                  <a:lnTo>
                    <a:pt x="1946141" y="4950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297005"/>
            </a:xfrm>
            <a:custGeom>
              <a:avLst/>
              <a:pathLst>
                <a:path w="2123063" h="297005">
                  <a:moveTo>
                    <a:pt x="0" y="297005"/>
                  </a:moveTo>
                  <a:lnTo>
                    <a:pt x="88460" y="49500"/>
                  </a:lnTo>
                  <a:lnTo>
                    <a:pt x="176921" y="37125"/>
                  </a:lnTo>
                  <a:lnTo>
                    <a:pt x="265382" y="12375"/>
                  </a:lnTo>
                  <a:lnTo>
                    <a:pt x="353843" y="12375"/>
                  </a:lnTo>
                  <a:lnTo>
                    <a:pt x="442304" y="12375"/>
                  </a:lnTo>
                  <a:lnTo>
                    <a:pt x="530765" y="37125"/>
                  </a:lnTo>
                  <a:lnTo>
                    <a:pt x="619226" y="24750"/>
                  </a:lnTo>
                  <a:lnTo>
                    <a:pt x="707687" y="37125"/>
                  </a:lnTo>
                  <a:lnTo>
                    <a:pt x="796148" y="24750"/>
                  </a:lnTo>
                  <a:lnTo>
                    <a:pt x="884609" y="49500"/>
                  </a:lnTo>
                  <a:lnTo>
                    <a:pt x="973070" y="12375"/>
                  </a:lnTo>
                  <a:lnTo>
                    <a:pt x="1061531" y="12375"/>
                  </a:lnTo>
                  <a:lnTo>
                    <a:pt x="1149992" y="24750"/>
                  </a:lnTo>
                  <a:lnTo>
                    <a:pt x="1238453" y="12375"/>
                  </a:lnTo>
                  <a:lnTo>
                    <a:pt x="1326914" y="12375"/>
                  </a:lnTo>
                  <a:lnTo>
                    <a:pt x="1415375" y="0"/>
                  </a:lnTo>
                  <a:lnTo>
                    <a:pt x="1503836" y="12375"/>
                  </a:lnTo>
                  <a:lnTo>
                    <a:pt x="1592297" y="12375"/>
                  </a:lnTo>
                  <a:lnTo>
                    <a:pt x="1680758" y="0"/>
                  </a:lnTo>
                  <a:lnTo>
                    <a:pt x="1769219" y="37125"/>
                  </a:lnTo>
                  <a:lnTo>
                    <a:pt x="1857680" y="61876"/>
                  </a:lnTo>
                  <a:lnTo>
                    <a:pt x="1946141" y="74251"/>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3" name="tx193"/>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36530" y="398022"/>
              <a:ext cx="51627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Mongolia,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IPV1 and MCV2 had the lowest coverage (95%), followed by DTP3, MCV1, PCV3, and POL3 (96%).
Compared to 2019, coverage of one vaccine remained constant (BCG), 5 vaccines decreased (DTP1, DTP3, MCV1, MCV2 and POL3), and 2 vaccines increased (IPV1 and PCV3).
Compared to 2023, coverage of 4 vaccines remained constant (BCG, DTP3, MCV1 and PCV3) and 4 vaccines decreased (DTP1, IPV1, MCV2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
            </a:xfrm>
            <a:custGeom>
              <a:avLst/>
              <a:pathLst>
                <a:path w="6480943" h="237248">
                  <a:moveTo>
                    <a:pt x="0" y="237248"/>
                  </a:moveTo>
                  <a:lnTo>
                    <a:pt x="270039" y="189798"/>
                  </a:lnTo>
                  <a:lnTo>
                    <a:pt x="540078" y="47449"/>
                  </a:lnTo>
                  <a:lnTo>
                    <a:pt x="810117" y="47449"/>
                  </a:lnTo>
                  <a:lnTo>
                    <a:pt x="1080157" y="0"/>
                  </a:lnTo>
                  <a:lnTo>
                    <a:pt x="1350196" y="0"/>
                  </a:lnTo>
                  <a:lnTo>
                    <a:pt x="1620235" y="0"/>
                  </a:lnTo>
                  <a:lnTo>
                    <a:pt x="1890275" y="189798"/>
                  </a:lnTo>
                  <a:lnTo>
                    <a:pt x="2160314" y="142348"/>
                  </a:lnTo>
                  <a:lnTo>
                    <a:pt x="2430353" y="189798"/>
                  </a:lnTo>
                  <a:lnTo>
                    <a:pt x="2700393" y="142348"/>
                  </a:lnTo>
                  <a:lnTo>
                    <a:pt x="2970432" y="0"/>
                  </a:lnTo>
                  <a:lnTo>
                    <a:pt x="3240471" y="0"/>
                  </a:lnTo>
                  <a:lnTo>
                    <a:pt x="3510510" y="47449"/>
                  </a:lnTo>
                  <a:lnTo>
                    <a:pt x="3780550" y="0"/>
                  </a:lnTo>
                  <a:lnTo>
                    <a:pt x="4050589" y="0"/>
                  </a:lnTo>
                  <a:lnTo>
                    <a:pt x="4320628" y="0"/>
                  </a:lnTo>
                  <a:lnTo>
                    <a:pt x="4590668" y="0"/>
                  </a:lnTo>
                  <a:lnTo>
                    <a:pt x="4860707" y="0"/>
                  </a:lnTo>
                  <a:lnTo>
                    <a:pt x="5130746" y="47449"/>
                  </a:lnTo>
                  <a:lnTo>
                    <a:pt x="5400786" y="142348"/>
                  </a:lnTo>
                  <a:lnTo>
                    <a:pt x="5670825" y="189798"/>
                  </a:lnTo>
                  <a:lnTo>
                    <a:pt x="5940864" y="18979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84697"/>
            </a:xfrm>
            <a:custGeom>
              <a:avLst/>
              <a:pathLst>
                <a:path w="6480943" h="284697">
                  <a:moveTo>
                    <a:pt x="0" y="284697"/>
                  </a:moveTo>
                  <a:lnTo>
                    <a:pt x="270039" y="189798"/>
                  </a:lnTo>
                  <a:lnTo>
                    <a:pt x="540078" y="47449"/>
                  </a:lnTo>
                  <a:lnTo>
                    <a:pt x="810117" y="47449"/>
                  </a:lnTo>
                  <a:lnTo>
                    <a:pt x="1080157" y="47449"/>
                  </a:lnTo>
                  <a:lnTo>
                    <a:pt x="1350196" y="47449"/>
                  </a:lnTo>
                  <a:lnTo>
                    <a:pt x="1620235" y="47449"/>
                  </a:lnTo>
                  <a:lnTo>
                    <a:pt x="1890275" y="47449"/>
                  </a:lnTo>
                  <a:lnTo>
                    <a:pt x="2160314" y="142348"/>
                  </a:lnTo>
                  <a:lnTo>
                    <a:pt x="2430353" y="94899"/>
                  </a:lnTo>
                  <a:lnTo>
                    <a:pt x="2700393" y="142348"/>
                  </a:lnTo>
                  <a:lnTo>
                    <a:pt x="2970432" y="0"/>
                  </a:lnTo>
                  <a:lnTo>
                    <a:pt x="3240471" y="0"/>
                  </a:lnTo>
                  <a:lnTo>
                    <a:pt x="3510510" y="47449"/>
                  </a:lnTo>
                  <a:lnTo>
                    <a:pt x="3780550" y="0"/>
                  </a:lnTo>
                  <a:lnTo>
                    <a:pt x="4050589" y="0"/>
                  </a:lnTo>
                  <a:lnTo>
                    <a:pt x="4320628" y="0"/>
                  </a:lnTo>
                  <a:lnTo>
                    <a:pt x="4590668" y="0"/>
                  </a:lnTo>
                  <a:lnTo>
                    <a:pt x="4860707" y="0"/>
                  </a:lnTo>
                  <a:lnTo>
                    <a:pt x="5130746" y="47449"/>
                  </a:lnTo>
                  <a:lnTo>
                    <a:pt x="5400786" y="142348"/>
                  </a:lnTo>
                  <a:lnTo>
                    <a:pt x="5670825" y="189798"/>
                  </a:lnTo>
                  <a:lnTo>
                    <a:pt x="5940864" y="189798"/>
                  </a:lnTo>
                  <a:lnTo>
                    <a:pt x="6210904" y="14234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2485451" y="930799"/>
              <a:ext cx="5130746" cy="3368922"/>
            </a:xfrm>
            <a:custGeom>
              <a:avLst/>
              <a:pathLst>
                <a:path w="5130746" h="3368922">
                  <a:moveTo>
                    <a:pt x="0" y="3368922"/>
                  </a:moveTo>
                  <a:lnTo>
                    <a:pt x="270039" y="2040333"/>
                  </a:lnTo>
                  <a:lnTo>
                    <a:pt x="540078" y="996441"/>
                  </a:lnTo>
                  <a:lnTo>
                    <a:pt x="810117" y="142348"/>
                  </a:lnTo>
                  <a:lnTo>
                    <a:pt x="1080157" y="94899"/>
                  </a:lnTo>
                  <a:lnTo>
                    <a:pt x="1350196" y="142348"/>
                  </a:lnTo>
                  <a:lnTo>
                    <a:pt x="1620235" y="0"/>
                  </a:lnTo>
                  <a:lnTo>
                    <a:pt x="1890275" y="0"/>
                  </a:lnTo>
                  <a:lnTo>
                    <a:pt x="2160314" y="47449"/>
                  </a:lnTo>
                  <a:lnTo>
                    <a:pt x="2430353" y="0"/>
                  </a:lnTo>
                  <a:lnTo>
                    <a:pt x="2700393" y="0"/>
                  </a:lnTo>
                  <a:lnTo>
                    <a:pt x="2970432" y="0"/>
                  </a:lnTo>
                  <a:lnTo>
                    <a:pt x="3240471" y="0"/>
                  </a:lnTo>
                  <a:lnTo>
                    <a:pt x="3510510" y="0"/>
                  </a:lnTo>
                  <a:lnTo>
                    <a:pt x="3780550" y="47449"/>
                  </a:lnTo>
                  <a:lnTo>
                    <a:pt x="4050589" y="142348"/>
                  </a:lnTo>
                  <a:lnTo>
                    <a:pt x="4320628" y="189798"/>
                  </a:lnTo>
                  <a:lnTo>
                    <a:pt x="4590668" y="189798"/>
                  </a:lnTo>
                  <a:lnTo>
                    <a:pt x="4860707" y="142348"/>
                  </a:lnTo>
                  <a:lnTo>
                    <a:pt x="5130746" y="142348"/>
                  </a:lnTo>
                </a:path>
              </a:pathLst>
            </a:custGeom>
            <a:ln w="27101" cap="flat">
              <a:solidFill>
                <a:srgbClr val="EE00EE">
                  <a:alpha val="100000"/>
                </a:srgbClr>
              </a:solidFill>
              <a:prstDash val="solid"/>
              <a:round/>
            </a:ln>
          </p:spPr>
          <p:txBody>
            <a:bodyPr/>
            <a:lstStyle/>
            <a:p/>
          </p:txBody>
        </p:sp>
        <p:sp>
          <p:nvSpPr>
            <p:cNvPr id="40" name="pl40"/>
            <p:cNvSpPr/>
            <p:nvPr/>
          </p:nvSpPr>
          <p:spPr>
            <a:xfrm>
              <a:off x="6266002" y="1073148"/>
              <a:ext cx="1350196" cy="1660736"/>
            </a:xfrm>
            <a:custGeom>
              <a:avLst/>
              <a:pathLst>
                <a:path w="1350196" h="1660736">
                  <a:moveTo>
                    <a:pt x="0" y="1660736"/>
                  </a:moveTo>
                  <a:lnTo>
                    <a:pt x="270039" y="237248"/>
                  </a:lnTo>
                  <a:lnTo>
                    <a:pt x="540078" y="47449"/>
                  </a:lnTo>
                  <a:lnTo>
                    <a:pt x="810117" y="94899"/>
                  </a:lnTo>
                  <a:lnTo>
                    <a:pt x="1080157" y="0"/>
                  </a:lnTo>
                  <a:lnTo>
                    <a:pt x="1350196" y="47449"/>
                  </a:lnTo>
                </a:path>
              </a:pathLst>
            </a:custGeom>
            <a:ln w="27101" cap="flat">
              <a:solidFill>
                <a:srgbClr val="E31A1C">
                  <a:alpha val="100000"/>
                </a:srgbClr>
              </a:solidFill>
              <a:prstDash val="solid"/>
              <a:round/>
            </a:ln>
          </p:spPr>
          <p:txBody>
            <a:bodyPr/>
            <a:lstStyle/>
            <a:p/>
          </p:txBody>
        </p:sp>
        <p:sp>
          <p:nvSpPr>
            <p:cNvPr id="41" name="pl41"/>
            <p:cNvSpPr/>
            <p:nvPr/>
          </p:nvSpPr>
          <p:spPr>
            <a:xfrm>
              <a:off x="1135255" y="930799"/>
              <a:ext cx="6480943" cy="332147"/>
            </a:xfrm>
            <a:custGeom>
              <a:avLst/>
              <a:pathLst>
                <a:path w="6480943" h="332147">
                  <a:moveTo>
                    <a:pt x="0" y="332147"/>
                  </a:moveTo>
                  <a:lnTo>
                    <a:pt x="270039" y="189798"/>
                  </a:lnTo>
                  <a:lnTo>
                    <a:pt x="540078" y="47449"/>
                  </a:lnTo>
                  <a:lnTo>
                    <a:pt x="810117" y="47449"/>
                  </a:lnTo>
                  <a:lnTo>
                    <a:pt x="1080157" y="0"/>
                  </a:lnTo>
                  <a:lnTo>
                    <a:pt x="1350196" y="94899"/>
                  </a:lnTo>
                  <a:lnTo>
                    <a:pt x="1620235" y="0"/>
                  </a:lnTo>
                  <a:lnTo>
                    <a:pt x="1890275" y="47449"/>
                  </a:lnTo>
                  <a:lnTo>
                    <a:pt x="2160314" y="94899"/>
                  </a:lnTo>
                  <a:lnTo>
                    <a:pt x="2430353" y="237248"/>
                  </a:lnTo>
                  <a:lnTo>
                    <a:pt x="2700393" y="94899"/>
                  </a:lnTo>
                  <a:lnTo>
                    <a:pt x="2970432" y="47449"/>
                  </a:lnTo>
                  <a:lnTo>
                    <a:pt x="3240471" y="0"/>
                  </a:lnTo>
                  <a:lnTo>
                    <a:pt x="3510510" y="94899"/>
                  </a:lnTo>
                  <a:lnTo>
                    <a:pt x="3780550" y="47449"/>
                  </a:lnTo>
                  <a:lnTo>
                    <a:pt x="4050589" y="47449"/>
                  </a:lnTo>
                  <a:lnTo>
                    <a:pt x="4320628" y="0"/>
                  </a:lnTo>
                  <a:lnTo>
                    <a:pt x="4590668" y="0"/>
                  </a:lnTo>
                  <a:lnTo>
                    <a:pt x="4860707" y="0"/>
                  </a:lnTo>
                  <a:lnTo>
                    <a:pt x="5130746" y="47449"/>
                  </a:lnTo>
                  <a:lnTo>
                    <a:pt x="5400786" y="94899"/>
                  </a:lnTo>
                  <a:lnTo>
                    <a:pt x="5670825" y="189798"/>
                  </a:lnTo>
                  <a:lnTo>
                    <a:pt x="5940864" y="237248"/>
                  </a:lnTo>
                  <a:lnTo>
                    <a:pt x="6210904" y="142348"/>
                  </a:lnTo>
                  <a:lnTo>
                    <a:pt x="6480943" y="142348"/>
                  </a:lnTo>
                </a:path>
              </a:pathLst>
            </a:custGeom>
            <a:ln w="27101" cap="flat">
              <a:solidFill>
                <a:srgbClr val="FF7F00">
                  <a:alpha val="100000"/>
                </a:srgbClr>
              </a:solidFill>
              <a:prstDash val="solid"/>
              <a:round/>
            </a:ln>
          </p:spPr>
          <p:txBody>
            <a:bodyPr/>
            <a:lstStyle/>
            <a:p/>
          </p:txBody>
        </p:sp>
        <p:sp>
          <p:nvSpPr>
            <p:cNvPr id="42" name="pl42"/>
            <p:cNvSpPr/>
            <p:nvPr/>
          </p:nvSpPr>
          <p:spPr>
            <a:xfrm>
              <a:off x="1135255" y="930799"/>
              <a:ext cx="6480943" cy="1138790"/>
            </a:xfrm>
            <a:custGeom>
              <a:avLst/>
              <a:pathLst>
                <a:path w="6480943" h="1138790">
                  <a:moveTo>
                    <a:pt x="0" y="1138790"/>
                  </a:moveTo>
                  <a:lnTo>
                    <a:pt x="270039" y="189798"/>
                  </a:lnTo>
                  <a:lnTo>
                    <a:pt x="540078" y="142348"/>
                  </a:lnTo>
                  <a:lnTo>
                    <a:pt x="810117" y="47449"/>
                  </a:lnTo>
                  <a:lnTo>
                    <a:pt x="1080157" y="47449"/>
                  </a:lnTo>
                  <a:lnTo>
                    <a:pt x="1350196" y="47449"/>
                  </a:lnTo>
                  <a:lnTo>
                    <a:pt x="1620235" y="142348"/>
                  </a:lnTo>
                  <a:lnTo>
                    <a:pt x="1890275" y="94899"/>
                  </a:lnTo>
                  <a:lnTo>
                    <a:pt x="2160314" y="142348"/>
                  </a:lnTo>
                  <a:lnTo>
                    <a:pt x="2430353" y="94899"/>
                  </a:lnTo>
                  <a:lnTo>
                    <a:pt x="2700393" y="189798"/>
                  </a:lnTo>
                  <a:lnTo>
                    <a:pt x="2970432" y="47449"/>
                  </a:lnTo>
                  <a:lnTo>
                    <a:pt x="3240471" y="47449"/>
                  </a:lnTo>
                  <a:lnTo>
                    <a:pt x="3510510" y="94899"/>
                  </a:lnTo>
                  <a:lnTo>
                    <a:pt x="3780550" y="47449"/>
                  </a:lnTo>
                  <a:lnTo>
                    <a:pt x="4050589" y="47449"/>
                  </a:lnTo>
                  <a:lnTo>
                    <a:pt x="4320628" y="0"/>
                  </a:lnTo>
                  <a:lnTo>
                    <a:pt x="4590668" y="47449"/>
                  </a:lnTo>
                  <a:lnTo>
                    <a:pt x="4860707" y="47449"/>
                  </a:lnTo>
                  <a:lnTo>
                    <a:pt x="5130746" y="0"/>
                  </a:lnTo>
                  <a:lnTo>
                    <a:pt x="5400786" y="142348"/>
                  </a:lnTo>
                  <a:lnTo>
                    <a:pt x="5670825" y="237248"/>
                  </a:lnTo>
                  <a:lnTo>
                    <a:pt x="5940864" y="284697"/>
                  </a:lnTo>
                  <a:lnTo>
                    <a:pt x="6210904" y="142348"/>
                  </a:lnTo>
                  <a:lnTo>
                    <a:pt x="6480943" y="189798"/>
                  </a:lnTo>
                </a:path>
              </a:pathLst>
            </a:custGeom>
            <a:ln w="27101" cap="flat">
              <a:solidFill>
                <a:srgbClr val="FFC20E">
                  <a:alpha val="100000"/>
                </a:srgbClr>
              </a:solidFill>
              <a:prstDash val="solid"/>
              <a:round/>
            </a:ln>
          </p:spPr>
          <p:txBody>
            <a:bodyPr/>
            <a:lstStyle/>
            <a:p/>
          </p:txBody>
        </p:sp>
        <p:sp>
          <p:nvSpPr>
            <p:cNvPr id="43" name="pl43"/>
            <p:cNvSpPr/>
            <p:nvPr/>
          </p:nvSpPr>
          <p:spPr>
            <a:xfrm>
              <a:off x="5725923" y="1073148"/>
              <a:ext cx="1890275" cy="3938317"/>
            </a:xfrm>
            <a:custGeom>
              <a:avLst/>
              <a:pathLst>
                <a:path w="1890275" h="3938317">
                  <a:moveTo>
                    <a:pt x="0" y="3938317"/>
                  </a:moveTo>
                  <a:lnTo>
                    <a:pt x="270039" y="3321472"/>
                  </a:lnTo>
                  <a:lnTo>
                    <a:pt x="540078" y="2230131"/>
                  </a:lnTo>
                  <a:lnTo>
                    <a:pt x="810117" y="189798"/>
                  </a:lnTo>
                  <a:lnTo>
                    <a:pt x="1080157" y="47449"/>
                  </a:lnTo>
                  <a:lnTo>
                    <a:pt x="1350196" y="94899"/>
                  </a:lnTo>
                  <a:lnTo>
                    <a:pt x="1620235" y="0"/>
                  </a:lnTo>
                  <a:lnTo>
                    <a:pt x="1890275" y="0"/>
                  </a:lnTo>
                </a:path>
              </a:pathLst>
            </a:custGeom>
            <a:ln w="27101" cap="flat">
              <a:solidFill>
                <a:srgbClr val="008B00">
                  <a:alpha val="100000"/>
                </a:srgbClr>
              </a:solidFill>
              <a:prstDash val="solid"/>
              <a:round/>
            </a:ln>
          </p:spPr>
          <p:txBody>
            <a:bodyPr/>
            <a:lstStyle/>
            <a:p/>
          </p:txBody>
        </p:sp>
        <p:sp>
          <p:nvSpPr>
            <p:cNvPr id="44" name="pl44"/>
            <p:cNvSpPr/>
            <p:nvPr/>
          </p:nvSpPr>
          <p:spPr>
            <a:xfrm>
              <a:off x="1135255" y="930799"/>
              <a:ext cx="6480943" cy="237248"/>
            </a:xfrm>
            <a:custGeom>
              <a:avLst/>
              <a:pathLst>
                <a:path w="6480943" h="237248">
                  <a:moveTo>
                    <a:pt x="0" y="237248"/>
                  </a:moveTo>
                  <a:lnTo>
                    <a:pt x="270039" y="189798"/>
                  </a:lnTo>
                  <a:lnTo>
                    <a:pt x="540078" y="47449"/>
                  </a:lnTo>
                  <a:lnTo>
                    <a:pt x="810117" y="47449"/>
                  </a:lnTo>
                  <a:lnTo>
                    <a:pt x="1080157" y="0"/>
                  </a:lnTo>
                  <a:lnTo>
                    <a:pt x="1350196" y="0"/>
                  </a:lnTo>
                  <a:lnTo>
                    <a:pt x="1620235" y="47449"/>
                  </a:lnTo>
                  <a:lnTo>
                    <a:pt x="1890275" y="0"/>
                  </a:lnTo>
                  <a:lnTo>
                    <a:pt x="2160314" y="189798"/>
                  </a:lnTo>
                  <a:lnTo>
                    <a:pt x="2430353" y="142348"/>
                  </a:lnTo>
                  <a:lnTo>
                    <a:pt x="2700393" y="142348"/>
                  </a:lnTo>
                  <a:lnTo>
                    <a:pt x="2970432" y="0"/>
                  </a:lnTo>
                  <a:lnTo>
                    <a:pt x="3240471" y="0"/>
                  </a:lnTo>
                  <a:lnTo>
                    <a:pt x="3510510" y="47449"/>
                  </a:lnTo>
                  <a:lnTo>
                    <a:pt x="3780550" y="0"/>
                  </a:lnTo>
                  <a:lnTo>
                    <a:pt x="4050589" y="0"/>
                  </a:lnTo>
                  <a:lnTo>
                    <a:pt x="4320628" y="0"/>
                  </a:lnTo>
                  <a:lnTo>
                    <a:pt x="4590668" y="0"/>
                  </a:lnTo>
                  <a:lnTo>
                    <a:pt x="4860707" y="0"/>
                  </a:lnTo>
                  <a:lnTo>
                    <a:pt x="5130746" y="47449"/>
                  </a:lnTo>
                  <a:lnTo>
                    <a:pt x="5400786" y="94899"/>
                  </a:lnTo>
                  <a:lnTo>
                    <a:pt x="5670825" y="142348"/>
                  </a:lnTo>
                  <a:lnTo>
                    <a:pt x="5940864" y="189798"/>
                  </a:lnTo>
                  <a:lnTo>
                    <a:pt x="6210904" y="94899"/>
                  </a:lnTo>
                  <a:lnTo>
                    <a:pt x="6480943" y="142348"/>
                  </a:lnTo>
                </a:path>
              </a:pathLst>
            </a:custGeom>
            <a:ln w="27101" cap="flat">
              <a:solidFill>
                <a:srgbClr val="9A32CD">
                  <a:alpha val="100000"/>
                </a:srgbClr>
              </a:solidFill>
              <a:prstDash val="solid"/>
              <a:round/>
            </a:ln>
          </p:spPr>
          <p:txBody>
            <a:bodyPr/>
            <a:lstStyle/>
            <a:p/>
          </p:txBody>
        </p:sp>
        <p:sp>
          <p:nvSpPr>
            <p:cNvPr id="45" name="pl45"/>
            <p:cNvSpPr/>
            <p:nvPr/>
          </p:nvSpPr>
          <p:spPr>
            <a:xfrm>
              <a:off x="3565609" y="930799"/>
              <a:ext cx="4050589" cy="237248"/>
            </a:xfrm>
            <a:custGeom>
              <a:avLst/>
              <a:pathLst>
                <a:path w="4050589" h="237248">
                  <a:moveTo>
                    <a:pt x="0" y="237248"/>
                  </a:moveTo>
                  <a:lnTo>
                    <a:pt x="270039" y="94899"/>
                  </a:lnTo>
                  <a:lnTo>
                    <a:pt x="540078" y="47449"/>
                  </a:lnTo>
                  <a:lnTo>
                    <a:pt x="810117" y="0"/>
                  </a:lnTo>
                  <a:lnTo>
                    <a:pt x="1080157" y="94899"/>
                  </a:lnTo>
                  <a:lnTo>
                    <a:pt x="1350196" y="47449"/>
                  </a:lnTo>
                  <a:lnTo>
                    <a:pt x="1620235" y="47449"/>
                  </a:lnTo>
                  <a:lnTo>
                    <a:pt x="1890275" y="0"/>
                  </a:lnTo>
                  <a:lnTo>
                    <a:pt x="2160314" y="0"/>
                  </a:lnTo>
                  <a:lnTo>
                    <a:pt x="2430353" y="0"/>
                  </a:lnTo>
                  <a:lnTo>
                    <a:pt x="2700393" y="47449"/>
                  </a:lnTo>
                  <a:lnTo>
                    <a:pt x="2970432" y="94899"/>
                  </a:lnTo>
                  <a:lnTo>
                    <a:pt x="3240471" y="189798"/>
                  </a:lnTo>
                  <a:lnTo>
                    <a:pt x="3510510" y="237248"/>
                  </a:lnTo>
                  <a:lnTo>
                    <a:pt x="3780550" y="142348"/>
                  </a:lnTo>
                  <a:lnTo>
                    <a:pt x="4050589" y="142348"/>
                  </a:lnTo>
                </a:path>
              </a:pathLst>
            </a:custGeom>
            <a:ln w="27101" cap="flat">
              <a:solidFill>
                <a:srgbClr val="836FFF">
                  <a:alpha val="100000"/>
                </a:srgbClr>
              </a:solidFill>
              <a:prstDash val="solid"/>
              <a:round/>
            </a:ln>
          </p:spPr>
          <p:txBody>
            <a:bodyPr/>
            <a:lstStyle/>
            <a:p/>
          </p:txBody>
        </p:sp>
        <p:sp>
          <p:nvSpPr>
            <p:cNvPr id="46" name="pl46"/>
            <p:cNvSpPr/>
            <p:nvPr/>
          </p:nvSpPr>
          <p:spPr>
            <a:xfrm>
              <a:off x="7626001" y="1082726"/>
              <a:ext cx="756943" cy="739613"/>
            </a:xfrm>
            <a:custGeom>
              <a:avLst/>
              <a:pathLst>
                <a:path w="756943" h="739613">
                  <a:moveTo>
                    <a:pt x="756943" y="739613"/>
                  </a:moveTo>
                  <a:lnTo>
                    <a:pt x="0" y="0"/>
                  </a:lnTo>
                </a:path>
              </a:pathLst>
            </a:custGeom>
          </p:spPr>
          <p:txBody>
            <a:bodyPr/>
            <a:lstStyle/>
            <a:p/>
          </p:txBody>
        </p:sp>
        <p:sp>
          <p:nvSpPr>
            <p:cNvPr id="47" name="pl47"/>
            <p:cNvSpPr/>
            <p:nvPr/>
          </p:nvSpPr>
          <p:spPr>
            <a:xfrm>
              <a:off x="7631442" y="784744"/>
              <a:ext cx="697142" cy="282231"/>
            </a:xfrm>
            <a:custGeom>
              <a:avLst/>
              <a:pathLst>
                <a:path w="697142" h="282231">
                  <a:moveTo>
                    <a:pt x="697142" y="0"/>
                  </a:moveTo>
                  <a:lnTo>
                    <a:pt x="0" y="282231"/>
                  </a:lnTo>
                </a:path>
              </a:pathLst>
            </a:custGeom>
          </p:spPr>
          <p:txBody>
            <a:bodyPr/>
            <a:lstStyle/>
            <a:p/>
          </p:txBody>
        </p:sp>
        <p:sp>
          <p:nvSpPr>
            <p:cNvPr id="48" name="pl48"/>
            <p:cNvSpPr/>
            <p:nvPr/>
          </p:nvSpPr>
          <p:spPr>
            <a:xfrm>
              <a:off x="7624430" y="1083292"/>
              <a:ext cx="812664" cy="1001461"/>
            </a:xfrm>
            <a:custGeom>
              <a:avLst/>
              <a:pathLst>
                <a:path w="812664" h="1001461">
                  <a:moveTo>
                    <a:pt x="812664" y="1001461"/>
                  </a:moveTo>
                  <a:lnTo>
                    <a:pt x="0" y="0"/>
                  </a:lnTo>
                </a:path>
              </a:pathLst>
            </a:custGeom>
          </p:spPr>
          <p:txBody>
            <a:bodyPr/>
            <a:lstStyle/>
            <a:p/>
          </p:txBody>
        </p:sp>
        <p:sp>
          <p:nvSpPr>
            <p:cNvPr id="49" name="pl49"/>
            <p:cNvSpPr/>
            <p:nvPr/>
          </p:nvSpPr>
          <p:spPr>
            <a:xfrm>
              <a:off x="7622420" y="1083841"/>
              <a:ext cx="736441" cy="1265765"/>
            </a:xfrm>
            <a:custGeom>
              <a:avLst/>
              <a:pathLst>
                <a:path w="736441" h="1265765">
                  <a:moveTo>
                    <a:pt x="736441" y="1265765"/>
                  </a:moveTo>
                  <a:lnTo>
                    <a:pt x="0" y="0"/>
                  </a:lnTo>
                </a:path>
              </a:pathLst>
            </a:custGeom>
          </p:spPr>
          <p:txBody>
            <a:bodyPr/>
            <a:lstStyle/>
            <a:p/>
          </p:txBody>
        </p:sp>
        <p:sp>
          <p:nvSpPr>
            <p:cNvPr id="50" name="pl50"/>
            <p:cNvSpPr/>
            <p:nvPr/>
          </p:nvSpPr>
          <p:spPr>
            <a:xfrm>
              <a:off x="7629146" y="1081121"/>
              <a:ext cx="771796" cy="475288"/>
            </a:xfrm>
            <a:custGeom>
              <a:avLst/>
              <a:pathLst>
                <a:path w="771796" h="475288">
                  <a:moveTo>
                    <a:pt x="771796" y="475288"/>
                  </a:moveTo>
                  <a:lnTo>
                    <a:pt x="0" y="0"/>
                  </a:lnTo>
                </a:path>
              </a:pathLst>
            </a:custGeom>
          </p:spPr>
          <p:txBody>
            <a:bodyPr/>
            <a:lstStyle/>
            <a:p/>
          </p:txBody>
        </p:sp>
        <p:sp>
          <p:nvSpPr>
            <p:cNvPr id="51" name="pl51"/>
            <p:cNvSpPr/>
            <p:nvPr/>
          </p:nvSpPr>
          <p:spPr>
            <a:xfrm>
              <a:off x="7634292" y="1039644"/>
              <a:ext cx="724410" cy="32687"/>
            </a:xfrm>
            <a:custGeom>
              <a:avLst/>
              <a:pathLst>
                <a:path w="724410" h="32687">
                  <a:moveTo>
                    <a:pt x="724410" y="0"/>
                  </a:moveTo>
                  <a:lnTo>
                    <a:pt x="0" y="32687"/>
                  </a:lnTo>
                </a:path>
              </a:pathLst>
            </a:custGeom>
          </p:spPr>
          <p:txBody>
            <a:bodyPr/>
            <a:lstStyle/>
            <a:p/>
          </p:txBody>
        </p:sp>
        <p:sp>
          <p:nvSpPr>
            <p:cNvPr id="52" name="pl52"/>
            <p:cNvSpPr/>
            <p:nvPr/>
          </p:nvSpPr>
          <p:spPr>
            <a:xfrm>
              <a:off x="7632275" y="1078421"/>
              <a:ext cx="660156" cy="216549"/>
            </a:xfrm>
            <a:custGeom>
              <a:avLst/>
              <a:pathLst>
                <a:path w="660156" h="216549">
                  <a:moveTo>
                    <a:pt x="660156" y="216549"/>
                  </a:moveTo>
                  <a:lnTo>
                    <a:pt x="0" y="0"/>
                  </a:lnTo>
                </a:path>
              </a:pathLst>
            </a:custGeom>
          </p:spPr>
          <p:txBody>
            <a:bodyPr/>
            <a:lstStyle/>
            <a:p/>
          </p:txBody>
        </p:sp>
        <p:sp>
          <p:nvSpPr>
            <p:cNvPr id="53" name="pl53"/>
            <p:cNvSpPr/>
            <p:nvPr/>
          </p:nvSpPr>
          <p:spPr>
            <a:xfrm>
              <a:off x="7623128" y="1131118"/>
              <a:ext cx="1093026" cy="1659532"/>
            </a:xfrm>
            <a:custGeom>
              <a:avLst/>
              <a:pathLst>
                <a:path w="1093026" h="1659532">
                  <a:moveTo>
                    <a:pt x="1093026" y="1659532"/>
                  </a:moveTo>
                  <a:lnTo>
                    <a:pt x="0" y="0"/>
                  </a:lnTo>
                </a:path>
              </a:pathLst>
            </a:custGeom>
          </p:spPr>
          <p:txBody>
            <a:bodyPr/>
            <a:lstStyle/>
            <a:p/>
          </p:txBody>
        </p:sp>
        <p:sp>
          <p:nvSpPr>
            <p:cNvPr id="54" name="pl54"/>
            <p:cNvSpPr/>
            <p:nvPr/>
          </p:nvSpPr>
          <p:spPr>
            <a:xfrm>
              <a:off x="7623942" y="1130892"/>
              <a:ext cx="1052972" cy="1399876"/>
            </a:xfrm>
            <a:custGeom>
              <a:avLst/>
              <a:pathLst>
                <a:path w="1052972" h="1399876">
                  <a:moveTo>
                    <a:pt x="1052972" y="1399876"/>
                  </a:moveTo>
                  <a:lnTo>
                    <a:pt x="0" y="0"/>
                  </a:lnTo>
                </a:path>
              </a:pathLst>
            </a:custGeom>
          </p:spPr>
          <p:txBody>
            <a:bodyPr/>
            <a:lstStyle/>
            <a:p/>
          </p:txBody>
        </p:sp>
        <p:sp>
          <p:nvSpPr>
            <p:cNvPr id="55" name="pl55"/>
            <p:cNvSpPr/>
            <p:nvPr/>
          </p:nvSpPr>
          <p:spPr>
            <a:xfrm>
              <a:off x="7634339" y="4442067"/>
              <a:ext cx="748606" cy="3"/>
            </a:xfrm>
            <a:custGeom>
              <a:avLst/>
              <a:pathLst>
                <a:path w="748606" h="3">
                  <a:moveTo>
                    <a:pt x="748606" y="0"/>
                  </a:moveTo>
                  <a:lnTo>
                    <a:pt x="0" y="3"/>
                  </a:lnTo>
                </a:path>
              </a:pathLst>
            </a:custGeom>
          </p:spPr>
          <p:txBody>
            <a:bodyPr/>
            <a:lstStyle/>
            <a:p/>
          </p:txBody>
        </p:sp>
        <p:sp>
          <p:nvSpPr>
            <p:cNvPr id="56" name="pg56"/>
            <p:cNvSpPr/>
            <p:nvPr/>
          </p:nvSpPr>
          <p:spPr>
            <a:xfrm>
              <a:off x="8314365" y="17444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7859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58" name="pg58"/>
            <p:cNvSpPr/>
            <p:nvPr/>
          </p:nvSpPr>
          <p:spPr>
            <a:xfrm>
              <a:off x="8260004" y="6936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71653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0" name="pg60"/>
            <p:cNvSpPr/>
            <p:nvPr/>
          </p:nvSpPr>
          <p:spPr>
            <a:xfrm>
              <a:off x="8368515" y="200577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204731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2" name="pg62"/>
            <p:cNvSpPr/>
            <p:nvPr/>
          </p:nvSpPr>
          <p:spPr>
            <a:xfrm>
              <a:off x="8290281" y="22699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23115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4" name="pg64"/>
            <p:cNvSpPr/>
            <p:nvPr/>
          </p:nvSpPr>
          <p:spPr>
            <a:xfrm>
              <a:off x="8332362" y="147880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55222" y="152033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6" name="pg66"/>
            <p:cNvSpPr/>
            <p:nvPr/>
          </p:nvSpPr>
          <p:spPr>
            <a:xfrm>
              <a:off x="8290122" y="95503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12982" y="99657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68" name="pg68"/>
            <p:cNvSpPr/>
            <p:nvPr/>
          </p:nvSpPr>
          <p:spPr>
            <a:xfrm>
              <a:off x="8223851" y="121637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246711" y="125790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70" name="pg70"/>
            <p:cNvSpPr/>
            <p:nvPr/>
          </p:nvSpPr>
          <p:spPr>
            <a:xfrm>
              <a:off x="8356446" y="27906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79306" y="28321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2" name="pg72"/>
            <p:cNvSpPr/>
            <p:nvPr/>
          </p:nvSpPr>
          <p:spPr>
            <a:xfrm>
              <a:off x="8290281" y="25307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723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74" name="pg74"/>
            <p:cNvSpPr/>
            <p:nvPr/>
          </p:nvSpPr>
          <p:spPr>
            <a:xfrm>
              <a:off x="8314365" y="43575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37225" y="43990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25%</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584597" y="4410469"/>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12083" y="401416"/>
              <a:ext cx="30074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Mongolia,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IPV1 and MCV2 had the lowest coverage of all vaccines (95%), followed by DTP3, MCV1, PCV3, and POL3 (96%).
Coverage of 7 vaccines decreased (DTP3, HepB3, Hib3, MCV1, MCV2, Polio3 and Rubella) and 2 vaccines increased (IPV1 and PcV3) compared to respective coverage in 2019.
Coverage of 6 vaccines were the same (DTP3, HepB3, Hib3, MCV1, PcV3 and Rubella) and 3 vaccines decreased (IPV1, MCV2 and Polio3)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641112" y="8876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266641"/>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645655"/>
              <a:ext cx="216649" cy="0"/>
            </a:xfrm>
            <a:custGeom>
              <a:avLst/>
              <a:pathLst>
                <a:path w="216649" h="0">
                  <a:moveTo>
                    <a:pt x="0" y="0"/>
                  </a:moveTo>
                  <a:lnTo>
                    <a:pt x="0"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024670"/>
              <a:ext cx="216649" cy="0"/>
            </a:xfrm>
            <a:custGeom>
              <a:avLst/>
              <a:pathLst>
                <a:path w="216649" h="0">
                  <a:moveTo>
                    <a:pt x="0" y="0"/>
                  </a:moveTo>
                  <a:lnTo>
                    <a:pt x="0"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2403685"/>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2782699"/>
              <a:ext cx="216649" cy="0"/>
            </a:xfrm>
            <a:custGeom>
              <a:avLst/>
              <a:pathLst>
                <a:path w="216649" h="0">
                  <a:moveTo>
                    <a:pt x="0" y="0"/>
                  </a:moveTo>
                  <a:lnTo>
                    <a:pt x="0"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5896889" y="3161714"/>
              <a:ext cx="2527574" cy="0"/>
            </a:xfrm>
            <a:custGeom>
              <a:avLst/>
              <a:pathLst>
                <a:path w="2527574" h="0">
                  <a:moveTo>
                    <a:pt x="0" y="0"/>
                  </a:moveTo>
                  <a:lnTo>
                    <a:pt x="2166492" y="0"/>
                  </a:lnTo>
                  <a:lnTo>
                    <a:pt x="2383141" y="0"/>
                  </a:lnTo>
                  <a:lnTo>
                    <a:pt x="2455357" y="0"/>
                  </a:lnTo>
                  <a:lnTo>
                    <a:pt x="2455357" y="0"/>
                  </a:lnTo>
                  <a:lnTo>
                    <a:pt x="2527574"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3540728"/>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207814" y="3919743"/>
              <a:ext cx="433298" cy="0"/>
            </a:xfrm>
            <a:custGeom>
              <a:avLst/>
              <a:pathLst>
                <a:path w="433298" h="0">
                  <a:moveTo>
                    <a:pt x="0" y="0"/>
                  </a:moveTo>
                  <a:lnTo>
                    <a:pt x="72216" y="0"/>
                  </a:lnTo>
                  <a:lnTo>
                    <a:pt x="144432" y="0"/>
                  </a:lnTo>
                  <a:lnTo>
                    <a:pt x="216649" y="0"/>
                  </a:lnTo>
                  <a:lnTo>
                    <a:pt x="216649"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5030292" y="4298757"/>
              <a:ext cx="3394171" cy="0"/>
            </a:xfrm>
            <a:custGeom>
              <a:avLst/>
              <a:pathLst>
                <a:path w="3394171" h="0">
                  <a:moveTo>
                    <a:pt x="0" y="0"/>
                  </a:moveTo>
                  <a:lnTo>
                    <a:pt x="3105305" y="0"/>
                  </a:lnTo>
                  <a:lnTo>
                    <a:pt x="3249738" y="0"/>
                  </a:lnTo>
                  <a:lnTo>
                    <a:pt x="3321954" y="0"/>
                  </a:lnTo>
                  <a:lnTo>
                    <a:pt x="3394171" y="0"/>
                  </a:lnTo>
                  <a:lnTo>
                    <a:pt x="3394171" y="0"/>
                  </a:lnTo>
                </a:path>
              </a:pathLst>
            </a:custGeom>
            <a:ln w="116535" cap="flat">
              <a:solidFill>
                <a:srgbClr val="E8E8E8">
                  <a:alpha val="100000"/>
                </a:srgbClr>
              </a:solidFill>
              <a:prstDash val="solid"/>
              <a:round/>
            </a:ln>
          </p:spPr>
          <p:txBody>
            <a:bodyPr/>
            <a:lstStyle/>
            <a:p/>
          </p:txBody>
        </p:sp>
        <p:sp>
          <p:nvSpPr>
            <p:cNvPr id="31" name="pl31"/>
            <p:cNvSpPr/>
            <p:nvPr/>
          </p:nvSpPr>
          <p:spPr>
            <a:xfrm>
              <a:off x="8352246" y="4677772"/>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8280030" y="5056787"/>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8923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02579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834121"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496752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36169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0612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36169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081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Mongolia,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declined in 2024 (97%) compared to 2023, and was lower than in 2019. In 2019-2024, DTP1 coverage was at it's lowest level in 2021, 2022, and 2024 (97%).
In 2023, 8 vaccines had lower coverage than in 2019.
In 2024, 8 vaccines had lower coverage than in 2019.
In 2024, 4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2794279"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2794279"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2819105"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21" name="tx21"/>
            <p:cNvSpPr/>
            <p:nvPr/>
          </p:nvSpPr>
          <p:spPr>
            <a:xfrm>
              <a:off x="2819105"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22" name="pl2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2424337"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25" name="tx25"/>
            <p:cNvSpPr/>
            <p:nvPr/>
          </p:nvSpPr>
          <p:spPr>
            <a:xfrm>
              <a:off x="2478619"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26" name="rc2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27" name="pl2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8" name="pl2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0" name="pl3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1" name="pl3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5" name="pl3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6" name="pl3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7" name="pl3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8" name="pl3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1" name="pt41"/>
            <p:cNvSpPr/>
            <p:nvPr/>
          </p:nvSpPr>
          <p:spPr>
            <a:xfrm>
              <a:off x="6987679"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987679"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7012505"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44" name="tx44"/>
            <p:cNvSpPr/>
            <p:nvPr/>
          </p:nvSpPr>
          <p:spPr>
            <a:xfrm>
              <a:off x="7012505"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45" name="pl4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6" name="pl46"/>
            <p:cNvSpPr/>
            <p:nvPr/>
          </p:nvSpPr>
          <p:spPr>
            <a:xfrm>
              <a:off x="70125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7" name="tx47"/>
            <p:cNvSpPr/>
            <p:nvPr/>
          </p:nvSpPr>
          <p:spPr>
            <a:xfrm>
              <a:off x="6617737"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8" name="tx48"/>
            <p:cNvSpPr/>
            <p:nvPr/>
          </p:nvSpPr>
          <p:spPr>
            <a:xfrm>
              <a:off x="6672019"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49" name="rc4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50" name="tx5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1" name="tx5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2" name="tx52"/>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3" name="tx53"/>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4" name="tx5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 name="tx5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 name="tx5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 name="tx5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 name="tx5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 name="tx5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 name="tx6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2" name="pl6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3" name="tx6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4" name="tx6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5" name="tx65"/>
            <p:cNvSpPr/>
            <p:nvPr/>
          </p:nvSpPr>
          <p:spPr>
            <a:xfrm>
              <a:off x="757200" y="398022"/>
              <a:ext cx="5488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Mongolia, 2024-2024</a:t>
              </a:r>
            </a:p>
          </p:txBody>
        </p:sp>
        <p:sp>
          <p:nvSpPr>
            <p:cNvPr id="66" name="tx6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7" name="tx6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Mongolia was 2024.
In 2024, first dose (HPV1) programme coverage among girls was 25% and last dose (HPVc) programme coverage was 25%.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00262"/>
            </a:xfrm>
            <a:custGeom>
              <a:avLst/>
              <a:pathLst>
                <a:path w="6444618" h="200262">
                  <a:moveTo>
                    <a:pt x="0" y="200262"/>
                  </a:moveTo>
                  <a:lnTo>
                    <a:pt x="268525" y="160210"/>
                  </a:lnTo>
                  <a:lnTo>
                    <a:pt x="537051" y="40052"/>
                  </a:lnTo>
                  <a:lnTo>
                    <a:pt x="805577" y="40052"/>
                  </a:lnTo>
                  <a:lnTo>
                    <a:pt x="1074103" y="0"/>
                  </a:lnTo>
                  <a:lnTo>
                    <a:pt x="1342628" y="0"/>
                  </a:lnTo>
                  <a:lnTo>
                    <a:pt x="1611154" y="0"/>
                  </a:lnTo>
                  <a:lnTo>
                    <a:pt x="1879680" y="160210"/>
                  </a:lnTo>
                  <a:lnTo>
                    <a:pt x="2148206" y="120157"/>
                  </a:lnTo>
                  <a:lnTo>
                    <a:pt x="2416732" y="160210"/>
                  </a:lnTo>
                  <a:lnTo>
                    <a:pt x="2685257" y="120157"/>
                  </a:lnTo>
                  <a:lnTo>
                    <a:pt x="2953783" y="0"/>
                  </a:lnTo>
                  <a:lnTo>
                    <a:pt x="3222309" y="0"/>
                  </a:lnTo>
                  <a:lnTo>
                    <a:pt x="3490835" y="40052"/>
                  </a:lnTo>
                  <a:lnTo>
                    <a:pt x="3759360" y="0"/>
                  </a:lnTo>
                  <a:lnTo>
                    <a:pt x="4027886" y="0"/>
                  </a:lnTo>
                  <a:lnTo>
                    <a:pt x="4296412" y="0"/>
                  </a:lnTo>
                  <a:lnTo>
                    <a:pt x="4564938" y="0"/>
                  </a:lnTo>
                  <a:lnTo>
                    <a:pt x="4833464" y="0"/>
                  </a:lnTo>
                  <a:lnTo>
                    <a:pt x="5101989" y="40052"/>
                  </a:lnTo>
                  <a:lnTo>
                    <a:pt x="5370515" y="120157"/>
                  </a:lnTo>
                  <a:lnTo>
                    <a:pt x="5639041" y="160210"/>
                  </a:lnTo>
                  <a:lnTo>
                    <a:pt x="5907567" y="160210"/>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961260"/>
            </a:xfrm>
            <a:custGeom>
              <a:avLst/>
              <a:pathLst>
                <a:path w="6444618" h="961260">
                  <a:moveTo>
                    <a:pt x="0" y="961260"/>
                  </a:moveTo>
                  <a:lnTo>
                    <a:pt x="268525" y="160210"/>
                  </a:lnTo>
                  <a:lnTo>
                    <a:pt x="537051" y="120157"/>
                  </a:lnTo>
                  <a:lnTo>
                    <a:pt x="805577" y="40052"/>
                  </a:lnTo>
                  <a:lnTo>
                    <a:pt x="1074103" y="40052"/>
                  </a:lnTo>
                  <a:lnTo>
                    <a:pt x="1342628" y="40052"/>
                  </a:lnTo>
                  <a:lnTo>
                    <a:pt x="1611154" y="120157"/>
                  </a:lnTo>
                  <a:lnTo>
                    <a:pt x="1879680" y="80105"/>
                  </a:lnTo>
                  <a:lnTo>
                    <a:pt x="2148206" y="120157"/>
                  </a:lnTo>
                  <a:lnTo>
                    <a:pt x="2416732" y="80105"/>
                  </a:lnTo>
                  <a:lnTo>
                    <a:pt x="2685257" y="160210"/>
                  </a:lnTo>
                  <a:lnTo>
                    <a:pt x="2953783" y="40052"/>
                  </a:lnTo>
                  <a:lnTo>
                    <a:pt x="3222309" y="40052"/>
                  </a:lnTo>
                  <a:lnTo>
                    <a:pt x="3490835" y="80105"/>
                  </a:lnTo>
                  <a:lnTo>
                    <a:pt x="3759360" y="40052"/>
                  </a:lnTo>
                  <a:lnTo>
                    <a:pt x="4027886" y="40052"/>
                  </a:lnTo>
                  <a:lnTo>
                    <a:pt x="4296412" y="0"/>
                  </a:lnTo>
                  <a:lnTo>
                    <a:pt x="4564938" y="40052"/>
                  </a:lnTo>
                  <a:lnTo>
                    <a:pt x="4833464" y="40052"/>
                  </a:lnTo>
                  <a:lnTo>
                    <a:pt x="5101989" y="0"/>
                  </a:lnTo>
                  <a:lnTo>
                    <a:pt x="5370515" y="120157"/>
                  </a:lnTo>
                  <a:lnTo>
                    <a:pt x="5639041" y="200262"/>
                  </a:lnTo>
                  <a:lnTo>
                    <a:pt x="5907567" y="240315"/>
                  </a:lnTo>
                  <a:lnTo>
                    <a:pt x="6176092" y="120157"/>
                  </a:lnTo>
                  <a:lnTo>
                    <a:pt x="6444618" y="160210"/>
                  </a:lnTo>
                </a:path>
              </a:pathLst>
            </a:custGeom>
            <a:ln w="27101" cap="flat">
              <a:solidFill>
                <a:srgbClr val="7CAE00">
                  <a:alpha val="100000"/>
                </a:srgbClr>
              </a:solidFill>
              <a:prstDash val="solid"/>
              <a:round/>
            </a:ln>
          </p:spPr>
          <p:txBody>
            <a:bodyPr/>
            <a:lstStyle/>
            <a:p/>
          </p:txBody>
        </p:sp>
        <p:sp>
          <p:nvSpPr>
            <p:cNvPr id="28" name="pl28"/>
            <p:cNvSpPr/>
            <p:nvPr/>
          </p:nvSpPr>
          <p:spPr>
            <a:xfrm>
              <a:off x="6013217" y="1201741"/>
              <a:ext cx="1879680" cy="3324358"/>
            </a:xfrm>
            <a:custGeom>
              <a:avLst/>
              <a:pathLst>
                <a:path w="1879680" h="3324358">
                  <a:moveTo>
                    <a:pt x="0" y="3324358"/>
                  </a:moveTo>
                  <a:lnTo>
                    <a:pt x="268525" y="2803676"/>
                  </a:lnTo>
                  <a:lnTo>
                    <a:pt x="537051" y="1882468"/>
                  </a:lnTo>
                  <a:lnTo>
                    <a:pt x="805577" y="160210"/>
                  </a:lnTo>
                  <a:lnTo>
                    <a:pt x="1074103" y="40052"/>
                  </a:lnTo>
                  <a:lnTo>
                    <a:pt x="1342628" y="80105"/>
                  </a:lnTo>
                  <a:lnTo>
                    <a:pt x="1611154" y="0"/>
                  </a:lnTo>
                  <a:lnTo>
                    <a:pt x="1879680"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40070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20044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5974840" y="44877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40070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04691" y="1023669"/>
              <a:ext cx="256731" cy="170251"/>
            </a:xfrm>
            <a:custGeom>
              <a:avLst/>
              <a:pathLst>
                <a:path w="256731" h="170251">
                  <a:moveTo>
                    <a:pt x="256731" y="0"/>
                  </a:moveTo>
                  <a:lnTo>
                    <a:pt x="0" y="170251"/>
                  </a:lnTo>
                </a:path>
              </a:pathLst>
            </a:custGeom>
          </p:spPr>
          <p:txBody>
            <a:bodyPr/>
            <a:lstStyle/>
            <a:p/>
          </p:txBody>
        </p:sp>
        <p:sp>
          <p:nvSpPr>
            <p:cNvPr id="39" name="pl39"/>
            <p:cNvSpPr/>
            <p:nvPr/>
          </p:nvSpPr>
          <p:spPr>
            <a:xfrm>
              <a:off x="7910130" y="1205788"/>
              <a:ext cx="251292" cy="59008"/>
            </a:xfrm>
            <a:custGeom>
              <a:avLst/>
              <a:pathLst>
                <a:path w="251292" h="59008">
                  <a:moveTo>
                    <a:pt x="251292" y="59008"/>
                  </a:moveTo>
                  <a:lnTo>
                    <a:pt x="0" y="0"/>
                  </a:lnTo>
                </a:path>
              </a:pathLst>
            </a:custGeom>
          </p:spPr>
          <p:txBody>
            <a:bodyPr/>
            <a:lstStyle/>
            <a:p/>
          </p:txBody>
        </p:sp>
        <p:sp>
          <p:nvSpPr>
            <p:cNvPr id="40" name="pl40"/>
            <p:cNvSpPr/>
            <p:nvPr/>
          </p:nvSpPr>
          <p:spPr>
            <a:xfrm>
              <a:off x="7901434" y="1250736"/>
              <a:ext cx="259988" cy="272335"/>
            </a:xfrm>
            <a:custGeom>
              <a:avLst/>
              <a:pathLst>
                <a:path w="259988" h="272335">
                  <a:moveTo>
                    <a:pt x="259988" y="272335"/>
                  </a:moveTo>
                  <a:lnTo>
                    <a:pt x="0" y="0"/>
                  </a:lnTo>
                </a:path>
              </a:pathLst>
            </a:custGeom>
          </p:spPr>
          <p:txBody>
            <a:bodyPr/>
            <a:lstStyle/>
            <a:p/>
          </p:txBody>
        </p:sp>
        <p:sp>
          <p:nvSpPr>
            <p:cNvPr id="41" name="pl41"/>
            <p:cNvSpPr/>
            <p:nvPr/>
          </p:nvSpPr>
          <p:spPr>
            <a:xfrm>
              <a:off x="7911730" y="4045467"/>
              <a:ext cx="249692" cy="2"/>
            </a:xfrm>
            <a:custGeom>
              <a:avLst/>
              <a:pathLst>
                <a:path w="249692" h="2">
                  <a:moveTo>
                    <a:pt x="249692" y="0"/>
                  </a:moveTo>
                  <a:lnTo>
                    <a:pt x="0" y="2"/>
                  </a:lnTo>
                </a:path>
              </a:pathLst>
            </a:custGeom>
          </p:spPr>
          <p:txBody>
            <a:bodyPr/>
            <a:lstStyle/>
            <a:p/>
          </p:txBody>
        </p:sp>
        <p:sp>
          <p:nvSpPr>
            <p:cNvPr id="42" name="pg42"/>
            <p:cNvSpPr/>
            <p:nvPr/>
          </p:nvSpPr>
          <p:spPr>
            <a:xfrm>
              <a:off x="8092843" y="9082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15703" y="94910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4" name="pg44"/>
            <p:cNvSpPr/>
            <p:nvPr/>
          </p:nvSpPr>
          <p:spPr>
            <a:xfrm>
              <a:off x="8092843" y="118100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22184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6" name="pg46"/>
            <p:cNvSpPr/>
            <p:nvPr/>
          </p:nvSpPr>
          <p:spPr>
            <a:xfrm>
              <a:off x="8092843" y="14536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944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8" name="pg48"/>
            <p:cNvSpPr/>
            <p:nvPr/>
          </p:nvSpPr>
          <p:spPr>
            <a:xfrm>
              <a:off x="8092843" y="39544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39953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25%</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084637" y="580629"/>
              <a:ext cx="370895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Mongolia, 2000-2024</a:t>
              </a:r>
            </a:p>
          </p:txBody>
        </p:sp>
        <p:sp>
          <p:nvSpPr>
            <p:cNvPr id="78" name="tx7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Mongolia has all 4 of the  SDG vaccines.
In 2024, Mongolia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98% in 2023 to 97% in 2024.
• DTP3 coverage remained constant at 96% between 2023 and 2024.
• There were there were &lt;1,000 more zero-dose children in 2024. This leaves 2,000 children without vaccination, vulnerable to vaccine-preventable diseases and a further &lt;1,000 with incomplete protection.
• Mongolia accounted for 0.1% of zero-dose children in East Asia and the Pacific (EAPR) and &lt;0.1% of zero-dose children globally.
• MCV1 coverage remained constant at 96% between 2023 and 2024. There were 3,000 children who missed out on the first measles vaccination.
• MCV2 coverage declined 1 percentage point from 96% in 2023 to 95% in 2024.
• Last dose coverage of HPV vaccination (HPVc) among girls remained constant at 25%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Mongolia,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Mongolia.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DAPMHHIV-502652578-1605324</_dlc_DocId>
    <_dlc_DocIdUrl xmlns="9e17fbd9-fb4c-4d20-9ec4-18aa77a91b0d">
      <Url>https://unicef.sharepoint.com/teams/DAPM-Health-HIV/_layouts/15/DocIdRedir.aspx?ID=DAPMHHIV-502652578-1605324</Url>
      <Description>DAPMHHIV-502652578-1605324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eb506468-c094-481f-b35b-7ba46501ef4a</vt:lpwstr>
  </property>
  <property fmtid="{D5CDD505-2E9C-101B-9397-08002B2CF9AE}" pid="4" name="MediaServiceImageTags">
    <vt:lpwstr/>
  </property>
</Properties>
</file>