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a593c6bc71b1f90285f7bcfbb5c5410cc6d4d56.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2006, with green cells indicating coverage of 90% or more.
In 2024, 2 out of 12 (18%) vaccines in the schedule achieved coverage of 90% or more. Vaccine coverage ranged from 23% to 92%.
Since 2007, estimates have been made for 4 new vaccines. IPV2 and HPVc is the newest vaccine reported (2021), which achieved 5% coverage in 2024.
In 2024, Montenegro reported stockouts of vaccines/supplies (DTP-Hib-IPV and HepB) (more information on slide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059433" y="1358515"/>
              <a:ext cx="4833464" cy="239416"/>
            </a:xfrm>
            <a:custGeom>
              <a:avLst/>
              <a:pathLst>
                <a:path w="4833464" h="239416">
                  <a:moveTo>
                    <a:pt x="0" y="119708"/>
                  </a:moveTo>
                  <a:lnTo>
                    <a:pt x="268525" y="0"/>
                  </a:lnTo>
                  <a:lnTo>
                    <a:pt x="537051" y="0"/>
                  </a:lnTo>
                  <a:lnTo>
                    <a:pt x="805577" y="79805"/>
                  </a:lnTo>
                  <a:lnTo>
                    <a:pt x="1074103" y="39902"/>
                  </a:lnTo>
                  <a:lnTo>
                    <a:pt x="1342628" y="0"/>
                  </a:lnTo>
                  <a:lnTo>
                    <a:pt x="1611154" y="0"/>
                  </a:lnTo>
                  <a:lnTo>
                    <a:pt x="1879680" y="0"/>
                  </a:lnTo>
                  <a:lnTo>
                    <a:pt x="2148206" y="39902"/>
                  </a:lnTo>
                  <a:lnTo>
                    <a:pt x="2416732" y="79805"/>
                  </a:lnTo>
                  <a:lnTo>
                    <a:pt x="2685257" y="39902"/>
                  </a:lnTo>
                  <a:lnTo>
                    <a:pt x="2953783" y="119708"/>
                  </a:lnTo>
                  <a:lnTo>
                    <a:pt x="3222309" y="159610"/>
                  </a:lnTo>
                  <a:lnTo>
                    <a:pt x="3490835" y="159610"/>
                  </a:lnTo>
                  <a:lnTo>
                    <a:pt x="3759360" y="159610"/>
                  </a:lnTo>
                  <a:lnTo>
                    <a:pt x="4027886" y="159610"/>
                  </a:lnTo>
                  <a:lnTo>
                    <a:pt x="4296412" y="199513"/>
                  </a:lnTo>
                  <a:lnTo>
                    <a:pt x="4564938" y="199513"/>
                  </a:lnTo>
                  <a:lnTo>
                    <a:pt x="4833464" y="239416"/>
                  </a:lnTo>
                </a:path>
              </a:pathLst>
            </a:custGeom>
            <a:ln w="27101" cap="flat">
              <a:solidFill>
                <a:srgbClr val="F8766D">
                  <a:alpha val="100000"/>
                </a:srgbClr>
              </a:solidFill>
              <a:prstDash val="solid"/>
              <a:round/>
            </a:ln>
          </p:spPr>
          <p:txBody>
            <a:bodyPr/>
            <a:lstStyle/>
            <a:p/>
          </p:txBody>
        </p:sp>
        <p:sp>
          <p:nvSpPr>
            <p:cNvPr id="28" name="pl28"/>
            <p:cNvSpPr/>
            <p:nvPr/>
          </p:nvSpPr>
          <p:spPr>
            <a:xfrm>
              <a:off x="3059433" y="1478223"/>
              <a:ext cx="4833464" cy="598540"/>
            </a:xfrm>
            <a:custGeom>
              <a:avLst/>
              <a:pathLst>
                <a:path w="4833464" h="598540">
                  <a:moveTo>
                    <a:pt x="0" y="199513"/>
                  </a:moveTo>
                  <a:lnTo>
                    <a:pt x="268525" y="119708"/>
                  </a:lnTo>
                  <a:lnTo>
                    <a:pt x="537051" y="0"/>
                  </a:lnTo>
                  <a:lnTo>
                    <a:pt x="805577" y="119708"/>
                  </a:lnTo>
                  <a:lnTo>
                    <a:pt x="1074103" y="39902"/>
                  </a:lnTo>
                  <a:lnTo>
                    <a:pt x="1342628" y="0"/>
                  </a:lnTo>
                  <a:lnTo>
                    <a:pt x="1611154" y="39902"/>
                  </a:lnTo>
                  <a:lnTo>
                    <a:pt x="1879680" y="39902"/>
                  </a:lnTo>
                  <a:lnTo>
                    <a:pt x="2148206" y="159610"/>
                  </a:lnTo>
                  <a:lnTo>
                    <a:pt x="2416732" y="239416"/>
                  </a:lnTo>
                  <a:lnTo>
                    <a:pt x="2685257" y="239416"/>
                  </a:lnTo>
                  <a:lnTo>
                    <a:pt x="2953783" y="319221"/>
                  </a:lnTo>
                  <a:lnTo>
                    <a:pt x="3222309" y="359124"/>
                  </a:lnTo>
                  <a:lnTo>
                    <a:pt x="3490835" y="319221"/>
                  </a:lnTo>
                  <a:lnTo>
                    <a:pt x="3759360" y="438929"/>
                  </a:lnTo>
                  <a:lnTo>
                    <a:pt x="4027886" y="478832"/>
                  </a:lnTo>
                  <a:lnTo>
                    <a:pt x="4296412" y="598540"/>
                  </a:lnTo>
                  <a:lnTo>
                    <a:pt x="4564938" y="558638"/>
                  </a:lnTo>
                  <a:lnTo>
                    <a:pt x="4833464" y="558638"/>
                  </a:lnTo>
                </a:path>
              </a:pathLst>
            </a:custGeom>
            <a:ln w="27101" cap="flat">
              <a:solidFill>
                <a:srgbClr val="7CAE00">
                  <a:alpha val="100000"/>
                </a:srgbClr>
              </a:solidFill>
              <a:prstDash val="solid"/>
              <a:round/>
            </a:ln>
          </p:spPr>
          <p:txBody>
            <a:bodyPr/>
            <a:lstStyle/>
            <a:p/>
          </p:txBody>
        </p:sp>
        <p:sp>
          <p:nvSpPr>
            <p:cNvPr id="29" name="pl29"/>
            <p:cNvSpPr/>
            <p:nvPr/>
          </p:nvSpPr>
          <p:spPr>
            <a:xfrm>
              <a:off x="3059433" y="1637834"/>
              <a:ext cx="4833464" cy="2912898"/>
            </a:xfrm>
            <a:custGeom>
              <a:avLst/>
              <a:pathLst>
                <a:path w="4833464" h="2912898">
                  <a:moveTo>
                    <a:pt x="0" y="39902"/>
                  </a:moveTo>
                  <a:lnTo>
                    <a:pt x="268525" y="39902"/>
                  </a:lnTo>
                  <a:lnTo>
                    <a:pt x="537051" y="79805"/>
                  </a:lnTo>
                  <a:lnTo>
                    <a:pt x="805577" y="199513"/>
                  </a:lnTo>
                  <a:lnTo>
                    <a:pt x="1074103" y="39902"/>
                  </a:lnTo>
                  <a:lnTo>
                    <a:pt x="1342628" y="0"/>
                  </a:lnTo>
                  <a:lnTo>
                    <a:pt x="1611154" y="39902"/>
                  </a:lnTo>
                  <a:lnTo>
                    <a:pt x="1879680" y="119708"/>
                  </a:lnTo>
                  <a:lnTo>
                    <a:pt x="2148206" y="598540"/>
                  </a:lnTo>
                  <a:lnTo>
                    <a:pt x="2416732" y="1077373"/>
                  </a:lnTo>
                  <a:lnTo>
                    <a:pt x="2685257" y="1755719"/>
                  </a:lnTo>
                  <a:lnTo>
                    <a:pt x="2953783" y="1316789"/>
                  </a:lnTo>
                  <a:lnTo>
                    <a:pt x="3222309" y="1955233"/>
                  </a:lnTo>
                  <a:lnTo>
                    <a:pt x="3490835" y="2154747"/>
                  </a:lnTo>
                  <a:lnTo>
                    <a:pt x="3759360" y="2673482"/>
                  </a:lnTo>
                  <a:lnTo>
                    <a:pt x="4027886" y="2912898"/>
                  </a:lnTo>
                  <a:lnTo>
                    <a:pt x="4296412" y="2314357"/>
                  </a:lnTo>
                  <a:lnTo>
                    <a:pt x="4564938" y="2673482"/>
                  </a:lnTo>
                  <a:lnTo>
                    <a:pt x="4833464" y="2713385"/>
                  </a:lnTo>
                </a:path>
              </a:pathLst>
            </a:custGeom>
            <a:ln w="27101" cap="flat">
              <a:solidFill>
                <a:srgbClr val="00BFC4">
                  <a:alpha val="100000"/>
                </a:srgbClr>
              </a:solidFill>
              <a:prstDash val="solid"/>
              <a:round/>
            </a:ln>
          </p:spPr>
          <p:txBody>
            <a:bodyPr/>
            <a:lstStyle/>
            <a:p/>
          </p:txBody>
        </p:sp>
        <p:sp>
          <p:nvSpPr>
            <p:cNvPr id="30" name="pl30"/>
            <p:cNvSpPr/>
            <p:nvPr/>
          </p:nvSpPr>
          <p:spPr>
            <a:xfrm>
              <a:off x="3327959" y="1398418"/>
              <a:ext cx="4564938" cy="1157178"/>
            </a:xfrm>
            <a:custGeom>
              <a:avLst/>
              <a:pathLst>
                <a:path w="4564938" h="1157178">
                  <a:moveTo>
                    <a:pt x="0" y="79805"/>
                  </a:moveTo>
                  <a:lnTo>
                    <a:pt x="268525" y="39902"/>
                  </a:lnTo>
                  <a:lnTo>
                    <a:pt x="537051" y="39902"/>
                  </a:lnTo>
                  <a:lnTo>
                    <a:pt x="805577" y="0"/>
                  </a:lnTo>
                  <a:lnTo>
                    <a:pt x="1074103" y="0"/>
                  </a:lnTo>
                  <a:lnTo>
                    <a:pt x="1342628" y="0"/>
                  </a:lnTo>
                  <a:lnTo>
                    <a:pt x="1611154" y="0"/>
                  </a:lnTo>
                  <a:lnTo>
                    <a:pt x="1879680" y="79805"/>
                  </a:lnTo>
                  <a:lnTo>
                    <a:pt x="2148206" y="119708"/>
                  </a:lnTo>
                  <a:lnTo>
                    <a:pt x="2416732" y="438929"/>
                  </a:lnTo>
                  <a:lnTo>
                    <a:pt x="2685257" y="558638"/>
                  </a:lnTo>
                  <a:lnTo>
                    <a:pt x="2953783" y="438929"/>
                  </a:lnTo>
                  <a:lnTo>
                    <a:pt x="3222309" y="718249"/>
                  </a:lnTo>
                  <a:lnTo>
                    <a:pt x="3490835" y="837957"/>
                  </a:lnTo>
                  <a:lnTo>
                    <a:pt x="3759360" y="718249"/>
                  </a:lnTo>
                  <a:lnTo>
                    <a:pt x="4027886" y="1077373"/>
                  </a:lnTo>
                  <a:lnTo>
                    <a:pt x="4296412" y="1117276"/>
                  </a:lnTo>
                  <a:lnTo>
                    <a:pt x="4564938" y="1157178"/>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5595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99848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431284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51722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3021056"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3021056" y="16393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3021056" y="163936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3289582" y="14398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11385" y="1597932"/>
              <a:ext cx="250038" cy="4"/>
            </a:xfrm>
            <a:custGeom>
              <a:avLst/>
              <a:pathLst>
                <a:path w="250038" h="4">
                  <a:moveTo>
                    <a:pt x="250038" y="4"/>
                  </a:moveTo>
                  <a:lnTo>
                    <a:pt x="0" y="0"/>
                  </a:lnTo>
                </a:path>
              </a:pathLst>
            </a:custGeom>
          </p:spPr>
          <p:txBody>
            <a:bodyPr/>
            <a:lstStyle/>
            <a:p/>
          </p:txBody>
        </p:sp>
        <p:sp>
          <p:nvSpPr>
            <p:cNvPr id="41" name="pl41"/>
            <p:cNvSpPr/>
            <p:nvPr/>
          </p:nvSpPr>
          <p:spPr>
            <a:xfrm>
              <a:off x="7911385" y="2036862"/>
              <a:ext cx="250038" cy="8"/>
            </a:xfrm>
            <a:custGeom>
              <a:avLst/>
              <a:pathLst>
                <a:path w="250038" h="8">
                  <a:moveTo>
                    <a:pt x="250038" y="8"/>
                  </a:moveTo>
                  <a:lnTo>
                    <a:pt x="0" y="0"/>
                  </a:lnTo>
                </a:path>
              </a:pathLst>
            </a:custGeom>
          </p:spPr>
          <p:txBody>
            <a:bodyPr/>
            <a:lstStyle/>
            <a:p/>
          </p:txBody>
        </p:sp>
        <p:sp>
          <p:nvSpPr>
            <p:cNvPr id="42" name="pl42"/>
            <p:cNvSpPr/>
            <p:nvPr/>
          </p:nvSpPr>
          <p:spPr>
            <a:xfrm>
              <a:off x="7911385" y="2555596"/>
              <a:ext cx="250038" cy="0"/>
            </a:xfrm>
            <a:custGeom>
              <a:avLst/>
              <a:pathLst>
                <a:path w="250038" h="0">
                  <a:moveTo>
                    <a:pt x="250038" y="0"/>
                  </a:moveTo>
                  <a:lnTo>
                    <a:pt x="0" y="0"/>
                  </a:lnTo>
                </a:path>
              </a:pathLst>
            </a:custGeom>
          </p:spPr>
          <p:txBody>
            <a:bodyPr/>
            <a:lstStyle/>
            <a:p/>
          </p:txBody>
        </p:sp>
        <p:sp>
          <p:nvSpPr>
            <p:cNvPr id="43" name="pl43"/>
            <p:cNvSpPr/>
            <p:nvPr/>
          </p:nvSpPr>
          <p:spPr>
            <a:xfrm>
              <a:off x="7911385" y="4351219"/>
              <a:ext cx="250038" cy="0"/>
            </a:xfrm>
            <a:custGeom>
              <a:avLst/>
              <a:pathLst>
                <a:path w="250038" h="0">
                  <a:moveTo>
                    <a:pt x="250038" y="0"/>
                  </a:moveTo>
                  <a:lnTo>
                    <a:pt x="0" y="0"/>
                  </a:lnTo>
                </a:path>
              </a:pathLst>
            </a:custGeom>
          </p:spPr>
          <p:txBody>
            <a:bodyPr/>
            <a:lstStyle/>
            <a:p/>
          </p:txBody>
        </p:sp>
        <p:sp>
          <p:nvSpPr>
            <p:cNvPr id="44" name="pg44"/>
            <p:cNvSpPr/>
            <p:nvPr/>
          </p:nvSpPr>
          <p:spPr>
            <a:xfrm>
              <a:off x="8092843" y="150695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54779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92%</a:t>
              </a:r>
            </a:p>
          </p:txBody>
        </p:sp>
        <p:sp>
          <p:nvSpPr>
            <p:cNvPr id="46" name="pg46"/>
            <p:cNvSpPr/>
            <p:nvPr/>
          </p:nvSpPr>
          <p:spPr>
            <a:xfrm>
              <a:off x="8092843" y="194588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98672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81%</a:t>
              </a:r>
            </a:p>
          </p:txBody>
        </p:sp>
        <p:sp>
          <p:nvSpPr>
            <p:cNvPr id="48" name="pg48"/>
            <p:cNvSpPr/>
            <p:nvPr/>
          </p:nvSpPr>
          <p:spPr>
            <a:xfrm>
              <a:off x="8092843" y="246461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15703" y="250545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68%</a:t>
              </a:r>
            </a:p>
          </p:txBody>
        </p:sp>
        <p:sp>
          <p:nvSpPr>
            <p:cNvPr id="50" name="pg50"/>
            <p:cNvSpPr/>
            <p:nvPr/>
          </p:nvSpPr>
          <p:spPr>
            <a:xfrm>
              <a:off x="8092843" y="426023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1" name="tx51"/>
            <p:cNvSpPr/>
            <p:nvPr/>
          </p:nvSpPr>
          <p:spPr>
            <a:xfrm>
              <a:off x="8115703" y="430107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23%</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87375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Montenegro, 2006-2024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23%.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the 95% target and MCV2 coverage was below the 95% target.
Between 2023 and 2024, 0 vaccines increased coverage, 3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685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583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482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7380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1278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2634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532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4311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4329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82276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0953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92169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74800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20905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7432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395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30484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67010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353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365974"/>
              <a:ext cx="328736" cy="507665"/>
            </a:xfrm>
            <a:prstGeom prst="rect">
              <a:avLst/>
            </a:prstGeom>
            <a:solidFill>
              <a:srgbClr val="1CABE2">
                <a:alpha val="100000"/>
              </a:srgbClr>
            </a:solidFill>
          </p:spPr>
          <p:txBody>
            <a:bodyPr/>
            <a:lstStyle/>
            <a:p/>
          </p:txBody>
        </p:sp>
        <p:sp>
          <p:nvSpPr>
            <p:cNvPr id="26" name="rc26"/>
            <p:cNvSpPr/>
            <p:nvPr/>
          </p:nvSpPr>
          <p:spPr>
            <a:xfrm>
              <a:off x="1661536" y="3663740"/>
              <a:ext cx="328736" cy="209900"/>
            </a:xfrm>
            <a:prstGeom prst="rect">
              <a:avLst/>
            </a:prstGeom>
            <a:solidFill>
              <a:srgbClr val="1CABE2">
                <a:alpha val="100000"/>
              </a:srgbClr>
            </a:solidFill>
          </p:spPr>
          <p:txBody>
            <a:bodyPr/>
            <a:lstStyle/>
            <a:p/>
          </p:txBody>
        </p:sp>
        <p:sp>
          <p:nvSpPr>
            <p:cNvPr id="27" name="rc27"/>
            <p:cNvSpPr/>
            <p:nvPr/>
          </p:nvSpPr>
          <p:spPr>
            <a:xfrm>
              <a:off x="2026799" y="3655197"/>
              <a:ext cx="328736" cy="218442"/>
            </a:xfrm>
            <a:prstGeom prst="rect">
              <a:avLst/>
            </a:prstGeom>
            <a:solidFill>
              <a:srgbClr val="1CABE2">
                <a:alpha val="100000"/>
              </a:srgbClr>
            </a:solidFill>
          </p:spPr>
          <p:txBody>
            <a:bodyPr/>
            <a:lstStyle/>
            <a:p/>
          </p:txBody>
        </p:sp>
        <p:sp>
          <p:nvSpPr>
            <p:cNvPr id="28" name="rc28"/>
            <p:cNvSpPr/>
            <p:nvPr/>
          </p:nvSpPr>
          <p:spPr>
            <a:xfrm>
              <a:off x="2392062" y="3424551"/>
              <a:ext cx="328736" cy="449088"/>
            </a:xfrm>
            <a:prstGeom prst="rect">
              <a:avLst/>
            </a:prstGeom>
            <a:solidFill>
              <a:srgbClr val="1CABE2">
                <a:alpha val="100000"/>
              </a:srgbClr>
            </a:solidFill>
          </p:spPr>
          <p:txBody>
            <a:bodyPr/>
            <a:lstStyle/>
            <a:p/>
          </p:txBody>
        </p:sp>
        <p:sp>
          <p:nvSpPr>
            <p:cNvPr id="29" name="rc29"/>
            <p:cNvSpPr/>
            <p:nvPr/>
          </p:nvSpPr>
          <p:spPr>
            <a:xfrm>
              <a:off x="2757325" y="3579535"/>
              <a:ext cx="328736" cy="294104"/>
            </a:xfrm>
            <a:prstGeom prst="rect">
              <a:avLst/>
            </a:prstGeom>
            <a:solidFill>
              <a:srgbClr val="1CABE2">
                <a:alpha val="100000"/>
              </a:srgbClr>
            </a:solidFill>
          </p:spPr>
          <p:txBody>
            <a:bodyPr/>
            <a:lstStyle/>
            <a:p/>
          </p:txBody>
        </p:sp>
        <p:sp>
          <p:nvSpPr>
            <p:cNvPr id="30" name="rc30"/>
            <p:cNvSpPr/>
            <p:nvPr/>
          </p:nvSpPr>
          <p:spPr>
            <a:xfrm>
              <a:off x="3122587" y="3685706"/>
              <a:ext cx="328736" cy="187933"/>
            </a:xfrm>
            <a:prstGeom prst="rect">
              <a:avLst/>
            </a:prstGeom>
            <a:solidFill>
              <a:srgbClr val="1CABE2">
                <a:alpha val="100000"/>
              </a:srgbClr>
            </a:solidFill>
          </p:spPr>
          <p:txBody>
            <a:bodyPr/>
            <a:lstStyle/>
            <a:p/>
          </p:txBody>
        </p:sp>
        <p:sp>
          <p:nvSpPr>
            <p:cNvPr id="31" name="rc31"/>
            <p:cNvSpPr/>
            <p:nvPr/>
          </p:nvSpPr>
          <p:spPr>
            <a:xfrm>
              <a:off x="3487850" y="3680824"/>
              <a:ext cx="328736" cy="192815"/>
            </a:xfrm>
            <a:prstGeom prst="rect">
              <a:avLst/>
            </a:prstGeom>
            <a:solidFill>
              <a:srgbClr val="1CABE2">
                <a:alpha val="100000"/>
              </a:srgbClr>
            </a:solidFill>
          </p:spPr>
          <p:txBody>
            <a:bodyPr/>
            <a:lstStyle/>
            <a:p/>
          </p:txBody>
        </p:sp>
        <p:sp>
          <p:nvSpPr>
            <p:cNvPr id="32" name="rc32"/>
            <p:cNvSpPr/>
            <p:nvPr/>
          </p:nvSpPr>
          <p:spPr>
            <a:xfrm>
              <a:off x="3853113" y="3680824"/>
              <a:ext cx="328736" cy="192815"/>
            </a:xfrm>
            <a:prstGeom prst="rect">
              <a:avLst/>
            </a:prstGeom>
            <a:solidFill>
              <a:srgbClr val="1CABE2">
                <a:alpha val="100000"/>
              </a:srgbClr>
            </a:solidFill>
          </p:spPr>
          <p:txBody>
            <a:bodyPr/>
            <a:lstStyle/>
            <a:p/>
          </p:txBody>
        </p:sp>
        <p:sp>
          <p:nvSpPr>
            <p:cNvPr id="33" name="rc33"/>
            <p:cNvSpPr/>
            <p:nvPr/>
          </p:nvSpPr>
          <p:spPr>
            <a:xfrm>
              <a:off x="4218376" y="3584417"/>
              <a:ext cx="328736" cy="289222"/>
            </a:xfrm>
            <a:prstGeom prst="rect">
              <a:avLst/>
            </a:prstGeom>
            <a:solidFill>
              <a:srgbClr val="1CABE2">
                <a:alpha val="100000"/>
              </a:srgbClr>
            </a:solidFill>
          </p:spPr>
          <p:txBody>
            <a:bodyPr/>
            <a:lstStyle/>
            <a:p/>
          </p:txBody>
        </p:sp>
        <p:sp>
          <p:nvSpPr>
            <p:cNvPr id="34" name="rc34"/>
            <p:cNvSpPr/>
            <p:nvPr/>
          </p:nvSpPr>
          <p:spPr>
            <a:xfrm>
              <a:off x="4583638" y="3496552"/>
              <a:ext cx="328736" cy="377087"/>
            </a:xfrm>
            <a:prstGeom prst="rect">
              <a:avLst/>
            </a:prstGeom>
            <a:solidFill>
              <a:srgbClr val="1CABE2">
                <a:alpha val="100000"/>
              </a:srgbClr>
            </a:solidFill>
          </p:spPr>
          <p:txBody>
            <a:bodyPr/>
            <a:lstStyle/>
            <a:p/>
          </p:txBody>
        </p:sp>
        <p:sp>
          <p:nvSpPr>
            <p:cNvPr id="35" name="rc35"/>
            <p:cNvSpPr/>
            <p:nvPr/>
          </p:nvSpPr>
          <p:spPr>
            <a:xfrm>
              <a:off x="4948901" y="3590519"/>
              <a:ext cx="328736" cy="283121"/>
            </a:xfrm>
            <a:prstGeom prst="rect">
              <a:avLst/>
            </a:prstGeom>
            <a:solidFill>
              <a:srgbClr val="1CABE2">
                <a:alpha val="100000"/>
              </a:srgbClr>
            </a:solidFill>
          </p:spPr>
          <p:txBody>
            <a:bodyPr/>
            <a:lstStyle/>
            <a:p/>
          </p:txBody>
        </p:sp>
        <p:sp>
          <p:nvSpPr>
            <p:cNvPr id="36" name="rc36"/>
            <p:cNvSpPr/>
            <p:nvPr/>
          </p:nvSpPr>
          <p:spPr>
            <a:xfrm>
              <a:off x="5314164" y="3414788"/>
              <a:ext cx="328736" cy="458851"/>
            </a:xfrm>
            <a:prstGeom prst="rect">
              <a:avLst/>
            </a:prstGeom>
            <a:solidFill>
              <a:srgbClr val="1CABE2">
                <a:alpha val="100000"/>
              </a:srgbClr>
            </a:solidFill>
          </p:spPr>
          <p:txBody>
            <a:bodyPr/>
            <a:lstStyle/>
            <a:p/>
          </p:txBody>
        </p:sp>
        <p:sp>
          <p:nvSpPr>
            <p:cNvPr id="37" name="rc37"/>
            <p:cNvSpPr/>
            <p:nvPr/>
          </p:nvSpPr>
          <p:spPr>
            <a:xfrm>
              <a:off x="5679427" y="3342788"/>
              <a:ext cx="328736" cy="530851"/>
            </a:xfrm>
            <a:prstGeom prst="rect">
              <a:avLst/>
            </a:prstGeom>
            <a:solidFill>
              <a:srgbClr val="1CABE2">
                <a:alpha val="100000"/>
              </a:srgbClr>
            </a:solidFill>
          </p:spPr>
          <p:txBody>
            <a:bodyPr/>
            <a:lstStyle/>
            <a:p/>
          </p:txBody>
        </p:sp>
        <p:sp>
          <p:nvSpPr>
            <p:cNvPr id="38" name="rc38"/>
            <p:cNvSpPr/>
            <p:nvPr/>
          </p:nvSpPr>
          <p:spPr>
            <a:xfrm>
              <a:off x="6044690" y="3346449"/>
              <a:ext cx="328736" cy="527190"/>
            </a:xfrm>
            <a:prstGeom prst="rect">
              <a:avLst/>
            </a:prstGeom>
            <a:solidFill>
              <a:srgbClr val="1CABE2">
                <a:alpha val="100000"/>
              </a:srgbClr>
            </a:solidFill>
          </p:spPr>
          <p:txBody>
            <a:bodyPr/>
            <a:lstStyle/>
            <a:p/>
          </p:txBody>
        </p:sp>
        <p:sp>
          <p:nvSpPr>
            <p:cNvPr id="39" name="rc39"/>
            <p:cNvSpPr/>
            <p:nvPr/>
          </p:nvSpPr>
          <p:spPr>
            <a:xfrm>
              <a:off x="6409952" y="3353771"/>
              <a:ext cx="328736" cy="519868"/>
            </a:xfrm>
            <a:prstGeom prst="rect">
              <a:avLst/>
            </a:prstGeom>
            <a:solidFill>
              <a:srgbClr val="1CABE2">
                <a:alpha val="100000"/>
              </a:srgbClr>
            </a:solidFill>
          </p:spPr>
          <p:txBody>
            <a:bodyPr/>
            <a:lstStyle/>
            <a:p/>
          </p:txBody>
        </p:sp>
        <p:sp>
          <p:nvSpPr>
            <p:cNvPr id="40" name="rc40"/>
            <p:cNvSpPr/>
            <p:nvPr/>
          </p:nvSpPr>
          <p:spPr>
            <a:xfrm>
              <a:off x="6775215" y="3359873"/>
              <a:ext cx="328736" cy="513767"/>
            </a:xfrm>
            <a:prstGeom prst="rect">
              <a:avLst/>
            </a:prstGeom>
            <a:solidFill>
              <a:srgbClr val="1CABE2">
                <a:alpha val="100000"/>
              </a:srgbClr>
            </a:solidFill>
          </p:spPr>
          <p:txBody>
            <a:bodyPr/>
            <a:lstStyle/>
            <a:p/>
          </p:txBody>
        </p:sp>
        <p:sp>
          <p:nvSpPr>
            <p:cNvPr id="41" name="rc41"/>
            <p:cNvSpPr/>
            <p:nvPr/>
          </p:nvSpPr>
          <p:spPr>
            <a:xfrm>
              <a:off x="7140478" y="3274448"/>
              <a:ext cx="328736" cy="599191"/>
            </a:xfrm>
            <a:prstGeom prst="rect">
              <a:avLst/>
            </a:prstGeom>
            <a:solidFill>
              <a:srgbClr val="1CABE2">
                <a:alpha val="100000"/>
              </a:srgbClr>
            </a:solidFill>
          </p:spPr>
          <p:txBody>
            <a:bodyPr/>
            <a:lstStyle/>
            <a:p/>
          </p:txBody>
        </p:sp>
        <p:sp>
          <p:nvSpPr>
            <p:cNvPr id="42" name="rc42"/>
            <p:cNvSpPr/>
            <p:nvPr/>
          </p:nvSpPr>
          <p:spPr>
            <a:xfrm>
              <a:off x="7505741" y="3278109"/>
              <a:ext cx="328736" cy="595530"/>
            </a:xfrm>
            <a:prstGeom prst="rect">
              <a:avLst/>
            </a:prstGeom>
            <a:solidFill>
              <a:srgbClr val="1CABE2">
                <a:alpha val="100000"/>
              </a:srgbClr>
            </a:solidFill>
          </p:spPr>
          <p:txBody>
            <a:bodyPr/>
            <a:lstStyle/>
            <a:p/>
          </p:txBody>
        </p:sp>
        <p:sp>
          <p:nvSpPr>
            <p:cNvPr id="43" name="rc43"/>
            <p:cNvSpPr/>
            <p:nvPr/>
          </p:nvSpPr>
          <p:spPr>
            <a:xfrm>
              <a:off x="7871004" y="3185363"/>
              <a:ext cx="328736" cy="688276"/>
            </a:xfrm>
            <a:prstGeom prst="rect">
              <a:avLst/>
            </a:prstGeom>
            <a:solidFill>
              <a:srgbClr val="1CABE2">
                <a:alpha val="100000"/>
              </a:srgbClr>
            </a:solidFill>
          </p:spPr>
          <p:txBody>
            <a:bodyPr/>
            <a:lstStyle/>
            <a:p/>
          </p:txBody>
        </p:sp>
        <p:sp>
          <p:nvSpPr>
            <p:cNvPr id="44" name="rc44"/>
            <p:cNvSpPr/>
            <p:nvPr/>
          </p:nvSpPr>
          <p:spPr>
            <a:xfrm>
              <a:off x="1296273" y="2858309"/>
              <a:ext cx="328736" cy="507665"/>
            </a:xfrm>
            <a:prstGeom prst="rect">
              <a:avLst/>
            </a:prstGeom>
            <a:solidFill>
              <a:srgbClr val="B3B3B3">
                <a:alpha val="100000"/>
              </a:srgbClr>
            </a:solidFill>
          </p:spPr>
          <p:txBody>
            <a:bodyPr/>
            <a:lstStyle/>
            <a:p/>
          </p:txBody>
        </p:sp>
        <p:sp>
          <p:nvSpPr>
            <p:cNvPr id="45" name="rc45"/>
            <p:cNvSpPr/>
            <p:nvPr/>
          </p:nvSpPr>
          <p:spPr>
            <a:xfrm>
              <a:off x="1661536" y="3034039"/>
              <a:ext cx="328736" cy="629700"/>
            </a:xfrm>
            <a:prstGeom prst="rect">
              <a:avLst/>
            </a:prstGeom>
            <a:solidFill>
              <a:srgbClr val="B3B3B3">
                <a:alpha val="100000"/>
              </a:srgbClr>
            </a:solidFill>
          </p:spPr>
          <p:txBody>
            <a:bodyPr/>
            <a:lstStyle/>
            <a:p/>
          </p:txBody>
        </p:sp>
        <p:sp>
          <p:nvSpPr>
            <p:cNvPr id="46" name="rc46"/>
            <p:cNvSpPr/>
            <p:nvPr/>
          </p:nvSpPr>
          <p:spPr>
            <a:xfrm>
              <a:off x="2026799" y="3326923"/>
              <a:ext cx="328736" cy="328273"/>
            </a:xfrm>
            <a:prstGeom prst="rect">
              <a:avLst/>
            </a:prstGeom>
            <a:solidFill>
              <a:srgbClr val="B3B3B3">
                <a:alpha val="100000"/>
              </a:srgbClr>
            </a:solidFill>
          </p:spPr>
          <p:txBody>
            <a:bodyPr/>
            <a:lstStyle/>
            <a:p/>
          </p:txBody>
        </p:sp>
        <p:sp>
          <p:nvSpPr>
            <p:cNvPr id="47" name="rc47"/>
            <p:cNvSpPr/>
            <p:nvPr/>
          </p:nvSpPr>
          <p:spPr>
            <a:xfrm>
              <a:off x="2392062" y="2976683"/>
              <a:ext cx="328736" cy="447868"/>
            </a:xfrm>
            <a:prstGeom prst="rect">
              <a:avLst/>
            </a:prstGeom>
            <a:solidFill>
              <a:srgbClr val="B3B3B3">
                <a:alpha val="100000"/>
              </a:srgbClr>
            </a:solidFill>
          </p:spPr>
          <p:txBody>
            <a:bodyPr/>
            <a:lstStyle/>
            <a:p/>
          </p:txBody>
        </p:sp>
        <p:sp>
          <p:nvSpPr>
            <p:cNvPr id="48" name="rc48"/>
            <p:cNvSpPr/>
            <p:nvPr/>
          </p:nvSpPr>
          <p:spPr>
            <a:xfrm>
              <a:off x="2757325" y="3285431"/>
              <a:ext cx="328736" cy="294104"/>
            </a:xfrm>
            <a:prstGeom prst="rect">
              <a:avLst/>
            </a:prstGeom>
            <a:solidFill>
              <a:srgbClr val="B3B3B3">
                <a:alpha val="100000"/>
              </a:srgbClr>
            </a:solidFill>
          </p:spPr>
          <p:txBody>
            <a:bodyPr/>
            <a:lstStyle/>
            <a:p/>
          </p:txBody>
        </p:sp>
        <p:sp>
          <p:nvSpPr>
            <p:cNvPr id="49" name="rc49"/>
            <p:cNvSpPr/>
            <p:nvPr/>
          </p:nvSpPr>
          <p:spPr>
            <a:xfrm>
              <a:off x="3122587" y="3405026"/>
              <a:ext cx="328736" cy="280680"/>
            </a:xfrm>
            <a:prstGeom prst="rect">
              <a:avLst/>
            </a:prstGeom>
            <a:solidFill>
              <a:srgbClr val="B3B3B3">
                <a:alpha val="100000"/>
              </a:srgbClr>
            </a:solidFill>
          </p:spPr>
          <p:txBody>
            <a:bodyPr/>
            <a:lstStyle/>
            <a:p/>
          </p:txBody>
        </p:sp>
        <p:sp>
          <p:nvSpPr>
            <p:cNvPr id="50" name="rc50"/>
            <p:cNvSpPr/>
            <p:nvPr/>
          </p:nvSpPr>
          <p:spPr>
            <a:xfrm>
              <a:off x="3487850" y="3295194"/>
              <a:ext cx="328736" cy="385630"/>
            </a:xfrm>
            <a:prstGeom prst="rect">
              <a:avLst/>
            </a:prstGeom>
            <a:solidFill>
              <a:srgbClr val="B3B3B3">
                <a:alpha val="100000"/>
              </a:srgbClr>
            </a:solidFill>
          </p:spPr>
          <p:txBody>
            <a:bodyPr/>
            <a:lstStyle/>
            <a:p/>
          </p:txBody>
        </p:sp>
        <p:sp>
          <p:nvSpPr>
            <p:cNvPr id="51" name="rc51"/>
            <p:cNvSpPr/>
            <p:nvPr/>
          </p:nvSpPr>
          <p:spPr>
            <a:xfrm>
              <a:off x="3853113" y="3293974"/>
              <a:ext cx="328736" cy="386850"/>
            </a:xfrm>
            <a:prstGeom prst="rect">
              <a:avLst/>
            </a:prstGeom>
            <a:solidFill>
              <a:srgbClr val="B3B3B3">
                <a:alpha val="100000"/>
              </a:srgbClr>
            </a:solidFill>
          </p:spPr>
          <p:txBody>
            <a:bodyPr/>
            <a:lstStyle/>
            <a:p/>
          </p:txBody>
        </p:sp>
        <p:sp>
          <p:nvSpPr>
            <p:cNvPr id="52" name="rc52"/>
            <p:cNvSpPr/>
            <p:nvPr/>
          </p:nvSpPr>
          <p:spPr>
            <a:xfrm>
              <a:off x="4218376" y="3005971"/>
              <a:ext cx="328736" cy="578445"/>
            </a:xfrm>
            <a:prstGeom prst="rect">
              <a:avLst/>
            </a:prstGeom>
            <a:solidFill>
              <a:srgbClr val="B3B3B3">
                <a:alpha val="100000"/>
              </a:srgbClr>
            </a:solidFill>
          </p:spPr>
          <p:txBody>
            <a:bodyPr/>
            <a:lstStyle/>
            <a:p/>
          </p:txBody>
        </p:sp>
        <p:sp>
          <p:nvSpPr>
            <p:cNvPr id="53" name="rc53"/>
            <p:cNvSpPr/>
            <p:nvPr/>
          </p:nvSpPr>
          <p:spPr>
            <a:xfrm>
              <a:off x="4583638" y="2835122"/>
              <a:ext cx="328736" cy="661429"/>
            </a:xfrm>
            <a:prstGeom prst="rect">
              <a:avLst/>
            </a:prstGeom>
            <a:solidFill>
              <a:srgbClr val="B3B3B3">
                <a:alpha val="100000"/>
              </a:srgbClr>
            </a:solidFill>
          </p:spPr>
          <p:txBody>
            <a:bodyPr/>
            <a:lstStyle/>
            <a:p/>
          </p:txBody>
        </p:sp>
        <p:sp>
          <p:nvSpPr>
            <p:cNvPr id="54" name="rc54"/>
            <p:cNvSpPr/>
            <p:nvPr/>
          </p:nvSpPr>
          <p:spPr>
            <a:xfrm>
              <a:off x="4948901" y="2836343"/>
              <a:ext cx="328736" cy="754175"/>
            </a:xfrm>
            <a:prstGeom prst="rect">
              <a:avLst/>
            </a:prstGeom>
            <a:solidFill>
              <a:srgbClr val="B3B3B3">
                <a:alpha val="100000"/>
              </a:srgbClr>
            </a:solidFill>
          </p:spPr>
          <p:txBody>
            <a:bodyPr/>
            <a:lstStyle/>
            <a:p/>
          </p:txBody>
        </p:sp>
        <p:sp>
          <p:nvSpPr>
            <p:cNvPr id="55" name="rc55"/>
            <p:cNvSpPr/>
            <p:nvPr/>
          </p:nvSpPr>
          <p:spPr>
            <a:xfrm>
              <a:off x="5314164" y="2681358"/>
              <a:ext cx="328736" cy="733429"/>
            </a:xfrm>
            <a:prstGeom prst="rect">
              <a:avLst/>
            </a:prstGeom>
            <a:solidFill>
              <a:srgbClr val="B3B3B3">
                <a:alpha val="100000"/>
              </a:srgbClr>
            </a:solidFill>
          </p:spPr>
          <p:txBody>
            <a:bodyPr/>
            <a:lstStyle/>
            <a:p/>
          </p:txBody>
        </p:sp>
        <p:sp>
          <p:nvSpPr>
            <p:cNvPr id="56" name="rc56"/>
            <p:cNvSpPr/>
            <p:nvPr/>
          </p:nvSpPr>
          <p:spPr>
            <a:xfrm>
              <a:off x="5679427" y="2634985"/>
              <a:ext cx="328736" cy="707802"/>
            </a:xfrm>
            <a:prstGeom prst="rect">
              <a:avLst/>
            </a:prstGeom>
            <a:solidFill>
              <a:srgbClr val="B3B3B3">
                <a:alpha val="100000"/>
              </a:srgbClr>
            </a:solidFill>
          </p:spPr>
          <p:txBody>
            <a:bodyPr/>
            <a:lstStyle/>
            <a:p/>
          </p:txBody>
        </p:sp>
        <p:sp>
          <p:nvSpPr>
            <p:cNvPr id="57" name="rc57"/>
            <p:cNvSpPr/>
            <p:nvPr/>
          </p:nvSpPr>
          <p:spPr>
            <a:xfrm>
              <a:off x="6044690" y="2730172"/>
              <a:ext cx="328736" cy="616276"/>
            </a:xfrm>
            <a:prstGeom prst="rect">
              <a:avLst/>
            </a:prstGeom>
            <a:solidFill>
              <a:srgbClr val="B3B3B3">
                <a:alpha val="100000"/>
              </a:srgbClr>
            </a:solidFill>
          </p:spPr>
          <p:txBody>
            <a:bodyPr/>
            <a:lstStyle/>
            <a:p/>
          </p:txBody>
        </p:sp>
        <p:sp>
          <p:nvSpPr>
            <p:cNvPr id="58" name="rc58"/>
            <p:cNvSpPr/>
            <p:nvPr/>
          </p:nvSpPr>
          <p:spPr>
            <a:xfrm>
              <a:off x="6409952" y="2487323"/>
              <a:ext cx="328736" cy="866447"/>
            </a:xfrm>
            <a:prstGeom prst="rect">
              <a:avLst/>
            </a:prstGeom>
            <a:solidFill>
              <a:srgbClr val="B3B3B3">
                <a:alpha val="100000"/>
              </a:srgbClr>
            </a:solidFill>
          </p:spPr>
          <p:txBody>
            <a:bodyPr/>
            <a:lstStyle/>
            <a:p/>
          </p:txBody>
        </p:sp>
        <p:sp>
          <p:nvSpPr>
            <p:cNvPr id="59" name="rc59"/>
            <p:cNvSpPr/>
            <p:nvPr/>
          </p:nvSpPr>
          <p:spPr>
            <a:xfrm>
              <a:off x="6775215" y="2416543"/>
              <a:ext cx="328736" cy="943329"/>
            </a:xfrm>
            <a:prstGeom prst="rect">
              <a:avLst/>
            </a:prstGeom>
            <a:solidFill>
              <a:srgbClr val="B3B3B3">
                <a:alpha val="100000"/>
              </a:srgbClr>
            </a:solidFill>
          </p:spPr>
          <p:txBody>
            <a:bodyPr/>
            <a:lstStyle/>
            <a:p/>
          </p:txBody>
        </p:sp>
        <p:sp>
          <p:nvSpPr>
            <p:cNvPr id="60" name="rc60"/>
            <p:cNvSpPr/>
            <p:nvPr/>
          </p:nvSpPr>
          <p:spPr>
            <a:xfrm>
              <a:off x="7140478" y="2162710"/>
              <a:ext cx="328736" cy="1111738"/>
            </a:xfrm>
            <a:prstGeom prst="rect">
              <a:avLst/>
            </a:prstGeom>
            <a:solidFill>
              <a:srgbClr val="B3B3B3">
                <a:alpha val="100000"/>
              </a:srgbClr>
            </a:solidFill>
          </p:spPr>
          <p:txBody>
            <a:bodyPr/>
            <a:lstStyle/>
            <a:p/>
          </p:txBody>
        </p:sp>
        <p:sp>
          <p:nvSpPr>
            <p:cNvPr id="61" name="rc61"/>
            <p:cNvSpPr/>
            <p:nvPr/>
          </p:nvSpPr>
          <p:spPr>
            <a:xfrm>
              <a:off x="7505741" y="2257897"/>
              <a:ext cx="328736" cy="1020211"/>
            </a:xfrm>
            <a:prstGeom prst="rect">
              <a:avLst/>
            </a:prstGeom>
            <a:solidFill>
              <a:srgbClr val="B3B3B3">
                <a:alpha val="100000"/>
              </a:srgbClr>
            </a:solidFill>
          </p:spPr>
          <p:txBody>
            <a:bodyPr/>
            <a:lstStyle/>
            <a:p/>
          </p:txBody>
        </p:sp>
        <p:sp>
          <p:nvSpPr>
            <p:cNvPr id="62" name="rc62"/>
            <p:cNvSpPr/>
            <p:nvPr/>
          </p:nvSpPr>
          <p:spPr>
            <a:xfrm>
              <a:off x="7871004" y="2239592"/>
              <a:ext cx="328736" cy="945770"/>
            </a:xfrm>
            <a:prstGeom prst="rect">
              <a:avLst/>
            </a:prstGeom>
            <a:solidFill>
              <a:srgbClr val="B3B3B3">
                <a:alpha val="100000"/>
              </a:srgbClr>
            </a:solidFill>
          </p:spPr>
          <p:txBody>
            <a:bodyPr/>
            <a:lstStyle/>
            <a:p/>
          </p:txBody>
        </p:sp>
        <p:sp>
          <p:nvSpPr>
            <p:cNvPr id="63" name="pl63"/>
            <p:cNvSpPr/>
            <p:nvPr/>
          </p:nvSpPr>
          <p:spPr>
            <a:xfrm>
              <a:off x="1460642" y="1079121"/>
              <a:ext cx="6574730" cy="171092"/>
            </a:xfrm>
            <a:custGeom>
              <a:avLst/>
              <a:pathLst>
                <a:path w="6574730" h="171092">
                  <a:moveTo>
                    <a:pt x="0" y="85546"/>
                  </a:moveTo>
                  <a:lnTo>
                    <a:pt x="365262" y="0"/>
                  </a:lnTo>
                  <a:lnTo>
                    <a:pt x="730525" y="0"/>
                  </a:lnTo>
                  <a:lnTo>
                    <a:pt x="1095788" y="57030"/>
                  </a:lnTo>
                  <a:lnTo>
                    <a:pt x="1461051" y="28515"/>
                  </a:lnTo>
                  <a:lnTo>
                    <a:pt x="1826313" y="0"/>
                  </a:lnTo>
                  <a:lnTo>
                    <a:pt x="2191576" y="0"/>
                  </a:lnTo>
                  <a:lnTo>
                    <a:pt x="2556839" y="0"/>
                  </a:lnTo>
                  <a:lnTo>
                    <a:pt x="2922102" y="28515"/>
                  </a:lnTo>
                  <a:lnTo>
                    <a:pt x="3287365" y="57030"/>
                  </a:lnTo>
                  <a:lnTo>
                    <a:pt x="3652627" y="28515"/>
                  </a:lnTo>
                  <a:lnTo>
                    <a:pt x="4017890" y="85546"/>
                  </a:lnTo>
                  <a:lnTo>
                    <a:pt x="4383153" y="114061"/>
                  </a:lnTo>
                  <a:lnTo>
                    <a:pt x="4748416" y="114061"/>
                  </a:lnTo>
                  <a:lnTo>
                    <a:pt x="5113679" y="114061"/>
                  </a:lnTo>
                  <a:lnTo>
                    <a:pt x="5478941" y="114061"/>
                  </a:lnTo>
                  <a:lnTo>
                    <a:pt x="5844204" y="142577"/>
                  </a:lnTo>
                  <a:lnTo>
                    <a:pt x="6209467" y="142577"/>
                  </a:lnTo>
                  <a:lnTo>
                    <a:pt x="6574730" y="171092"/>
                  </a:lnTo>
                </a:path>
              </a:pathLst>
            </a:custGeom>
            <a:ln w="27101" cap="flat">
              <a:solidFill>
                <a:srgbClr val="0058AB">
                  <a:alpha val="50196"/>
                </a:srgbClr>
              </a:solidFill>
              <a:prstDash val="solid"/>
              <a:round/>
            </a:ln>
          </p:spPr>
          <p:txBody>
            <a:bodyPr/>
            <a:lstStyle/>
            <a:p/>
          </p:txBody>
        </p:sp>
        <p:sp>
          <p:nvSpPr>
            <p:cNvPr id="64" name="pl64"/>
            <p:cNvSpPr/>
            <p:nvPr/>
          </p:nvSpPr>
          <p:spPr>
            <a:xfrm>
              <a:off x="1460642" y="1164668"/>
              <a:ext cx="6574730" cy="427732"/>
            </a:xfrm>
            <a:custGeom>
              <a:avLst/>
              <a:pathLst>
                <a:path w="6574730" h="427732">
                  <a:moveTo>
                    <a:pt x="0" y="142577"/>
                  </a:moveTo>
                  <a:lnTo>
                    <a:pt x="365262" y="85546"/>
                  </a:lnTo>
                  <a:lnTo>
                    <a:pt x="730525" y="0"/>
                  </a:lnTo>
                  <a:lnTo>
                    <a:pt x="1095788" y="85546"/>
                  </a:lnTo>
                  <a:lnTo>
                    <a:pt x="1461051" y="28515"/>
                  </a:lnTo>
                  <a:lnTo>
                    <a:pt x="1826313" y="0"/>
                  </a:lnTo>
                  <a:lnTo>
                    <a:pt x="2191576" y="28515"/>
                  </a:lnTo>
                  <a:lnTo>
                    <a:pt x="2556839" y="28515"/>
                  </a:lnTo>
                  <a:lnTo>
                    <a:pt x="2922102" y="114061"/>
                  </a:lnTo>
                  <a:lnTo>
                    <a:pt x="3287365" y="171092"/>
                  </a:lnTo>
                  <a:lnTo>
                    <a:pt x="3652627" y="171092"/>
                  </a:lnTo>
                  <a:lnTo>
                    <a:pt x="4017890" y="228123"/>
                  </a:lnTo>
                  <a:lnTo>
                    <a:pt x="4383153" y="256639"/>
                  </a:lnTo>
                  <a:lnTo>
                    <a:pt x="4748416" y="228123"/>
                  </a:lnTo>
                  <a:lnTo>
                    <a:pt x="5113679" y="313670"/>
                  </a:lnTo>
                  <a:lnTo>
                    <a:pt x="5478941" y="342185"/>
                  </a:lnTo>
                  <a:lnTo>
                    <a:pt x="5844204" y="427732"/>
                  </a:lnTo>
                  <a:lnTo>
                    <a:pt x="6209467" y="399216"/>
                  </a:lnTo>
                  <a:lnTo>
                    <a:pt x="6574730" y="399216"/>
                  </a:lnTo>
                </a:path>
              </a:pathLst>
            </a:custGeom>
            <a:ln w="27101" cap="flat">
              <a:solidFill>
                <a:srgbClr val="333333">
                  <a:alpha val="50196"/>
                </a:srgbClr>
              </a:solidFill>
              <a:prstDash val="solid"/>
              <a:round/>
            </a:ln>
          </p:spPr>
          <p:txBody>
            <a:bodyPr/>
            <a:lstStyle/>
            <a:p/>
          </p:txBody>
        </p:sp>
        <p:sp>
          <p:nvSpPr>
            <p:cNvPr id="65" name="tx65"/>
            <p:cNvSpPr/>
            <p:nvPr/>
          </p:nvSpPr>
          <p:spPr>
            <a:xfrm>
              <a:off x="6148768" y="103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66" name="tx66"/>
            <p:cNvSpPr/>
            <p:nvPr/>
          </p:nvSpPr>
          <p:spPr>
            <a:xfrm>
              <a:off x="6514031" y="103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67" name="tx67"/>
            <p:cNvSpPr/>
            <p:nvPr/>
          </p:nvSpPr>
          <p:spPr>
            <a:xfrm>
              <a:off x="6879294" y="103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68" name="tx68"/>
            <p:cNvSpPr/>
            <p:nvPr/>
          </p:nvSpPr>
          <p:spPr>
            <a:xfrm>
              <a:off x="7244557"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69" name="tx69"/>
            <p:cNvSpPr/>
            <p:nvPr/>
          </p:nvSpPr>
          <p:spPr>
            <a:xfrm>
              <a:off x="7609819"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0" name="tx70"/>
            <p:cNvSpPr/>
            <p:nvPr/>
          </p:nvSpPr>
          <p:spPr>
            <a:xfrm>
              <a:off x="7975082" y="1093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1" name="tx71"/>
            <p:cNvSpPr/>
            <p:nvPr/>
          </p:nvSpPr>
          <p:spPr>
            <a:xfrm>
              <a:off x="6148768" y="14454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87</a:t>
              </a:r>
            </a:p>
          </p:txBody>
        </p:sp>
        <p:sp>
          <p:nvSpPr>
            <p:cNvPr id="72" name="tx72"/>
            <p:cNvSpPr/>
            <p:nvPr/>
          </p:nvSpPr>
          <p:spPr>
            <a:xfrm>
              <a:off x="6514031" y="15310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84</a:t>
              </a:r>
            </a:p>
          </p:txBody>
        </p:sp>
        <p:sp>
          <p:nvSpPr>
            <p:cNvPr id="73" name="tx73"/>
            <p:cNvSpPr/>
            <p:nvPr/>
          </p:nvSpPr>
          <p:spPr>
            <a:xfrm>
              <a:off x="6879294" y="1559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83</a:t>
              </a:r>
            </a:p>
          </p:txBody>
        </p:sp>
        <p:sp>
          <p:nvSpPr>
            <p:cNvPr id="74" name="tx74"/>
            <p:cNvSpPr/>
            <p:nvPr/>
          </p:nvSpPr>
          <p:spPr>
            <a:xfrm>
              <a:off x="7244557" y="16450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80</a:t>
              </a:r>
            </a:p>
          </p:txBody>
        </p:sp>
        <p:sp>
          <p:nvSpPr>
            <p:cNvPr id="75" name="tx75"/>
            <p:cNvSpPr/>
            <p:nvPr/>
          </p:nvSpPr>
          <p:spPr>
            <a:xfrm>
              <a:off x="7609819" y="16165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81</a:t>
              </a:r>
            </a:p>
          </p:txBody>
        </p:sp>
        <p:sp>
          <p:nvSpPr>
            <p:cNvPr id="76" name="tx76"/>
            <p:cNvSpPr/>
            <p:nvPr/>
          </p:nvSpPr>
          <p:spPr>
            <a:xfrm>
              <a:off x="7975082" y="16165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81</a:t>
              </a:r>
            </a:p>
          </p:txBody>
        </p:sp>
        <p:sp>
          <p:nvSpPr>
            <p:cNvPr id="77" name="tx77"/>
            <p:cNvSpPr/>
            <p:nvPr/>
          </p:nvSpPr>
          <p:spPr>
            <a:xfrm>
              <a:off x="2814690" y="3167393"/>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78" name="tx78"/>
            <p:cNvSpPr/>
            <p:nvPr/>
          </p:nvSpPr>
          <p:spPr>
            <a:xfrm>
              <a:off x="4686208" y="2718407"/>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79" name="tx79"/>
            <p:cNvSpPr/>
            <p:nvPr/>
          </p:nvSpPr>
          <p:spPr>
            <a:xfrm>
              <a:off x="6147260" y="2613457"/>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80" name="tx80"/>
            <p:cNvSpPr/>
            <p:nvPr/>
          </p:nvSpPr>
          <p:spPr>
            <a:xfrm>
              <a:off x="6498972" y="237060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81" name="tx81"/>
            <p:cNvSpPr/>
            <p:nvPr/>
          </p:nvSpPr>
          <p:spPr>
            <a:xfrm>
              <a:off x="6864235" y="229982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82" name="tx82"/>
            <p:cNvSpPr/>
            <p:nvPr/>
          </p:nvSpPr>
          <p:spPr>
            <a:xfrm>
              <a:off x="7229497" y="204599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83" name="tx83"/>
            <p:cNvSpPr/>
            <p:nvPr/>
          </p:nvSpPr>
          <p:spPr>
            <a:xfrm>
              <a:off x="7594760" y="213980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84" name="tx84"/>
            <p:cNvSpPr/>
            <p:nvPr/>
          </p:nvSpPr>
          <p:spPr>
            <a:xfrm>
              <a:off x="7960023" y="212150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85" name="tx85"/>
            <p:cNvSpPr/>
            <p:nvPr/>
          </p:nvSpPr>
          <p:spPr>
            <a:xfrm>
              <a:off x="601089" y="3821525"/>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86" name="tx86"/>
            <p:cNvSpPr/>
            <p:nvPr/>
          </p:nvSpPr>
          <p:spPr>
            <a:xfrm>
              <a:off x="601089" y="32113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87" name="tx87"/>
            <p:cNvSpPr/>
            <p:nvPr/>
          </p:nvSpPr>
          <p:spPr>
            <a:xfrm>
              <a:off x="601089" y="2601176"/>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88" name="tx88"/>
            <p:cNvSpPr/>
            <p:nvPr/>
          </p:nvSpPr>
          <p:spPr>
            <a:xfrm>
              <a:off x="601089" y="199100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89" name="tx89"/>
            <p:cNvSpPr/>
            <p:nvPr/>
          </p:nvSpPr>
          <p:spPr>
            <a:xfrm>
              <a:off x="601089" y="1380827"/>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90" name="tx90"/>
            <p:cNvSpPr/>
            <p:nvPr/>
          </p:nvSpPr>
          <p:spPr>
            <a:xfrm>
              <a:off x="601089" y="77065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91" name="tx91"/>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2" name="tx92"/>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3" name="tx93"/>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4" name="tx94"/>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5" name="tx95"/>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6" name="tx96"/>
            <p:cNvSpPr/>
            <p:nvPr/>
          </p:nvSpPr>
          <p:spPr>
            <a:xfrm rot="-5400000">
              <a:off x="93893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276524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59156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605261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41787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7831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714840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7513629"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8789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06" name="tx106"/>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07" name="pl107"/>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08" name="pl108"/>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09" name="tx109"/>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10" name="tx110"/>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11" name="rc111"/>
            <p:cNvSpPr/>
            <p:nvPr/>
          </p:nvSpPr>
          <p:spPr>
            <a:xfrm>
              <a:off x="4663170" y="4778716"/>
              <a:ext cx="201456" cy="201456"/>
            </a:xfrm>
            <a:prstGeom prst="rect">
              <a:avLst/>
            </a:prstGeom>
            <a:solidFill>
              <a:srgbClr val="B3B3B3">
                <a:alpha val="100000"/>
              </a:srgbClr>
            </a:solidFill>
          </p:spPr>
          <p:txBody>
            <a:bodyPr/>
            <a:lstStyle/>
            <a:p/>
          </p:txBody>
        </p:sp>
        <p:sp>
          <p:nvSpPr>
            <p:cNvPr id="112" name="rc112"/>
            <p:cNvSpPr/>
            <p:nvPr/>
          </p:nvSpPr>
          <p:spPr>
            <a:xfrm>
              <a:off x="5565324" y="4778716"/>
              <a:ext cx="201456" cy="201456"/>
            </a:xfrm>
            <a:prstGeom prst="rect">
              <a:avLst/>
            </a:prstGeom>
            <a:solidFill>
              <a:srgbClr val="1CABE2">
                <a:alpha val="100000"/>
              </a:srgbClr>
            </a:solidFill>
          </p:spPr>
          <p:txBody>
            <a:bodyPr/>
            <a:lstStyle/>
            <a:p/>
          </p:txBody>
        </p:sp>
        <p:sp>
          <p:nvSpPr>
            <p:cNvPr id="113" name="tx113"/>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14" name="tx114"/>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15" name="tx115"/>
            <p:cNvSpPr/>
            <p:nvPr/>
          </p:nvSpPr>
          <p:spPr>
            <a:xfrm>
              <a:off x="951100" y="467611"/>
              <a:ext cx="76973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Montenegro, 2006-2024</a:t>
              </a:r>
            </a:p>
          </p:txBody>
        </p:sp>
        <p:sp>
          <p:nvSpPr>
            <p:cNvPr id="116" name="pl116"/>
            <p:cNvSpPr/>
            <p:nvPr/>
          </p:nvSpPr>
          <p:spPr>
            <a:xfrm>
              <a:off x="258519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516304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774088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0" name="pl120"/>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2" name="pl122"/>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387411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645196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25" name="rc125"/>
            <p:cNvSpPr/>
            <p:nvPr/>
          </p:nvSpPr>
          <p:spPr>
            <a:xfrm>
              <a:off x="1296273" y="5650800"/>
              <a:ext cx="2227257" cy="164676"/>
            </a:xfrm>
            <a:prstGeom prst="rect">
              <a:avLst/>
            </a:prstGeom>
            <a:solidFill>
              <a:srgbClr val="1CABE2">
                <a:alpha val="100000"/>
              </a:srgbClr>
            </a:solidFill>
          </p:spPr>
          <p:txBody>
            <a:bodyPr/>
            <a:lstStyle/>
            <a:p/>
          </p:txBody>
        </p:sp>
        <p:sp>
          <p:nvSpPr>
            <p:cNvPr id="126" name="rc126"/>
            <p:cNvSpPr/>
            <p:nvPr/>
          </p:nvSpPr>
          <p:spPr>
            <a:xfrm>
              <a:off x="1296273" y="5444954"/>
              <a:ext cx="2515975" cy="164676"/>
            </a:xfrm>
            <a:prstGeom prst="rect">
              <a:avLst/>
            </a:prstGeom>
            <a:solidFill>
              <a:srgbClr val="1CABE2">
                <a:alpha val="100000"/>
              </a:srgbClr>
            </a:solidFill>
          </p:spPr>
          <p:txBody>
            <a:bodyPr/>
            <a:lstStyle/>
            <a:p/>
          </p:txBody>
        </p:sp>
        <p:sp>
          <p:nvSpPr>
            <p:cNvPr id="127" name="rc127"/>
            <p:cNvSpPr/>
            <p:nvPr/>
          </p:nvSpPr>
          <p:spPr>
            <a:xfrm>
              <a:off x="1296273" y="5239108"/>
              <a:ext cx="2907808" cy="164676"/>
            </a:xfrm>
            <a:prstGeom prst="rect">
              <a:avLst/>
            </a:prstGeom>
            <a:solidFill>
              <a:srgbClr val="1CABE2">
                <a:alpha val="100000"/>
              </a:srgbClr>
            </a:solidFill>
          </p:spPr>
          <p:txBody>
            <a:bodyPr/>
            <a:lstStyle/>
            <a:p/>
          </p:txBody>
        </p:sp>
        <p:sp>
          <p:nvSpPr>
            <p:cNvPr id="128" name="rc128"/>
            <p:cNvSpPr/>
            <p:nvPr/>
          </p:nvSpPr>
          <p:spPr>
            <a:xfrm>
              <a:off x="3523531" y="5650800"/>
              <a:ext cx="2603622" cy="164676"/>
            </a:xfrm>
            <a:prstGeom prst="rect">
              <a:avLst/>
            </a:prstGeom>
            <a:solidFill>
              <a:srgbClr val="B3B3B3">
                <a:alpha val="100000"/>
              </a:srgbClr>
            </a:solidFill>
          </p:spPr>
          <p:txBody>
            <a:bodyPr/>
            <a:lstStyle/>
            <a:p/>
          </p:txBody>
        </p:sp>
        <p:sp>
          <p:nvSpPr>
            <p:cNvPr id="129" name="rc129"/>
            <p:cNvSpPr/>
            <p:nvPr/>
          </p:nvSpPr>
          <p:spPr>
            <a:xfrm>
              <a:off x="3812249" y="5444954"/>
              <a:ext cx="4310155" cy="164676"/>
            </a:xfrm>
            <a:prstGeom prst="rect">
              <a:avLst/>
            </a:prstGeom>
            <a:solidFill>
              <a:srgbClr val="B3B3B3">
                <a:alpha val="100000"/>
              </a:srgbClr>
            </a:solidFill>
          </p:spPr>
          <p:txBody>
            <a:bodyPr/>
            <a:lstStyle/>
            <a:p/>
          </p:txBody>
        </p:sp>
        <p:sp>
          <p:nvSpPr>
            <p:cNvPr id="130" name="rc130"/>
            <p:cNvSpPr/>
            <p:nvPr/>
          </p:nvSpPr>
          <p:spPr>
            <a:xfrm>
              <a:off x="4204082" y="5239108"/>
              <a:ext cx="3995658" cy="164676"/>
            </a:xfrm>
            <a:prstGeom prst="rect">
              <a:avLst/>
            </a:prstGeom>
            <a:solidFill>
              <a:srgbClr val="B3B3B3">
                <a:alpha val="100000"/>
              </a:srgbClr>
            </a:solidFill>
          </p:spPr>
          <p:txBody>
            <a:bodyPr/>
            <a:lstStyle/>
            <a:p/>
          </p:txBody>
        </p:sp>
        <p:sp>
          <p:nvSpPr>
            <p:cNvPr id="131" name="tx131"/>
            <p:cNvSpPr/>
            <p:nvPr/>
          </p:nvSpPr>
          <p:spPr>
            <a:xfrm>
              <a:off x="6193072" y="569141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32" name="tx132"/>
            <p:cNvSpPr/>
            <p:nvPr/>
          </p:nvSpPr>
          <p:spPr>
            <a:xfrm>
              <a:off x="8202777" y="548410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a:t>
              </a:r>
            </a:p>
          </p:txBody>
        </p:sp>
        <p:sp>
          <p:nvSpPr>
            <p:cNvPr id="133" name="tx133"/>
            <p:cNvSpPr/>
            <p:nvPr/>
          </p:nvSpPr>
          <p:spPr>
            <a:xfrm>
              <a:off x="8280112" y="527825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a:t>
              </a:r>
            </a:p>
          </p:txBody>
        </p:sp>
        <p:sp>
          <p:nvSpPr>
            <p:cNvPr id="134" name="tx134"/>
            <p:cNvSpPr/>
            <p:nvPr/>
          </p:nvSpPr>
          <p:spPr>
            <a:xfrm>
              <a:off x="2295766" y="569000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35" name="tx135"/>
            <p:cNvSpPr/>
            <p:nvPr/>
          </p:nvSpPr>
          <p:spPr>
            <a:xfrm>
              <a:off x="2440126" y="548415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36" name="tx136"/>
            <p:cNvSpPr/>
            <p:nvPr/>
          </p:nvSpPr>
          <p:spPr>
            <a:xfrm>
              <a:off x="2684259" y="527972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37" name="tx137"/>
            <p:cNvSpPr/>
            <p:nvPr/>
          </p:nvSpPr>
          <p:spPr>
            <a:xfrm>
              <a:off x="4759424" y="569141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38" name="tx138"/>
            <p:cNvSpPr/>
            <p:nvPr/>
          </p:nvSpPr>
          <p:spPr>
            <a:xfrm>
              <a:off x="5901409" y="548556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39" name="tx139"/>
            <p:cNvSpPr/>
            <p:nvPr/>
          </p:nvSpPr>
          <p:spPr>
            <a:xfrm>
              <a:off x="6135993" y="527972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40" name="tx140"/>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1152583"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44" name="tx144"/>
            <p:cNvSpPr/>
            <p:nvPr/>
          </p:nvSpPr>
          <p:spPr>
            <a:xfrm>
              <a:off x="3730427"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45" name="tx145"/>
            <p:cNvSpPr/>
            <p:nvPr/>
          </p:nvSpPr>
          <p:spPr>
            <a:xfrm>
              <a:off x="6308271"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46" name="tx146"/>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7" name="tx147"/>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49" name="tx149"/>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Montenegro.
In 2024, DTP1 coverage in Montenegro remained relatively constant within 1% at 92%. There were &lt;1,000 children who missed out on any DTP vaccination (zero-dose children).
DTP3 coverage remained constant at 81% in 2024, leaving 1,000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976632" y="1065676"/>
              <a:ext cx="2563829" cy="171421"/>
            </a:xfrm>
            <a:custGeom>
              <a:avLst/>
              <a:pathLst>
                <a:path w="2563829" h="171421">
                  <a:moveTo>
                    <a:pt x="0" y="85710"/>
                  </a:moveTo>
                  <a:lnTo>
                    <a:pt x="142434" y="0"/>
                  </a:lnTo>
                  <a:lnTo>
                    <a:pt x="284869" y="0"/>
                  </a:lnTo>
                  <a:lnTo>
                    <a:pt x="427304" y="57140"/>
                  </a:lnTo>
                  <a:lnTo>
                    <a:pt x="569739" y="28570"/>
                  </a:lnTo>
                  <a:lnTo>
                    <a:pt x="712174" y="0"/>
                  </a:lnTo>
                  <a:lnTo>
                    <a:pt x="854609" y="0"/>
                  </a:lnTo>
                  <a:lnTo>
                    <a:pt x="997044" y="0"/>
                  </a:lnTo>
                  <a:lnTo>
                    <a:pt x="1139479" y="28570"/>
                  </a:lnTo>
                  <a:lnTo>
                    <a:pt x="1281914" y="57140"/>
                  </a:lnTo>
                  <a:lnTo>
                    <a:pt x="1424349" y="28570"/>
                  </a:lnTo>
                  <a:lnTo>
                    <a:pt x="1566784" y="85710"/>
                  </a:lnTo>
                  <a:lnTo>
                    <a:pt x="1709219" y="114281"/>
                  </a:lnTo>
                  <a:lnTo>
                    <a:pt x="1851654" y="114281"/>
                  </a:lnTo>
                  <a:lnTo>
                    <a:pt x="1994089" y="114281"/>
                  </a:lnTo>
                  <a:lnTo>
                    <a:pt x="2136524" y="114281"/>
                  </a:lnTo>
                  <a:lnTo>
                    <a:pt x="2278959" y="142851"/>
                  </a:lnTo>
                  <a:lnTo>
                    <a:pt x="2421394" y="142851"/>
                  </a:lnTo>
                  <a:lnTo>
                    <a:pt x="2563829" y="171421"/>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94246"/>
              <a:ext cx="3418439" cy="228562"/>
            </a:xfrm>
            <a:custGeom>
              <a:avLst/>
              <a:pathLst>
                <a:path w="3418439" h="228562">
                  <a:moveTo>
                    <a:pt x="0" y="57140"/>
                  </a:moveTo>
                  <a:lnTo>
                    <a:pt x="142434" y="28570"/>
                  </a:lnTo>
                  <a:lnTo>
                    <a:pt x="284869" y="142851"/>
                  </a:lnTo>
                  <a:lnTo>
                    <a:pt x="427304" y="228562"/>
                  </a:lnTo>
                  <a:lnTo>
                    <a:pt x="569739" y="142851"/>
                  </a:lnTo>
                  <a:lnTo>
                    <a:pt x="712174" y="57140"/>
                  </a:lnTo>
                  <a:lnTo>
                    <a:pt x="854609" y="57140"/>
                  </a:lnTo>
                  <a:lnTo>
                    <a:pt x="997044" y="0"/>
                  </a:lnTo>
                  <a:lnTo>
                    <a:pt x="1139479" y="28570"/>
                  </a:lnTo>
                  <a:lnTo>
                    <a:pt x="1281914" y="85710"/>
                  </a:lnTo>
                  <a:lnTo>
                    <a:pt x="1424349" y="142851"/>
                  </a:lnTo>
                  <a:lnTo>
                    <a:pt x="1566784" y="142851"/>
                  </a:lnTo>
                  <a:lnTo>
                    <a:pt x="1709219" y="57140"/>
                  </a:lnTo>
                  <a:lnTo>
                    <a:pt x="1851654" y="57140"/>
                  </a:lnTo>
                  <a:lnTo>
                    <a:pt x="1994089" y="114281"/>
                  </a:lnTo>
                  <a:lnTo>
                    <a:pt x="2136524" y="85710"/>
                  </a:lnTo>
                  <a:lnTo>
                    <a:pt x="2278959" y="142851"/>
                  </a:lnTo>
                  <a:lnTo>
                    <a:pt x="2421394" y="85710"/>
                  </a:lnTo>
                  <a:lnTo>
                    <a:pt x="2563829" y="0"/>
                  </a:lnTo>
                  <a:lnTo>
                    <a:pt x="2706264" y="28570"/>
                  </a:lnTo>
                  <a:lnTo>
                    <a:pt x="2848699" y="57140"/>
                  </a:lnTo>
                  <a:lnTo>
                    <a:pt x="2991134" y="57140"/>
                  </a:lnTo>
                  <a:lnTo>
                    <a:pt x="3133569" y="57140"/>
                  </a:lnTo>
                  <a:lnTo>
                    <a:pt x="3276004" y="28570"/>
                  </a:lnTo>
                  <a:lnTo>
                    <a:pt x="3418439" y="85710"/>
                  </a:lnTo>
                </a:path>
              </a:pathLst>
            </a:custGeom>
            <a:ln w="27101" cap="flat">
              <a:solidFill>
                <a:srgbClr val="961A49">
                  <a:alpha val="100000"/>
                </a:srgbClr>
              </a:solidFill>
              <a:prstDash val="solid"/>
              <a:round/>
            </a:ln>
          </p:spPr>
          <p:txBody>
            <a:bodyPr/>
            <a:lstStyle/>
            <a:p/>
          </p:txBody>
        </p:sp>
        <p:sp>
          <p:nvSpPr>
            <p:cNvPr id="24" name="pl24"/>
            <p:cNvSpPr/>
            <p:nvPr/>
          </p:nvSpPr>
          <p:spPr>
            <a:xfrm>
              <a:off x="1976632" y="1065676"/>
              <a:ext cx="2563829" cy="171421"/>
            </a:xfrm>
            <a:custGeom>
              <a:avLst/>
              <a:pathLst>
                <a:path w="2563829" h="171421">
                  <a:moveTo>
                    <a:pt x="0" y="85710"/>
                  </a:moveTo>
                  <a:lnTo>
                    <a:pt x="142434" y="0"/>
                  </a:lnTo>
                  <a:lnTo>
                    <a:pt x="284869" y="0"/>
                  </a:lnTo>
                  <a:lnTo>
                    <a:pt x="427304" y="57140"/>
                  </a:lnTo>
                  <a:lnTo>
                    <a:pt x="569739" y="28570"/>
                  </a:lnTo>
                  <a:lnTo>
                    <a:pt x="712174" y="0"/>
                  </a:lnTo>
                  <a:lnTo>
                    <a:pt x="854609" y="0"/>
                  </a:lnTo>
                  <a:lnTo>
                    <a:pt x="997044" y="0"/>
                  </a:lnTo>
                  <a:lnTo>
                    <a:pt x="1139479" y="28570"/>
                  </a:lnTo>
                  <a:lnTo>
                    <a:pt x="1281914" y="57140"/>
                  </a:lnTo>
                  <a:lnTo>
                    <a:pt x="1424349" y="28570"/>
                  </a:lnTo>
                  <a:lnTo>
                    <a:pt x="1566784" y="85710"/>
                  </a:lnTo>
                  <a:lnTo>
                    <a:pt x="1709219" y="114281"/>
                  </a:lnTo>
                  <a:lnTo>
                    <a:pt x="1851654" y="114281"/>
                  </a:lnTo>
                  <a:lnTo>
                    <a:pt x="1994089" y="114281"/>
                  </a:lnTo>
                  <a:lnTo>
                    <a:pt x="2136524" y="114281"/>
                  </a:lnTo>
                  <a:lnTo>
                    <a:pt x="2278959" y="142851"/>
                  </a:lnTo>
                  <a:lnTo>
                    <a:pt x="2421394" y="142851"/>
                  </a:lnTo>
                  <a:lnTo>
                    <a:pt x="2563829" y="171421"/>
                  </a:lnTo>
                </a:path>
              </a:pathLst>
            </a:custGeom>
            <a:ln w="43362" cap="flat">
              <a:solidFill>
                <a:srgbClr val="000000">
                  <a:alpha val="100000"/>
                </a:srgbClr>
              </a:solidFill>
              <a:prstDash val="solid"/>
              <a:round/>
            </a:ln>
          </p:spPr>
          <p:txBody>
            <a:bodyPr/>
            <a:lstStyle/>
            <a:p/>
          </p:txBody>
        </p:sp>
        <p:sp>
          <p:nvSpPr>
            <p:cNvPr id="25" name="pl25"/>
            <p:cNvSpPr/>
            <p:nvPr/>
          </p:nvSpPr>
          <p:spPr>
            <a:xfrm>
              <a:off x="2546372"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6" name="pl26"/>
            <p:cNvSpPr/>
            <p:nvPr/>
          </p:nvSpPr>
          <p:spPr>
            <a:xfrm>
              <a:off x="3258546"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7" name="pl27"/>
            <p:cNvSpPr/>
            <p:nvPr/>
          </p:nvSpPr>
          <p:spPr>
            <a:xfrm>
              <a:off x="3828286"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8" name="pl28"/>
            <p:cNvSpPr/>
            <p:nvPr/>
          </p:nvSpPr>
          <p:spPr>
            <a:xfrm>
              <a:off x="4398026"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9" name="pl29"/>
            <p:cNvSpPr/>
            <p:nvPr/>
          </p:nvSpPr>
          <p:spPr>
            <a:xfrm>
              <a:off x="4540461"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0" name="pl30"/>
            <p:cNvSpPr/>
            <p:nvPr/>
          </p:nvSpPr>
          <p:spPr>
            <a:xfrm>
              <a:off x="1976632" y="1065676"/>
              <a:ext cx="2563829" cy="171421"/>
            </a:xfrm>
            <a:custGeom>
              <a:avLst/>
              <a:pathLst>
                <a:path w="2563829" h="171421">
                  <a:moveTo>
                    <a:pt x="0" y="85710"/>
                  </a:moveTo>
                  <a:lnTo>
                    <a:pt x="142434" y="0"/>
                  </a:lnTo>
                  <a:lnTo>
                    <a:pt x="284869" y="0"/>
                  </a:lnTo>
                  <a:lnTo>
                    <a:pt x="427304" y="57140"/>
                  </a:lnTo>
                  <a:lnTo>
                    <a:pt x="569739" y="28570"/>
                  </a:lnTo>
                  <a:lnTo>
                    <a:pt x="712174" y="0"/>
                  </a:lnTo>
                  <a:lnTo>
                    <a:pt x="854609" y="0"/>
                  </a:lnTo>
                  <a:lnTo>
                    <a:pt x="997044" y="0"/>
                  </a:lnTo>
                  <a:lnTo>
                    <a:pt x="1139479" y="28570"/>
                  </a:lnTo>
                  <a:lnTo>
                    <a:pt x="1281914" y="57140"/>
                  </a:lnTo>
                  <a:lnTo>
                    <a:pt x="1424349" y="28570"/>
                  </a:lnTo>
                  <a:lnTo>
                    <a:pt x="1566784" y="85710"/>
                  </a:lnTo>
                  <a:lnTo>
                    <a:pt x="1709219" y="114281"/>
                  </a:lnTo>
                  <a:lnTo>
                    <a:pt x="1851654" y="114281"/>
                  </a:lnTo>
                  <a:lnTo>
                    <a:pt x="1994089" y="114281"/>
                  </a:lnTo>
                  <a:lnTo>
                    <a:pt x="2136524" y="114281"/>
                  </a:lnTo>
                  <a:lnTo>
                    <a:pt x="2278959" y="142851"/>
                  </a:lnTo>
                  <a:lnTo>
                    <a:pt x="2421394" y="142851"/>
                  </a:lnTo>
                  <a:lnTo>
                    <a:pt x="2563829" y="171421"/>
                  </a:lnTo>
                </a:path>
              </a:pathLst>
            </a:custGeom>
            <a:ln w="27101" cap="flat">
              <a:solidFill>
                <a:srgbClr val="0058AB">
                  <a:alpha val="100000"/>
                </a:srgbClr>
              </a:solidFill>
              <a:prstDash val="solid"/>
              <a:round/>
            </a:ln>
          </p:spPr>
          <p:txBody>
            <a:bodyPr/>
            <a:lstStyle/>
            <a:p/>
          </p:txBody>
        </p:sp>
        <p:sp>
          <p:nvSpPr>
            <p:cNvPr id="31" name="tx31"/>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2" name="tx32"/>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3" name="tx33"/>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4" name="tx34"/>
            <p:cNvSpPr/>
            <p:nvPr/>
          </p:nvSpPr>
          <p:spPr>
            <a:xfrm>
              <a:off x="4337737"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6" name="tx36"/>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37" name="tx37"/>
            <p:cNvSpPr/>
            <p:nvPr/>
          </p:nvSpPr>
          <p:spPr>
            <a:xfrm>
              <a:off x="4624867"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38" name="tx38"/>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 name="tx39"/>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0" name="tx40"/>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1" name="tx41"/>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2" name="tx42"/>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3" name="tx43"/>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4" name="tx44"/>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5" name="tx45"/>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6" name="tx46"/>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7" name="tx47"/>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8" name="tx48"/>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9" name="tx49"/>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0" name="tx50"/>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 name="pl51"/>
            <p:cNvSpPr/>
            <p:nvPr/>
          </p:nvSpPr>
          <p:spPr>
            <a:xfrm>
              <a:off x="158127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2" name="pl52"/>
            <p:cNvSpPr/>
            <p:nvPr/>
          </p:nvSpPr>
          <p:spPr>
            <a:xfrm>
              <a:off x="158127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3" name="pl53"/>
            <p:cNvSpPr/>
            <p:nvPr/>
          </p:nvSpPr>
          <p:spPr>
            <a:xfrm>
              <a:off x="268547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4" name="pl54"/>
            <p:cNvSpPr/>
            <p:nvPr/>
          </p:nvSpPr>
          <p:spPr>
            <a:xfrm>
              <a:off x="344792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5" name="tx55"/>
            <p:cNvSpPr/>
            <p:nvPr/>
          </p:nvSpPr>
          <p:spPr>
            <a:xfrm>
              <a:off x="1848371" y="4804015"/>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Montenegro</a:t>
              </a:r>
            </a:p>
          </p:txBody>
        </p:sp>
        <p:sp>
          <p:nvSpPr>
            <p:cNvPr id="56" name="tx56"/>
            <p:cNvSpPr/>
            <p:nvPr/>
          </p:nvSpPr>
          <p:spPr>
            <a:xfrm>
              <a:off x="295257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57" name="tx57"/>
            <p:cNvSpPr/>
            <p:nvPr/>
          </p:nvSpPr>
          <p:spPr>
            <a:xfrm>
              <a:off x="3715026"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58" name="tx58"/>
            <p:cNvSpPr/>
            <p:nvPr/>
          </p:nvSpPr>
          <p:spPr>
            <a:xfrm>
              <a:off x="1446061" y="472419"/>
              <a:ext cx="2770361"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Montenegro, 2000-2024</a:t>
              </a:r>
            </a:p>
          </p:txBody>
        </p:sp>
        <p:sp>
          <p:nvSpPr>
            <p:cNvPr id="59" name="pl59"/>
            <p:cNvSpPr/>
            <p:nvPr/>
          </p:nvSpPr>
          <p:spPr>
            <a:xfrm>
              <a:off x="5244538" y="3797381"/>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0" name="pl60"/>
            <p:cNvSpPr/>
            <p:nvPr/>
          </p:nvSpPr>
          <p:spPr>
            <a:xfrm>
              <a:off x="5244538" y="3115591"/>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1" name="pl61"/>
            <p:cNvSpPr/>
            <p:nvPr/>
          </p:nvSpPr>
          <p:spPr>
            <a:xfrm>
              <a:off x="5244538" y="2433801"/>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2" name="pl62"/>
            <p:cNvSpPr/>
            <p:nvPr/>
          </p:nvSpPr>
          <p:spPr>
            <a:xfrm>
              <a:off x="5244538" y="1752011"/>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3" name="pl63"/>
            <p:cNvSpPr/>
            <p:nvPr/>
          </p:nvSpPr>
          <p:spPr>
            <a:xfrm>
              <a:off x="5244538" y="1070221"/>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3456486"/>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5" name="pl65"/>
            <p:cNvSpPr/>
            <p:nvPr/>
          </p:nvSpPr>
          <p:spPr>
            <a:xfrm>
              <a:off x="5244538" y="2774696"/>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6" name="pl66"/>
            <p:cNvSpPr/>
            <p:nvPr/>
          </p:nvSpPr>
          <p:spPr>
            <a:xfrm>
              <a:off x="5244538" y="2092906"/>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7" name="pl67"/>
            <p:cNvSpPr/>
            <p:nvPr/>
          </p:nvSpPr>
          <p:spPr>
            <a:xfrm>
              <a:off x="5244538" y="1411116"/>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729326"/>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270070" y="2229264"/>
              <a:ext cx="2563829" cy="818148"/>
            </a:xfrm>
            <a:custGeom>
              <a:avLst/>
              <a:pathLst>
                <a:path w="2563829" h="818148">
                  <a:moveTo>
                    <a:pt x="0" y="409074"/>
                  </a:moveTo>
                  <a:lnTo>
                    <a:pt x="142434" y="0"/>
                  </a:lnTo>
                  <a:lnTo>
                    <a:pt x="284869" y="0"/>
                  </a:lnTo>
                  <a:lnTo>
                    <a:pt x="427304" y="272716"/>
                  </a:lnTo>
                  <a:lnTo>
                    <a:pt x="569739" y="136358"/>
                  </a:lnTo>
                  <a:lnTo>
                    <a:pt x="712174" y="0"/>
                  </a:lnTo>
                  <a:lnTo>
                    <a:pt x="854609" y="0"/>
                  </a:lnTo>
                  <a:lnTo>
                    <a:pt x="997044" y="0"/>
                  </a:lnTo>
                  <a:lnTo>
                    <a:pt x="1139479" y="136358"/>
                  </a:lnTo>
                  <a:lnTo>
                    <a:pt x="1281914" y="272716"/>
                  </a:lnTo>
                  <a:lnTo>
                    <a:pt x="1424349" y="136358"/>
                  </a:lnTo>
                  <a:lnTo>
                    <a:pt x="1566784" y="409074"/>
                  </a:lnTo>
                  <a:lnTo>
                    <a:pt x="1709219" y="545432"/>
                  </a:lnTo>
                  <a:lnTo>
                    <a:pt x="1851654" y="545432"/>
                  </a:lnTo>
                  <a:lnTo>
                    <a:pt x="1994089" y="545432"/>
                  </a:lnTo>
                  <a:lnTo>
                    <a:pt x="2136524" y="545432"/>
                  </a:lnTo>
                  <a:lnTo>
                    <a:pt x="2278959" y="681790"/>
                  </a:lnTo>
                  <a:lnTo>
                    <a:pt x="2421394" y="681790"/>
                  </a:lnTo>
                  <a:lnTo>
                    <a:pt x="2563829" y="818148"/>
                  </a:lnTo>
                </a:path>
              </a:pathLst>
            </a:custGeom>
            <a:ln w="27101" cap="flat">
              <a:solidFill>
                <a:srgbClr val="0058AB">
                  <a:alpha val="100000"/>
                </a:srgbClr>
              </a:solidFill>
              <a:prstDash val="solid"/>
              <a:round/>
            </a:ln>
          </p:spPr>
          <p:txBody>
            <a:bodyPr/>
            <a:lstStyle/>
            <a:p/>
          </p:txBody>
        </p:sp>
        <p:sp>
          <p:nvSpPr>
            <p:cNvPr id="77" name="pl77"/>
            <p:cNvSpPr/>
            <p:nvPr/>
          </p:nvSpPr>
          <p:spPr>
            <a:xfrm>
              <a:off x="5415460" y="2774696"/>
              <a:ext cx="3418439" cy="1090864"/>
            </a:xfrm>
            <a:custGeom>
              <a:avLst/>
              <a:pathLst>
                <a:path w="3418439" h="1090864">
                  <a:moveTo>
                    <a:pt x="0" y="1090864"/>
                  </a:moveTo>
                  <a:lnTo>
                    <a:pt x="142434" y="954506"/>
                  </a:lnTo>
                  <a:lnTo>
                    <a:pt x="284869" y="954506"/>
                  </a:lnTo>
                  <a:lnTo>
                    <a:pt x="427304" y="818148"/>
                  </a:lnTo>
                  <a:lnTo>
                    <a:pt x="569739" y="681790"/>
                  </a:lnTo>
                  <a:lnTo>
                    <a:pt x="712174" y="545432"/>
                  </a:lnTo>
                  <a:lnTo>
                    <a:pt x="854609" y="409074"/>
                  </a:lnTo>
                  <a:lnTo>
                    <a:pt x="997044" y="409074"/>
                  </a:lnTo>
                  <a:lnTo>
                    <a:pt x="1139479" y="272716"/>
                  </a:lnTo>
                  <a:lnTo>
                    <a:pt x="1281914" y="136358"/>
                  </a:lnTo>
                  <a:lnTo>
                    <a:pt x="1424349" y="136358"/>
                  </a:lnTo>
                  <a:lnTo>
                    <a:pt x="1566784" y="136358"/>
                  </a:lnTo>
                  <a:lnTo>
                    <a:pt x="1709219" y="136358"/>
                  </a:lnTo>
                  <a:lnTo>
                    <a:pt x="1851654" y="136358"/>
                  </a:lnTo>
                  <a:lnTo>
                    <a:pt x="1994089" y="136358"/>
                  </a:lnTo>
                  <a:lnTo>
                    <a:pt x="2136524" y="136358"/>
                  </a:lnTo>
                  <a:lnTo>
                    <a:pt x="2278959" y="0"/>
                  </a:lnTo>
                  <a:lnTo>
                    <a:pt x="2421394" y="0"/>
                  </a:lnTo>
                  <a:lnTo>
                    <a:pt x="2563829" y="0"/>
                  </a:lnTo>
                  <a:lnTo>
                    <a:pt x="2706264" y="0"/>
                  </a:lnTo>
                  <a:lnTo>
                    <a:pt x="2848699" y="272716"/>
                  </a:lnTo>
                  <a:lnTo>
                    <a:pt x="2991134" y="409074"/>
                  </a:lnTo>
                  <a:lnTo>
                    <a:pt x="3133569" y="136358"/>
                  </a:lnTo>
                  <a:lnTo>
                    <a:pt x="3276004" y="136358"/>
                  </a:lnTo>
                  <a:lnTo>
                    <a:pt x="3418439" y="136358"/>
                  </a:lnTo>
                </a:path>
              </a:pathLst>
            </a:custGeom>
            <a:ln w="27101" cap="flat">
              <a:solidFill>
                <a:srgbClr val="80BD41">
                  <a:alpha val="100000"/>
                </a:srgbClr>
              </a:solidFill>
              <a:prstDash val="solid"/>
              <a:round/>
            </a:ln>
          </p:spPr>
          <p:txBody>
            <a:bodyPr/>
            <a:lstStyle/>
            <a:p/>
          </p:txBody>
        </p:sp>
        <p:sp>
          <p:nvSpPr>
            <p:cNvPr id="78" name="pl78"/>
            <p:cNvSpPr/>
            <p:nvPr/>
          </p:nvSpPr>
          <p:spPr>
            <a:xfrm>
              <a:off x="5415460" y="2638338"/>
              <a:ext cx="3418439" cy="1090864"/>
            </a:xfrm>
            <a:custGeom>
              <a:avLst/>
              <a:pathLst>
                <a:path w="3418439" h="1090864">
                  <a:moveTo>
                    <a:pt x="0" y="272716"/>
                  </a:moveTo>
                  <a:lnTo>
                    <a:pt x="142434" y="136358"/>
                  </a:lnTo>
                  <a:lnTo>
                    <a:pt x="284869" y="681790"/>
                  </a:lnTo>
                  <a:lnTo>
                    <a:pt x="427304" y="1090864"/>
                  </a:lnTo>
                  <a:lnTo>
                    <a:pt x="569739" y="681790"/>
                  </a:lnTo>
                  <a:lnTo>
                    <a:pt x="712174" y="272716"/>
                  </a:lnTo>
                  <a:lnTo>
                    <a:pt x="854609" y="272716"/>
                  </a:lnTo>
                  <a:lnTo>
                    <a:pt x="997044" y="0"/>
                  </a:lnTo>
                  <a:lnTo>
                    <a:pt x="1139479" y="136358"/>
                  </a:lnTo>
                  <a:lnTo>
                    <a:pt x="1281914" y="409074"/>
                  </a:lnTo>
                  <a:lnTo>
                    <a:pt x="1424349" y="681790"/>
                  </a:lnTo>
                  <a:lnTo>
                    <a:pt x="1566784" y="681790"/>
                  </a:lnTo>
                  <a:lnTo>
                    <a:pt x="1709219" y="272716"/>
                  </a:lnTo>
                  <a:lnTo>
                    <a:pt x="1851654" y="272716"/>
                  </a:lnTo>
                  <a:lnTo>
                    <a:pt x="1994089" y="545432"/>
                  </a:lnTo>
                  <a:lnTo>
                    <a:pt x="2136524" y="409074"/>
                  </a:lnTo>
                  <a:lnTo>
                    <a:pt x="2278959" y="681790"/>
                  </a:lnTo>
                  <a:lnTo>
                    <a:pt x="2421394" y="409074"/>
                  </a:lnTo>
                  <a:lnTo>
                    <a:pt x="2563829" y="0"/>
                  </a:lnTo>
                  <a:lnTo>
                    <a:pt x="2706264" y="136358"/>
                  </a:lnTo>
                  <a:lnTo>
                    <a:pt x="2848699" y="272716"/>
                  </a:lnTo>
                  <a:lnTo>
                    <a:pt x="2991134" y="272716"/>
                  </a:lnTo>
                  <a:lnTo>
                    <a:pt x="3133569" y="272716"/>
                  </a:lnTo>
                  <a:lnTo>
                    <a:pt x="3276004" y="136358"/>
                  </a:lnTo>
                  <a:lnTo>
                    <a:pt x="3418439" y="409074"/>
                  </a:lnTo>
                </a:path>
              </a:pathLst>
            </a:custGeom>
            <a:ln w="27101" cap="flat">
              <a:solidFill>
                <a:srgbClr val="961A49">
                  <a:alpha val="100000"/>
                </a:srgbClr>
              </a:solidFill>
              <a:prstDash val="solid"/>
              <a:round/>
            </a:ln>
          </p:spPr>
          <p:txBody>
            <a:bodyPr/>
            <a:lstStyle/>
            <a:p/>
          </p:txBody>
        </p:sp>
        <p:sp>
          <p:nvSpPr>
            <p:cNvPr id="79" name="pl79"/>
            <p:cNvSpPr/>
            <p:nvPr/>
          </p:nvSpPr>
          <p:spPr>
            <a:xfrm>
              <a:off x="5415460" y="2774696"/>
              <a:ext cx="3418439" cy="0"/>
            </a:xfrm>
            <a:custGeom>
              <a:avLst/>
              <a:pathLst>
                <a:path w="3418439" h="0">
                  <a:moveTo>
                    <a:pt x="0" y="0"/>
                  </a:moveTo>
                  <a:lnTo>
                    <a:pt x="0" y="0"/>
                  </a:lnTo>
                  <a:lnTo>
                    <a:pt x="142434" y="0"/>
                  </a:lnTo>
                  <a:lnTo>
                    <a:pt x="142434" y="0"/>
                  </a:lnTo>
                  <a:lnTo>
                    <a:pt x="284869" y="0"/>
                  </a:lnTo>
                  <a:lnTo>
                    <a:pt x="284869" y="0"/>
                  </a:lnTo>
                  <a:lnTo>
                    <a:pt x="427304" y="0"/>
                  </a:lnTo>
                  <a:lnTo>
                    <a:pt x="427304" y="0"/>
                  </a:lnTo>
                  <a:lnTo>
                    <a:pt x="569739" y="0"/>
                  </a:lnTo>
                  <a:lnTo>
                    <a:pt x="569739"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0" name="pl80"/>
            <p:cNvSpPr/>
            <p:nvPr/>
          </p:nvSpPr>
          <p:spPr>
            <a:xfrm>
              <a:off x="6270070" y="2229264"/>
              <a:ext cx="2563829" cy="818148"/>
            </a:xfrm>
            <a:custGeom>
              <a:avLst/>
              <a:pathLst>
                <a:path w="2563829" h="818148">
                  <a:moveTo>
                    <a:pt x="0" y="409074"/>
                  </a:moveTo>
                  <a:lnTo>
                    <a:pt x="142434" y="0"/>
                  </a:lnTo>
                  <a:lnTo>
                    <a:pt x="284869" y="0"/>
                  </a:lnTo>
                  <a:lnTo>
                    <a:pt x="427304" y="272716"/>
                  </a:lnTo>
                  <a:lnTo>
                    <a:pt x="569739" y="136358"/>
                  </a:lnTo>
                  <a:lnTo>
                    <a:pt x="712174" y="0"/>
                  </a:lnTo>
                  <a:lnTo>
                    <a:pt x="854609" y="0"/>
                  </a:lnTo>
                  <a:lnTo>
                    <a:pt x="997044" y="0"/>
                  </a:lnTo>
                  <a:lnTo>
                    <a:pt x="1139479" y="136358"/>
                  </a:lnTo>
                  <a:lnTo>
                    <a:pt x="1281914" y="272716"/>
                  </a:lnTo>
                  <a:lnTo>
                    <a:pt x="1424349" y="136358"/>
                  </a:lnTo>
                  <a:lnTo>
                    <a:pt x="1566784" y="409074"/>
                  </a:lnTo>
                  <a:lnTo>
                    <a:pt x="1709219" y="545432"/>
                  </a:lnTo>
                  <a:lnTo>
                    <a:pt x="1851654" y="545432"/>
                  </a:lnTo>
                  <a:lnTo>
                    <a:pt x="1994089" y="545432"/>
                  </a:lnTo>
                  <a:lnTo>
                    <a:pt x="2136524" y="545432"/>
                  </a:lnTo>
                  <a:lnTo>
                    <a:pt x="2278959" y="681790"/>
                  </a:lnTo>
                  <a:lnTo>
                    <a:pt x="2421394" y="681790"/>
                  </a:lnTo>
                  <a:lnTo>
                    <a:pt x="2563829" y="818148"/>
                  </a:lnTo>
                </a:path>
              </a:pathLst>
            </a:custGeom>
            <a:ln w="43362" cap="flat">
              <a:solidFill>
                <a:srgbClr val="000000">
                  <a:alpha val="100000"/>
                </a:srgbClr>
              </a:solidFill>
              <a:prstDash val="solid"/>
              <a:round/>
            </a:ln>
          </p:spPr>
          <p:txBody>
            <a:bodyPr/>
            <a:lstStyle/>
            <a:p/>
          </p:txBody>
        </p:sp>
        <p:sp>
          <p:nvSpPr>
            <p:cNvPr id="81" name="pl81"/>
            <p:cNvSpPr/>
            <p:nvPr/>
          </p:nvSpPr>
          <p:spPr>
            <a:xfrm>
              <a:off x="6270070" y="2229264"/>
              <a:ext cx="2563829" cy="818148"/>
            </a:xfrm>
            <a:custGeom>
              <a:avLst/>
              <a:pathLst>
                <a:path w="2563829" h="818148">
                  <a:moveTo>
                    <a:pt x="0" y="409074"/>
                  </a:moveTo>
                  <a:lnTo>
                    <a:pt x="142434" y="0"/>
                  </a:lnTo>
                  <a:lnTo>
                    <a:pt x="284869" y="0"/>
                  </a:lnTo>
                  <a:lnTo>
                    <a:pt x="427304" y="272716"/>
                  </a:lnTo>
                  <a:lnTo>
                    <a:pt x="569739" y="136358"/>
                  </a:lnTo>
                  <a:lnTo>
                    <a:pt x="712174" y="0"/>
                  </a:lnTo>
                  <a:lnTo>
                    <a:pt x="854609" y="0"/>
                  </a:lnTo>
                  <a:lnTo>
                    <a:pt x="997044" y="0"/>
                  </a:lnTo>
                  <a:lnTo>
                    <a:pt x="1139479" y="136358"/>
                  </a:lnTo>
                  <a:lnTo>
                    <a:pt x="1281914" y="272716"/>
                  </a:lnTo>
                  <a:lnTo>
                    <a:pt x="1424349" y="136358"/>
                  </a:lnTo>
                  <a:lnTo>
                    <a:pt x="1566784" y="409074"/>
                  </a:lnTo>
                  <a:lnTo>
                    <a:pt x="1709219" y="545432"/>
                  </a:lnTo>
                  <a:lnTo>
                    <a:pt x="1851654" y="545432"/>
                  </a:lnTo>
                  <a:lnTo>
                    <a:pt x="1994089" y="545432"/>
                  </a:lnTo>
                  <a:lnTo>
                    <a:pt x="2136524" y="545432"/>
                  </a:lnTo>
                  <a:lnTo>
                    <a:pt x="2278959" y="681790"/>
                  </a:lnTo>
                  <a:lnTo>
                    <a:pt x="2421394" y="681790"/>
                  </a:lnTo>
                  <a:lnTo>
                    <a:pt x="2563829" y="818148"/>
                  </a:lnTo>
                </a:path>
              </a:pathLst>
            </a:custGeom>
            <a:ln w="27101" cap="flat">
              <a:solidFill>
                <a:srgbClr val="0058AB">
                  <a:alpha val="100000"/>
                </a:srgbClr>
              </a:solidFill>
              <a:prstDash val="solid"/>
              <a:round/>
            </a:ln>
          </p:spPr>
          <p:txBody>
            <a:bodyPr/>
            <a:lstStyle/>
            <a:p/>
          </p:txBody>
        </p:sp>
        <p:sp>
          <p:nvSpPr>
            <p:cNvPr id="82" name="tx82"/>
            <p:cNvSpPr/>
            <p:nvPr/>
          </p:nvSpPr>
          <p:spPr>
            <a:xfrm>
              <a:off x="8901372" y="287193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3" name="tx83"/>
            <p:cNvSpPr/>
            <p:nvPr/>
          </p:nvSpPr>
          <p:spPr>
            <a:xfrm>
              <a:off x="8901372" y="300829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84" name="tx84"/>
            <p:cNvSpPr/>
            <p:nvPr/>
          </p:nvSpPr>
          <p:spPr>
            <a:xfrm>
              <a:off x="5057693" y="340614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85" name="tx85"/>
            <p:cNvSpPr/>
            <p:nvPr/>
          </p:nvSpPr>
          <p:spPr>
            <a:xfrm>
              <a:off x="5104214" y="272258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6" name="tx86"/>
            <p:cNvSpPr/>
            <p:nvPr/>
          </p:nvSpPr>
          <p:spPr>
            <a:xfrm>
              <a:off x="5104214" y="204256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87" name="tx87"/>
            <p:cNvSpPr/>
            <p:nvPr/>
          </p:nvSpPr>
          <p:spPr>
            <a:xfrm>
              <a:off x="5026519" y="13590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8" name="tx88"/>
            <p:cNvSpPr/>
            <p:nvPr/>
          </p:nvSpPr>
          <p:spPr>
            <a:xfrm>
              <a:off x="5026519" y="6772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89" name="tx89"/>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0" name="tx90"/>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1" name="tx91"/>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2" name="tx92"/>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3" name="tx93"/>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4" name="tx94"/>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6" name="tx96"/>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97" name="pl97"/>
            <p:cNvSpPr/>
            <p:nvPr/>
          </p:nvSpPr>
          <p:spPr>
            <a:xfrm>
              <a:off x="587471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8" name="pl98"/>
            <p:cNvSpPr/>
            <p:nvPr/>
          </p:nvSpPr>
          <p:spPr>
            <a:xfrm>
              <a:off x="587471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9" name="pl99"/>
            <p:cNvSpPr/>
            <p:nvPr/>
          </p:nvSpPr>
          <p:spPr>
            <a:xfrm>
              <a:off x="697891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0" name="pl100"/>
            <p:cNvSpPr/>
            <p:nvPr/>
          </p:nvSpPr>
          <p:spPr>
            <a:xfrm>
              <a:off x="774136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1" name="tx101"/>
            <p:cNvSpPr/>
            <p:nvPr/>
          </p:nvSpPr>
          <p:spPr>
            <a:xfrm>
              <a:off x="6141809" y="4804015"/>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Montenegro</a:t>
              </a:r>
            </a:p>
          </p:txBody>
        </p:sp>
        <p:sp>
          <p:nvSpPr>
            <p:cNvPr id="102" name="tx102"/>
            <p:cNvSpPr/>
            <p:nvPr/>
          </p:nvSpPr>
          <p:spPr>
            <a:xfrm>
              <a:off x="724601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3" name="tx103"/>
            <p:cNvSpPr/>
            <p:nvPr/>
          </p:nvSpPr>
          <p:spPr>
            <a:xfrm>
              <a:off x="8008464"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04" name="tx104"/>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05" name="pl105"/>
            <p:cNvSpPr/>
            <p:nvPr/>
          </p:nvSpPr>
          <p:spPr>
            <a:xfrm>
              <a:off x="261532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6" name="pl106"/>
            <p:cNvSpPr/>
            <p:nvPr/>
          </p:nvSpPr>
          <p:spPr>
            <a:xfrm>
              <a:off x="521162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7" name="pl107"/>
            <p:cNvSpPr/>
            <p:nvPr/>
          </p:nvSpPr>
          <p:spPr>
            <a:xfrm>
              <a:off x="780792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8" name="pl108"/>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09" name="pl109"/>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0" name="pl110"/>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1" name="pl111"/>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39134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650977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4" name="rc114"/>
            <p:cNvSpPr/>
            <p:nvPr/>
          </p:nvSpPr>
          <p:spPr>
            <a:xfrm>
              <a:off x="1317178" y="5825146"/>
              <a:ext cx="5608007" cy="149993"/>
            </a:xfrm>
            <a:prstGeom prst="rect">
              <a:avLst/>
            </a:prstGeom>
            <a:solidFill>
              <a:srgbClr val="1CABE2">
                <a:alpha val="80000"/>
              </a:srgbClr>
            </a:solidFill>
          </p:spPr>
          <p:txBody>
            <a:bodyPr/>
            <a:lstStyle/>
            <a:p/>
          </p:txBody>
        </p:sp>
        <p:sp>
          <p:nvSpPr>
            <p:cNvPr id="115" name="rc115"/>
            <p:cNvSpPr/>
            <p:nvPr/>
          </p:nvSpPr>
          <p:spPr>
            <a:xfrm>
              <a:off x="1317178" y="5637654"/>
              <a:ext cx="6334971" cy="149993"/>
            </a:xfrm>
            <a:prstGeom prst="rect">
              <a:avLst/>
            </a:prstGeom>
            <a:solidFill>
              <a:srgbClr val="1CABE2">
                <a:alpha val="80000"/>
              </a:srgbClr>
            </a:solidFill>
          </p:spPr>
          <p:txBody>
            <a:bodyPr/>
            <a:lstStyle/>
            <a:p/>
          </p:txBody>
        </p:sp>
        <p:sp>
          <p:nvSpPr>
            <p:cNvPr id="116" name="rc116"/>
            <p:cNvSpPr/>
            <p:nvPr/>
          </p:nvSpPr>
          <p:spPr>
            <a:xfrm>
              <a:off x="1317178" y="5450161"/>
              <a:ext cx="7321564" cy="149993"/>
            </a:xfrm>
            <a:prstGeom prst="rect">
              <a:avLst/>
            </a:prstGeom>
            <a:solidFill>
              <a:srgbClr val="1CABE2">
                <a:alpha val="80000"/>
              </a:srgbClr>
            </a:solidFill>
          </p:spPr>
          <p:txBody>
            <a:bodyPr/>
            <a:lstStyle/>
            <a:p/>
          </p:txBody>
        </p:sp>
        <p:sp>
          <p:nvSpPr>
            <p:cNvPr id="117" name="tx117"/>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8" name="tx118"/>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9" name="tx119"/>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0" name="tx12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1" name="tx121"/>
            <p:cNvSpPr/>
            <p:nvPr/>
          </p:nvSpPr>
          <p:spPr>
            <a:xfrm>
              <a:off x="3680394"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2" name="tx122"/>
            <p:cNvSpPr/>
            <p:nvPr/>
          </p:nvSpPr>
          <p:spPr>
            <a:xfrm>
              <a:off x="6276694"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3" name="tx123"/>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24" name="tx12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5" name="tx12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Montenegro (92%) was 3 percentage points higher than the global average (89%) and 2 percentage points lower than the average across all ECAR countries (94%).
National DTP1 coverage was 2 percentage points lower than in 2019 (94%).
The number of zero-dose children increased (ie. worsened) compared to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028791"/>
              <a:ext cx="351110" cy="1968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362479"/>
              <a:ext cx="351110" cy="26349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422824"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2702"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211045"/>
              <a:ext cx="351110" cy="278639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180758"/>
              <a:ext cx="351110" cy="28166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76355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83314"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7104293"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714170"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3392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4048"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74660"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494415"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028791"/>
              <a:ext cx="351110" cy="1968647"/>
            </a:xfrm>
            <a:prstGeom prst="rect">
              <a:avLst/>
            </a:prstGeom>
            <a:solidFill>
              <a:srgbClr val="0083CF">
                <a:alpha val="100000"/>
              </a:srgbClr>
            </a:solidFill>
          </p:spPr>
          <p:txBody>
            <a:bodyPr/>
            <a:lstStyle/>
            <a:p/>
          </p:txBody>
        </p:sp>
        <p:sp>
          <p:nvSpPr>
            <p:cNvPr id="35" name="rc35"/>
            <p:cNvSpPr/>
            <p:nvPr/>
          </p:nvSpPr>
          <p:spPr>
            <a:xfrm>
              <a:off x="1252457" y="1604774"/>
              <a:ext cx="351110" cy="2392663"/>
            </a:xfrm>
            <a:prstGeom prst="rect">
              <a:avLst/>
            </a:prstGeom>
            <a:solidFill>
              <a:srgbClr val="0083CF">
                <a:alpha val="100000"/>
              </a:srgbClr>
            </a:solidFill>
          </p:spPr>
          <p:txBody>
            <a:bodyPr/>
            <a:lstStyle/>
            <a:p/>
          </p:txBody>
        </p:sp>
        <p:sp>
          <p:nvSpPr>
            <p:cNvPr id="36" name="rc36"/>
            <p:cNvSpPr/>
            <p:nvPr/>
          </p:nvSpPr>
          <p:spPr>
            <a:xfrm>
              <a:off x="1642580" y="1362479"/>
              <a:ext cx="351110" cy="2634958"/>
            </a:xfrm>
            <a:prstGeom prst="rect">
              <a:avLst/>
            </a:prstGeom>
            <a:solidFill>
              <a:srgbClr val="0083CF">
                <a:alpha val="100000"/>
              </a:srgbClr>
            </a:solidFill>
          </p:spPr>
          <p:txBody>
            <a:bodyPr/>
            <a:lstStyle/>
            <a:p/>
          </p:txBody>
        </p:sp>
        <p:sp>
          <p:nvSpPr>
            <p:cNvPr id="37" name="rc37"/>
            <p:cNvSpPr/>
            <p:nvPr/>
          </p:nvSpPr>
          <p:spPr>
            <a:xfrm>
              <a:off x="2422824" y="1271619"/>
              <a:ext cx="351110" cy="2725819"/>
            </a:xfrm>
            <a:prstGeom prst="rect">
              <a:avLst/>
            </a:prstGeom>
            <a:solidFill>
              <a:srgbClr val="0083CF">
                <a:alpha val="100000"/>
              </a:srgbClr>
            </a:solidFill>
          </p:spPr>
          <p:txBody>
            <a:bodyPr/>
            <a:lstStyle/>
            <a:p/>
          </p:txBody>
        </p:sp>
        <p:sp>
          <p:nvSpPr>
            <p:cNvPr id="38" name="rc38"/>
            <p:cNvSpPr/>
            <p:nvPr/>
          </p:nvSpPr>
          <p:spPr>
            <a:xfrm>
              <a:off x="2032702" y="1271619"/>
              <a:ext cx="351110" cy="2725819"/>
            </a:xfrm>
            <a:prstGeom prst="rect">
              <a:avLst/>
            </a:prstGeom>
            <a:solidFill>
              <a:srgbClr val="0083CF">
                <a:alpha val="100000"/>
              </a:srgbClr>
            </a:solidFill>
          </p:spPr>
          <p:txBody>
            <a:bodyPr/>
            <a:lstStyle/>
            <a:p/>
          </p:txBody>
        </p:sp>
        <p:sp>
          <p:nvSpPr>
            <p:cNvPr id="39" name="rc39"/>
            <p:cNvSpPr/>
            <p:nvPr/>
          </p:nvSpPr>
          <p:spPr>
            <a:xfrm>
              <a:off x="4763558" y="1120184"/>
              <a:ext cx="351110" cy="2877253"/>
            </a:xfrm>
            <a:prstGeom prst="rect">
              <a:avLst/>
            </a:prstGeom>
            <a:solidFill>
              <a:srgbClr val="0083CF">
                <a:alpha val="100000"/>
              </a:srgbClr>
            </a:solidFill>
          </p:spPr>
          <p:txBody>
            <a:bodyPr/>
            <a:lstStyle/>
            <a:p/>
          </p:txBody>
        </p:sp>
        <p:sp>
          <p:nvSpPr>
            <p:cNvPr id="40" name="rc40"/>
            <p:cNvSpPr/>
            <p:nvPr/>
          </p:nvSpPr>
          <p:spPr>
            <a:xfrm>
              <a:off x="4373436" y="1120184"/>
              <a:ext cx="351110" cy="2877253"/>
            </a:xfrm>
            <a:prstGeom prst="rect">
              <a:avLst/>
            </a:prstGeom>
            <a:solidFill>
              <a:srgbClr val="0083CF">
                <a:alpha val="100000"/>
              </a:srgbClr>
            </a:solidFill>
          </p:spPr>
          <p:txBody>
            <a:bodyPr/>
            <a:lstStyle/>
            <a:p/>
          </p:txBody>
        </p:sp>
        <p:sp>
          <p:nvSpPr>
            <p:cNvPr id="41" name="rc41"/>
            <p:cNvSpPr/>
            <p:nvPr/>
          </p:nvSpPr>
          <p:spPr>
            <a:xfrm>
              <a:off x="7104293" y="1029324"/>
              <a:ext cx="351110" cy="2968114"/>
            </a:xfrm>
            <a:prstGeom prst="rect">
              <a:avLst/>
            </a:prstGeom>
            <a:solidFill>
              <a:srgbClr val="0083CF">
                <a:alpha val="100000"/>
              </a:srgbClr>
            </a:solidFill>
          </p:spPr>
          <p:txBody>
            <a:bodyPr/>
            <a:lstStyle/>
            <a:p/>
          </p:txBody>
        </p:sp>
        <p:sp>
          <p:nvSpPr>
            <p:cNvPr id="42" name="rc42"/>
            <p:cNvSpPr/>
            <p:nvPr/>
          </p:nvSpPr>
          <p:spPr>
            <a:xfrm>
              <a:off x="8274660" y="999037"/>
              <a:ext cx="351110" cy="2998401"/>
            </a:xfrm>
            <a:prstGeom prst="rect">
              <a:avLst/>
            </a:prstGeom>
            <a:solidFill>
              <a:srgbClr val="0083CF">
                <a:alpha val="100000"/>
              </a:srgbClr>
            </a:solidFill>
          </p:spPr>
          <p:txBody>
            <a:bodyPr/>
            <a:lstStyle/>
            <a:p/>
          </p:txBody>
        </p:sp>
        <p:sp>
          <p:nvSpPr>
            <p:cNvPr id="43" name="rc43"/>
            <p:cNvSpPr/>
            <p:nvPr/>
          </p:nvSpPr>
          <p:spPr>
            <a:xfrm>
              <a:off x="7884537" y="999037"/>
              <a:ext cx="351110" cy="2998401"/>
            </a:xfrm>
            <a:prstGeom prst="rect">
              <a:avLst/>
            </a:prstGeom>
            <a:solidFill>
              <a:srgbClr val="0083CF">
                <a:alpha val="100000"/>
              </a:srgbClr>
            </a:solidFill>
          </p:spPr>
          <p:txBody>
            <a:bodyPr/>
            <a:lstStyle/>
            <a:p/>
          </p:txBody>
        </p:sp>
        <p:sp>
          <p:nvSpPr>
            <p:cNvPr id="44" name="pg44"/>
            <p:cNvSpPr/>
            <p:nvPr/>
          </p:nvSpPr>
          <p:spPr>
            <a:xfrm>
              <a:off x="1169532" y="3953525"/>
              <a:ext cx="43913" cy="43913"/>
            </a:xfrm>
            <a:custGeom>
              <a:avLst/>
              <a:pathLst>
                <a:path w="43913" h="43913">
                  <a:moveTo>
                    <a:pt x="43913" y="0"/>
                  </a:moveTo>
                  <a:lnTo>
                    <a:pt x="43913" y="9888"/>
                  </a:lnTo>
                  <a:lnTo>
                    <a:pt x="9888" y="43913"/>
                  </a:lnTo>
                  <a:lnTo>
                    <a:pt x="0" y="43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070646" y="3854639"/>
              <a:ext cx="142798" cy="142798"/>
            </a:xfrm>
            <a:custGeom>
              <a:avLst/>
              <a:pathLst>
                <a:path w="142798" h="142798">
                  <a:moveTo>
                    <a:pt x="142798" y="0"/>
                  </a:moveTo>
                  <a:lnTo>
                    <a:pt x="142798" y="9888"/>
                  </a:lnTo>
                  <a:lnTo>
                    <a:pt x="9888" y="142798"/>
                  </a:lnTo>
                  <a:lnTo>
                    <a:pt x="0" y="142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71761" y="3755754"/>
              <a:ext cx="241684" cy="241684"/>
            </a:xfrm>
            <a:custGeom>
              <a:avLst/>
              <a:pathLst>
                <a:path w="241684" h="241684">
                  <a:moveTo>
                    <a:pt x="241684" y="0"/>
                  </a:moveTo>
                  <a:lnTo>
                    <a:pt x="241684" y="9888"/>
                  </a:lnTo>
                  <a:lnTo>
                    <a:pt x="9888" y="241684"/>
                  </a:lnTo>
                  <a:lnTo>
                    <a:pt x="0" y="2416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72875" y="3656868"/>
              <a:ext cx="340569" cy="340569"/>
            </a:xfrm>
            <a:custGeom>
              <a:avLst/>
              <a:pathLst>
                <a:path w="340569" h="340569">
                  <a:moveTo>
                    <a:pt x="340569" y="0"/>
                  </a:moveTo>
                  <a:lnTo>
                    <a:pt x="340569" y="9888"/>
                  </a:lnTo>
                  <a:lnTo>
                    <a:pt x="9888" y="340569"/>
                  </a:lnTo>
                  <a:lnTo>
                    <a:pt x="0" y="340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35579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459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360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261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162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0635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29646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28657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27668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26680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5691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4702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3713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2724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1735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0746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028791"/>
              <a:ext cx="308019" cy="308019"/>
            </a:xfrm>
            <a:custGeom>
              <a:avLst/>
              <a:pathLst>
                <a:path w="308019" h="308019">
                  <a:moveTo>
                    <a:pt x="298131" y="0"/>
                  </a:moveTo>
                  <a:lnTo>
                    <a:pt x="308019" y="0"/>
                  </a:lnTo>
                  <a:lnTo>
                    <a:pt x="0" y="308019"/>
                  </a:lnTo>
                  <a:lnTo>
                    <a:pt x="0" y="2981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62335" y="2028791"/>
              <a:ext cx="209134" cy="209134"/>
            </a:xfrm>
            <a:custGeom>
              <a:avLst/>
              <a:pathLst>
                <a:path w="209134" h="209134">
                  <a:moveTo>
                    <a:pt x="199245" y="0"/>
                  </a:moveTo>
                  <a:lnTo>
                    <a:pt x="209134" y="0"/>
                  </a:lnTo>
                  <a:lnTo>
                    <a:pt x="0" y="209134"/>
                  </a:lnTo>
                  <a:lnTo>
                    <a:pt x="0" y="199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62335" y="2028791"/>
              <a:ext cx="110248" cy="110248"/>
            </a:xfrm>
            <a:custGeom>
              <a:avLst/>
              <a:pathLst>
                <a:path w="110248" h="110248">
                  <a:moveTo>
                    <a:pt x="100359" y="0"/>
                  </a:moveTo>
                  <a:lnTo>
                    <a:pt x="110248" y="0"/>
                  </a:lnTo>
                  <a:lnTo>
                    <a:pt x="0" y="110248"/>
                  </a:lnTo>
                  <a:lnTo>
                    <a:pt x="0" y="100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62335" y="2028791"/>
              <a:ext cx="11362" cy="11362"/>
            </a:xfrm>
            <a:custGeom>
              <a:avLst/>
              <a:pathLst>
                <a:path w="11362" h="11362">
                  <a:moveTo>
                    <a:pt x="1474" y="0"/>
                  </a:moveTo>
                  <a:lnTo>
                    <a:pt x="11362" y="0"/>
                  </a:lnTo>
                  <a:lnTo>
                    <a:pt x="0" y="11362"/>
                  </a:lnTo>
                  <a:lnTo>
                    <a:pt x="0" y="1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252457" y="18823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252457" y="17834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252457" y="16845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252457" y="1604774"/>
              <a:ext cx="341913" cy="341913"/>
            </a:xfrm>
            <a:custGeom>
              <a:avLst/>
              <a:pathLst>
                <a:path w="341913" h="341913">
                  <a:moveTo>
                    <a:pt x="332025" y="0"/>
                  </a:moveTo>
                  <a:lnTo>
                    <a:pt x="341913" y="0"/>
                  </a:lnTo>
                  <a:lnTo>
                    <a:pt x="0" y="341913"/>
                  </a:lnTo>
                  <a:lnTo>
                    <a:pt x="0" y="332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252457" y="1604774"/>
              <a:ext cx="243028" cy="243028"/>
            </a:xfrm>
            <a:custGeom>
              <a:avLst/>
              <a:pathLst>
                <a:path w="243028" h="243028">
                  <a:moveTo>
                    <a:pt x="233139" y="0"/>
                  </a:moveTo>
                  <a:lnTo>
                    <a:pt x="243028" y="0"/>
                  </a:lnTo>
                  <a:lnTo>
                    <a:pt x="0" y="243028"/>
                  </a:lnTo>
                  <a:lnTo>
                    <a:pt x="0" y="233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52457" y="1604774"/>
              <a:ext cx="144142" cy="144142"/>
            </a:xfrm>
            <a:custGeom>
              <a:avLst/>
              <a:pathLst>
                <a:path w="144142" h="144142">
                  <a:moveTo>
                    <a:pt x="134253" y="0"/>
                  </a:moveTo>
                  <a:lnTo>
                    <a:pt x="144142" y="0"/>
                  </a:lnTo>
                  <a:lnTo>
                    <a:pt x="0" y="144142"/>
                  </a:lnTo>
                  <a:lnTo>
                    <a:pt x="0" y="134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252457" y="1604774"/>
              <a:ext cx="45256" cy="45256"/>
            </a:xfrm>
            <a:custGeom>
              <a:avLst/>
              <a:pathLst>
                <a:path w="45256" h="45256">
                  <a:moveTo>
                    <a:pt x="35368" y="0"/>
                  </a:moveTo>
                  <a:lnTo>
                    <a:pt x="45256" y="0"/>
                  </a:lnTo>
                  <a:lnTo>
                    <a:pt x="0" y="45256"/>
                  </a:lnTo>
                  <a:lnTo>
                    <a:pt x="0" y="35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42580" y="17888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42580" y="16899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42580" y="15911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42580" y="14922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42580" y="13933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42580" y="1362479"/>
              <a:ext cx="292972" cy="292972"/>
            </a:xfrm>
            <a:custGeom>
              <a:avLst/>
              <a:pathLst>
                <a:path w="292972" h="292972">
                  <a:moveTo>
                    <a:pt x="283083" y="0"/>
                  </a:moveTo>
                  <a:lnTo>
                    <a:pt x="292972" y="0"/>
                  </a:lnTo>
                  <a:lnTo>
                    <a:pt x="0" y="292972"/>
                  </a:lnTo>
                  <a:lnTo>
                    <a:pt x="0" y="283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42580" y="1362479"/>
              <a:ext cx="194086" cy="194086"/>
            </a:xfrm>
            <a:custGeom>
              <a:avLst/>
              <a:pathLst>
                <a:path w="194086" h="194086">
                  <a:moveTo>
                    <a:pt x="184198" y="0"/>
                  </a:moveTo>
                  <a:lnTo>
                    <a:pt x="194086" y="0"/>
                  </a:lnTo>
                  <a:lnTo>
                    <a:pt x="0" y="194086"/>
                  </a:lnTo>
                  <a:lnTo>
                    <a:pt x="0" y="184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42580" y="1362479"/>
              <a:ext cx="95200" cy="95200"/>
            </a:xfrm>
            <a:custGeom>
              <a:avLst/>
              <a:pathLst>
                <a:path w="95200" h="95200">
                  <a:moveTo>
                    <a:pt x="85312" y="0"/>
                  </a:moveTo>
                  <a:lnTo>
                    <a:pt x="95200" y="0"/>
                  </a:lnTo>
                  <a:lnTo>
                    <a:pt x="0" y="95200"/>
                  </a:lnTo>
                  <a:lnTo>
                    <a:pt x="0" y="853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16019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15030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14041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13052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1271619"/>
              <a:ext cx="295787" cy="295787"/>
            </a:xfrm>
            <a:custGeom>
              <a:avLst/>
              <a:pathLst>
                <a:path w="295787" h="295787">
                  <a:moveTo>
                    <a:pt x="285899" y="0"/>
                  </a:moveTo>
                  <a:lnTo>
                    <a:pt x="295787" y="0"/>
                  </a:lnTo>
                  <a:lnTo>
                    <a:pt x="0" y="295787"/>
                  </a:lnTo>
                  <a:lnTo>
                    <a:pt x="0" y="285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1271619"/>
              <a:ext cx="196902" cy="196902"/>
            </a:xfrm>
            <a:custGeom>
              <a:avLst/>
              <a:pathLst>
                <a:path w="196902" h="196902">
                  <a:moveTo>
                    <a:pt x="187013" y="0"/>
                  </a:moveTo>
                  <a:lnTo>
                    <a:pt x="196902" y="0"/>
                  </a:lnTo>
                  <a:lnTo>
                    <a:pt x="0" y="196902"/>
                  </a:lnTo>
                  <a:lnTo>
                    <a:pt x="0" y="187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1271619"/>
              <a:ext cx="98016" cy="98016"/>
            </a:xfrm>
            <a:custGeom>
              <a:avLst/>
              <a:pathLst>
                <a:path w="98016" h="98016">
                  <a:moveTo>
                    <a:pt x="88127" y="0"/>
                  </a:moveTo>
                  <a:lnTo>
                    <a:pt x="98016" y="0"/>
                  </a:lnTo>
                  <a:lnTo>
                    <a:pt x="0" y="98016"/>
                  </a:lnTo>
                  <a:lnTo>
                    <a:pt x="0" y="8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56160" y="3969786"/>
              <a:ext cx="27652" cy="27652"/>
            </a:xfrm>
            <a:custGeom>
              <a:avLst/>
              <a:pathLst>
                <a:path w="27652" h="27652">
                  <a:moveTo>
                    <a:pt x="27652" y="0"/>
                  </a:moveTo>
                  <a:lnTo>
                    <a:pt x="27652" y="9888"/>
                  </a:lnTo>
                  <a:lnTo>
                    <a:pt x="9888" y="27652"/>
                  </a:lnTo>
                  <a:lnTo>
                    <a:pt x="0" y="276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57274" y="3870900"/>
              <a:ext cx="126537" cy="126537"/>
            </a:xfrm>
            <a:custGeom>
              <a:avLst/>
              <a:pathLst>
                <a:path w="126537" h="126537">
                  <a:moveTo>
                    <a:pt x="126537" y="0"/>
                  </a:moveTo>
                  <a:lnTo>
                    <a:pt x="126537" y="9888"/>
                  </a:lnTo>
                  <a:lnTo>
                    <a:pt x="9888" y="126537"/>
                  </a:lnTo>
                  <a:lnTo>
                    <a:pt x="0" y="126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58389" y="3772015"/>
              <a:ext cx="225423" cy="225423"/>
            </a:xfrm>
            <a:custGeom>
              <a:avLst/>
              <a:pathLst>
                <a:path w="225423" h="225423">
                  <a:moveTo>
                    <a:pt x="225423" y="0"/>
                  </a:moveTo>
                  <a:lnTo>
                    <a:pt x="225423" y="9888"/>
                  </a:lnTo>
                  <a:lnTo>
                    <a:pt x="9888" y="225423"/>
                  </a:lnTo>
                  <a:lnTo>
                    <a:pt x="0" y="2254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059503" y="3673129"/>
              <a:ext cx="324309" cy="324309"/>
            </a:xfrm>
            <a:custGeom>
              <a:avLst/>
              <a:pathLst>
                <a:path w="324309" h="324309">
                  <a:moveTo>
                    <a:pt x="324309" y="0"/>
                  </a:moveTo>
                  <a:lnTo>
                    <a:pt x="324309" y="9888"/>
                  </a:lnTo>
                  <a:lnTo>
                    <a:pt x="9888" y="324309"/>
                  </a:lnTo>
                  <a:lnTo>
                    <a:pt x="0" y="3243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032702" y="3574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032702" y="3475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032702" y="3376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032702" y="3277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032702" y="3178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032702" y="3079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032702" y="29809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032702" y="28820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032702" y="27831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032702" y="26842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032702" y="258538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032702" y="24865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032702" y="23876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032702" y="228873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032702" y="21898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032702" y="20909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032702" y="199207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032702" y="189318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032702" y="17943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032702" y="169541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032702" y="159653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032702" y="14976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032702" y="139875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032702" y="129987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032702" y="1271619"/>
              <a:ext cx="290367" cy="290367"/>
            </a:xfrm>
            <a:custGeom>
              <a:avLst/>
              <a:pathLst>
                <a:path w="290367" h="290367">
                  <a:moveTo>
                    <a:pt x="280478" y="0"/>
                  </a:moveTo>
                  <a:lnTo>
                    <a:pt x="290367" y="0"/>
                  </a:lnTo>
                  <a:lnTo>
                    <a:pt x="0" y="290367"/>
                  </a:lnTo>
                  <a:lnTo>
                    <a:pt x="0" y="280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032702" y="1271619"/>
              <a:ext cx="191481" cy="191481"/>
            </a:xfrm>
            <a:custGeom>
              <a:avLst/>
              <a:pathLst>
                <a:path w="191481" h="191481">
                  <a:moveTo>
                    <a:pt x="181593" y="0"/>
                  </a:moveTo>
                  <a:lnTo>
                    <a:pt x="191481" y="0"/>
                  </a:lnTo>
                  <a:lnTo>
                    <a:pt x="0" y="191481"/>
                  </a:lnTo>
                  <a:lnTo>
                    <a:pt x="0" y="181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032702" y="1271619"/>
              <a:ext cx="92596" cy="92596"/>
            </a:xfrm>
            <a:custGeom>
              <a:avLst/>
              <a:pathLst>
                <a:path w="92596" h="92596">
                  <a:moveTo>
                    <a:pt x="82707" y="0"/>
                  </a:moveTo>
                  <a:lnTo>
                    <a:pt x="92596" y="0"/>
                  </a:lnTo>
                  <a:lnTo>
                    <a:pt x="0" y="92596"/>
                  </a:lnTo>
                  <a:lnTo>
                    <a:pt x="0" y="827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26073" y="3908842"/>
              <a:ext cx="88595" cy="88595"/>
            </a:xfrm>
            <a:custGeom>
              <a:avLst/>
              <a:pathLst>
                <a:path w="88595" h="88595">
                  <a:moveTo>
                    <a:pt x="88595" y="0"/>
                  </a:moveTo>
                  <a:lnTo>
                    <a:pt x="88595" y="9888"/>
                  </a:lnTo>
                  <a:lnTo>
                    <a:pt x="9888" y="88595"/>
                  </a:lnTo>
                  <a:lnTo>
                    <a:pt x="0" y="88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927187" y="3809957"/>
              <a:ext cx="187481" cy="187481"/>
            </a:xfrm>
            <a:custGeom>
              <a:avLst/>
              <a:pathLst>
                <a:path w="187481" h="187481">
                  <a:moveTo>
                    <a:pt x="187481" y="0"/>
                  </a:moveTo>
                  <a:lnTo>
                    <a:pt x="187481" y="9888"/>
                  </a:lnTo>
                  <a:lnTo>
                    <a:pt x="9888" y="187481"/>
                  </a:lnTo>
                  <a:lnTo>
                    <a:pt x="0" y="1874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828301" y="3711071"/>
              <a:ext cx="286367" cy="286367"/>
            </a:xfrm>
            <a:custGeom>
              <a:avLst/>
              <a:pathLst>
                <a:path w="286367" h="286367">
                  <a:moveTo>
                    <a:pt x="286367" y="0"/>
                  </a:moveTo>
                  <a:lnTo>
                    <a:pt x="286367" y="9888"/>
                  </a:lnTo>
                  <a:lnTo>
                    <a:pt x="9888" y="286367"/>
                  </a:lnTo>
                  <a:lnTo>
                    <a:pt x="0" y="286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763558" y="36121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763558" y="35133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763558" y="34144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63558" y="33155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763558" y="32166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63558" y="31177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763558" y="30188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763558" y="29199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763558" y="28211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763558" y="27222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763558" y="26233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763558" y="25244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763558" y="24255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763558" y="23266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763558" y="22277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763558" y="21289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763558" y="20300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763558" y="19311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763558" y="1832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763558" y="1733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763558" y="1634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763558" y="1535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763558" y="1436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763558" y="1337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763558" y="12389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763558" y="11400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763558" y="1120184"/>
              <a:ext cx="281972" cy="281972"/>
            </a:xfrm>
            <a:custGeom>
              <a:avLst/>
              <a:pathLst>
                <a:path w="281972" h="281972">
                  <a:moveTo>
                    <a:pt x="272083" y="0"/>
                  </a:moveTo>
                  <a:lnTo>
                    <a:pt x="281972" y="0"/>
                  </a:lnTo>
                  <a:lnTo>
                    <a:pt x="0" y="281972"/>
                  </a:lnTo>
                  <a:lnTo>
                    <a:pt x="0" y="272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763558" y="1120184"/>
              <a:ext cx="183086" cy="183086"/>
            </a:xfrm>
            <a:custGeom>
              <a:avLst/>
              <a:pathLst>
                <a:path w="183086" h="183086">
                  <a:moveTo>
                    <a:pt x="173198" y="0"/>
                  </a:moveTo>
                  <a:lnTo>
                    <a:pt x="183086" y="0"/>
                  </a:lnTo>
                  <a:lnTo>
                    <a:pt x="0" y="183086"/>
                  </a:lnTo>
                  <a:lnTo>
                    <a:pt x="0" y="17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763558" y="1120184"/>
              <a:ext cx="84201" cy="84201"/>
            </a:xfrm>
            <a:custGeom>
              <a:avLst/>
              <a:pathLst>
                <a:path w="84201" h="84201">
                  <a:moveTo>
                    <a:pt x="74312" y="0"/>
                  </a:moveTo>
                  <a:lnTo>
                    <a:pt x="84201" y="0"/>
                  </a:lnTo>
                  <a:lnTo>
                    <a:pt x="0" y="84201"/>
                  </a:lnTo>
                  <a:lnTo>
                    <a:pt x="0" y="743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630530" y="3903422"/>
              <a:ext cx="94016" cy="94016"/>
            </a:xfrm>
            <a:custGeom>
              <a:avLst/>
              <a:pathLst>
                <a:path w="94016" h="94016">
                  <a:moveTo>
                    <a:pt x="94016" y="0"/>
                  </a:moveTo>
                  <a:lnTo>
                    <a:pt x="94016" y="9888"/>
                  </a:lnTo>
                  <a:lnTo>
                    <a:pt x="9888" y="94016"/>
                  </a:lnTo>
                  <a:lnTo>
                    <a:pt x="0" y="94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531644" y="3804536"/>
              <a:ext cx="192901" cy="192901"/>
            </a:xfrm>
            <a:custGeom>
              <a:avLst/>
              <a:pathLst>
                <a:path w="192901" h="192901">
                  <a:moveTo>
                    <a:pt x="192901" y="0"/>
                  </a:moveTo>
                  <a:lnTo>
                    <a:pt x="192901" y="9888"/>
                  </a:lnTo>
                  <a:lnTo>
                    <a:pt x="9888" y="192901"/>
                  </a:lnTo>
                  <a:lnTo>
                    <a:pt x="0" y="1929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32759" y="3705651"/>
              <a:ext cx="291787" cy="291787"/>
            </a:xfrm>
            <a:custGeom>
              <a:avLst/>
              <a:pathLst>
                <a:path w="291787" h="291787">
                  <a:moveTo>
                    <a:pt x="291787" y="0"/>
                  </a:moveTo>
                  <a:lnTo>
                    <a:pt x="291787" y="9888"/>
                  </a:lnTo>
                  <a:lnTo>
                    <a:pt x="9888" y="291787"/>
                  </a:lnTo>
                  <a:lnTo>
                    <a:pt x="0" y="291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3606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3507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3408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3310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3211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3112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3013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2914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2815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27167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26179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25190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24201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23212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22223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21234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20245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9257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373436" y="1826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373436" y="1727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373436" y="1629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373436" y="1530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373436" y="14312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373436" y="1332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373436" y="1233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373436" y="11346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373436" y="1120184"/>
              <a:ext cx="276552" cy="276552"/>
            </a:xfrm>
            <a:custGeom>
              <a:avLst/>
              <a:pathLst>
                <a:path w="276552" h="276552">
                  <a:moveTo>
                    <a:pt x="266663" y="0"/>
                  </a:moveTo>
                  <a:lnTo>
                    <a:pt x="276552" y="0"/>
                  </a:lnTo>
                  <a:lnTo>
                    <a:pt x="0" y="276552"/>
                  </a:lnTo>
                  <a:lnTo>
                    <a:pt x="0" y="266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373436" y="1120184"/>
              <a:ext cx="177666" cy="177666"/>
            </a:xfrm>
            <a:custGeom>
              <a:avLst/>
              <a:pathLst>
                <a:path w="177666" h="177666">
                  <a:moveTo>
                    <a:pt x="167778" y="0"/>
                  </a:moveTo>
                  <a:lnTo>
                    <a:pt x="177666" y="0"/>
                  </a:lnTo>
                  <a:lnTo>
                    <a:pt x="0" y="177666"/>
                  </a:lnTo>
                  <a:lnTo>
                    <a:pt x="0" y="1677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373436" y="1120184"/>
              <a:ext cx="78780" cy="78780"/>
            </a:xfrm>
            <a:custGeom>
              <a:avLst/>
              <a:pathLst>
                <a:path w="78780" h="78780">
                  <a:moveTo>
                    <a:pt x="68892" y="0"/>
                  </a:moveTo>
                  <a:lnTo>
                    <a:pt x="78780" y="0"/>
                  </a:lnTo>
                  <a:lnTo>
                    <a:pt x="0" y="78780"/>
                  </a:lnTo>
                  <a:lnTo>
                    <a:pt x="0" y="68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104293" y="1073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104293" y="1029324"/>
              <a:ext cx="306469" cy="306469"/>
            </a:xfrm>
            <a:custGeom>
              <a:avLst/>
              <a:pathLst>
                <a:path w="306469" h="306469">
                  <a:moveTo>
                    <a:pt x="296580" y="0"/>
                  </a:moveTo>
                  <a:lnTo>
                    <a:pt x="306469" y="0"/>
                  </a:lnTo>
                  <a:lnTo>
                    <a:pt x="0" y="306469"/>
                  </a:lnTo>
                  <a:lnTo>
                    <a:pt x="0" y="2965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1029324"/>
              <a:ext cx="207583" cy="207583"/>
            </a:xfrm>
            <a:custGeom>
              <a:avLst/>
              <a:pathLst>
                <a:path w="207583" h="207583">
                  <a:moveTo>
                    <a:pt x="197694" y="0"/>
                  </a:moveTo>
                  <a:lnTo>
                    <a:pt x="207583" y="0"/>
                  </a:lnTo>
                  <a:lnTo>
                    <a:pt x="0" y="207583"/>
                  </a:lnTo>
                  <a:lnTo>
                    <a:pt x="0" y="197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1029324"/>
              <a:ext cx="108697" cy="108697"/>
            </a:xfrm>
            <a:custGeom>
              <a:avLst/>
              <a:pathLst>
                <a:path w="108697" h="108697">
                  <a:moveTo>
                    <a:pt x="98809" y="0"/>
                  </a:moveTo>
                  <a:lnTo>
                    <a:pt x="108697" y="0"/>
                  </a:lnTo>
                  <a:lnTo>
                    <a:pt x="0" y="108697"/>
                  </a:lnTo>
                  <a:lnTo>
                    <a:pt x="0" y="988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1029324"/>
              <a:ext cx="9812" cy="9812"/>
            </a:xfrm>
            <a:custGeom>
              <a:avLst/>
              <a:pathLst>
                <a:path w="9812" h="9812">
                  <a:moveTo>
                    <a:pt x="0" y="9812"/>
                  </a:moveTo>
                  <a:lnTo>
                    <a:pt x="0" y="0"/>
                  </a:lnTo>
                  <a:lnTo>
                    <a:pt x="981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8585956" y="3957625"/>
              <a:ext cx="39813" cy="39813"/>
            </a:xfrm>
            <a:custGeom>
              <a:avLst/>
              <a:pathLst>
                <a:path w="39813" h="39813">
                  <a:moveTo>
                    <a:pt x="39813" y="0"/>
                  </a:moveTo>
                  <a:lnTo>
                    <a:pt x="39813" y="9888"/>
                  </a:lnTo>
                  <a:lnTo>
                    <a:pt x="9888" y="39813"/>
                  </a:lnTo>
                  <a:lnTo>
                    <a:pt x="0" y="39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8487071" y="3858739"/>
              <a:ext cx="138699" cy="138699"/>
            </a:xfrm>
            <a:custGeom>
              <a:avLst/>
              <a:pathLst>
                <a:path w="138699" h="138699">
                  <a:moveTo>
                    <a:pt x="138699" y="0"/>
                  </a:moveTo>
                  <a:lnTo>
                    <a:pt x="138699" y="9888"/>
                  </a:lnTo>
                  <a:lnTo>
                    <a:pt x="9888" y="138699"/>
                  </a:lnTo>
                  <a:lnTo>
                    <a:pt x="0" y="1386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8388185" y="3759853"/>
              <a:ext cx="237584" cy="237584"/>
            </a:xfrm>
            <a:custGeom>
              <a:avLst/>
              <a:pathLst>
                <a:path w="237584" h="237584">
                  <a:moveTo>
                    <a:pt x="237584" y="0"/>
                  </a:moveTo>
                  <a:lnTo>
                    <a:pt x="237584" y="9888"/>
                  </a:lnTo>
                  <a:lnTo>
                    <a:pt x="9888" y="237584"/>
                  </a:lnTo>
                  <a:lnTo>
                    <a:pt x="0" y="23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8289299" y="3660968"/>
              <a:ext cx="336470" cy="336470"/>
            </a:xfrm>
            <a:custGeom>
              <a:avLst/>
              <a:pathLst>
                <a:path w="336470" h="336470">
                  <a:moveTo>
                    <a:pt x="336470" y="0"/>
                  </a:moveTo>
                  <a:lnTo>
                    <a:pt x="336470" y="9888"/>
                  </a:lnTo>
                  <a:lnTo>
                    <a:pt x="9888" y="336470"/>
                  </a:lnTo>
                  <a:lnTo>
                    <a:pt x="0" y="3364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8274660" y="35620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8274660" y="34631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8274660" y="33643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8274660" y="32654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8274660" y="31665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8274660" y="30676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8274660" y="29687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8274660" y="28698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8274660" y="27709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8274660" y="26721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8274660" y="25732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8274660" y="24743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8274660" y="23754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8274660" y="22765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8274660" y="21776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8274660" y="20787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8274660" y="19799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8274660" y="18810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274660" y="17821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274660" y="16832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274660" y="15843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274660" y="14854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274660" y="13865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274660" y="12877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274660" y="11888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274660" y="10899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274660" y="999037"/>
              <a:ext cx="351110" cy="353016"/>
            </a:xfrm>
            <a:custGeom>
              <a:avLst/>
              <a:pathLst>
                <a:path w="351110" h="353016">
                  <a:moveTo>
                    <a:pt x="343128" y="0"/>
                  </a:moveTo>
                  <a:lnTo>
                    <a:pt x="351110" y="0"/>
                  </a:lnTo>
                  <a:lnTo>
                    <a:pt x="351110" y="1906"/>
                  </a:lnTo>
                  <a:lnTo>
                    <a:pt x="0" y="353016"/>
                  </a:lnTo>
                  <a:lnTo>
                    <a:pt x="0" y="3431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274660" y="999037"/>
              <a:ext cx="254131" cy="254131"/>
            </a:xfrm>
            <a:custGeom>
              <a:avLst/>
              <a:pathLst>
                <a:path w="254131" h="254131">
                  <a:moveTo>
                    <a:pt x="244242" y="0"/>
                  </a:moveTo>
                  <a:lnTo>
                    <a:pt x="254131" y="0"/>
                  </a:lnTo>
                  <a:lnTo>
                    <a:pt x="0" y="254131"/>
                  </a:lnTo>
                  <a:lnTo>
                    <a:pt x="0" y="244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274660" y="999037"/>
              <a:ext cx="155245" cy="155245"/>
            </a:xfrm>
            <a:custGeom>
              <a:avLst/>
              <a:pathLst>
                <a:path w="155245" h="155245">
                  <a:moveTo>
                    <a:pt x="145357" y="0"/>
                  </a:moveTo>
                  <a:lnTo>
                    <a:pt x="155245" y="0"/>
                  </a:lnTo>
                  <a:lnTo>
                    <a:pt x="0" y="155245"/>
                  </a:lnTo>
                  <a:lnTo>
                    <a:pt x="0" y="1453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274660" y="999037"/>
              <a:ext cx="56359" cy="56359"/>
            </a:xfrm>
            <a:custGeom>
              <a:avLst/>
              <a:pathLst>
                <a:path w="56359" h="56359">
                  <a:moveTo>
                    <a:pt x="46471" y="0"/>
                  </a:moveTo>
                  <a:lnTo>
                    <a:pt x="56359" y="0"/>
                  </a:lnTo>
                  <a:lnTo>
                    <a:pt x="0" y="56359"/>
                  </a:lnTo>
                  <a:lnTo>
                    <a:pt x="0" y="46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190414" y="3952204"/>
              <a:ext cx="45233" cy="45233"/>
            </a:xfrm>
            <a:custGeom>
              <a:avLst/>
              <a:pathLst>
                <a:path w="45233" h="45233">
                  <a:moveTo>
                    <a:pt x="45233" y="0"/>
                  </a:moveTo>
                  <a:lnTo>
                    <a:pt x="45233" y="9888"/>
                  </a:lnTo>
                  <a:lnTo>
                    <a:pt x="9888" y="45233"/>
                  </a:lnTo>
                  <a:lnTo>
                    <a:pt x="0" y="452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091528" y="3853319"/>
              <a:ext cx="144119" cy="144119"/>
            </a:xfrm>
            <a:custGeom>
              <a:avLst/>
              <a:pathLst>
                <a:path w="144119" h="144119">
                  <a:moveTo>
                    <a:pt x="144119" y="0"/>
                  </a:moveTo>
                  <a:lnTo>
                    <a:pt x="144119" y="9888"/>
                  </a:lnTo>
                  <a:lnTo>
                    <a:pt x="9888" y="144119"/>
                  </a:lnTo>
                  <a:lnTo>
                    <a:pt x="0" y="144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992642" y="3754433"/>
              <a:ext cx="243004" cy="243004"/>
            </a:xfrm>
            <a:custGeom>
              <a:avLst/>
              <a:pathLst>
                <a:path w="243004" h="243004">
                  <a:moveTo>
                    <a:pt x="243004" y="0"/>
                  </a:moveTo>
                  <a:lnTo>
                    <a:pt x="243004" y="9888"/>
                  </a:lnTo>
                  <a:lnTo>
                    <a:pt x="9888" y="243004"/>
                  </a:lnTo>
                  <a:lnTo>
                    <a:pt x="0" y="2430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893757" y="3655548"/>
              <a:ext cx="341890" cy="341890"/>
            </a:xfrm>
            <a:custGeom>
              <a:avLst/>
              <a:pathLst>
                <a:path w="341890" h="341890">
                  <a:moveTo>
                    <a:pt x="341890" y="0"/>
                  </a:moveTo>
                  <a:lnTo>
                    <a:pt x="341890" y="9888"/>
                  </a:lnTo>
                  <a:lnTo>
                    <a:pt x="9888" y="341890"/>
                  </a:lnTo>
                  <a:lnTo>
                    <a:pt x="0" y="34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7884537" y="35566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7884537" y="345777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7884537" y="33588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7884537" y="32600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7884537" y="316111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7884537" y="30622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7884537" y="29633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7884537" y="28644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7884537" y="27655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7884537" y="26666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7884537" y="25678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7884537" y="24689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7884537" y="23700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7884537" y="22711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7884537" y="21722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884537" y="20733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884537" y="19744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884537" y="1875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884537" y="1776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884537" y="1677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884537" y="1578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884537" y="1480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884537" y="1381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884537" y="1282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884537" y="1183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884537" y="1084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884537" y="999037"/>
              <a:ext cx="347596" cy="347596"/>
            </a:xfrm>
            <a:custGeom>
              <a:avLst/>
              <a:pathLst>
                <a:path w="347596" h="347596">
                  <a:moveTo>
                    <a:pt x="337708" y="0"/>
                  </a:moveTo>
                  <a:lnTo>
                    <a:pt x="347596" y="0"/>
                  </a:lnTo>
                  <a:lnTo>
                    <a:pt x="0" y="347596"/>
                  </a:lnTo>
                  <a:lnTo>
                    <a:pt x="0" y="337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884537" y="999037"/>
              <a:ext cx="248710" cy="248710"/>
            </a:xfrm>
            <a:custGeom>
              <a:avLst/>
              <a:pathLst>
                <a:path w="248710" h="248710">
                  <a:moveTo>
                    <a:pt x="238822" y="0"/>
                  </a:moveTo>
                  <a:lnTo>
                    <a:pt x="248710" y="0"/>
                  </a:lnTo>
                  <a:lnTo>
                    <a:pt x="0" y="248710"/>
                  </a:lnTo>
                  <a:lnTo>
                    <a:pt x="0" y="238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884537" y="999037"/>
              <a:ext cx="149825" cy="149825"/>
            </a:xfrm>
            <a:custGeom>
              <a:avLst/>
              <a:pathLst>
                <a:path w="149825" h="149825">
                  <a:moveTo>
                    <a:pt x="139936" y="0"/>
                  </a:moveTo>
                  <a:lnTo>
                    <a:pt x="149825" y="0"/>
                  </a:lnTo>
                  <a:lnTo>
                    <a:pt x="0" y="149825"/>
                  </a:lnTo>
                  <a:lnTo>
                    <a:pt x="0" y="1399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884537" y="999037"/>
              <a:ext cx="50939" cy="50939"/>
            </a:xfrm>
            <a:custGeom>
              <a:avLst/>
              <a:pathLst>
                <a:path w="50939" h="50939">
                  <a:moveTo>
                    <a:pt x="41051" y="0"/>
                  </a:moveTo>
                  <a:lnTo>
                    <a:pt x="50939" y="0"/>
                  </a:lnTo>
                  <a:lnTo>
                    <a:pt x="0" y="50939"/>
                  </a:lnTo>
                  <a:lnTo>
                    <a:pt x="0" y="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rc354"/>
            <p:cNvSpPr/>
            <p:nvPr/>
          </p:nvSpPr>
          <p:spPr>
            <a:xfrm>
              <a:off x="862335" y="2028791"/>
              <a:ext cx="351110" cy="1968647"/>
            </a:xfrm>
            <a:prstGeom prst="rect">
              <a:avLst/>
            </a:prstGeom>
            <a:ln w="1355" cap="flat">
              <a:solidFill>
                <a:srgbClr val="000000">
                  <a:alpha val="100000"/>
                </a:srgbClr>
              </a:solidFill>
              <a:prstDash val="solid"/>
              <a:miter/>
            </a:ln>
          </p:spPr>
          <p:txBody>
            <a:bodyPr/>
            <a:lstStyle/>
            <a:p/>
          </p:txBody>
        </p:sp>
        <p:sp>
          <p:nvSpPr>
            <p:cNvPr id="355" name="rc355"/>
            <p:cNvSpPr/>
            <p:nvPr/>
          </p:nvSpPr>
          <p:spPr>
            <a:xfrm>
              <a:off x="1252457" y="1604774"/>
              <a:ext cx="351110" cy="2392663"/>
            </a:xfrm>
            <a:prstGeom prst="rect">
              <a:avLst/>
            </a:prstGeom>
            <a:ln w="1355" cap="flat">
              <a:solidFill>
                <a:srgbClr val="000000">
                  <a:alpha val="100000"/>
                </a:srgbClr>
              </a:solidFill>
              <a:prstDash val="solid"/>
              <a:miter/>
            </a:ln>
          </p:spPr>
          <p:txBody>
            <a:bodyPr/>
            <a:lstStyle/>
            <a:p/>
          </p:txBody>
        </p:sp>
        <p:sp>
          <p:nvSpPr>
            <p:cNvPr id="356" name="rc356"/>
            <p:cNvSpPr/>
            <p:nvPr/>
          </p:nvSpPr>
          <p:spPr>
            <a:xfrm>
              <a:off x="1642580" y="1362479"/>
              <a:ext cx="351110" cy="2634958"/>
            </a:xfrm>
            <a:prstGeom prst="rect">
              <a:avLst/>
            </a:prstGeom>
            <a:ln w="1355" cap="flat">
              <a:solidFill>
                <a:srgbClr val="000000">
                  <a:alpha val="100000"/>
                </a:srgbClr>
              </a:solidFill>
              <a:prstDash val="solid"/>
              <a:miter/>
            </a:ln>
          </p:spPr>
          <p:txBody>
            <a:bodyPr/>
            <a:lstStyle/>
            <a:p/>
          </p:txBody>
        </p:sp>
        <p:sp>
          <p:nvSpPr>
            <p:cNvPr id="357" name="rc357"/>
            <p:cNvSpPr/>
            <p:nvPr/>
          </p:nvSpPr>
          <p:spPr>
            <a:xfrm>
              <a:off x="2422824" y="1271619"/>
              <a:ext cx="351110" cy="2725819"/>
            </a:xfrm>
            <a:prstGeom prst="rect">
              <a:avLst/>
            </a:prstGeom>
            <a:ln w="1355" cap="flat">
              <a:solidFill>
                <a:srgbClr val="000000">
                  <a:alpha val="100000"/>
                </a:srgbClr>
              </a:solidFill>
              <a:prstDash val="solid"/>
              <a:miter/>
            </a:ln>
          </p:spPr>
          <p:txBody>
            <a:bodyPr/>
            <a:lstStyle/>
            <a:p/>
          </p:txBody>
        </p:sp>
        <p:sp>
          <p:nvSpPr>
            <p:cNvPr id="358" name="rc358"/>
            <p:cNvSpPr/>
            <p:nvPr/>
          </p:nvSpPr>
          <p:spPr>
            <a:xfrm>
              <a:off x="2032702" y="1271619"/>
              <a:ext cx="351110" cy="2725819"/>
            </a:xfrm>
            <a:prstGeom prst="rect">
              <a:avLst/>
            </a:prstGeom>
            <a:ln w="1355" cap="flat">
              <a:solidFill>
                <a:srgbClr val="000000">
                  <a:alpha val="100000"/>
                </a:srgbClr>
              </a:solidFill>
              <a:prstDash val="solid"/>
              <a:miter/>
            </a:ln>
          </p:spPr>
          <p:txBody>
            <a:bodyPr/>
            <a:lstStyle/>
            <a:p/>
          </p:txBody>
        </p:sp>
        <p:sp>
          <p:nvSpPr>
            <p:cNvPr id="359" name="rc359"/>
            <p:cNvSpPr/>
            <p:nvPr/>
          </p:nvSpPr>
          <p:spPr>
            <a:xfrm>
              <a:off x="4763558" y="1120184"/>
              <a:ext cx="351110" cy="2877253"/>
            </a:xfrm>
            <a:prstGeom prst="rect">
              <a:avLst/>
            </a:prstGeom>
            <a:ln w="1355" cap="flat">
              <a:solidFill>
                <a:srgbClr val="000000">
                  <a:alpha val="100000"/>
                </a:srgbClr>
              </a:solidFill>
              <a:prstDash val="solid"/>
              <a:miter/>
            </a:ln>
          </p:spPr>
          <p:txBody>
            <a:bodyPr/>
            <a:lstStyle/>
            <a:p/>
          </p:txBody>
        </p:sp>
        <p:sp>
          <p:nvSpPr>
            <p:cNvPr id="360" name="rc360"/>
            <p:cNvSpPr/>
            <p:nvPr/>
          </p:nvSpPr>
          <p:spPr>
            <a:xfrm>
              <a:off x="4373436" y="1120184"/>
              <a:ext cx="351110" cy="2877253"/>
            </a:xfrm>
            <a:prstGeom prst="rect">
              <a:avLst/>
            </a:prstGeom>
            <a:ln w="1355" cap="flat">
              <a:solidFill>
                <a:srgbClr val="000000">
                  <a:alpha val="100000"/>
                </a:srgbClr>
              </a:solidFill>
              <a:prstDash val="solid"/>
              <a:miter/>
            </a:ln>
          </p:spPr>
          <p:txBody>
            <a:bodyPr/>
            <a:lstStyle/>
            <a:p/>
          </p:txBody>
        </p:sp>
        <p:sp>
          <p:nvSpPr>
            <p:cNvPr id="361" name="rc361"/>
            <p:cNvSpPr/>
            <p:nvPr/>
          </p:nvSpPr>
          <p:spPr>
            <a:xfrm>
              <a:off x="7104293" y="1029324"/>
              <a:ext cx="351110" cy="2968114"/>
            </a:xfrm>
            <a:prstGeom prst="rect">
              <a:avLst/>
            </a:prstGeom>
            <a:ln w="1355" cap="flat">
              <a:solidFill>
                <a:srgbClr val="000000">
                  <a:alpha val="100000"/>
                </a:srgbClr>
              </a:solidFill>
              <a:prstDash val="solid"/>
              <a:miter/>
            </a:ln>
          </p:spPr>
          <p:txBody>
            <a:bodyPr/>
            <a:lstStyle/>
            <a:p/>
          </p:txBody>
        </p:sp>
        <p:sp>
          <p:nvSpPr>
            <p:cNvPr id="362" name="rc362"/>
            <p:cNvSpPr/>
            <p:nvPr/>
          </p:nvSpPr>
          <p:spPr>
            <a:xfrm>
              <a:off x="8274660" y="999037"/>
              <a:ext cx="351110" cy="2998401"/>
            </a:xfrm>
            <a:prstGeom prst="rect">
              <a:avLst/>
            </a:prstGeom>
            <a:ln w="1355" cap="flat">
              <a:solidFill>
                <a:srgbClr val="000000">
                  <a:alpha val="100000"/>
                </a:srgbClr>
              </a:solidFill>
              <a:prstDash val="solid"/>
              <a:miter/>
            </a:ln>
          </p:spPr>
          <p:txBody>
            <a:bodyPr/>
            <a:lstStyle/>
            <a:p/>
          </p:txBody>
        </p:sp>
        <p:sp>
          <p:nvSpPr>
            <p:cNvPr id="363" name="rc363"/>
            <p:cNvSpPr/>
            <p:nvPr/>
          </p:nvSpPr>
          <p:spPr>
            <a:xfrm>
              <a:off x="7884537" y="999037"/>
              <a:ext cx="351110" cy="2998401"/>
            </a:xfrm>
            <a:prstGeom prst="rect">
              <a:avLst/>
            </a:prstGeom>
            <a:ln w="1355" cap="flat">
              <a:solidFill>
                <a:srgbClr val="000000">
                  <a:alpha val="100000"/>
                </a:srgbClr>
              </a:solidFill>
              <a:prstDash val="solid"/>
              <a:miter/>
            </a:ln>
          </p:spPr>
          <p:txBody>
            <a:bodyPr/>
            <a:lstStyle/>
            <a:p/>
          </p:txBody>
        </p:sp>
        <p:sp>
          <p:nvSpPr>
            <p:cNvPr id="364" name="tx364"/>
            <p:cNvSpPr/>
            <p:nvPr/>
          </p:nvSpPr>
          <p:spPr>
            <a:xfrm>
              <a:off x="957504" y="1856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65" name="tx365"/>
            <p:cNvSpPr/>
            <p:nvPr/>
          </p:nvSpPr>
          <p:spPr>
            <a:xfrm>
              <a:off x="1347626"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66" name="tx366"/>
            <p:cNvSpPr/>
            <p:nvPr/>
          </p:nvSpPr>
          <p:spPr>
            <a:xfrm>
              <a:off x="1737748" y="115046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67" name="tx367"/>
            <p:cNvSpPr/>
            <p:nvPr/>
          </p:nvSpPr>
          <p:spPr>
            <a:xfrm>
              <a:off x="2517993"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8" name="tx368"/>
            <p:cNvSpPr/>
            <p:nvPr/>
          </p:nvSpPr>
          <p:spPr>
            <a:xfrm>
              <a:off x="2127871"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9" name="tx369"/>
            <p:cNvSpPr/>
            <p:nvPr/>
          </p:nvSpPr>
          <p:spPr>
            <a:xfrm>
              <a:off x="2908115"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70" name="tx370"/>
            <p:cNvSpPr/>
            <p:nvPr/>
          </p:nvSpPr>
          <p:spPr>
            <a:xfrm>
              <a:off x="3298238" y="9899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71" name="tx371"/>
            <p:cNvSpPr/>
            <p:nvPr/>
          </p:nvSpPr>
          <p:spPr>
            <a:xfrm>
              <a:off x="3688360" y="95776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72" name="tx372"/>
            <p:cNvSpPr/>
            <p:nvPr/>
          </p:nvSpPr>
          <p:spPr>
            <a:xfrm>
              <a:off x="485872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3" name="tx373"/>
            <p:cNvSpPr/>
            <p:nvPr/>
          </p:nvSpPr>
          <p:spPr>
            <a:xfrm>
              <a:off x="4468605"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4" name="tx374"/>
            <p:cNvSpPr/>
            <p:nvPr/>
          </p:nvSpPr>
          <p:spPr>
            <a:xfrm>
              <a:off x="4078483"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5" name="tx375"/>
            <p:cNvSpPr/>
            <p:nvPr/>
          </p:nvSpPr>
          <p:spPr>
            <a:xfrm>
              <a:off x="5248850"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6" name="tx376"/>
            <p:cNvSpPr/>
            <p:nvPr/>
          </p:nvSpPr>
          <p:spPr>
            <a:xfrm>
              <a:off x="5638972"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77" name="tx377"/>
            <p:cNvSpPr/>
            <p:nvPr/>
          </p:nvSpPr>
          <p:spPr>
            <a:xfrm>
              <a:off x="7199461"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8" name="tx378"/>
            <p:cNvSpPr/>
            <p:nvPr/>
          </p:nvSpPr>
          <p:spPr>
            <a:xfrm>
              <a:off x="6809339"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9" name="tx379"/>
            <p:cNvSpPr/>
            <p:nvPr/>
          </p:nvSpPr>
          <p:spPr>
            <a:xfrm>
              <a:off x="602909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80" name="tx380"/>
            <p:cNvSpPr/>
            <p:nvPr/>
          </p:nvSpPr>
          <p:spPr>
            <a:xfrm>
              <a:off x="6419217"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81" name="tx381"/>
            <p:cNvSpPr/>
            <p:nvPr/>
          </p:nvSpPr>
          <p:spPr>
            <a:xfrm>
              <a:off x="8369828"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2" name="tx382"/>
            <p:cNvSpPr/>
            <p:nvPr/>
          </p:nvSpPr>
          <p:spPr>
            <a:xfrm>
              <a:off x="7979706"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3" name="tx383"/>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4" name="tx384"/>
            <p:cNvSpPr/>
            <p:nvPr/>
          </p:nvSpPr>
          <p:spPr>
            <a:xfrm>
              <a:off x="7589584"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5" name="pg385"/>
            <p:cNvSpPr/>
            <p:nvPr/>
          </p:nvSpPr>
          <p:spPr>
            <a:xfrm>
              <a:off x="975224" y="29115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1007745" y="294371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7" name="pg387"/>
            <p:cNvSpPr/>
            <p:nvPr/>
          </p:nvSpPr>
          <p:spPr>
            <a:xfrm>
              <a:off x="1365346" y="26994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1397867" y="273032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9" name="pg389"/>
            <p:cNvSpPr/>
            <p:nvPr/>
          </p:nvSpPr>
          <p:spPr>
            <a:xfrm>
              <a:off x="1755468" y="257835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1787990" y="26092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91" name="pg391"/>
            <p:cNvSpPr/>
            <p:nvPr/>
          </p:nvSpPr>
          <p:spPr>
            <a:xfrm>
              <a:off x="2535713"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2" name="tx392"/>
            <p:cNvSpPr/>
            <p:nvPr/>
          </p:nvSpPr>
          <p:spPr>
            <a:xfrm>
              <a:off x="2568234" y="25651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93" name="pg393"/>
            <p:cNvSpPr/>
            <p:nvPr/>
          </p:nvSpPr>
          <p:spPr>
            <a:xfrm>
              <a:off x="2145591"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4" name="tx394"/>
            <p:cNvSpPr/>
            <p:nvPr/>
          </p:nvSpPr>
          <p:spPr>
            <a:xfrm>
              <a:off x="2178112" y="256544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95" name="pg395"/>
            <p:cNvSpPr/>
            <p:nvPr/>
          </p:nvSpPr>
          <p:spPr>
            <a:xfrm>
              <a:off x="4876447" y="24572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6" name="tx396"/>
            <p:cNvSpPr/>
            <p:nvPr/>
          </p:nvSpPr>
          <p:spPr>
            <a:xfrm>
              <a:off x="4908969" y="24880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97" name="pg397"/>
            <p:cNvSpPr/>
            <p:nvPr/>
          </p:nvSpPr>
          <p:spPr>
            <a:xfrm>
              <a:off x="4456180" y="245720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8" name="tx398"/>
            <p:cNvSpPr/>
            <p:nvPr/>
          </p:nvSpPr>
          <p:spPr>
            <a:xfrm>
              <a:off x="4488701" y="24880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9" name="pg399"/>
            <p:cNvSpPr/>
            <p:nvPr/>
          </p:nvSpPr>
          <p:spPr>
            <a:xfrm>
              <a:off x="7217181" y="24117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0" name="tx400"/>
            <p:cNvSpPr/>
            <p:nvPr/>
          </p:nvSpPr>
          <p:spPr>
            <a:xfrm>
              <a:off x="7249703" y="24453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01" name="pg401"/>
            <p:cNvSpPr/>
            <p:nvPr/>
          </p:nvSpPr>
          <p:spPr>
            <a:xfrm>
              <a:off x="8387548"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2" name="tx402"/>
            <p:cNvSpPr/>
            <p:nvPr/>
          </p:nvSpPr>
          <p:spPr>
            <a:xfrm>
              <a:off x="8420070" y="24288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03" name="pg403"/>
            <p:cNvSpPr/>
            <p:nvPr/>
          </p:nvSpPr>
          <p:spPr>
            <a:xfrm>
              <a:off x="7997426"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4" name="tx404"/>
            <p:cNvSpPr/>
            <p:nvPr/>
          </p:nvSpPr>
          <p:spPr>
            <a:xfrm>
              <a:off x="8029947" y="24275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05" name="tx405"/>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06" name="tx406"/>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07" name="tx407"/>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08" name="tx408"/>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09" name="tx409"/>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10" name="tx410"/>
            <p:cNvSpPr/>
            <p:nvPr/>
          </p:nvSpPr>
          <p:spPr>
            <a:xfrm rot="-5400000">
              <a:off x="693142"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411" name="tx411"/>
            <p:cNvSpPr/>
            <p:nvPr/>
          </p:nvSpPr>
          <p:spPr>
            <a:xfrm rot="-5400000">
              <a:off x="1147657"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12" name="tx412"/>
            <p:cNvSpPr/>
            <p:nvPr/>
          </p:nvSpPr>
          <p:spPr>
            <a:xfrm rot="-5400000">
              <a:off x="117052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13" name="tx413"/>
            <p:cNvSpPr/>
            <p:nvPr/>
          </p:nvSpPr>
          <p:spPr>
            <a:xfrm rot="-5400000">
              <a:off x="1848059"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14" name="tx414"/>
            <p:cNvSpPr/>
            <p:nvPr/>
          </p:nvSpPr>
          <p:spPr>
            <a:xfrm rot="-5400000">
              <a:off x="2251994"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15" name="tx415"/>
            <p:cNvSpPr/>
            <p:nvPr/>
          </p:nvSpPr>
          <p:spPr>
            <a:xfrm rot="-5400000">
              <a:off x="2212716"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16" name="tx416"/>
            <p:cNvSpPr/>
            <p:nvPr/>
          </p:nvSpPr>
          <p:spPr>
            <a:xfrm rot="-5400000">
              <a:off x="2991141"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17" name="tx417"/>
            <p:cNvSpPr/>
            <p:nvPr/>
          </p:nvSpPr>
          <p:spPr>
            <a:xfrm rot="-5400000">
              <a:off x="3236004"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18" name="tx418"/>
            <p:cNvSpPr/>
            <p:nvPr/>
          </p:nvSpPr>
          <p:spPr>
            <a:xfrm rot="-5400000">
              <a:off x="3894817"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19" name="tx419"/>
            <p:cNvSpPr/>
            <p:nvPr/>
          </p:nvSpPr>
          <p:spPr>
            <a:xfrm rot="-5400000">
              <a:off x="4345376"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20" name="tx420"/>
            <p:cNvSpPr/>
            <p:nvPr/>
          </p:nvSpPr>
          <p:spPr>
            <a:xfrm rot="-5400000">
              <a:off x="4697572"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21" name="tx421"/>
            <p:cNvSpPr/>
            <p:nvPr/>
          </p:nvSpPr>
          <p:spPr>
            <a:xfrm rot="-5400000">
              <a:off x="5058260"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22" name="tx422"/>
            <p:cNvSpPr/>
            <p:nvPr/>
          </p:nvSpPr>
          <p:spPr>
            <a:xfrm rot="-5400000">
              <a:off x="5458444"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23" name="tx423"/>
            <p:cNvSpPr/>
            <p:nvPr/>
          </p:nvSpPr>
          <p:spPr>
            <a:xfrm rot="-5400000">
              <a:off x="5871827"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24" name="tx424"/>
            <p:cNvSpPr/>
            <p:nvPr/>
          </p:nvSpPr>
          <p:spPr>
            <a:xfrm rot="-5400000">
              <a:off x="6272727"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25" name="tx425"/>
            <p:cNvSpPr/>
            <p:nvPr/>
          </p:nvSpPr>
          <p:spPr>
            <a:xfrm rot="-5400000">
              <a:off x="6658961"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26" name="tx426"/>
            <p:cNvSpPr/>
            <p:nvPr/>
          </p:nvSpPr>
          <p:spPr>
            <a:xfrm rot="-5400000">
              <a:off x="6970127"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27" name="tx427"/>
            <p:cNvSpPr/>
            <p:nvPr/>
          </p:nvSpPr>
          <p:spPr>
            <a:xfrm rot="-5400000">
              <a:off x="7436136"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28" name="tx428"/>
            <p:cNvSpPr/>
            <p:nvPr/>
          </p:nvSpPr>
          <p:spPr>
            <a:xfrm rot="-5400000">
              <a:off x="7694267"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29" name="tx429"/>
            <p:cNvSpPr/>
            <p:nvPr/>
          </p:nvSpPr>
          <p:spPr>
            <a:xfrm rot="-5400000">
              <a:off x="8206524"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30" name="tx430"/>
            <p:cNvSpPr/>
            <p:nvPr/>
          </p:nvSpPr>
          <p:spPr>
            <a:xfrm rot="-5400000">
              <a:off x="8416394"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31" name="tx431"/>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2" name="rc432"/>
            <p:cNvSpPr/>
            <p:nvPr/>
          </p:nvSpPr>
          <p:spPr>
            <a:xfrm>
              <a:off x="4247114" y="6114116"/>
              <a:ext cx="219455" cy="219455"/>
            </a:xfrm>
            <a:prstGeom prst="rect">
              <a:avLst/>
            </a:prstGeom>
            <a:solidFill>
              <a:srgbClr val="FFFFFF">
                <a:alpha val="100000"/>
              </a:srgbClr>
            </a:solidFill>
          </p:spPr>
          <p:txBody>
            <a:bodyPr/>
            <a:lstStyle/>
            <a:p/>
          </p:txBody>
        </p:sp>
        <p:sp>
          <p:nvSpPr>
            <p:cNvPr id="433" name="pg433"/>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pg436"/>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7" name="pg437"/>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8" name="rc438"/>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9" name="tx439"/>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40" name="tx440"/>
            <p:cNvSpPr/>
            <p:nvPr/>
          </p:nvSpPr>
          <p:spPr>
            <a:xfrm>
              <a:off x="803816" y="398022"/>
              <a:ext cx="55723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ECAR, 2024</a:t>
              </a:r>
            </a:p>
          </p:txBody>
        </p:sp>
        <p:sp>
          <p:nvSpPr>
            <p:cNvPr id="441" name="tx44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42" name="tx442"/>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ECAR from lowest to highest coverage, and the rank of the top 10 countries with the most zero-dose children, based on absolute numbers.
In 2024, Montenegro ranked number 7 out of 21 countries for lowest DTP1 coverage (based on tied ranks).
Montenegro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737948" y="5557235"/>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26" name="pl26"/>
            <p:cNvSpPr/>
            <p:nvPr/>
          </p:nvSpPr>
          <p:spPr>
            <a:xfrm>
              <a:off x="2737948" y="4333145"/>
              <a:ext cx="4155057" cy="734142"/>
            </a:xfrm>
            <a:custGeom>
              <a:avLst/>
              <a:pathLst>
                <a:path w="4155057" h="734142">
                  <a:moveTo>
                    <a:pt x="0" y="489537"/>
                  </a:moveTo>
                  <a:lnTo>
                    <a:pt x="13990" y="489537"/>
                  </a:lnTo>
                  <a:lnTo>
                    <a:pt x="27980" y="489537"/>
                  </a:lnTo>
                  <a:lnTo>
                    <a:pt x="41970" y="489537"/>
                  </a:lnTo>
                  <a:lnTo>
                    <a:pt x="55960" y="489537"/>
                  </a:lnTo>
                  <a:lnTo>
                    <a:pt x="69950" y="489537"/>
                  </a:lnTo>
                  <a:lnTo>
                    <a:pt x="83940" y="489537"/>
                  </a:lnTo>
                  <a:lnTo>
                    <a:pt x="97930" y="489537"/>
                  </a:lnTo>
                  <a:lnTo>
                    <a:pt x="111920" y="489537"/>
                  </a:lnTo>
                  <a:lnTo>
                    <a:pt x="125910" y="489537"/>
                  </a:lnTo>
                  <a:lnTo>
                    <a:pt x="139900" y="489537"/>
                  </a:lnTo>
                  <a:lnTo>
                    <a:pt x="153891" y="489537"/>
                  </a:lnTo>
                  <a:lnTo>
                    <a:pt x="167881" y="489537"/>
                  </a:lnTo>
                  <a:lnTo>
                    <a:pt x="181871" y="489537"/>
                  </a:lnTo>
                  <a:lnTo>
                    <a:pt x="195861" y="489537"/>
                  </a:lnTo>
                  <a:lnTo>
                    <a:pt x="209851" y="489537"/>
                  </a:lnTo>
                  <a:lnTo>
                    <a:pt x="223841" y="489537"/>
                  </a:lnTo>
                  <a:lnTo>
                    <a:pt x="237831" y="489537"/>
                  </a:lnTo>
                  <a:lnTo>
                    <a:pt x="251821" y="489537"/>
                  </a:lnTo>
                  <a:lnTo>
                    <a:pt x="265811" y="489537"/>
                  </a:lnTo>
                  <a:lnTo>
                    <a:pt x="279801" y="489537"/>
                  </a:lnTo>
                  <a:lnTo>
                    <a:pt x="293791" y="489537"/>
                  </a:lnTo>
                  <a:lnTo>
                    <a:pt x="307782" y="489537"/>
                  </a:lnTo>
                  <a:lnTo>
                    <a:pt x="321772" y="489537"/>
                  </a:lnTo>
                  <a:lnTo>
                    <a:pt x="335762" y="489537"/>
                  </a:lnTo>
                  <a:lnTo>
                    <a:pt x="349752" y="489537"/>
                  </a:lnTo>
                  <a:lnTo>
                    <a:pt x="363742" y="489537"/>
                  </a:lnTo>
                  <a:lnTo>
                    <a:pt x="377732" y="489537"/>
                  </a:lnTo>
                  <a:lnTo>
                    <a:pt x="391722" y="489537"/>
                  </a:lnTo>
                  <a:lnTo>
                    <a:pt x="405712" y="489537"/>
                  </a:lnTo>
                  <a:lnTo>
                    <a:pt x="419702" y="489537"/>
                  </a:lnTo>
                  <a:lnTo>
                    <a:pt x="433692" y="489537"/>
                  </a:lnTo>
                  <a:lnTo>
                    <a:pt x="447682" y="489537"/>
                  </a:lnTo>
                  <a:lnTo>
                    <a:pt x="461673" y="489537"/>
                  </a:lnTo>
                  <a:lnTo>
                    <a:pt x="475663" y="489537"/>
                  </a:lnTo>
                  <a:lnTo>
                    <a:pt x="489653" y="489537"/>
                  </a:lnTo>
                  <a:lnTo>
                    <a:pt x="503643" y="489537"/>
                  </a:lnTo>
                  <a:lnTo>
                    <a:pt x="517633" y="489537"/>
                  </a:lnTo>
                  <a:lnTo>
                    <a:pt x="531623" y="489537"/>
                  </a:lnTo>
                  <a:lnTo>
                    <a:pt x="545613" y="489537"/>
                  </a:lnTo>
                  <a:lnTo>
                    <a:pt x="559603" y="489537"/>
                  </a:lnTo>
                  <a:lnTo>
                    <a:pt x="573593" y="489537"/>
                  </a:lnTo>
                  <a:lnTo>
                    <a:pt x="587583" y="489537"/>
                  </a:lnTo>
                  <a:lnTo>
                    <a:pt x="601574" y="489537"/>
                  </a:lnTo>
                  <a:lnTo>
                    <a:pt x="615564" y="489537"/>
                  </a:lnTo>
                  <a:lnTo>
                    <a:pt x="629554" y="489537"/>
                  </a:lnTo>
                  <a:lnTo>
                    <a:pt x="643544" y="489537"/>
                  </a:lnTo>
                  <a:lnTo>
                    <a:pt x="657534" y="489537"/>
                  </a:lnTo>
                  <a:lnTo>
                    <a:pt x="671524" y="489537"/>
                  </a:lnTo>
                  <a:lnTo>
                    <a:pt x="685514" y="489537"/>
                  </a:lnTo>
                  <a:lnTo>
                    <a:pt x="699504" y="489537"/>
                  </a:lnTo>
                  <a:lnTo>
                    <a:pt x="713494" y="489537"/>
                  </a:lnTo>
                  <a:lnTo>
                    <a:pt x="727484" y="489537"/>
                  </a:lnTo>
                  <a:lnTo>
                    <a:pt x="741474" y="489537"/>
                  </a:lnTo>
                  <a:lnTo>
                    <a:pt x="755465" y="489537"/>
                  </a:lnTo>
                  <a:lnTo>
                    <a:pt x="769455" y="489537"/>
                  </a:lnTo>
                  <a:lnTo>
                    <a:pt x="783445" y="489537"/>
                  </a:lnTo>
                  <a:lnTo>
                    <a:pt x="797435" y="489537"/>
                  </a:lnTo>
                  <a:lnTo>
                    <a:pt x="811425" y="489537"/>
                  </a:lnTo>
                  <a:lnTo>
                    <a:pt x="825415" y="489537"/>
                  </a:lnTo>
                  <a:lnTo>
                    <a:pt x="839405" y="489537"/>
                  </a:lnTo>
                  <a:lnTo>
                    <a:pt x="853395" y="489537"/>
                  </a:lnTo>
                  <a:lnTo>
                    <a:pt x="867385" y="489537"/>
                  </a:lnTo>
                  <a:lnTo>
                    <a:pt x="881375" y="489537"/>
                  </a:lnTo>
                  <a:lnTo>
                    <a:pt x="895365" y="489537"/>
                  </a:lnTo>
                  <a:lnTo>
                    <a:pt x="909356" y="489537"/>
                  </a:lnTo>
                  <a:lnTo>
                    <a:pt x="923346" y="489537"/>
                  </a:lnTo>
                  <a:lnTo>
                    <a:pt x="937336" y="489537"/>
                  </a:lnTo>
                  <a:lnTo>
                    <a:pt x="951326" y="489537"/>
                  </a:lnTo>
                  <a:lnTo>
                    <a:pt x="965316" y="489537"/>
                  </a:lnTo>
                  <a:lnTo>
                    <a:pt x="979306" y="489537"/>
                  </a:lnTo>
                  <a:lnTo>
                    <a:pt x="993296" y="489537"/>
                  </a:lnTo>
                  <a:lnTo>
                    <a:pt x="1007286" y="489537"/>
                  </a:lnTo>
                  <a:lnTo>
                    <a:pt x="1021276" y="489537"/>
                  </a:lnTo>
                  <a:lnTo>
                    <a:pt x="1035266" y="489537"/>
                  </a:lnTo>
                  <a:lnTo>
                    <a:pt x="1049256" y="489537"/>
                  </a:lnTo>
                  <a:lnTo>
                    <a:pt x="1063247" y="489537"/>
                  </a:lnTo>
                  <a:lnTo>
                    <a:pt x="1077237" y="489537"/>
                  </a:lnTo>
                  <a:lnTo>
                    <a:pt x="1091227" y="489537"/>
                  </a:lnTo>
                  <a:lnTo>
                    <a:pt x="1105217" y="489537"/>
                  </a:lnTo>
                  <a:lnTo>
                    <a:pt x="1119207" y="489537"/>
                  </a:lnTo>
                  <a:lnTo>
                    <a:pt x="1133197" y="489537"/>
                  </a:lnTo>
                  <a:lnTo>
                    <a:pt x="1147187" y="489537"/>
                  </a:lnTo>
                  <a:lnTo>
                    <a:pt x="1161177" y="489537"/>
                  </a:lnTo>
                  <a:lnTo>
                    <a:pt x="1175167" y="489537"/>
                  </a:lnTo>
                  <a:lnTo>
                    <a:pt x="1189157" y="489537"/>
                  </a:lnTo>
                  <a:lnTo>
                    <a:pt x="1203148" y="489537"/>
                  </a:lnTo>
                  <a:lnTo>
                    <a:pt x="1217138" y="489537"/>
                  </a:lnTo>
                  <a:lnTo>
                    <a:pt x="1231128" y="489537"/>
                  </a:lnTo>
                  <a:lnTo>
                    <a:pt x="1245118" y="489537"/>
                  </a:lnTo>
                  <a:lnTo>
                    <a:pt x="1259108" y="489537"/>
                  </a:lnTo>
                  <a:lnTo>
                    <a:pt x="1273098" y="489537"/>
                  </a:lnTo>
                  <a:lnTo>
                    <a:pt x="1287088" y="489537"/>
                  </a:lnTo>
                  <a:lnTo>
                    <a:pt x="1301078" y="489537"/>
                  </a:lnTo>
                  <a:lnTo>
                    <a:pt x="1315068" y="489537"/>
                  </a:lnTo>
                  <a:lnTo>
                    <a:pt x="1329058" y="489537"/>
                  </a:lnTo>
                  <a:lnTo>
                    <a:pt x="1343048" y="489537"/>
                  </a:lnTo>
                  <a:lnTo>
                    <a:pt x="1357039" y="489537"/>
                  </a:lnTo>
                  <a:lnTo>
                    <a:pt x="1371029" y="489537"/>
                  </a:lnTo>
                  <a:lnTo>
                    <a:pt x="1385019" y="489537"/>
                  </a:lnTo>
                  <a:lnTo>
                    <a:pt x="1385019" y="489373"/>
                  </a:lnTo>
                  <a:lnTo>
                    <a:pt x="1399009" y="489344"/>
                  </a:lnTo>
                  <a:lnTo>
                    <a:pt x="1412999" y="489310"/>
                  </a:lnTo>
                  <a:lnTo>
                    <a:pt x="1426989" y="489270"/>
                  </a:lnTo>
                  <a:lnTo>
                    <a:pt x="1440979" y="489224"/>
                  </a:lnTo>
                  <a:lnTo>
                    <a:pt x="1454969" y="489169"/>
                  </a:lnTo>
                  <a:lnTo>
                    <a:pt x="1468959" y="489104"/>
                  </a:lnTo>
                  <a:lnTo>
                    <a:pt x="1482949" y="489028"/>
                  </a:lnTo>
                  <a:lnTo>
                    <a:pt x="1496939" y="488939"/>
                  </a:lnTo>
                  <a:lnTo>
                    <a:pt x="1510930" y="488834"/>
                  </a:lnTo>
                  <a:lnTo>
                    <a:pt x="1524920" y="488711"/>
                  </a:lnTo>
                  <a:lnTo>
                    <a:pt x="1538910" y="488567"/>
                  </a:lnTo>
                  <a:lnTo>
                    <a:pt x="1552900" y="488397"/>
                  </a:lnTo>
                  <a:lnTo>
                    <a:pt x="1566890" y="488198"/>
                  </a:lnTo>
                  <a:lnTo>
                    <a:pt x="1580880" y="487964"/>
                  </a:lnTo>
                  <a:lnTo>
                    <a:pt x="1594870" y="487689"/>
                  </a:lnTo>
                  <a:lnTo>
                    <a:pt x="1608860" y="487366"/>
                  </a:lnTo>
                  <a:lnTo>
                    <a:pt x="1622850" y="486987"/>
                  </a:lnTo>
                  <a:lnTo>
                    <a:pt x="1636840" y="486543"/>
                  </a:lnTo>
                  <a:lnTo>
                    <a:pt x="1650830" y="486021"/>
                  </a:lnTo>
                  <a:lnTo>
                    <a:pt x="1664821" y="485410"/>
                  </a:lnTo>
                  <a:lnTo>
                    <a:pt x="1678811" y="484693"/>
                  </a:lnTo>
                  <a:lnTo>
                    <a:pt x="1692801" y="483853"/>
                  </a:lnTo>
                  <a:lnTo>
                    <a:pt x="1706791" y="482869"/>
                  </a:lnTo>
                  <a:lnTo>
                    <a:pt x="1720781" y="481719"/>
                  </a:lnTo>
                  <a:lnTo>
                    <a:pt x="1734771" y="480373"/>
                  </a:lnTo>
                  <a:lnTo>
                    <a:pt x="1748761" y="478801"/>
                  </a:lnTo>
                  <a:lnTo>
                    <a:pt x="1762751" y="476966"/>
                  </a:lnTo>
                  <a:lnTo>
                    <a:pt x="1776741" y="474827"/>
                  </a:lnTo>
                  <a:lnTo>
                    <a:pt x="1790731" y="472337"/>
                  </a:lnTo>
                  <a:lnTo>
                    <a:pt x="1804722" y="469444"/>
                  </a:lnTo>
                  <a:lnTo>
                    <a:pt x="1818712" y="466088"/>
                  </a:lnTo>
                  <a:lnTo>
                    <a:pt x="1832702" y="462204"/>
                  </a:lnTo>
                  <a:lnTo>
                    <a:pt x="1846692" y="457721"/>
                  </a:lnTo>
                  <a:lnTo>
                    <a:pt x="1860682" y="452562"/>
                  </a:lnTo>
                  <a:lnTo>
                    <a:pt x="1874672" y="446644"/>
                  </a:lnTo>
                  <a:lnTo>
                    <a:pt x="1888662" y="439884"/>
                  </a:lnTo>
                  <a:lnTo>
                    <a:pt x="1902652" y="432194"/>
                  </a:lnTo>
                  <a:lnTo>
                    <a:pt x="1916642" y="423492"/>
                  </a:lnTo>
                  <a:lnTo>
                    <a:pt x="1930632" y="413701"/>
                  </a:lnTo>
                  <a:lnTo>
                    <a:pt x="1944622" y="402756"/>
                  </a:lnTo>
                  <a:lnTo>
                    <a:pt x="1958613" y="390609"/>
                  </a:lnTo>
                  <a:lnTo>
                    <a:pt x="1972603" y="377236"/>
                  </a:lnTo>
                  <a:lnTo>
                    <a:pt x="1986593" y="362642"/>
                  </a:lnTo>
                  <a:lnTo>
                    <a:pt x="2000583" y="346868"/>
                  </a:lnTo>
                  <a:lnTo>
                    <a:pt x="2014573" y="329995"/>
                  </a:lnTo>
                  <a:lnTo>
                    <a:pt x="2028563" y="312148"/>
                  </a:lnTo>
                  <a:lnTo>
                    <a:pt x="2042553" y="293489"/>
                  </a:lnTo>
                  <a:lnTo>
                    <a:pt x="2056543" y="274221"/>
                  </a:lnTo>
                  <a:lnTo>
                    <a:pt x="2070533" y="254574"/>
                  </a:lnTo>
                  <a:lnTo>
                    <a:pt x="2084523" y="234799"/>
                  </a:lnTo>
                  <a:lnTo>
                    <a:pt x="2098513" y="215152"/>
                  </a:lnTo>
                  <a:lnTo>
                    <a:pt x="2112504" y="195883"/>
                  </a:lnTo>
                  <a:lnTo>
                    <a:pt x="2126494" y="177225"/>
                  </a:lnTo>
                  <a:lnTo>
                    <a:pt x="2140484" y="159377"/>
                  </a:lnTo>
                  <a:lnTo>
                    <a:pt x="2154474" y="142505"/>
                  </a:lnTo>
                  <a:lnTo>
                    <a:pt x="2168464" y="126731"/>
                  </a:lnTo>
                  <a:lnTo>
                    <a:pt x="2182454" y="112137"/>
                  </a:lnTo>
                  <a:lnTo>
                    <a:pt x="2196444" y="98763"/>
                  </a:lnTo>
                  <a:lnTo>
                    <a:pt x="2210434" y="86616"/>
                  </a:lnTo>
                  <a:lnTo>
                    <a:pt x="2224424" y="75671"/>
                  </a:lnTo>
                  <a:lnTo>
                    <a:pt x="2238414" y="65880"/>
                  </a:lnTo>
                  <a:lnTo>
                    <a:pt x="2252404" y="57178"/>
                  </a:lnTo>
                  <a:lnTo>
                    <a:pt x="2266395" y="49489"/>
                  </a:lnTo>
                  <a:lnTo>
                    <a:pt x="2280385" y="42728"/>
                  </a:lnTo>
                  <a:lnTo>
                    <a:pt x="2294375" y="36810"/>
                  </a:lnTo>
                  <a:lnTo>
                    <a:pt x="2308365" y="31651"/>
                  </a:lnTo>
                  <a:lnTo>
                    <a:pt x="2322355" y="27168"/>
                  </a:lnTo>
                  <a:lnTo>
                    <a:pt x="2336345" y="23284"/>
                  </a:lnTo>
                  <a:lnTo>
                    <a:pt x="2350335" y="19929"/>
                  </a:lnTo>
                  <a:lnTo>
                    <a:pt x="2364325" y="17035"/>
                  </a:lnTo>
                  <a:lnTo>
                    <a:pt x="2378315" y="14546"/>
                  </a:lnTo>
                  <a:lnTo>
                    <a:pt x="2392305" y="12407"/>
                  </a:lnTo>
                  <a:lnTo>
                    <a:pt x="2406296" y="10572"/>
                  </a:lnTo>
                  <a:lnTo>
                    <a:pt x="2420286" y="9000"/>
                  </a:lnTo>
                  <a:lnTo>
                    <a:pt x="2434276" y="7654"/>
                  </a:lnTo>
                  <a:lnTo>
                    <a:pt x="2448266" y="6503"/>
                  </a:lnTo>
                  <a:lnTo>
                    <a:pt x="2462256" y="5519"/>
                  </a:lnTo>
                  <a:lnTo>
                    <a:pt x="2476246" y="4680"/>
                  </a:lnTo>
                  <a:lnTo>
                    <a:pt x="2490236" y="3963"/>
                  </a:lnTo>
                  <a:lnTo>
                    <a:pt x="2504226" y="3351"/>
                  </a:lnTo>
                  <a:lnTo>
                    <a:pt x="2518216" y="2830"/>
                  </a:lnTo>
                  <a:lnTo>
                    <a:pt x="2532206" y="2385"/>
                  </a:lnTo>
                  <a:lnTo>
                    <a:pt x="2546196" y="2006"/>
                  </a:lnTo>
                  <a:lnTo>
                    <a:pt x="2560187" y="1684"/>
                  </a:lnTo>
                  <a:lnTo>
                    <a:pt x="2574177" y="1409"/>
                  </a:lnTo>
                  <a:lnTo>
                    <a:pt x="2588167" y="1174"/>
                  </a:lnTo>
                  <a:lnTo>
                    <a:pt x="2602157" y="975"/>
                  </a:lnTo>
                  <a:lnTo>
                    <a:pt x="2616147" y="805"/>
                  </a:lnTo>
                  <a:lnTo>
                    <a:pt x="2630137" y="661"/>
                  </a:lnTo>
                  <a:lnTo>
                    <a:pt x="2644127" y="538"/>
                  </a:lnTo>
                  <a:lnTo>
                    <a:pt x="2658117" y="433"/>
                  </a:lnTo>
                  <a:lnTo>
                    <a:pt x="2672107" y="344"/>
                  </a:lnTo>
                  <a:lnTo>
                    <a:pt x="2686097" y="268"/>
                  </a:lnTo>
                  <a:lnTo>
                    <a:pt x="2700087" y="204"/>
                  </a:lnTo>
                  <a:lnTo>
                    <a:pt x="2714078" y="149"/>
                  </a:lnTo>
                  <a:lnTo>
                    <a:pt x="2728068" y="102"/>
                  </a:lnTo>
                  <a:lnTo>
                    <a:pt x="2742058" y="62"/>
                  </a:lnTo>
                  <a:lnTo>
                    <a:pt x="2756048" y="28"/>
                  </a:lnTo>
                  <a:lnTo>
                    <a:pt x="2770038" y="0"/>
                  </a:lnTo>
                  <a:lnTo>
                    <a:pt x="2770038" y="82"/>
                  </a:lnTo>
                  <a:lnTo>
                    <a:pt x="2784028" y="125"/>
                  </a:lnTo>
                  <a:lnTo>
                    <a:pt x="2798018" y="176"/>
                  </a:lnTo>
                  <a:lnTo>
                    <a:pt x="2812008" y="235"/>
                  </a:lnTo>
                  <a:lnTo>
                    <a:pt x="2825998" y="305"/>
                  </a:lnTo>
                  <a:lnTo>
                    <a:pt x="2839988" y="388"/>
                  </a:lnTo>
                  <a:lnTo>
                    <a:pt x="2853978" y="485"/>
                  </a:lnTo>
                  <a:lnTo>
                    <a:pt x="2867969" y="598"/>
                  </a:lnTo>
                  <a:lnTo>
                    <a:pt x="2881959" y="732"/>
                  </a:lnTo>
                  <a:lnTo>
                    <a:pt x="2895949" y="889"/>
                  </a:lnTo>
                  <a:lnTo>
                    <a:pt x="2909939" y="1074"/>
                  </a:lnTo>
                  <a:lnTo>
                    <a:pt x="2923929" y="1290"/>
                  </a:lnTo>
                  <a:lnTo>
                    <a:pt x="2937919" y="1545"/>
                  </a:lnTo>
                  <a:lnTo>
                    <a:pt x="2951909" y="1844"/>
                  </a:lnTo>
                  <a:lnTo>
                    <a:pt x="2965899" y="2195"/>
                  </a:lnTo>
                  <a:lnTo>
                    <a:pt x="2979889" y="2608"/>
                  </a:lnTo>
                  <a:lnTo>
                    <a:pt x="2993879" y="3092"/>
                  </a:lnTo>
                  <a:lnTo>
                    <a:pt x="3007870" y="3660"/>
                  </a:lnTo>
                  <a:lnTo>
                    <a:pt x="3021860" y="4327"/>
                  </a:lnTo>
                  <a:lnTo>
                    <a:pt x="3035850" y="5109"/>
                  </a:lnTo>
                  <a:lnTo>
                    <a:pt x="3049840" y="6026"/>
                  </a:lnTo>
                  <a:lnTo>
                    <a:pt x="3063830" y="7102"/>
                  </a:lnTo>
                  <a:lnTo>
                    <a:pt x="3077820" y="8361"/>
                  </a:lnTo>
                  <a:lnTo>
                    <a:pt x="3091810" y="9837"/>
                  </a:lnTo>
                  <a:lnTo>
                    <a:pt x="3105800" y="11563"/>
                  </a:lnTo>
                  <a:lnTo>
                    <a:pt x="3119790" y="13582"/>
                  </a:lnTo>
                  <a:lnTo>
                    <a:pt x="3133780" y="15940"/>
                  </a:lnTo>
                  <a:lnTo>
                    <a:pt x="3147770" y="18692"/>
                  </a:lnTo>
                  <a:lnTo>
                    <a:pt x="3161761" y="21901"/>
                  </a:lnTo>
                  <a:lnTo>
                    <a:pt x="3175751" y="25635"/>
                  </a:lnTo>
                  <a:lnTo>
                    <a:pt x="3189741" y="29975"/>
                  </a:lnTo>
                  <a:lnTo>
                    <a:pt x="3203731" y="35009"/>
                  </a:lnTo>
                  <a:lnTo>
                    <a:pt x="3217721" y="40834"/>
                  </a:lnTo>
                  <a:lnTo>
                    <a:pt x="3231711" y="47559"/>
                  </a:lnTo>
                  <a:lnTo>
                    <a:pt x="3245701" y="55298"/>
                  </a:lnTo>
                  <a:lnTo>
                    <a:pt x="3259691" y="64174"/>
                  </a:lnTo>
                  <a:lnTo>
                    <a:pt x="3273681" y="74315"/>
                  </a:lnTo>
                  <a:lnTo>
                    <a:pt x="3287671" y="85850"/>
                  </a:lnTo>
                  <a:lnTo>
                    <a:pt x="3301661" y="98903"/>
                  </a:lnTo>
                  <a:lnTo>
                    <a:pt x="3315652" y="113589"/>
                  </a:lnTo>
                  <a:lnTo>
                    <a:pt x="3329642" y="130007"/>
                  </a:lnTo>
                  <a:lnTo>
                    <a:pt x="3343632" y="148227"/>
                  </a:lnTo>
                  <a:lnTo>
                    <a:pt x="3357622" y="168287"/>
                  </a:lnTo>
                  <a:lnTo>
                    <a:pt x="3371612" y="190179"/>
                  </a:lnTo>
                  <a:lnTo>
                    <a:pt x="3385602" y="213839"/>
                  </a:lnTo>
                  <a:lnTo>
                    <a:pt x="3399592" y="239148"/>
                  </a:lnTo>
                  <a:lnTo>
                    <a:pt x="3413582" y="265919"/>
                  </a:lnTo>
                  <a:lnTo>
                    <a:pt x="3427572" y="293908"/>
                  </a:lnTo>
                  <a:lnTo>
                    <a:pt x="3441562" y="322810"/>
                  </a:lnTo>
                  <a:lnTo>
                    <a:pt x="3455552" y="352280"/>
                  </a:lnTo>
                  <a:lnTo>
                    <a:pt x="3469543" y="381943"/>
                  </a:lnTo>
                  <a:lnTo>
                    <a:pt x="3483533" y="411413"/>
                  </a:lnTo>
                  <a:lnTo>
                    <a:pt x="3497523" y="440316"/>
                  </a:lnTo>
                  <a:lnTo>
                    <a:pt x="3511513" y="468304"/>
                  </a:lnTo>
                  <a:lnTo>
                    <a:pt x="3525503" y="495075"/>
                  </a:lnTo>
                  <a:lnTo>
                    <a:pt x="3539493" y="520384"/>
                  </a:lnTo>
                  <a:lnTo>
                    <a:pt x="3553483" y="544045"/>
                  </a:lnTo>
                  <a:lnTo>
                    <a:pt x="3567473" y="565936"/>
                  </a:lnTo>
                  <a:lnTo>
                    <a:pt x="3581463" y="585996"/>
                  </a:lnTo>
                  <a:lnTo>
                    <a:pt x="3595453" y="604217"/>
                  </a:lnTo>
                  <a:lnTo>
                    <a:pt x="3609444" y="620634"/>
                  </a:lnTo>
                  <a:lnTo>
                    <a:pt x="3623434" y="635320"/>
                  </a:lnTo>
                  <a:lnTo>
                    <a:pt x="3637424" y="648373"/>
                  </a:lnTo>
                  <a:lnTo>
                    <a:pt x="3651414" y="659908"/>
                  </a:lnTo>
                  <a:lnTo>
                    <a:pt x="3665404" y="670049"/>
                  </a:lnTo>
                  <a:lnTo>
                    <a:pt x="3679394" y="678926"/>
                  </a:lnTo>
                  <a:lnTo>
                    <a:pt x="3693384" y="686665"/>
                  </a:lnTo>
                  <a:lnTo>
                    <a:pt x="3707374" y="693389"/>
                  </a:lnTo>
                  <a:lnTo>
                    <a:pt x="3721364" y="699214"/>
                  </a:lnTo>
                  <a:lnTo>
                    <a:pt x="3735354" y="704248"/>
                  </a:lnTo>
                  <a:lnTo>
                    <a:pt x="3749344" y="708588"/>
                  </a:lnTo>
                  <a:lnTo>
                    <a:pt x="3763335" y="712322"/>
                  </a:lnTo>
                  <a:lnTo>
                    <a:pt x="3777325" y="715531"/>
                  </a:lnTo>
                  <a:lnTo>
                    <a:pt x="3791315" y="718283"/>
                  </a:lnTo>
                  <a:lnTo>
                    <a:pt x="3805305" y="720642"/>
                  </a:lnTo>
                  <a:lnTo>
                    <a:pt x="3819295" y="722660"/>
                  </a:lnTo>
                  <a:lnTo>
                    <a:pt x="3833285" y="724386"/>
                  </a:lnTo>
                  <a:lnTo>
                    <a:pt x="3847275" y="725862"/>
                  </a:lnTo>
                  <a:lnTo>
                    <a:pt x="3861265" y="727121"/>
                  </a:lnTo>
                  <a:lnTo>
                    <a:pt x="3875255" y="728197"/>
                  </a:lnTo>
                  <a:lnTo>
                    <a:pt x="3889245" y="729114"/>
                  </a:lnTo>
                  <a:lnTo>
                    <a:pt x="3903235" y="729896"/>
                  </a:lnTo>
                  <a:lnTo>
                    <a:pt x="3917226" y="730563"/>
                  </a:lnTo>
                  <a:lnTo>
                    <a:pt x="3931216" y="731131"/>
                  </a:lnTo>
                  <a:lnTo>
                    <a:pt x="3945206" y="731615"/>
                  </a:lnTo>
                  <a:lnTo>
                    <a:pt x="3959196" y="732028"/>
                  </a:lnTo>
                  <a:lnTo>
                    <a:pt x="3973186" y="732379"/>
                  </a:lnTo>
                  <a:lnTo>
                    <a:pt x="3987176" y="732678"/>
                  </a:lnTo>
                  <a:lnTo>
                    <a:pt x="4001166" y="732933"/>
                  </a:lnTo>
                  <a:lnTo>
                    <a:pt x="4015156" y="733150"/>
                  </a:lnTo>
                  <a:lnTo>
                    <a:pt x="4029146" y="733334"/>
                  </a:lnTo>
                  <a:lnTo>
                    <a:pt x="4043136" y="733491"/>
                  </a:lnTo>
                  <a:lnTo>
                    <a:pt x="4057126" y="733625"/>
                  </a:lnTo>
                  <a:lnTo>
                    <a:pt x="4071117" y="733739"/>
                  </a:lnTo>
                  <a:lnTo>
                    <a:pt x="4085107" y="733835"/>
                  </a:lnTo>
                  <a:lnTo>
                    <a:pt x="4099097" y="733918"/>
                  </a:lnTo>
                  <a:lnTo>
                    <a:pt x="4113087" y="733988"/>
                  </a:lnTo>
                  <a:lnTo>
                    <a:pt x="4127077" y="734048"/>
                  </a:lnTo>
                  <a:lnTo>
                    <a:pt x="4141067" y="734098"/>
                  </a:lnTo>
                  <a:lnTo>
                    <a:pt x="4155057" y="734142"/>
                  </a:lnTo>
                </a:path>
              </a:pathLst>
            </a:custGeom>
            <a:ln w="40651" cap="flat">
              <a:solidFill>
                <a:srgbClr val="D3D3D3">
                  <a:alpha val="100000"/>
                </a:srgbClr>
              </a:solidFill>
              <a:prstDash val="solid"/>
              <a:round/>
            </a:ln>
          </p:spPr>
          <p:txBody>
            <a:bodyPr/>
            <a:lstStyle/>
            <a:p/>
          </p:txBody>
        </p:sp>
        <p:sp>
          <p:nvSpPr>
            <p:cNvPr id="27" name="pl27"/>
            <p:cNvSpPr/>
            <p:nvPr/>
          </p:nvSpPr>
          <p:spPr>
            <a:xfrm>
              <a:off x="2737948" y="905150"/>
              <a:ext cx="4155057" cy="244768"/>
            </a:xfrm>
            <a:custGeom>
              <a:avLst/>
              <a:pathLst>
                <a:path w="4155057" h="244768">
                  <a:moveTo>
                    <a:pt x="0" y="244768"/>
                  </a:moveTo>
                  <a:lnTo>
                    <a:pt x="13990" y="244768"/>
                  </a:lnTo>
                  <a:lnTo>
                    <a:pt x="27980" y="244768"/>
                  </a:lnTo>
                  <a:lnTo>
                    <a:pt x="41970" y="244768"/>
                  </a:lnTo>
                  <a:lnTo>
                    <a:pt x="55960" y="244768"/>
                  </a:lnTo>
                  <a:lnTo>
                    <a:pt x="69950" y="244768"/>
                  </a:lnTo>
                  <a:lnTo>
                    <a:pt x="83940" y="244768"/>
                  </a:lnTo>
                  <a:lnTo>
                    <a:pt x="97930" y="244768"/>
                  </a:lnTo>
                  <a:lnTo>
                    <a:pt x="111920" y="244768"/>
                  </a:lnTo>
                  <a:lnTo>
                    <a:pt x="125910" y="244768"/>
                  </a:lnTo>
                  <a:lnTo>
                    <a:pt x="139900" y="244768"/>
                  </a:lnTo>
                  <a:lnTo>
                    <a:pt x="153891" y="244768"/>
                  </a:lnTo>
                  <a:lnTo>
                    <a:pt x="167881" y="244768"/>
                  </a:lnTo>
                  <a:lnTo>
                    <a:pt x="181871" y="244768"/>
                  </a:lnTo>
                  <a:lnTo>
                    <a:pt x="195861" y="244768"/>
                  </a:lnTo>
                  <a:lnTo>
                    <a:pt x="209851" y="244768"/>
                  </a:lnTo>
                  <a:lnTo>
                    <a:pt x="223841" y="244768"/>
                  </a:lnTo>
                  <a:lnTo>
                    <a:pt x="237831" y="244768"/>
                  </a:lnTo>
                  <a:lnTo>
                    <a:pt x="251821" y="244768"/>
                  </a:lnTo>
                  <a:lnTo>
                    <a:pt x="265811" y="244768"/>
                  </a:lnTo>
                  <a:lnTo>
                    <a:pt x="279801" y="244768"/>
                  </a:lnTo>
                  <a:lnTo>
                    <a:pt x="293791" y="244768"/>
                  </a:lnTo>
                  <a:lnTo>
                    <a:pt x="307782" y="244768"/>
                  </a:lnTo>
                  <a:lnTo>
                    <a:pt x="321772" y="244768"/>
                  </a:lnTo>
                  <a:lnTo>
                    <a:pt x="335762" y="244768"/>
                  </a:lnTo>
                  <a:lnTo>
                    <a:pt x="349752" y="244768"/>
                  </a:lnTo>
                  <a:lnTo>
                    <a:pt x="363742" y="244768"/>
                  </a:lnTo>
                  <a:lnTo>
                    <a:pt x="377732" y="244768"/>
                  </a:lnTo>
                  <a:lnTo>
                    <a:pt x="391722" y="244768"/>
                  </a:lnTo>
                  <a:lnTo>
                    <a:pt x="405712" y="244768"/>
                  </a:lnTo>
                  <a:lnTo>
                    <a:pt x="419702" y="244768"/>
                  </a:lnTo>
                  <a:lnTo>
                    <a:pt x="433692" y="244768"/>
                  </a:lnTo>
                  <a:lnTo>
                    <a:pt x="447682" y="244768"/>
                  </a:lnTo>
                  <a:lnTo>
                    <a:pt x="461673" y="244768"/>
                  </a:lnTo>
                  <a:lnTo>
                    <a:pt x="475663" y="244768"/>
                  </a:lnTo>
                  <a:lnTo>
                    <a:pt x="489653" y="244768"/>
                  </a:lnTo>
                  <a:lnTo>
                    <a:pt x="503643" y="244768"/>
                  </a:lnTo>
                  <a:lnTo>
                    <a:pt x="517633" y="244768"/>
                  </a:lnTo>
                  <a:lnTo>
                    <a:pt x="531623" y="244768"/>
                  </a:lnTo>
                  <a:lnTo>
                    <a:pt x="545613" y="244768"/>
                  </a:lnTo>
                  <a:lnTo>
                    <a:pt x="559603" y="244768"/>
                  </a:lnTo>
                  <a:lnTo>
                    <a:pt x="573593" y="244768"/>
                  </a:lnTo>
                  <a:lnTo>
                    <a:pt x="587583" y="244768"/>
                  </a:lnTo>
                  <a:lnTo>
                    <a:pt x="601574" y="244768"/>
                  </a:lnTo>
                  <a:lnTo>
                    <a:pt x="615564" y="244768"/>
                  </a:lnTo>
                  <a:lnTo>
                    <a:pt x="629554" y="244768"/>
                  </a:lnTo>
                  <a:lnTo>
                    <a:pt x="643544" y="244768"/>
                  </a:lnTo>
                  <a:lnTo>
                    <a:pt x="657534" y="244768"/>
                  </a:lnTo>
                  <a:lnTo>
                    <a:pt x="671524" y="244768"/>
                  </a:lnTo>
                  <a:lnTo>
                    <a:pt x="685514" y="244768"/>
                  </a:lnTo>
                  <a:lnTo>
                    <a:pt x="699504" y="244768"/>
                  </a:lnTo>
                  <a:lnTo>
                    <a:pt x="713494" y="244768"/>
                  </a:lnTo>
                  <a:lnTo>
                    <a:pt x="727484" y="244768"/>
                  </a:lnTo>
                  <a:lnTo>
                    <a:pt x="741474" y="244768"/>
                  </a:lnTo>
                  <a:lnTo>
                    <a:pt x="755465" y="244768"/>
                  </a:lnTo>
                  <a:lnTo>
                    <a:pt x="769455" y="244768"/>
                  </a:lnTo>
                  <a:lnTo>
                    <a:pt x="783445" y="244768"/>
                  </a:lnTo>
                  <a:lnTo>
                    <a:pt x="797435" y="244768"/>
                  </a:lnTo>
                  <a:lnTo>
                    <a:pt x="811425" y="244768"/>
                  </a:lnTo>
                  <a:lnTo>
                    <a:pt x="825415" y="244768"/>
                  </a:lnTo>
                  <a:lnTo>
                    <a:pt x="839405" y="244768"/>
                  </a:lnTo>
                  <a:lnTo>
                    <a:pt x="853395" y="244768"/>
                  </a:lnTo>
                  <a:lnTo>
                    <a:pt x="867385" y="244768"/>
                  </a:lnTo>
                  <a:lnTo>
                    <a:pt x="881375" y="244768"/>
                  </a:lnTo>
                  <a:lnTo>
                    <a:pt x="895365" y="244768"/>
                  </a:lnTo>
                  <a:lnTo>
                    <a:pt x="909356" y="244768"/>
                  </a:lnTo>
                  <a:lnTo>
                    <a:pt x="923346" y="244768"/>
                  </a:lnTo>
                  <a:lnTo>
                    <a:pt x="937336" y="244768"/>
                  </a:lnTo>
                  <a:lnTo>
                    <a:pt x="951326" y="244768"/>
                  </a:lnTo>
                  <a:lnTo>
                    <a:pt x="965316" y="244768"/>
                  </a:lnTo>
                  <a:lnTo>
                    <a:pt x="979306" y="244768"/>
                  </a:lnTo>
                  <a:lnTo>
                    <a:pt x="993296" y="244768"/>
                  </a:lnTo>
                  <a:lnTo>
                    <a:pt x="1007286" y="244768"/>
                  </a:lnTo>
                  <a:lnTo>
                    <a:pt x="1021276" y="244768"/>
                  </a:lnTo>
                  <a:lnTo>
                    <a:pt x="1035266" y="244768"/>
                  </a:lnTo>
                  <a:lnTo>
                    <a:pt x="1049256" y="244768"/>
                  </a:lnTo>
                  <a:lnTo>
                    <a:pt x="1063247" y="244768"/>
                  </a:lnTo>
                  <a:lnTo>
                    <a:pt x="1077237" y="244768"/>
                  </a:lnTo>
                  <a:lnTo>
                    <a:pt x="1091227" y="244768"/>
                  </a:lnTo>
                  <a:lnTo>
                    <a:pt x="1105217" y="244768"/>
                  </a:lnTo>
                  <a:lnTo>
                    <a:pt x="1119207" y="244768"/>
                  </a:lnTo>
                  <a:lnTo>
                    <a:pt x="1133197" y="244768"/>
                  </a:lnTo>
                  <a:lnTo>
                    <a:pt x="1147187" y="244768"/>
                  </a:lnTo>
                  <a:lnTo>
                    <a:pt x="1161177" y="244768"/>
                  </a:lnTo>
                  <a:lnTo>
                    <a:pt x="1175167" y="244768"/>
                  </a:lnTo>
                  <a:lnTo>
                    <a:pt x="1189157" y="244768"/>
                  </a:lnTo>
                  <a:lnTo>
                    <a:pt x="1203148" y="244768"/>
                  </a:lnTo>
                  <a:lnTo>
                    <a:pt x="1217138" y="244768"/>
                  </a:lnTo>
                  <a:lnTo>
                    <a:pt x="1231128" y="244768"/>
                  </a:lnTo>
                  <a:lnTo>
                    <a:pt x="1245118" y="244768"/>
                  </a:lnTo>
                  <a:lnTo>
                    <a:pt x="1259108" y="244768"/>
                  </a:lnTo>
                  <a:lnTo>
                    <a:pt x="1273098" y="244768"/>
                  </a:lnTo>
                  <a:lnTo>
                    <a:pt x="1287088" y="244768"/>
                  </a:lnTo>
                  <a:lnTo>
                    <a:pt x="1301078" y="244768"/>
                  </a:lnTo>
                  <a:lnTo>
                    <a:pt x="1315068" y="244768"/>
                  </a:lnTo>
                  <a:lnTo>
                    <a:pt x="1329058" y="244768"/>
                  </a:lnTo>
                  <a:lnTo>
                    <a:pt x="1343048" y="244768"/>
                  </a:lnTo>
                  <a:lnTo>
                    <a:pt x="1357039" y="244768"/>
                  </a:lnTo>
                  <a:lnTo>
                    <a:pt x="1371029" y="244768"/>
                  </a:lnTo>
                  <a:lnTo>
                    <a:pt x="1385019" y="244768"/>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28" name="pl28"/>
            <p:cNvSpPr/>
            <p:nvPr/>
          </p:nvSpPr>
          <p:spPr>
            <a:xfrm>
              <a:off x="2737948" y="4333062"/>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50"/>
                  </a:lnTo>
                  <a:lnTo>
                    <a:pt x="1399009" y="244865"/>
                  </a:lnTo>
                  <a:lnTo>
                    <a:pt x="1412999" y="244882"/>
                  </a:lnTo>
                  <a:lnTo>
                    <a:pt x="1426989" y="244902"/>
                  </a:lnTo>
                  <a:lnTo>
                    <a:pt x="1440979" y="244925"/>
                  </a:lnTo>
                  <a:lnTo>
                    <a:pt x="1454969" y="244952"/>
                  </a:lnTo>
                  <a:lnTo>
                    <a:pt x="1468959" y="244985"/>
                  </a:lnTo>
                  <a:lnTo>
                    <a:pt x="1482949" y="245023"/>
                  </a:lnTo>
                  <a:lnTo>
                    <a:pt x="1496939" y="245067"/>
                  </a:lnTo>
                  <a:lnTo>
                    <a:pt x="1510930" y="245120"/>
                  </a:lnTo>
                  <a:lnTo>
                    <a:pt x="1524920" y="245181"/>
                  </a:lnTo>
                  <a:lnTo>
                    <a:pt x="1538910" y="245253"/>
                  </a:lnTo>
                  <a:lnTo>
                    <a:pt x="1552900" y="245338"/>
                  </a:lnTo>
                  <a:lnTo>
                    <a:pt x="1566890" y="245438"/>
                  </a:lnTo>
                  <a:lnTo>
                    <a:pt x="1580880" y="245555"/>
                  </a:lnTo>
                  <a:lnTo>
                    <a:pt x="1594870" y="245692"/>
                  </a:lnTo>
                  <a:lnTo>
                    <a:pt x="1608860" y="245854"/>
                  </a:lnTo>
                  <a:lnTo>
                    <a:pt x="1622850" y="246043"/>
                  </a:lnTo>
                  <a:lnTo>
                    <a:pt x="1636840" y="246265"/>
                  </a:lnTo>
                  <a:lnTo>
                    <a:pt x="1650830" y="246526"/>
                  </a:lnTo>
                  <a:lnTo>
                    <a:pt x="1664821" y="246832"/>
                  </a:lnTo>
                  <a:lnTo>
                    <a:pt x="1678811" y="247190"/>
                  </a:lnTo>
                  <a:lnTo>
                    <a:pt x="1692801" y="247610"/>
                  </a:lnTo>
                  <a:lnTo>
                    <a:pt x="1706791" y="248102"/>
                  </a:lnTo>
                  <a:lnTo>
                    <a:pt x="1720781" y="248677"/>
                  </a:lnTo>
                  <a:lnTo>
                    <a:pt x="1734771" y="249350"/>
                  </a:lnTo>
                  <a:lnTo>
                    <a:pt x="1748761" y="250136"/>
                  </a:lnTo>
                  <a:lnTo>
                    <a:pt x="1762751" y="251054"/>
                  </a:lnTo>
                  <a:lnTo>
                    <a:pt x="1776741" y="252123"/>
                  </a:lnTo>
                  <a:lnTo>
                    <a:pt x="1790731" y="253368"/>
                  </a:lnTo>
                  <a:lnTo>
                    <a:pt x="1804722" y="254815"/>
                  </a:lnTo>
                  <a:lnTo>
                    <a:pt x="1818712" y="256493"/>
                  </a:lnTo>
                  <a:lnTo>
                    <a:pt x="1832702" y="258435"/>
                  </a:lnTo>
                  <a:lnTo>
                    <a:pt x="1846692" y="260676"/>
                  </a:lnTo>
                  <a:lnTo>
                    <a:pt x="1860682" y="263256"/>
                  </a:lnTo>
                  <a:lnTo>
                    <a:pt x="1874672" y="266215"/>
                  </a:lnTo>
                  <a:lnTo>
                    <a:pt x="1888662" y="269595"/>
                  </a:lnTo>
                  <a:lnTo>
                    <a:pt x="1902652" y="273440"/>
                  </a:lnTo>
                  <a:lnTo>
                    <a:pt x="1916642" y="277791"/>
                  </a:lnTo>
                  <a:lnTo>
                    <a:pt x="1930632" y="282686"/>
                  </a:lnTo>
                  <a:lnTo>
                    <a:pt x="1944622" y="288159"/>
                  </a:lnTo>
                  <a:lnTo>
                    <a:pt x="1958613" y="294232"/>
                  </a:lnTo>
                  <a:lnTo>
                    <a:pt x="1972603" y="300919"/>
                  </a:lnTo>
                  <a:lnTo>
                    <a:pt x="1986593" y="308216"/>
                  </a:lnTo>
                  <a:lnTo>
                    <a:pt x="2000583" y="316103"/>
                  </a:lnTo>
                  <a:lnTo>
                    <a:pt x="2014573" y="324539"/>
                  </a:lnTo>
                  <a:lnTo>
                    <a:pt x="2028563" y="333463"/>
                  </a:lnTo>
                  <a:lnTo>
                    <a:pt x="2042553" y="342792"/>
                  </a:lnTo>
                  <a:lnTo>
                    <a:pt x="2056543" y="352426"/>
                  </a:lnTo>
                  <a:lnTo>
                    <a:pt x="2070533" y="362250"/>
                  </a:lnTo>
                  <a:lnTo>
                    <a:pt x="2084523" y="372137"/>
                  </a:lnTo>
                  <a:lnTo>
                    <a:pt x="2098513" y="381961"/>
                  </a:lnTo>
                  <a:lnTo>
                    <a:pt x="2112504" y="391595"/>
                  </a:lnTo>
                  <a:lnTo>
                    <a:pt x="2126494" y="400924"/>
                  </a:lnTo>
                  <a:lnTo>
                    <a:pt x="2140484" y="409848"/>
                  </a:lnTo>
                  <a:lnTo>
                    <a:pt x="2154474" y="418284"/>
                  </a:lnTo>
                  <a:lnTo>
                    <a:pt x="2168464" y="426171"/>
                  </a:lnTo>
                  <a:lnTo>
                    <a:pt x="2182454" y="433468"/>
                  </a:lnTo>
                  <a:lnTo>
                    <a:pt x="2196444" y="440155"/>
                  </a:lnTo>
                  <a:lnTo>
                    <a:pt x="2210434" y="446229"/>
                  </a:lnTo>
                  <a:lnTo>
                    <a:pt x="2224424" y="451701"/>
                  </a:lnTo>
                  <a:lnTo>
                    <a:pt x="2238414" y="456597"/>
                  </a:lnTo>
                  <a:lnTo>
                    <a:pt x="2252404" y="460948"/>
                  </a:lnTo>
                  <a:lnTo>
                    <a:pt x="2266395" y="464792"/>
                  </a:lnTo>
                  <a:lnTo>
                    <a:pt x="2280385" y="468173"/>
                  </a:lnTo>
                  <a:lnTo>
                    <a:pt x="2294375" y="471132"/>
                  </a:lnTo>
                  <a:lnTo>
                    <a:pt x="2308365" y="473711"/>
                  </a:lnTo>
                  <a:lnTo>
                    <a:pt x="2322355" y="475953"/>
                  </a:lnTo>
                  <a:lnTo>
                    <a:pt x="2336345" y="477895"/>
                  </a:lnTo>
                  <a:lnTo>
                    <a:pt x="2350335" y="479572"/>
                  </a:lnTo>
                  <a:lnTo>
                    <a:pt x="2364325" y="481019"/>
                  </a:lnTo>
                  <a:lnTo>
                    <a:pt x="2378315" y="482264"/>
                  </a:lnTo>
                  <a:lnTo>
                    <a:pt x="2392305" y="483333"/>
                  </a:lnTo>
                  <a:lnTo>
                    <a:pt x="2406296" y="484251"/>
                  </a:lnTo>
                  <a:lnTo>
                    <a:pt x="2420286" y="485037"/>
                  </a:lnTo>
                  <a:lnTo>
                    <a:pt x="2434276" y="485710"/>
                  </a:lnTo>
                  <a:lnTo>
                    <a:pt x="2448266" y="486285"/>
                  </a:lnTo>
                  <a:lnTo>
                    <a:pt x="2462256" y="486777"/>
                  </a:lnTo>
                  <a:lnTo>
                    <a:pt x="2476246" y="487197"/>
                  </a:lnTo>
                  <a:lnTo>
                    <a:pt x="2490236" y="487555"/>
                  </a:lnTo>
                  <a:lnTo>
                    <a:pt x="2504226" y="487861"/>
                  </a:lnTo>
                  <a:lnTo>
                    <a:pt x="2518216" y="488122"/>
                  </a:lnTo>
                  <a:lnTo>
                    <a:pt x="2532206" y="488344"/>
                  </a:lnTo>
                  <a:lnTo>
                    <a:pt x="2546196" y="488534"/>
                  </a:lnTo>
                  <a:lnTo>
                    <a:pt x="2560187" y="488695"/>
                  </a:lnTo>
                  <a:lnTo>
                    <a:pt x="2574177" y="488832"/>
                  </a:lnTo>
                  <a:lnTo>
                    <a:pt x="2588167" y="488950"/>
                  </a:lnTo>
                  <a:lnTo>
                    <a:pt x="2602157" y="489049"/>
                  </a:lnTo>
                  <a:lnTo>
                    <a:pt x="2616147" y="489134"/>
                  </a:lnTo>
                  <a:lnTo>
                    <a:pt x="2630137" y="489206"/>
                  </a:lnTo>
                  <a:lnTo>
                    <a:pt x="2644127" y="489268"/>
                  </a:lnTo>
                  <a:lnTo>
                    <a:pt x="2658117" y="489320"/>
                  </a:lnTo>
                  <a:lnTo>
                    <a:pt x="2672107" y="489365"/>
                  </a:lnTo>
                  <a:lnTo>
                    <a:pt x="2686097" y="489403"/>
                  </a:lnTo>
                  <a:lnTo>
                    <a:pt x="2700087" y="489435"/>
                  </a:lnTo>
                  <a:lnTo>
                    <a:pt x="2714078" y="489462"/>
                  </a:lnTo>
                  <a:lnTo>
                    <a:pt x="2728068" y="489486"/>
                  </a:lnTo>
                  <a:lnTo>
                    <a:pt x="2742058" y="489506"/>
                  </a:lnTo>
                  <a:lnTo>
                    <a:pt x="2756048" y="489523"/>
                  </a:lnTo>
                  <a:lnTo>
                    <a:pt x="2770038" y="489537"/>
                  </a:lnTo>
                  <a:lnTo>
                    <a:pt x="2770038" y="489537"/>
                  </a:lnTo>
                  <a:lnTo>
                    <a:pt x="2784028" y="489523"/>
                  </a:lnTo>
                  <a:lnTo>
                    <a:pt x="2798018" y="489506"/>
                  </a:lnTo>
                  <a:lnTo>
                    <a:pt x="2812008" y="489486"/>
                  </a:lnTo>
                  <a:lnTo>
                    <a:pt x="2825998" y="489462"/>
                  </a:lnTo>
                  <a:lnTo>
                    <a:pt x="2839988" y="489435"/>
                  </a:lnTo>
                  <a:lnTo>
                    <a:pt x="2853978" y="489403"/>
                  </a:lnTo>
                  <a:lnTo>
                    <a:pt x="2867969" y="489365"/>
                  </a:lnTo>
                  <a:lnTo>
                    <a:pt x="2881959" y="489320"/>
                  </a:lnTo>
                  <a:lnTo>
                    <a:pt x="2895949" y="489268"/>
                  </a:lnTo>
                  <a:lnTo>
                    <a:pt x="2909939" y="489206"/>
                  </a:lnTo>
                  <a:lnTo>
                    <a:pt x="2923929" y="489134"/>
                  </a:lnTo>
                  <a:lnTo>
                    <a:pt x="2937919" y="489049"/>
                  </a:lnTo>
                  <a:lnTo>
                    <a:pt x="2951909" y="488950"/>
                  </a:lnTo>
                  <a:lnTo>
                    <a:pt x="2965899" y="488832"/>
                  </a:lnTo>
                  <a:lnTo>
                    <a:pt x="2979889" y="488695"/>
                  </a:lnTo>
                  <a:lnTo>
                    <a:pt x="2993879" y="488534"/>
                  </a:lnTo>
                  <a:lnTo>
                    <a:pt x="3007870" y="488344"/>
                  </a:lnTo>
                  <a:lnTo>
                    <a:pt x="3021860" y="488122"/>
                  </a:lnTo>
                  <a:lnTo>
                    <a:pt x="3035850" y="487861"/>
                  </a:lnTo>
                  <a:lnTo>
                    <a:pt x="3049840" y="487555"/>
                  </a:lnTo>
                  <a:lnTo>
                    <a:pt x="3063830" y="487197"/>
                  </a:lnTo>
                  <a:lnTo>
                    <a:pt x="3077820" y="486777"/>
                  </a:lnTo>
                  <a:lnTo>
                    <a:pt x="3091810" y="486285"/>
                  </a:lnTo>
                  <a:lnTo>
                    <a:pt x="3105800" y="485710"/>
                  </a:lnTo>
                  <a:lnTo>
                    <a:pt x="3119790" y="485037"/>
                  </a:lnTo>
                  <a:lnTo>
                    <a:pt x="3133780" y="484251"/>
                  </a:lnTo>
                  <a:lnTo>
                    <a:pt x="3147770" y="483333"/>
                  </a:lnTo>
                  <a:lnTo>
                    <a:pt x="3161761" y="482264"/>
                  </a:lnTo>
                  <a:lnTo>
                    <a:pt x="3175751" y="481019"/>
                  </a:lnTo>
                  <a:lnTo>
                    <a:pt x="3189741" y="479572"/>
                  </a:lnTo>
                  <a:lnTo>
                    <a:pt x="3203731" y="477895"/>
                  </a:lnTo>
                  <a:lnTo>
                    <a:pt x="3217721" y="475953"/>
                  </a:lnTo>
                  <a:lnTo>
                    <a:pt x="3231711" y="473711"/>
                  </a:lnTo>
                  <a:lnTo>
                    <a:pt x="3245701" y="471132"/>
                  </a:lnTo>
                  <a:lnTo>
                    <a:pt x="3259691" y="468173"/>
                  </a:lnTo>
                  <a:lnTo>
                    <a:pt x="3273681" y="464792"/>
                  </a:lnTo>
                  <a:lnTo>
                    <a:pt x="3287671" y="460948"/>
                  </a:lnTo>
                  <a:lnTo>
                    <a:pt x="3301661" y="456597"/>
                  </a:lnTo>
                  <a:lnTo>
                    <a:pt x="3315652" y="451701"/>
                  </a:lnTo>
                  <a:lnTo>
                    <a:pt x="3329642" y="446229"/>
                  </a:lnTo>
                  <a:lnTo>
                    <a:pt x="3343632" y="440155"/>
                  </a:lnTo>
                  <a:lnTo>
                    <a:pt x="3357622" y="433468"/>
                  </a:lnTo>
                  <a:lnTo>
                    <a:pt x="3371612" y="426171"/>
                  </a:lnTo>
                  <a:lnTo>
                    <a:pt x="3385602" y="418284"/>
                  </a:lnTo>
                  <a:lnTo>
                    <a:pt x="3399592" y="409848"/>
                  </a:lnTo>
                  <a:lnTo>
                    <a:pt x="3413582" y="400924"/>
                  </a:lnTo>
                  <a:lnTo>
                    <a:pt x="3427572" y="391595"/>
                  </a:lnTo>
                  <a:lnTo>
                    <a:pt x="3441562" y="381961"/>
                  </a:lnTo>
                  <a:lnTo>
                    <a:pt x="3455552" y="372137"/>
                  </a:lnTo>
                  <a:lnTo>
                    <a:pt x="3469543" y="362250"/>
                  </a:lnTo>
                  <a:lnTo>
                    <a:pt x="3483533" y="352426"/>
                  </a:lnTo>
                  <a:lnTo>
                    <a:pt x="3497523" y="342792"/>
                  </a:lnTo>
                  <a:lnTo>
                    <a:pt x="3511513" y="333463"/>
                  </a:lnTo>
                  <a:lnTo>
                    <a:pt x="3525503" y="324539"/>
                  </a:lnTo>
                  <a:lnTo>
                    <a:pt x="3539493" y="316103"/>
                  </a:lnTo>
                  <a:lnTo>
                    <a:pt x="3553483" y="308216"/>
                  </a:lnTo>
                  <a:lnTo>
                    <a:pt x="3567473" y="300919"/>
                  </a:lnTo>
                  <a:lnTo>
                    <a:pt x="3581463" y="294232"/>
                  </a:lnTo>
                  <a:lnTo>
                    <a:pt x="3595453" y="288159"/>
                  </a:lnTo>
                  <a:lnTo>
                    <a:pt x="3609444" y="282686"/>
                  </a:lnTo>
                  <a:lnTo>
                    <a:pt x="3623434" y="277791"/>
                  </a:lnTo>
                  <a:lnTo>
                    <a:pt x="3637424" y="273440"/>
                  </a:lnTo>
                  <a:lnTo>
                    <a:pt x="3651414" y="269595"/>
                  </a:lnTo>
                  <a:lnTo>
                    <a:pt x="3665404" y="266215"/>
                  </a:lnTo>
                  <a:lnTo>
                    <a:pt x="3679394" y="263256"/>
                  </a:lnTo>
                  <a:lnTo>
                    <a:pt x="3693384" y="260676"/>
                  </a:lnTo>
                  <a:lnTo>
                    <a:pt x="3707374" y="258435"/>
                  </a:lnTo>
                  <a:lnTo>
                    <a:pt x="3721364" y="256493"/>
                  </a:lnTo>
                  <a:lnTo>
                    <a:pt x="3735354" y="254815"/>
                  </a:lnTo>
                  <a:lnTo>
                    <a:pt x="3749344" y="253368"/>
                  </a:lnTo>
                  <a:lnTo>
                    <a:pt x="3763335" y="252123"/>
                  </a:lnTo>
                  <a:lnTo>
                    <a:pt x="3777325" y="251054"/>
                  </a:lnTo>
                  <a:lnTo>
                    <a:pt x="3791315" y="250136"/>
                  </a:lnTo>
                  <a:lnTo>
                    <a:pt x="3805305" y="249350"/>
                  </a:lnTo>
                  <a:lnTo>
                    <a:pt x="3819295" y="248677"/>
                  </a:lnTo>
                  <a:lnTo>
                    <a:pt x="3833285" y="248102"/>
                  </a:lnTo>
                  <a:lnTo>
                    <a:pt x="3847275" y="247610"/>
                  </a:lnTo>
                  <a:lnTo>
                    <a:pt x="3861265" y="247190"/>
                  </a:lnTo>
                  <a:lnTo>
                    <a:pt x="3875255" y="246832"/>
                  </a:lnTo>
                  <a:lnTo>
                    <a:pt x="3889245" y="246526"/>
                  </a:lnTo>
                  <a:lnTo>
                    <a:pt x="3903235" y="246265"/>
                  </a:lnTo>
                  <a:lnTo>
                    <a:pt x="3917226" y="246043"/>
                  </a:lnTo>
                  <a:lnTo>
                    <a:pt x="3931216" y="245854"/>
                  </a:lnTo>
                  <a:lnTo>
                    <a:pt x="3945206" y="245692"/>
                  </a:lnTo>
                  <a:lnTo>
                    <a:pt x="3959196" y="245555"/>
                  </a:lnTo>
                  <a:lnTo>
                    <a:pt x="3973186" y="245438"/>
                  </a:lnTo>
                  <a:lnTo>
                    <a:pt x="3987176" y="245338"/>
                  </a:lnTo>
                  <a:lnTo>
                    <a:pt x="4001166" y="245253"/>
                  </a:lnTo>
                  <a:lnTo>
                    <a:pt x="4015156" y="245181"/>
                  </a:lnTo>
                  <a:lnTo>
                    <a:pt x="4029146" y="245120"/>
                  </a:lnTo>
                  <a:lnTo>
                    <a:pt x="4043136" y="245067"/>
                  </a:lnTo>
                  <a:lnTo>
                    <a:pt x="4057126" y="245023"/>
                  </a:lnTo>
                  <a:lnTo>
                    <a:pt x="4071117" y="244985"/>
                  </a:lnTo>
                  <a:lnTo>
                    <a:pt x="4085107" y="244952"/>
                  </a:lnTo>
                  <a:lnTo>
                    <a:pt x="4099097" y="244925"/>
                  </a:lnTo>
                  <a:lnTo>
                    <a:pt x="4113087" y="244902"/>
                  </a:lnTo>
                  <a:lnTo>
                    <a:pt x="4127077" y="244882"/>
                  </a:lnTo>
                  <a:lnTo>
                    <a:pt x="4141067" y="244865"/>
                  </a:lnTo>
                  <a:lnTo>
                    <a:pt x="4155057" y="244850"/>
                  </a:lnTo>
                </a:path>
              </a:pathLst>
            </a:custGeom>
            <a:ln w="40651" cap="flat">
              <a:solidFill>
                <a:srgbClr val="D3D3D3">
                  <a:alpha val="100000"/>
                </a:srgbClr>
              </a:solidFill>
              <a:prstDash val="solid"/>
              <a:round/>
            </a:ln>
          </p:spPr>
          <p:txBody>
            <a:bodyPr/>
            <a:lstStyle/>
            <a:p/>
          </p:txBody>
        </p:sp>
        <p:sp>
          <p:nvSpPr>
            <p:cNvPr id="29" name="pl29"/>
            <p:cNvSpPr/>
            <p:nvPr/>
          </p:nvSpPr>
          <p:spPr>
            <a:xfrm>
              <a:off x="2737948" y="3353577"/>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30" name="pl30"/>
            <p:cNvSpPr/>
            <p:nvPr/>
          </p:nvSpPr>
          <p:spPr>
            <a:xfrm>
              <a:off x="2737948" y="3108726"/>
              <a:ext cx="4155057" cy="489619"/>
            </a:xfrm>
            <a:custGeom>
              <a:avLst/>
              <a:pathLst>
                <a:path w="4155057" h="4896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64"/>
                  </a:lnTo>
                  <a:lnTo>
                    <a:pt x="1399009" y="193"/>
                  </a:lnTo>
                  <a:lnTo>
                    <a:pt x="1412999" y="226"/>
                  </a:lnTo>
                  <a:lnTo>
                    <a:pt x="1426989" y="266"/>
                  </a:lnTo>
                  <a:lnTo>
                    <a:pt x="1440979" y="313"/>
                  </a:lnTo>
                  <a:lnTo>
                    <a:pt x="1454969" y="368"/>
                  </a:lnTo>
                  <a:lnTo>
                    <a:pt x="1468959" y="432"/>
                  </a:lnTo>
                  <a:lnTo>
                    <a:pt x="1482949" y="508"/>
                  </a:lnTo>
                  <a:lnTo>
                    <a:pt x="1496939" y="597"/>
                  </a:lnTo>
                  <a:lnTo>
                    <a:pt x="1510930" y="702"/>
                  </a:lnTo>
                  <a:lnTo>
                    <a:pt x="1524920" y="825"/>
                  </a:lnTo>
                  <a:lnTo>
                    <a:pt x="1538910" y="970"/>
                  </a:lnTo>
                  <a:lnTo>
                    <a:pt x="1552900" y="1139"/>
                  </a:lnTo>
                  <a:lnTo>
                    <a:pt x="1566890" y="1339"/>
                  </a:lnTo>
                  <a:lnTo>
                    <a:pt x="1580880" y="1573"/>
                  </a:lnTo>
                  <a:lnTo>
                    <a:pt x="1594870" y="1848"/>
                  </a:lnTo>
                  <a:lnTo>
                    <a:pt x="1608860" y="2171"/>
                  </a:lnTo>
                  <a:lnTo>
                    <a:pt x="1622850" y="2549"/>
                  </a:lnTo>
                  <a:lnTo>
                    <a:pt x="1636840" y="2994"/>
                  </a:lnTo>
                  <a:lnTo>
                    <a:pt x="1650830" y="3515"/>
                  </a:lnTo>
                  <a:lnTo>
                    <a:pt x="1664821" y="4127"/>
                  </a:lnTo>
                  <a:lnTo>
                    <a:pt x="1678811" y="4844"/>
                  </a:lnTo>
                  <a:lnTo>
                    <a:pt x="1692801" y="5684"/>
                  </a:lnTo>
                  <a:lnTo>
                    <a:pt x="1706791" y="6667"/>
                  </a:lnTo>
                  <a:lnTo>
                    <a:pt x="1720781" y="7818"/>
                  </a:lnTo>
                  <a:lnTo>
                    <a:pt x="1734771" y="9164"/>
                  </a:lnTo>
                  <a:lnTo>
                    <a:pt x="1748761" y="10736"/>
                  </a:lnTo>
                  <a:lnTo>
                    <a:pt x="1762751" y="12571"/>
                  </a:lnTo>
                  <a:lnTo>
                    <a:pt x="1776741" y="14710"/>
                  </a:lnTo>
                  <a:lnTo>
                    <a:pt x="1790731" y="17200"/>
                  </a:lnTo>
                  <a:lnTo>
                    <a:pt x="1804722" y="20093"/>
                  </a:lnTo>
                  <a:lnTo>
                    <a:pt x="1818712" y="23449"/>
                  </a:lnTo>
                  <a:lnTo>
                    <a:pt x="1832702" y="27332"/>
                  </a:lnTo>
                  <a:lnTo>
                    <a:pt x="1846692" y="31815"/>
                  </a:lnTo>
                  <a:lnTo>
                    <a:pt x="1860682" y="36974"/>
                  </a:lnTo>
                  <a:lnTo>
                    <a:pt x="1874672" y="42892"/>
                  </a:lnTo>
                  <a:lnTo>
                    <a:pt x="1888662" y="49653"/>
                  </a:lnTo>
                  <a:lnTo>
                    <a:pt x="1902652" y="57343"/>
                  </a:lnTo>
                  <a:lnTo>
                    <a:pt x="1916642" y="66045"/>
                  </a:lnTo>
                  <a:lnTo>
                    <a:pt x="1930632" y="75835"/>
                  </a:lnTo>
                  <a:lnTo>
                    <a:pt x="1944622" y="86780"/>
                  </a:lnTo>
                  <a:lnTo>
                    <a:pt x="1958613" y="98927"/>
                  </a:lnTo>
                  <a:lnTo>
                    <a:pt x="1972603" y="112301"/>
                  </a:lnTo>
                  <a:lnTo>
                    <a:pt x="1986593" y="126895"/>
                  </a:lnTo>
                  <a:lnTo>
                    <a:pt x="2000583" y="142669"/>
                  </a:lnTo>
                  <a:lnTo>
                    <a:pt x="2014573" y="159541"/>
                  </a:lnTo>
                  <a:lnTo>
                    <a:pt x="2028563" y="177389"/>
                  </a:lnTo>
                  <a:lnTo>
                    <a:pt x="2042553" y="196048"/>
                  </a:lnTo>
                  <a:lnTo>
                    <a:pt x="2056543" y="215316"/>
                  </a:lnTo>
                  <a:lnTo>
                    <a:pt x="2070533" y="234963"/>
                  </a:lnTo>
                  <a:lnTo>
                    <a:pt x="2084523" y="254738"/>
                  </a:lnTo>
                  <a:lnTo>
                    <a:pt x="2098513" y="274385"/>
                  </a:lnTo>
                  <a:lnTo>
                    <a:pt x="2112504" y="293653"/>
                  </a:lnTo>
                  <a:lnTo>
                    <a:pt x="2126494" y="312312"/>
                  </a:lnTo>
                  <a:lnTo>
                    <a:pt x="2140484" y="330160"/>
                  </a:lnTo>
                  <a:lnTo>
                    <a:pt x="2154474" y="347032"/>
                  </a:lnTo>
                  <a:lnTo>
                    <a:pt x="2168464" y="362806"/>
                  </a:lnTo>
                  <a:lnTo>
                    <a:pt x="2182454" y="377400"/>
                  </a:lnTo>
                  <a:lnTo>
                    <a:pt x="2196444" y="390773"/>
                  </a:lnTo>
                  <a:lnTo>
                    <a:pt x="2210434" y="402920"/>
                  </a:lnTo>
                  <a:lnTo>
                    <a:pt x="2224424" y="413865"/>
                  </a:lnTo>
                  <a:lnTo>
                    <a:pt x="2238414" y="423656"/>
                  </a:lnTo>
                  <a:lnTo>
                    <a:pt x="2252404" y="432358"/>
                  </a:lnTo>
                  <a:lnTo>
                    <a:pt x="2266395" y="440048"/>
                  </a:lnTo>
                  <a:lnTo>
                    <a:pt x="2280385" y="446809"/>
                  </a:lnTo>
                  <a:lnTo>
                    <a:pt x="2294375" y="452726"/>
                  </a:lnTo>
                  <a:lnTo>
                    <a:pt x="2308365" y="457886"/>
                  </a:lnTo>
                  <a:lnTo>
                    <a:pt x="2322355" y="462369"/>
                  </a:lnTo>
                  <a:lnTo>
                    <a:pt x="2336345" y="466252"/>
                  </a:lnTo>
                  <a:lnTo>
                    <a:pt x="2350335" y="469608"/>
                  </a:lnTo>
                  <a:lnTo>
                    <a:pt x="2364325" y="472501"/>
                  </a:lnTo>
                  <a:lnTo>
                    <a:pt x="2378315" y="474991"/>
                  </a:lnTo>
                  <a:lnTo>
                    <a:pt x="2392305" y="477130"/>
                  </a:lnTo>
                  <a:lnTo>
                    <a:pt x="2406296" y="478965"/>
                  </a:lnTo>
                  <a:lnTo>
                    <a:pt x="2420286" y="480537"/>
                  </a:lnTo>
                  <a:lnTo>
                    <a:pt x="2434276" y="481883"/>
                  </a:lnTo>
                  <a:lnTo>
                    <a:pt x="2448266" y="483034"/>
                  </a:lnTo>
                  <a:lnTo>
                    <a:pt x="2462256" y="484017"/>
                  </a:lnTo>
                  <a:lnTo>
                    <a:pt x="2476246" y="484857"/>
                  </a:lnTo>
                  <a:lnTo>
                    <a:pt x="2490236" y="485574"/>
                  </a:lnTo>
                  <a:lnTo>
                    <a:pt x="2504226" y="486185"/>
                  </a:lnTo>
                  <a:lnTo>
                    <a:pt x="2518216" y="486707"/>
                  </a:lnTo>
                  <a:lnTo>
                    <a:pt x="2532206" y="487151"/>
                  </a:lnTo>
                  <a:lnTo>
                    <a:pt x="2546196" y="487530"/>
                  </a:lnTo>
                  <a:lnTo>
                    <a:pt x="2560187" y="487853"/>
                  </a:lnTo>
                  <a:lnTo>
                    <a:pt x="2574177" y="488128"/>
                  </a:lnTo>
                  <a:lnTo>
                    <a:pt x="2588167" y="488362"/>
                  </a:lnTo>
                  <a:lnTo>
                    <a:pt x="2602157" y="488561"/>
                  </a:lnTo>
                  <a:lnTo>
                    <a:pt x="2616147" y="488731"/>
                  </a:lnTo>
                  <a:lnTo>
                    <a:pt x="2630137" y="488876"/>
                  </a:lnTo>
                  <a:lnTo>
                    <a:pt x="2644127" y="488999"/>
                  </a:lnTo>
                  <a:lnTo>
                    <a:pt x="2658117" y="489103"/>
                  </a:lnTo>
                  <a:lnTo>
                    <a:pt x="2672107" y="489193"/>
                  </a:lnTo>
                  <a:lnTo>
                    <a:pt x="2686097" y="489268"/>
                  </a:lnTo>
                  <a:lnTo>
                    <a:pt x="2700087" y="489333"/>
                  </a:lnTo>
                  <a:lnTo>
                    <a:pt x="2714078" y="489388"/>
                  </a:lnTo>
                  <a:lnTo>
                    <a:pt x="2728068" y="489435"/>
                  </a:lnTo>
                  <a:lnTo>
                    <a:pt x="2742058" y="489474"/>
                  </a:lnTo>
                  <a:lnTo>
                    <a:pt x="2756048" y="489508"/>
                  </a:lnTo>
                  <a:lnTo>
                    <a:pt x="2770038" y="489537"/>
                  </a:lnTo>
                  <a:lnTo>
                    <a:pt x="2770038" y="489619"/>
                  </a:lnTo>
                  <a:lnTo>
                    <a:pt x="2784028" y="489605"/>
                  </a:lnTo>
                  <a:lnTo>
                    <a:pt x="2798018" y="489588"/>
                  </a:lnTo>
                  <a:lnTo>
                    <a:pt x="2812008" y="489568"/>
                  </a:lnTo>
                  <a:lnTo>
                    <a:pt x="2825998" y="489545"/>
                  </a:lnTo>
                  <a:lnTo>
                    <a:pt x="2839988" y="489517"/>
                  </a:lnTo>
                  <a:lnTo>
                    <a:pt x="2853978" y="489485"/>
                  </a:lnTo>
                  <a:lnTo>
                    <a:pt x="2867969" y="489447"/>
                  </a:lnTo>
                  <a:lnTo>
                    <a:pt x="2881959" y="489402"/>
                  </a:lnTo>
                  <a:lnTo>
                    <a:pt x="2895949" y="489350"/>
                  </a:lnTo>
                  <a:lnTo>
                    <a:pt x="2909939" y="489288"/>
                  </a:lnTo>
                  <a:lnTo>
                    <a:pt x="2923929" y="489216"/>
                  </a:lnTo>
                  <a:lnTo>
                    <a:pt x="2937919" y="489131"/>
                  </a:lnTo>
                  <a:lnTo>
                    <a:pt x="2951909" y="489032"/>
                  </a:lnTo>
                  <a:lnTo>
                    <a:pt x="2965899" y="488915"/>
                  </a:lnTo>
                  <a:lnTo>
                    <a:pt x="2979889" y="488777"/>
                  </a:lnTo>
                  <a:lnTo>
                    <a:pt x="2993879" y="488616"/>
                  </a:lnTo>
                  <a:lnTo>
                    <a:pt x="3007870" y="488426"/>
                  </a:lnTo>
                  <a:lnTo>
                    <a:pt x="3021860" y="488204"/>
                  </a:lnTo>
                  <a:lnTo>
                    <a:pt x="3035850" y="487943"/>
                  </a:lnTo>
                  <a:lnTo>
                    <a:pt x="3049840" y="487638"/>
                  </a:lnTo>
                  <a:lnTo>
                    <a:pt x="3063830" y="487279"/>
                  </a:lnTo>
                  <a:lnTo>
                    <a:pt x="3077820" y="486859"/>
                  </a:lnTo>
                  <a:lnTo>
                    <a:pt x="3091810" y="486367"/>
                  </a:lnTo>
                  <a:lnTo>
                    <a:pt x="3105800" y="485792"/>
                  </a:lnTo>
                  <a:lnTo>
                    <a:pt x="3119790" y="485119"/>
                  </a:lnTo>
                  <a:lnTo>
                    <a:pt x="3133780" y="484333"/>
                  </a:lnTo>
                  <a:lnTo>
                    <a:pt x="3147770" y="483416"/>
                  </a:lnTo>
                  <a:lnTo>
                    <a:pt x="3161761" y="482346"/>
                  </a:lnTo>
                  <a:lnTo>
                    <a:pt x="3175751" y="481101"/>
                  </a:lnTo>
                  <a:lnTo>
                    <a:pt x="3189741" y="479655"/>
                  </a:lnTo>
                  <a:lnTo>
                    <a:pt x="3203731" y="477977"/>
                  </a:lnTo>
                  <a:lnTo>
                    <a:pt x="3217721" y="476035"/>
                  </a:lnTo>
                  <a:lnTo>
                    <a:pt x="3231711" y="473793"/>
                  </a:lnTo>
                  <a:lnTo>
                    <a:pt x="3245701" y="471214"/>
                  </a:lnTo>
                  <a:lnTo>
                    <a:pt x="3259691" y="468255"/>
                  </a:lnTo>
                  <a:lnTo>
                    <a:pt x="3273681" y="464875"/>
                  </a:lnTo>
                  <a:lnTo>
                    <a:pt x="3287671" y="461030"/>
                  </a:lnTo>
                  <a:lnTo>
                    <a:pt x="3301661" y="456679"/>
                  </a:lnTo>
                  <a:lnTo>
                    <a:pt x="3315652" y="451783"/>
                  </a:lnTo>
                  <a:lnTo>
                    <a:pt x="3329642" y="446311"/>
                  </a:lnTo>
                  <a:lnTo>
                    <a:pt x="3343632" y="440237"/>
                  </a:lnTo>
                  <a:lnTo>
                    <a:pt x="3357622" y="433551"/>
                  </a:lnTo>
                  <a:lnTo>
                    <a:pt x="3371612" y="426253"/>
                  </a:lnTo>
                  <a:lnTo>
                    <a:pt x="3385602" y="418367"/>
                  </a:lnTo>
                  <a:lnTo>
                    <a:pt x="3399592" y="409930"/>
                  </a:lnTo>
                  <a:lnTo>
                    <a:pt x="3413582" y="401007"/>
                  </a:lnTo>
                  <a:lnTo>
                    <a:pt x="3427572" y="391677"/>
                  </a:lnTo>
                  <a:lnTo>
                    <a:pt x="3441562" y="382043"/>
                  </a:lnTo>
                  <a:lnTo>
                    <a:pt x="3455552" y="372220"/>
                  </a:lnTo>
                  <a:lnTo>
                    <a:pt x="3469543" y="362332"/>
                  </a:lnTo>
                  <a:lnTo>
                    <a:pt x="3483533" y="352509"/>
                  </a:lnTo>
                  <a:lnTo>
                    <a:pt x="3497523" y="342874"/>
                  </a:lnTo>
                  <a:lnTo>
                    <a:pt x="3511513" y="333545"/>
                  </a:lnTo>
                  <a:lnTo>
                    <a:pt x="3525503" y="324621"/>
                  </a:lnTo>
                  <a:lnTo>
                    <a:pt x="3539493" y="316185"/>
                  </a:lnTo>
                  <a:lnTo>
                    <a:pt x="3553483" y="308298"/>
                  </a:lnTo>
                  <a:lnTo>
                    <a:pt x="3567473" y="301001"/>
                  </a:lnTo>
                  <a:lnTo>
                    <a:pt x="3581463" y="294314"/>
                  </a:lnTo>
                  <a:lnTo>
                    <a:pt x="3595453" y="288241"/>
                  </a:lnTo>
                  <a:lnTo>
                    <a:pt x="3609444" y="282768"/>
                  </a:lnTo>
                  <a:lnTo>
                    <a:pt x="3623434" y="277873"/>
                  </a:lnTo>
                  <a:lnTo>
                    <a:pt x="3637424" y="273522"/>
                  </a:lnTo>
                  <a:lnTo>
                    <a:pt x="3651414" y="269677"/>
                  </a:lnTo>
                  <a:lnTo>
                    <a:pt x="3665404" y="266297"/>
                  </a:lnTo>
                  <a:lnTo>
                    <a:pt x="3679394" y="263338"/>
                  </a:lnTo>
                  <a:lnTo>
                    <a:pt x="3693384" y="260758"/>
                  </a:lnTo>
                  <a:lnTo>
                    <a:pt x="3707374" y="258517"/>
                  </a:lnTo>
                  <a:lnTo>
                    <a:pt x="3721364" y="256575"/>
                  </a:lnTo>
                  <a:lnTo>
                    <a:pt x="3735354" y="254897"/>
                  </a:lnTo>
                  <a:lnTo>
                    <a:pt x="3749344" y="253450"/>
                  </a:lnTo>
                  <a:lnTo>
                    <a:pt x="3763335" y="252206"/>
                  </a:lnTo>
                  <a:lnTo>
                    <a:pt x="3777325" y="251136"/>
                  </a:lnTo>
                  <a:lnTo>
                    <a:pt x="3791315" y="250219"/>
                  </a:lnTo>
                  <a:lnTo>
                    <a:pt x="3805305" y="249432"/>
                  </a:lnTo>
                  <a:lnTo>
                    <a:pt x="3819295" y="248760"/>
                  </a:lnTo>
                  <a:lnTo>
                    <a:pt x="3833285" y="248184"/>
                  </a:lnTo>
                  <a:lnTo>
                    <a:pt x="3847275" y="247692"/>
                  </a:lnTo>
                  <a:lnTo>
                    <a:pt x="3861265" y="247272"/>
                  </a:lnTo>
                  <a:lnTo>
                    <a:pt x="3875255" y="246914"/>
                  </a:lnTo>
                  <a:lnTo>
                    <a:pt x="3889245" y="246608"/>
                  </a:lnTo>
                  <a:lnTo>
                    <a:pt x="3903235" y="246348"/>
                  </a:lnTo>
                  <a:lnTo>
                    <a:pt x="3917226" y="246125"/>
                  </a:lnTo>
                  <a:lnTo>
                    <a:pt x="3931216" y="245936"/>
                  </a:lnTo>
                  <a:lnTo>
                    <a:pt x="3945206" y="245775"/>
                  </a:lnTo>
                  <a:lnTo>
                    <a:pt x="3959196" y="245637"/>
                  </a:lnTo>
                  <a:lnTo>
                    <a:pt x="3973186" y="245520"/>
                  </a:lnTo>
                  <a:lnTo>
                    <a:pt x="3987176" y="245420"/>
                  </a:lnTo>
                  <a:lnTo>
                    <a:pt x="4001166" y="245335"/>
                  </a:lnTo>
                  <a:lnTo>
                    <a:pt x="4015156" y="245263"/>
                  </a:lnTo>
                  <a:lnTo>
                    <a:pt x="4029146" y="245202"/>
                  </a:lnTo>
                  <a:lnTo>
                    <a:pt x="4043136" y="245149"/>
                  </a:lnTo>
                  <a:lnTo>
                    <a:pt x="4057126" y="245105"/>
                  </a:lnTo>
                  <a:lnTo>
                    <a:pt x="4071117" y="245067"/>
                  </a:lnTo>
                  <a:lnTo>
                    <a:pt x="4085107" y="245035"/>
                  </a:lnTo>
                  <a:lnTo>
                    <a:pt x="4099097" y="245007"/>
                  </a:lnTo>
                  <a:lnTo>
                    <a:pt x="4113087" y="244984"/>
                  </a:lnTo>
                  <a:lnTo>
                    <a:pt x="4127077" y="244964"/>
                  </a:lnTo>
                  <a:lnTo>
                    <a:pt x="4141067" y="244947"/>
                  </a:lnTo>
                  <a:lnTo>
                    <a:pt x="4155057" y="244932"/>
                  </a:lnTo>
                </a:path>
              </a:pathLst>
            </a:custGeom>
            <a:ln w="40651" cap="flat">
              <a:solidFill>
                <a:srgbClr val="D3D3D3">
                  <a:alpha val="100000"/>
                </a:srgbClr>
              </a:solidFill>
              <a:prstDash val="solid"/>
              <a:round/>
            </a:ln>
          </p:spPr>
          <p:txBody>
            <a:bodyPr/>
            <a:lstStyle/>
            <a:p/>
          </p:txBody>
        </p:sp>
        <p:sp>
          <p:nvSpPr>
            <p:cNvPr id="31" name="pl31"/>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2" name="pl32"/>
            <p:cNvSpPr/>
            <p:nvPr/>
          </p:nvSpPr>
          <p:spPr>
            <a:xfrm>
              <a:off x="2737948" y="3843279"/>
              <a:ext cx="4155057" cy="734306"/>
            </a:xfrm>
            <a:custGeom>
              <a:avLst/>
              <a:pathLst>
                <a:path w="4155057" h="734306">
                  <a:moveTo>
                    <a:pt x="0" y="734306"/>
                  </a:moveTo>
                  <a:lnTo>
                    <a:pt x="13990" y="734263"/>
                  </a:lnTo>
                  <a:lnTo>
                    <a:pt x="27980" y="734212"/>
                  </a:lnTo>
                  <a:lnTo>
                    <a:pt x="41970" y="734152"/>
                  </a:lnTo>
                  <a:lnTo>
                    <a:pt x="55960" y="734082"/>
                  </a:lnTo>
                  <a:lnTo>
                    <a:pt x="69950" y="734000"/>
                  </a:lnTo>
                  <a:lnTo>
                    <a:pt x="83940" y="733903"/>
                  </a:lnTo>
                  <a:lnTo>
                    <a:pt x="97930" y="733789"/>
                  </a:lnTo>
                  <a:lnTo>
                    <a:pt x="111920" y="733655"/>
                  </a:lnTo>
                  <a:lnTo>
                    <a:pt x="125910" y="733498"/>
                  </a:lnTo>
                  <a:lnTo>
                    <a:pt x="139900" y="733314"/>
                  </a:lnTo>
                  <a:lnTo>
                    <a:pt x="153891" y="733097"/>
                  </a:lnTo>
                  <a:lnTo>
                    <a:pt x="167881" y="732842"/>
                  </a:lnTo>
                  <a:lnTo>
                    <a:pt x="181871" y="732543"/>
                  </a:lnTo>
                  <a:lnTo>
                    <a:pt x="195861" y="732192"/>
                  </a:lnTo>
                  <a:lnTo>
                    <a:pt x="209851" y="731780"/>
                  </a:lnTo>
                  <a:lnTo>
                    <a:pt x="223841" y="731296"/>
                  </a:lnTo>
                  <a:lnTo>
                    <a:pt x="237831" y="730727"/>
                  </a:lnTo>
                  <a:lnTo>
                    <a:pt x="251821" y="730060"/>
                  </a:lnTo>
                  <a:lnTo>
                    <a:pt x="265811" y="729278"/>
                  </a:lnTo>
                  <a:lnTo>
                    <a:pt x="279801" y="728361"/>
                  </a:lnTo>
                  <a:lnTo>
                    <a:pt x="293791" y="727286"/>
                  </a:lnTo>
                  <a:lnTo>
                    <a:pt x="307782" y="726026"/>
                  </a:lnTo>
                  <a:lnTo>
                    <a:pt x="321772" y="724551"/>
                  </a:lnTo>
                  <a:lnTo>
                    <a:pt x="335762" y="722824"/>
                  </a:lnTo>
                  <a:lnTo>
                    <a:pt x="349752" y="720806"/>
                  </a:lnTo>
                  <a:lnTo>
                    <a:pt x="363742" y="718447"/>
                  </a:lnTo>
                  <a:lnTo>
                    <a:pt x="377732" y="715695"/>
                  </a:lnTo>
                  <a:lnTo>
                    <a:pt x="391722" y="712487"/>
                  </a:lnTo>
                  <a:lnTo>
                    <a:pt x="405712" y="708752"/>
                  </a:lnTo>
                  <a:lnTo>
                    <a:pt x="419702" y="704412"/>
                  </a:lnTo>
                  <a:lnTo>
                    <a:pt x="433692" y="699379"/>
                  </a:lnTo>
                  <a:lnTo>
                    <a:pt x="447682" y="693553"/>
                  </a:lnTo>
                  <a:lnTo>
                    <a:pt x="461673" y="686829"/>
                  </a:lnTo>
                  <a:lnTo>
                    <a:pt x="475663" y="679090"/>
                  </a:lnTo>
                  <a:lnTo>
                    <a:pt x="489653" y="670213"/>
                  </a:lnTo>
                  <a:lnTo>
                    <a:pt x="503643" y="660072"/>
                  </a:lnTo>
                  <a:lnTo>
                    <a:pt x="517633" y="648537"/>
                  </a:lnTo>
                  <a:lnTo>
                    <a:pt x="531623" y="635484"/>
                  </a:lnTo>
                  <a:lnTo>
                    <a:pt x="545613" y="620798"/>
                  </a:lnTo>
                  <a:lnTo>
                    <a:pt x="559603" y="604381"/>
                  </a:lnTo>
                  <a:lnTo>
                    <a:pt x="573593" y="586160"/>
                  </a:lnTo>
                  <a:lnTo>
                    <a:pt x="587583" y="566100"/>
                  </a:lnTo>
                  <a:lnTo>
                    <a:pt x="601574" y="544209"/>
                  </a:lnTo>
                  <a:lnTo>
                    <a:pt x="615564" y="520548"/>
                  </a:lnTo>
                  <a:lnTo>
                    <a:pt x="629554" y="495240"/>
                  </a:lnTo>
                  <a:lnTo>
                    <a:pt x="643544" y="468468"/>
                  </a:lnTo>
                  <a:lnTo>
                    <a:pt x="657534" y="440480"/>
                  </a:lnTo>
                  <a:lnTo>
                    <a:pt x="671524" y="411577"/>
                  </a:lnTo>
                  <a:lnTo>
                    <a:pt x="685514" y="382107"/>
                  </a:lnTo>
                  <a:lnTo>
                    <a:pt x="699504" y="352444"/>
                  </a:lnTo>
                  <a:lnTo>
                    <a:pt x="713494" y="322974"/>
                  </a:lnTo>
                  <a:lnTo>
                    <a:pt x="727484" y="294072"/>
                  </a:lnTo>
                  <a:lnTo>
                    <a:pt x="741474" y="266084"/>
                  </a:lnTo>
                  <a:lnTo>
                    <a:pt x="755465" y="239312"/>
                  </a:lnTo>
                  <a:lnTo>
                    <a:pt x="769455" y="214003"/>
                  </a:lnTo>
                  <a:lnTo>
                    <a:pt x="783445" y="190343"/>
                  </a:lnTo>
                  <a:lnTo>
                    <a:pt x="797435" y="168451"/>
                  </a:lnTo>
                  <a:lnTo>
                    <a:pt x="811425" y="148391"/>
                  </a:lnTo>
                  <a:lnTo>
                    <a:pt x="825415" y="130171"/>
                  </a:lnTo>
                  <a:lnTo>
                    <a:pt x="839405" y="113753"/>
                  </a:lnTo>
                  <a:lnTo>
                    <a:pt x="853395" y="99067"/>
                  </a:lnTo>
                  <a:lnTo>
                    <a:pt x="867385" y="86014"/>
                  </a:lnTo>
                  <a:lnTo>
                    <a:pt x="881375" y="74480"/>
                  </a:lnTo>
                  <a:lnTo>
                    <a:pt x="895365" y="64338"/>
                  </a:lnTo>
                  <a:lnTo>
                    <a:pt x="909356" y="55462"/>
                  </a:lnTo>
                  <a:lnTo>
                    <a:pt x="923346" y="47723"/>
                  </a:lnTo>
                  <a:lnTo>
                    <a:pt x="937336" y="40998"/>
                  </a:lnTo>
                  <a:lnTo>
                    <a:pt x="951326" y="35173"/>
                  </a:lnTo>
                  <a:lnTo>
                    <a:pt x="965316" y="30139"/>
                  </a:lnTo>
                  <a:lnTo>
                    <a:pt x="979306" y="25800"/>
                  </a:lnTo>
                  <a:lnTo>
                    <a:pt x="993296" y="22065"/>
                  </a:lnTo>
                  <a:lnTo>
                    <a:pt x="1007286" y="18857"/>
                  </a:lnTo>
                  <a:lnTo>
                    <a:pt x="1021276" y="16104"/>
                  </a:lnTo>
                  <a:lnTo>
                    <a:pt x="1035266" y="13746"/>
                  </a:lnTo>
                  <a:lnTo>
                    <a:pt x="1049256" y="11727"/>
                  </a:lnTo>
                  <a:lnTo>
                    <a:pt x="1063247" y="10001"/>
                  </a:lnTo>
                  <a:lnTo>
                    <a:pt x="1077237" y="8526"/>
                  </a:lnTo>
                  <a:lnTo>
                    <a:pt x="1091227" y="7266"/>
                  </a:lnTo>
                  <a:lnTo>
                    <a:pt x="1105217" y="6191"/>
                  </a:lnTo>
                  <a:lnTo>
                    <a:pt x="1119207" y="5273"/>
                  </a:lnTo>
                  <a:lnTo>
                    <a:pt x="1133197" y="4491"/>
                  </a:lnTo>
                  <a:lnTo>
                    <a:pt x="1147187" y="3824"/>
                  </a:lnTo>
                  <a:lnTo>
                    <a:pt x="1161177" y="3256"/>
                  </a:lnTo>
                  <a:lnTo>
                    <a:pt x="1175167" y="2772"/>
                  </a:lnTo>
                  <a:lnTo>
                    <a:pt x="1189157" y="2360"/>
                  </a:lnTo>
                  <a:lnTo>
                    <a:pt x="1203148" y="2008"/>
                  </a:lnTo>
                  <a:lnTo>
                    <a:pt x="1217138" y="1709"/>
                  </a:lnTo>
                  <a:lnTo>
                    <a:pt x="1231128" y="1455"/>
                  </a:lnTo>
                  <a:lnTo>
                    <a:pt x="1245118" y="1238"/>
                  </a:lnTo>
                  <a:lnTo>
                    <a:pt x="1259108" y="1053"/>
                  </a:lnTo>
                  <a:lnTo>
                    <a:pt x="1273098" y="896"/>
                  </a:lnTo>
                  <a:lnTo>
                    <a:pt x="1287088" y="763"/>
                  </a:lnTo>
                  <a:lnTo>
                    <a:pt x="1301078" y="649"/>
                  </a:lnTo>
                  <a:lnTo>
                    <a:pt x="1315068" y="552"/>
                  </a:lnTo>
                  <a:lnTo>
                    <a:pt x="1329058" y="470"/>
                  </a:lnTo>
                  <a:lnTo>
                    <a:pt x="1343048" y="399"/>
                  </a:lnTo>
                  <a:lnTo>
                    <a:pt x="1357039" y="340"/>
                  </a:lnTo>
                  <a:lnTo>
                    <a:pt x="1371029" y="289"/>
                  </a:lnTo>
                  <a:lnTo>
                    <a:pt x="1385019" y="246"/>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4333227"/>
              <a:ext cx="4155057" cy="734306"/>
            </a:xfrm>
            <a:custGeom>
              <a:avLst/>
              <a:pathLst>
                <a:path w="4155057" h="734306">
                  <a:moveTo>
                    <a:pt x="0" y="734306"/>
                  </a:moveTo>
                  <a:lnTo>
                    <a:pt x="13990" y="734306"/>
                  </a:lnTo>
                  <a:lnTo>
                    <a:pt x="27980" y="734306"/>
                  </a:lnTo>
                  <a:lnTo>
                    <a:pt x="41970" y="734306"/>
                  </a:lnTo>
                  <a:lnTo>
                    <a:pt x="55960" y="734306"/>
                  </a:lnTo>
                  <a:lnTo>
                    <a:pt x="69950" y="734306"/>
                  </a:lnTo>
                  <a:lnTo>
                    <a:pt x="83940" y="734306"/>
                  </a:lnTo>
                  <a:lnTo>
                    <a:pt x="97930" y="734306"/>
                  </a:lnTo>
                  <a:lnTo>
                    <a:pt x="111920" y="734306"/>
                  </a:lnTo>
                  <a:lnTo>
                    <a:pt x="125910" y="734306"/>
                  </a:lnTo>
                  <a:lnTo>
                    <a:pt x="139900" y="734306"/>
                  </a:lnTo>
                  <a:lnTo>
                    <a:pt x="153891" y="734306"/>
                  </a:lnTo>
                  <a:lnTo>
                    <a:pt x="167881" y="734306"/>
                  </a:lnTo>
                  <a:lnTo>
                    <a:pt x="181871" y="734306"/>
                  </a:lnTo>
                  <a:lnTo>
                    <a:pt x="195861" y="734306"/>
                  </a:lnTo>
                  <a:lnTo>
                    <a:pt x="209851" y="734306"/>
                  </a:lnTo>
                  <a:lnTo>
                    <a:pt x="223841" y="734306"/>
                  </a:lnTo>
                  <a:lnTo>
                    <a:pt x="237831" y="734306"/>
                  </a:lnTo>
                  <a:lnTo>
                    <a:pt x="251821" y="734306"/>
                  </a:lnTo>
                  <a:lnTo>
                    <a:pt x="265811" y="734306"/>
                  </a:lnTo>
                  <a:lnTo>
                    <a:pt x="279801" y="734306"/>
                  </a:lnTo>
                  <a:lnTo>
                    <a:pt x="293791" y="734306"/>
                  </a:lnTo>
                  <a:lnTo>
                    <a:pt x="307782" y="734306"/>
                  </a:lnTo>
                  <a:lnTo>
                    <a:pt x="321772" y="734306"/>
                  </a:lnTo>
                  <a:lnTo>
                    <a:pt x="335762" y="734306"/>
                  </a:lnTo>
                  <a:lnTo>
                    <a:pt x="349752" y="734306"/>
                  </a:lnTo>
                  <a:lnTo>
                    <a:pt x="363742" y="734306"/>
                  </a:lnTo>
                  <a:lnTo>
                    <a:pt x="377732" y="734306"/>
                  </a:lnTo>
                  <a:lnTo>
                    <a:pt x="391722" y="734306"/>
                  </a:lnTo>
                  <a:lnTo>
                    <a:pt x="405712" y="734306"/>
                  </a:lnTo>
                  <a:lnTo>
                    <a:pt x="419702" y="734306"/>
                  </a:lnTo>
                  <a:lnTo>
                    <a:pt x="433692" y="734306"/>
                  </a:lnTo>
                  <a:lnTo>
                    <a:pt x="447682" y="734306"/>
                  </a:lnTo>
                  <a:lnTo>
                    <a:pt x="461673" y="734306"/>
                  </a:lnTo>
                  <a:lnTo>
                    <a:pt x="475663" y="734306"/>
                  </a:lnTo>
                  <a:lnTo>
                    <a:pt x="489653" y="734306"/>
                  </a:lnTo>
                  <a:lnTo>
                    <a:pt x="503643" y="734306"/>
                  </a:lnTo>
                  <a:lnTo>
                    <a:pt x="517633" y="734306"/>
                  </a:lnTo>
                  <a:lnTo>
                    <a:pt x="531623" y="734306"/>
                  </a:lnTo>
                  <a:lnTo>
                    <a:pt x="545613" y="734306"/>
                  </a:lnTo>
                  <a:lnTo>
                    <a:pt x="559603" y="734306"/>
                  </a:lnTo>
                  <a:lnTo>
                    <a:pt x="573593" y="734306"/>
                  </a:lnTo>
                  <a:lnTo>
                    <a:pt x="587583" y="734306"/>
                  </a:lnTo>
                  <a:lnTo>
                    <a:pt x="601574" y="734306"/>
                  </a:lnTo>
                  <a:lnTo>
                    <a:pt x="615564" y="734306"/>
                  </a:lnTo>
                  <a:lnTo>
                    <a:pt x="629554" y="734306"/>
                  </a:lnTo>
                  <a:lnTo>
                    <a:pt x="643544" y="734306"/>
                  </a:lnTo>
                  <a:lnTo>
                    <a:pt x="657534" y="734306"/>
                  </a:lnTo>
                  <a:lnTo>
                    <a:pt x="671524" y="734306"/>
                  </a:lnTo>
                  <a:lnTo>
                    <a:pt x="685514" y="734306"/>
                  </a:lnTo>
                  <a:lnTo>
                    <a:pt x="699504" y="734306"/>
                  </a:lnTo>
                  <a:lnTo>
                    <a:pt x="713494" y="734306"/>
                  </a:lnTo>
                  <a:lnTo>
                    <a:pt x="727484" y="734306"/>
                  </a:lnTo>
                  <a:lnTo>
                    <a:pt x="741474" y="734306"/>
                  </a:lnTo>
                  <a:lnTo>
                    <a:pt x="755465" y="734306"/>
                  </a:lnTo>
                  <a:lnTo>
                    <a:pt x="769455" y="734306"/>
                  </a:lnTo>
                  <a:lnTo>
                    <a:pt x="783445" y="734306"/>
                  </a:lnTo>
                  <a:lnTo>
                    <a:pt x="797435" y="734306"/>
                  </a:lnTo>
                  <a:lnTo>
                    <a:pt x="811425" y="734306"/>
                  </a:lnTo>
                  <a:lnTo>
                    <a:pt x="825415" y="734306"/>
                  </a:lnTo>
                  <a:lnTo>
                    <a:pt x="839405" y="734306"/>
                  </a:lnTo>
                  <a:lnTo>
                    <a:pt x="853395" y="734306"/>
                  </a:lnTo>
                  <a:lnTo>
                    <a:pt x="867385" y="734306"/>
                  </a:lnTo>
                  <a:lnTo>
                    <a:pt x="881375" y="734306"/>
                  </a:lnTo>
                  <a:lnTo>
                    <a:pt x="895365" y="734306"/>
                  </a:lnTo>
                  <a:lnTo>
                    <a:pt x="909356" y="734306"/>
                  </a:lnTo>
                  <a:lnTo>
                    <a:pt x="923346" y="734306"/>
                  </a:lnTo>
                  <a:lnTo>
                    <a:pt x="937336" y="734306"/>
                  </a:lnTo>
                  <a:lnTo>
                    <a:pt x="951326" y="734306"/>
                  </a:lnTo>
                  <a:lnTo>
                    <a:pt x="965316" y="734306"/>
                  </a:lnTo>
                  <a:lnTo>
                    <a:pt x="979306" y="734306"/>
                  </a:lnTo>
                  <a:lnTo>
                    <a:pt x="993296" y="734306"/>
                  </a:lnTo>
                  <a:lnTo>
                    <a:pt x="1007286" y="734306"/>
                  </a:lnTo>
                  <a:lnTo>
                    <a:pt x="1021276" y="734306"/>
                  </a:lnTo>
                  <a:lnTo>
                    <a:pt x="1035266" y="734306"/>
                  </a:lnTo>
                  <a:lnTo>
                    <a:pt x="1049256" y="734306"/>
                  </a:lnTo>
                  <a:lnTo>
                    <a:pt x="1063247" y="734306"/>
                  </a:lnTo>
                  <a:lnTo>
                    <a:pt x="1077237" y="734306"/>
                  </a:lnTo>
                  <a:lnTo>
                    <a:pt x="1091227" y="734306"/>
                  </a:lnTo>
                  <a:lnTo>
                    <a:pt x="1105217" y="734306"/>
                  </a:lnTo>
                  <a:lnTo>
                    <a:pt x="1119207" y="734306"/>
                  </a:lnTo>
                  <a:lnTo>
                    <a:pt x="1133197" y="734306"/>
                  </a:lnTo>
                  <a:lnTo>
                    <a:pt x="1147187" y="734306"/>
                  </a:lnTo>
                  <a:lnTo>
                    <a:pt x="1161177" y="734306"/>
                  </a:lnTo>
                  <a:lnTo>
                    <a:pt x="1175167" y="734306"/>
                  </a:lnTo>
                  <a:lnTo>
                    <a:pt x="1189157" y="734306"/>
                  </a:lnTo>
                  <a:lnTo>
                    <a:pt x="1203148" y="734306"/>
                  </a:lnTo>
                  <a:lnTo>
                    <a:pt x="1217138" y="734306"/>
                  </a:lnTo>
                  <a:lnTo>
                    <a:pt x="1231128" y="734306"/>
                  </a:lnTo>
                  <a:lnTo>
                    <a:pt x="1245118" y="734306"/>
                  </a:lnTo>
                  <a:lnTo>
                    <a:pt x="1259108" y="734306"/>
                  </a:lnTo>
                  <a:lnTo>
                    <a:pt x="1273098" y="734306"/>
                  </a:lnTo>
                  <a:lnTo>
                    <a:pt x="1287088" y="734306"/>
                  </a:lnTo>
                  <a:lnTo>
                    <a:pt x="1301078" y="734306"/>
                  </a:lnTo>
                  <a:lnTo>
                    <a:pt x="1315068" y="734306"/>
                  </a:lnTo>
                  <a:lnTo>
                    <a:pt x="1329058" y="734306"/>
                  </a:lnTo>
                  <a:lnTo>
                    <a:pt x="1343048" y="734306"/>
                  </a:lnTo>
                  <a:lnTo>
                    <a:pt x="1357039" y="734306"/>
                  </a:lnTo>
                  <a:lnTo>
                    <a:pt x="1371029" y="734306"/>
                  </a:lnTo>
                  <a:lnTo>
                    <a:pt x="1385019" y="734306"/>
                  </a:lnTo>
                  <a:lnTo>
                    <a:pt x="1385019" y="734306"/>
                  </a:lnTo>
                  <a:lnTo>
                    <a:pt x="1399009" y="734306"/>
                  </a:lnTo>
                  <a:lnTo>
                    <a:pt x="1412999" y="734306"/>
                  </a:lnTo>
                  <a:lnTo>
                    <a:pt x="1426989" y="734306"/>
                  </a:lnTo>
                  <a:lnTo>
                    <a:pt x="1440979" y="734306"/>
                  </a:lnTo>
                  <a:lnTo>
                    <a:pt x="1454969" y="734306"/>
                  </a:lnTo>
                  <a:lnTo>
                    <a:pt x="1468959" y="734306"/>
                  </a:lnTo>
                  <a:lnTo>
                    <a:pt x="1482949" y="734306"/>
                  </a:lnTo>
                  <a:lnTo>
                    <a:pt x="1496939" y="734306"/>
                  </a:lnTo>
                  <a:lnTo>
                    <a:pt x="1510930" y="734306"/>
                  </a:lnTo>
                  <a:lnTo>
                    <a:pt x="1524920" y="734306"/>
                  </a:lnTo>
                  <a:lnTo>
                    <a:pt x="1538910" y="734306"/>
                  </a:lnTo>
                  <a:lnTo>
                    <a:pt x="1552900" y="734306"/>
                  </a:lnTo>
                  <a:lnTo>
                    <a:pt x="1566890" y="734306"/>
                  </a:lnTo>
                  <a:lnTo>
                    <a:pt x="1580880" y="734306"/>
                  </a:lnTo>
                  <a:lnTo>
                    <a:pt x="1594870" y="734306"/>
                  </a:lnTo>
                  <a:lnTo>
                    <a:pt x="1608860" y="734306"/>
                  </a:lnTo>
                  <a:lnTo>
                    <a:pt x="1622850" y="734306"/>
                  </a:lnTo>
                  <a:lnTo>
                    <a:pt x="1636840" y="734306"/>
                  </a:lnTo>
                  <a:lnTo>
                    <a:pt x="1650830" y="734306"/>
                  </a:lnTo>
                  <a:lnTo>
                    <a:pt x="1664821" y="734306"/>
                  </a:lnTo>
                  <a:lnTo>
                    <a:pt x="1678811" y="734306"/>
                  </a:lnTo>
                  <a:lnTo>
                    <a:pt x="1692801" y="734306"/>
                  </a:lnTo>
                  <a:lnTo>
                    <a:pt x="1706791" y="734306"/>
                  </a:lnTo>
                  <a:lnTo>
                    <a:pt x="1720781" y="734306"/>
                  </a:lnTo>
                  <a:lnTo>
                    <a:pt x="1734771" y="734306"/>
                  </a:lnTo>
                  <a:lnTo>
                    <a:pt x="1748761" y="734306"/>
                  </a:lnTo>
                  <a:lnTo>
                    <a:pt x="1762751" y="734306"/>
                  </a:lnTo>
                  <a:lnTo>
                    <a:pt x="1776741" y="734306"/>
                  </a:lnTo>
                  <a:lnTo>
                    <a:pt x="1790731" y="734306"/>
                  </a:lnTo>
                  <a:lnTo>
                    <a:pt x="1804722" y="734306"/>
                  </a:lnTo>
                  <a:lnTo>
                    <a:pt x="1818712" y="734306"/>
                  </a:lnTo>
                  <a:lnTo>
                    <a:pt x="1832702" y="734306"/>
                  </a:lnTo>
                  <a:lnTo>
                    <a:pt x="1846692" y="734306"/>
                  </a:lnTo>
                  <a:lnTo>
                    <a:pt x="1860682" y="734306"/>
                  </a:lnTo>
                  <a:lnTo>
                    <a:pt x="1874672" y="734306"/>
                  </a:lnTo>
                  <a:lnTo>
                    <a:pt x="1888662" y="734306"/>
                  </a:lnTo>
                  <a:lnTo>
                    <a:pt x="1902652" y="734306"/>
                  </a:lnTo>
                  <a:lnTo>
                    <a:pt x="1916642" y="734306"/>
                  </a:lnTo>
                  <a:lnTo>
                    <a:pt x="1930632" y="734306"/>
                  </a:lnTo>
                  <a:lnTo>
                    <a:pt x="1944622" y="734306"/>
                  </a:lnTo>
                  <a:lnTo>
                    <a:pt x="1958613" y="734306"/>
                  </a:lnTo>
                  <a:lnTo>
                    <a:pt x="1972603" y="734306"/>
                  </a:lnTo>
                  <a:lnTo>
                    <a:pt x="1986593" y="734306"/>
                  </a:lnTo>
                  <a:lnTo>
                    <a:pt x="2000583" y="734306"/>
                  </a:lnTo>
                  <a:lnTo>
                    <a:pt x="2014573" y="734306"/>
                  </a:lnTo>
                  <a:lnTo>
                    <a:pt x="2028563" y="734306"/>
                  </a:lnTo>
                  <a:lnTo>
                    <a:pt x="2042553" y="734306"/>
                  </a:lnTo>
                  <a:lnTo>
                    <a:pt x="2056543" y="734306"/>
                  </a:lnTo>
                  <a:lnTo>
                    <a:pt x="2070533" y="734306"/>
                  </a:lnTo>
                  <a:lnTo>
                    <a:pt x="2084523" y="734306"/>
                  </a:lnTo>
                  <a:lnTo>
                    <a:pt x="2098513" y="734306"/>
                  </a:lnTo>
                  <a:lnTo>
                    <a:pt x="2112504" y="734306"/>
                  </a:lnTo>
                  <a:lnTo>
                    <a:pt x="2126494" y="734306"/>
                  </a:lnTo>
                  <a:lnTo>
                    <a:pt x="2140484" y="734306"/>
                  </a:lnTo>
                  <a:lnTo>
                    <a:pt x="2154474" y="734306"/>
                  </a:lnTo>
                  <a:lnTo>
                    <a:pt x="2168464" y="734306"/>
                  </a:lnTo>
                  <a:lnTo>
                    <a:pt x="2182454" y="734306"/>
                  </a:lnTo>
                  <a:lnTo>
                    <a:pt x="2196444" y="734306"/>
                  </a:lnTo>
                  <a:lnTo>
                    <a:pt x="2210434" y="734306"/>
                  </a:lnTo>
                  <a:lnTo>
                    <a:pt x="2224424" y="734306"/>
                  </a:lnTo>
                  <a:lnTo>
                    <a:pt x="2238414" y="734306"/>
                  </a:lnTo>
                  <a:lnTo>
                    <a:pt x="2252404" y="734306"/>
                  </a:lnTo>
                  <a:lnTo>
                    <a:pt x="2266395" y="734306"/>
                  </a:lnTo>
                  <a:lnTo>
                    <a:pt x="2280385" y="734306"/>
                  </a:lnTo>
                  <a:lnTo>
                    <a:pt x="2294375" y="734306"/>
                  </a:lnTo>
                  <a:lnTo>
                    <a:pt x="2308365" y="734306"/>
                  </a:lnTo>
                  <a:lnTo>
                    <a:pt x="2322355" y="734306"/>
                  </a:lnTo>
                  <a:lnTo>
                    <a:pt x="2336345" y="734306"/>
                  </a:lnTo>
                  <a:lnTo>
                    <a:pt x="2350335" y="734306"/>
                  </a:lnTo>
                  <a:lnTo>
                    <a:pt x="2364325" y="734306"/>
                  </a:lnTo>
                  <a:lnTo>
                    <a:pt x="2378315" y="734306"/>
                  </a:lnTo>
                  <a:lnTo>
                    <a:pt x="2392305" y="734306"/>
                  </a:lnTo>
                  <a:lnTo>
                    <a:pt x="2406296" y="734306"/>
                  </a:lnTo>
                  <a:lnTo>
                    <a:pt x="2420286" y="734306"/>
                  </a:lnTo>
                  <a:lnTo>
                    <a:pt x="2434276" y="734306"/>
                  </a:lnTo>
                  <a:lnTo>
                    <a:pt x="2448266" y="734306"/>
                  </a:lnTo>
                  <a:lnTo>
                    <a:pt x="2462256" y="734306"/>
                  </a:lnTo>
                  <a:lnTo>
                    <a:pt x="2476246" y="734306"/>
                  </a:lnTo>
                  <a:lnTo>
                    <a:pt x="2490236" y="734306"/>
                  </a:lnTo>
                  <a:lnTo>
                    <a:pt x="2504226" y="734306"/>
                  </a:lnTo>
                  <a:lnTo>
                    <a:pt x="2518216" y="734306"/>
                  </a:lnTo>
                  <a:lnTo>
                    <a:pt x="2532206" y="734306"/>
                  </a:lnTo>
                  <a:lnTo>
                    <a:pt x="2546196" y="734306"/>
                  </a:lnTo>
                  <a:lnTo>
                    <a:pt x="2560187" y="734306"/>
                  </a:lnTo>
                  <a:lnTo>
                    <a:pt x="2574177" y="734306"/>
                  </a:lnTo>
                  <a:lnTo>
                    <a:pt x="2588167" y="734306"/>
                  </a:lnTo>
                  <a:lnTo>
                    <a:pt x="2602157" y="734306"/>
                  </a:lnTo>
                  <a:lnTo>
                    <a:pt x="2616147" y="734306"/>
                  </a:lnTo>
                  <a:lnTo>
                    <a:pt x="2630137" y="734306"/>
                  </a:lnTo>
                  <a:lnTo>
                    <a:pt x="2644127" y="734306"/>
                  </a:lnTo>
                  <a:lnTo>
                    <a:pt x="2658117" y="734306"/>
                  </a:lnTo>
                  <a:lnTo>
                    <a:pt x="2672107" y="734306"/>
                  </a:lnTo>
                  <a:lnTo>
                    <a:pt x="2686097" y="734306"/>
                  </a:lnTo>
                  <a:lnTo>
                    <a:pt x="2700087" y="734306"/>
                  </a:lnTo>
                  <a:lnTo>
                    <a:pt x="2714078" y="734306"/>
                  </a:lnTo>
                  <a:lnTo>
                    <a:pt x="2728068" y="734306"/>
                  </a:lnTo>
                  <a:lnTo>
                    <a:pt x="2742058" y="734306"/>
                  </a:lnTo>
                  <a:lnTo>
                    <a:pt x="2756048" y="734306"/>
                  </a:lnTo>
                  <a:lnTo>
                    <a:pt x="2770038" y="734306"/>
                  </a:lnTo>
                  <a:lnTo>
                    <a:pt x="2770038" y="734059"/>
                  </a:lnTo>
                  <a:lnTo>
                    <a:pt x="2784028" y="734016"/>
                  </a:lnTo>
                  <a:lnTo>
                    <a:pt x="2798018" y="733965"/>
                  </a:lnTo>
                  <a:lnTo>
                    <a:pt x="2812008" y="733906"/>
                  </a:lnTo>
                  <a:lnTo>
                    <a:pt x="2825998" y="733836"/>
                  </a:lnTo>
                  <a:lnTo>
                    <a:pt x="2839988" y="733753"/>
                  </a:lnTo>
                  <a:lnTo>
                    <a:pt x="2853978" y="733656"/>
                  </a:lnTo>
                  <a:lnTo>
                    <a:pt x="2867969" y="733543"/>
                  </a:lnTo>
                  <a:lnTo>
                    <a:pt x="2881959" y="733409"/>
                  </a:lnTo>
                  <a:lnTo>
                    <a:pt x="2895949" y="733252"/>
                  </a:lnTo>
                  <a:lnTo>
                    <a:pt x="2909939" y="733067"/>
                  </a:lnTo>
                  <a:lnTo>
                    <a:pt x="2923929" y="732851"/>
                  </a:lnTo>
                  <a:lnTo>
                    <a:pt x="2937919" y="732596"/>
                  </a:lnTo>
                  <a:lnTo>
                    <a:pt x="2951909" y="732297"/>
                  </a:lnTo>
                  <a:lnTo>
                    <a:pt x="2965899" y="731946"/>
                  </a:lnTo>
                  <a:lnTo>
                    <a:pt x="2979889" y="731533"/>
                  </a:lnTo>
                  <a:lnTo>
                    <a:pt x="2993879" y="731049"/>
                  </a:lnTo>
                  <a:lnTo>
                    <a:pt x="3007870" y="730481"/>
                  </a:lnTo>
                  <a:lnTo>
                    <a:pt x="3021860" y="729814"/>
                  </a:lnTo>
                  <a:lnTo>
                    <a:pt x="3035850" y="729032"/>
                  </a:lnTo>
                  <a:lnTo>
                    <a:pt x="3049840" y="728115"/>
                  </a:lnTo>
                  <a:lnTo>
                    <a:pt x="3063830" y="727039"/>
                  </a:lnTo>
                  <a:lnTo>
                    <a:pt x="3077820" y="725780"/>
                  </a:lnTo>
                  <a:lnTo>
                    <a:pt x="3091810" y="724304"/>
                  </a:lnTo>
                  <a:lnTo>
                    <a:pt x="3105800" y="722578"/>
                  </a:lnTo>
                  <a:lnTo>
                    <a:pt x="3119790" y="720559"/>
                  </a:lnTo>
                  <a:lnTo>
                    <a:pt x="3133780" y="718201"/>
                  </a:lnTo>
                  <a:lnTo>
                    <a:pt x="3147770" y="715449"/>
                  </a:lnTo>
                  <a:lnTo>
                    <a:pt x="3161761" y="712240"/>
                  </a:lnTo>
                  <a:lnTo>
                    <a:pt x="3175751" y="708506"/>
                  </a:lnTo>
                  <a:lnTo>
                    <a:pt x="3189741" y="704166"/>
                  </a:lnTo>
                  <a:lnTo>
                    <a:pt x="3203731" y="699132"/>
                  </a:lnTo>
                  <a:lnTo>
                    <a:pt x="3217721" y="693307"/>
                  </a:lnTo>
                  <a:lnTo>
                    <a:pt x="3231711" y="686582"/>
                  </a:lnTo>
                  <a:lnTo>
                    <a:pt x="3245701" y="678843"/>
                  </a:lnTo>
                  <a:lnTo>
                    <a:pt x="3259691" y="669967"/>
                  </a:lnTo>
                  <a:lnTo>
                    <a:pt x="3273681" y="659826"/>
                  </a:lnTo>
                  <a:lnTo>
                    <a:pt x="3287671" y="648291"/>
                  </a:lnTo>
                  <a:lnTo>
                    <a:pt x="3301661" y="635238"/>
                  </a:lnTo>
                  <a:lnTo>
                    <a:pt x="3315652" y="620552"/>
                  </a:lnTo>
                  <a:lnTo>
                    <a:pt x="3329642" y="604134"/>
                  </a:lnTo>
                  <a:lnTo>
                    <a:pt x="3343632" y="585914"/>
                  </a:lnTo>
                  <a:lnTo>
                    <a:pt x="3357622" y="565854"/>
                  </a:lnTo>
                  <a:lnTo>
                    <a:pt x="3371612" y="543963"/>
                  </a:lnTo>
                  <a:lnTo>
                    <a:pt x="3385602" y="520302"/>
                  </a:lnTo>
                  <a:lnTo>
                    <a:pt x="3399592" y="494993"/>
                  </a:lnTo>
                  <a:lnTo>
                    <a:pt x="3413582" y="468222"/>
                  </a:lnTo>
                  <a:lnTo>
                    <a:pt x="3427572" y="440234"/>
                  </a:lnTo>
                  <a:lnTo>
                    <a:pt x="3441562" y="411331"/>
                  </a:lnTo>
                  <a:lnTo>
                    <a:pt x="3455552" y="381861"/>
                  </a:lnTo>
                  <a:lnTo>
                    <a:pt x="3469543" y="352198"/>
                  </a:lnTo>
                  <a:lnTo>
                    <a:pt x="3483533" y="322728"/>
                  </a:lnTo>
                  <a:lnTo>
                    <a:pt x="3497523" y="293825"/>
                  </a:lnTo>
                  <a:lnTo>
                    <a:pt x="3511513" y="265837"/>
                  </a:lnTo>
                  <a:lnTo>
                    <a:pt x="3525503" y="239066"/>
                  </a:lnTo>
                  <a:lnTo>
                    <a:pt x="3539493" y="213757"/>
                  </a:lnTo>
                  <a:lnTo>
                    <a:pt x="3553483" y="190096"/>
                  </a:lnTo>
                  <a:lnTo>
                    <a:pt x="3567473" y="168205"/>
                  </a:lnTo>
                  <a:lnTo>
                    <a:pt x="3581463" y="148145"/>
                  </a:lnTo>
                  <a:lnTo>
                    <a:pt x="3595453" y="129925"/>
                  </a:lnTo>
                  <a:lnTo>
                    <a:pt x="3609444" y="113507"/>
                  </a:lnTo>
                  <a:lnTo>
                    <a:pt x="3623434" y="98821"/>
                  </a:lnTo>
                  <a:lnTo>
                    <a:pt x="3637424" y="85768"/>
                  </a:lnTo>
                  <a:lnTo>
                    <a:pt x="3651414" y="74233"/>
                  </a:lnTo>
                  <a:lnTo>
                    <a:pt x="3665404" y="64092"/>
                  </a:lnTo>
                  <a:lnTo>
                    <a:pt x="3679394" y="55215"/>
                  </a:lnTo>
                  <a:lnTo>
                    <a:pt x="3693384" y="47476"/>
                  </a:lnTo>
                  <a:lnTo>
                    <a:pt x="3707374" y="40752"/>
                  </a:lnTo>
                  <a:lnTo>
                    <a:pt x="3721364" y="34927"/>
                  </a:lnTo>
                  <a:lnTo>
                    <a:pt x="3735354" y="29893"/>
                  </a:lnTo>
                  <a:lnTo>
                    <a:pt x="3749344" y="25553"/>
                  </a:lnTo>
                  <a:lnTo>
                    <a:pt x="3763335" y="21819"/>
                  </a:lnTo>
                  <a:lnTo>
                    <a:pt x="3777325" y="18610"/>
                  </a:lnTo>
                  <a:lnTo>
                    <a:pt x="3791315" y="15858"/>
                  </a:lnTo>
                  <a:lnTo>
                    <a:pt x="3805305" y="13500"/>
                  </a:lnTo>
                  <a:lnTo>
                    <a:pt x="3819295" y="11481"/>
                  </a:lnTo>
                  <a:lnTo>
                    <a:pt x="3833285" y="9755"/>
                  </a:lnTo>
                  <a:lnTo>
                    <a:pt x="3847275" y="8279"/>
                  </a:lnTo>
                  <a:lnTo>
                    <a:pt x="3861265" y="7020"/>
                  </a:lnTo>
                  <a:lnTo>
                    <a:pt x="3875255" y="5944"/>
                  </a:lnTo>
                  <a:lnTo>
                    <a:pt x="3889245" y="5027"/>
                  </a:lnTo>
                  <a:lnTo>
                    <a:pt x="3903235" y="4245"/>
                  </a:lnTo>
                  <a:lnTo>
                    <a:pt x="3917226" y="3578"/>
                  </a:lnTo>
                  <a:lnTo>
                    <a:pt x="3931216" y="3010"/>
                  </a:lnTo>
                  <a:lnTo>
                    <a:pt x="3945206" y="2526"/>
                  </a:lnTo>
                  <a:lnTo>
                    <a:pt x="3959196" y="2113"/>
                  </a:lnTo>
                  <a:lnTo>
                    <a:pt x="3973186" y="1762"/>
                  </a:lnTo>
                  <a:lnTo>
                    <a:pt x="3987176" y="1463"/>
                  </a:lnTo>
                  <a:lnTo>
                    <a:pt x="4001166" y="1208"/>
                  </a:lnTo>
                  <a:lnTo>
                    <a:pt x="4015156" y="991"/>
                  </a:lnTo>
                  <a:lnTo>
                    <a:pt x="4029146" y="807"/>
                  </a:lnTo>
                  <a:lnTo>
                    <a:pt x="4043136" y="650"/>
                  </a:lnTo>
                  <a:lnTo>
                    <a:pt x="4057126" y="516"/>
                  </a:lnTo>
                  <a:lnTo>
                    <a:pt x="4071117" y="402"/>
                  </a:lnTo>
                  <a:lnTo>
                    <a:pt x="4085107" y="306"/>
                  </a:lnTo>
                  <a:lnTo>
                    <a:pt x="4099097" y="223"/>
                  </a:lnTo>
                  <a:lnTo>
                    <a:pt x="4113087" y="153"/>
                  </a:lnTo>
                  <a:lnTo>
                    <a:pt x="4127077" y="93"/>
                  </a:lnTo>
                  <a:lnTo>
                    <a:pt x="4141067" y="43"/>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2129569"/>
              <a:ext cx="4155057" cy="979075"/>
            </a:xfrm>
            <a:custGeom>
              <a:avLst/>
              <a:pathLst>
                <a:path w="4155057" h="979075">
                  <a:moveTo>
                    <a:pt x="0" y="0"/>
                  </a:moveTo>
                  <a:lnTo>
                    <a:pt x="13990" y="43"/>
                  </a:lnTo>
                  <a:lnTo>
                    <a:pt x="27980" y="93"/>
                  </a:lnTo>
                  <a:lnTo>
                    <a:pt x="41970" y="153"/>
                  </a:lnTo>
                  <a:lnTo>
                    <a:pt x="55960" y="223"/>
                  </a:lnTo>
                  <a:lnTo>
                    <a:pt x="69950" y="306"/>
                  </a:lnTo>
                  <a:lnTo>
                    <a:pt x="83940" y="402"/>
                  </a:lnTo>
                  <a:lnTo>
                    <a:pt x="97930" y="516"/>
                  </a:lnTo>
                  <a:lnTo>
                    <a:pt x="111920" y="650"/>
                  </a:lnTo>
                  <a:lnTo>
                    <a:pt x="125910" y="807"/>
                  </a:lnTo>
                  <a:lnTo>
                    <a:pt x="139900" y="991"/>
                  </a:lnTo>
                  <a:lnTo>
                    <a:pt x="153891" y="1208"/>
                  </a:lnTo>
                  <a:lnTo>
                    <a:pt x="167881" y="1463"/>
                  </a:lnTo>
                  <a:lnTo>
                    <a:pt x="181871" y="1762"/>
                  </a:lnTo>
                  <a:lnTo>
                    <a:pt x="195861" y="2113"/>
                  </a:lnTo>
                  <a:lnTo>
                    <a:pt x="209851" y="2526"/>
                  </a:lnTo>
                  <a:lnTo>
                    <a:pt x="223841" y="3010"/>
                  </a:lnTo>
                  <a:lnTo>
                    <a:pt x="237831" y="3578"/>
                  </a:lnTo>
                  <a:lnTo>
                    <a:pt x="251821" y="4245"/>
                  </a:lnTo>
                  <a:lnTo>
                    <a:pt x="265811" y="5027"/>
                  </a:lnTo>
                  <a:lnTo>
                    <a:pt x="279801" y="5944"/>
                  </a:lnTo>
                  <a:lnTo>
                    <a:pt x="293791" y="7020"/>
                  </a:lnTo>
                  <a:lnTo>
                    <a:pt x="307782" y="8279"/>
                  </a:lnTo>
                  <a:lnTo>
                    <a:pt x="321772" y="9755"/>
                  </a:lnTo>
                  <a:lnTo>
                    <a:pt x="335762" y="11481"/>
                  </a:lnTo>
                  <a:lnTo>
                    <a:pt x="349752" y="13500"/>
                  </a:lnTo>
                  <a:lnTo>
                    <a:pt x="363742" y="15858"/>
                  </a:lnTo>
                  <a:lnTo>
                    <a:pt x="377732" y="18610"/>
                  </a:lnTo>
                  <a:lnTo>
                    <a:pt x="391722" y="21819"/>
                  </a:lnTo>
                  <a:lnTo>
                    <a:pt x="405712" y="25553"/>
                  </a:lnTo>
                  <a:lnTo>
                    <a:pt x="419702" y="29893"/>
                  </a:lnTo>
                  <a:lnTo>
                    <a:pt x="433692" y="34927"/>
                  </a:lnTo>
                  <a:lnTo>
                    <a:pt x="447682" y="40752"/>
                  </a:lnTo>
                  <a:lnTo>
                    <a:pt x="461673" y="47476"/>
                  </a:lnTo>
                  <a:lnTo>
                    <a:pt x="475663" y="55215"/>
                  </a:lnTo>
                  <a:lnTo>
                    <a:pt x="489653" y="64092"/>
                  </a:lnTo>
                  <a:lnTo>
                    <a:pt x="503643" y="74233"/>
                  </a:lnTo>
                  <a:lnTo>
                    <a:pt x="517633" y="85768"/>
                  </a:lnTo>
                  <a:lnTo>
                    <a:pt x="531623" y="98821"/>
                  </a:lnTo>
                  <a:lnTo>
                    <a:pt x="545613" y="113507"/>
                  </a:lnTo>
                  <a:lnTo>
                    <a:pt x="559603" y="129925"/>
                  </a:lnTo>
                  <a:lnTo>
                    <a:pt x="573593" y="148145"/>
                  </a:lnTo>
                  <a:lnTo>
                    <a:pt x="587583" y="168205"/>
                  </a:lnTo>
                  <a:lnTo>
                    <a:pt x="601574" y="190096"/>
                  </a:lnTo>
                  <a:lnTo>
                    <a:pt x="615564" y="213757"/>
                  </a:lnTo>
                  <a:lnTo>
                    <a:pt x="629554" y="239066"/>
                  </a:lnTo>
                  <a:lnTo>
                    <a:pt x="643544" y="265837"/>
                  </a:lnTo>
                  <a:lnTo>
                    <a:pt x="657534" y="293825"/>
                  </a:lnTo>
                  <a:lnTo>
                    <a:pt x="671524" y="322728"/>
                  </a:lnTo>
                  <a:lnTo>
                    <a:pt x="685514" y="352198"/>
                  </a:lnTo>
                  <a:lnTo>
                    <a:pt x="699504" y="381861"/>
                  </a:lnTo>
                  <a:lnTo>
                    <a:pt x="713494" y="411331"/>
                  </a:lnTo>
                  <a:lnTo>
                    <a:pt x="727484" y="440234"/>
                  </a:lnTo>
                  <a:lnTo>
                    <a:pt x="741474" y="468222"/>
                  </a:lnTo>
                  <a:lnTo>
                    <a:pt x="755465" y="494993"/>
                  </a:lnTo>
                  <a:lnTo>
                    <a:pt x="769455" y="520302"/>
                  </a:lnTo>
                  <a:lnTo>
                    <a:pt x="783445" y="543963"/>
                  </a:lnTo>
                  <a:lnTo>
                    <a:pt x="797435" y="565854"/>
                  </a:lnTo>
                  <a:lnTo>
                    <a:pt x="811425" y="585914"/>
                  </a:lnTo>
                  <a:lnTo>
                    <a:pt x="825415" y="604134"/>
                  </a:lnTo>
                  <a:lnTo>
                    <a:pt x="839405" y="620552"/>
                  </a:lnTo>
                  <a:lnTo>
                    <a:pt x="853395" y="635238"/>
                  </a:lnTo>
                  <a:lnTo>
                    <a:pt x="867385" y="648291"/>
                  </a:lnTo>
                  <a:lnTo>
                    <a:pt x="881375" y="659826"/>
                  </a:lnTo>
                  <a:lnTo>
                    <a:pt x="895365" y="669967"/>
                  </a:lnTo>
                  <a:lnTo>
                    <a:pt x="909356" y="678843"/>
                  </a:lnTo>
                  <a:lnTo>
                    <a:pt x="923346" y="686582"/>
                  </a:lnTo>
                  <a:lnTo>
                    <a:pt x="937336" y="693307"/>
                  </a:lnTo>
                  <a:lnTo>
                    <a:pt x="951326" y="699132"/>
                  </a:lnTo>
                  <a:lnTo>
                    <a:pt x="965316" y="704166"/>
                  </a:lnTo>
                  <a:lnTo>
                    <a:pt x="979306" y="708506"/>
                  </a:lnTo>
                  <a:lnTo>
                    <a:pt x="993296" y="712240"/>
                  </a:lnTo>
                  <a:lnTo>
                    <a:pt x="1007286" y="715449"/>
                  </a:lnTo>
                  <a:lnTo>
                    <a:pt x="1021276" y="718201"/>
                  </a:lnTo>
                  <a:lnTo>
                    <a:pt x="1035266" y="720559"/>
                  </a:lnTo>
                  <a:lnTo>
                    <a:pt x="1049256" y="722578"/>
                  </a:lnTo>
                  <a:lnTo>
                    <a:pt x="1063247" y="724304"/>
                  </a:lnTo>
                  <a:lnTo>
                    <a:pt x="1077237" y="725780"/>
                  </a:lnTo>
                  <a:lnTo>
                    <a:pt x="1091227" y="727039"/>
                  </a:lnTo>
                  <a:lnTo>
                    <a:pt x="1105217" y="728115"/>
                  </a:lnTo>
                  <a:lnTo>
                    <a:pt x="1119207" y="729032"/>
                  </a:lnTo>
                  <a:lnTo>
                    <a:pt x="1133197" y="729814"/>
                  </a:lnTo>
                  <a:lnTo>
                    <a:pt x="1147187" y="730481"/>
                  </a:lnTo>
                  <a:lnTo>
                    <a:pt x="1161177" y="731049"/>
                  </a:lnTo>
                  <a:lnTo>
                    <a:pt x="1175167" y="731533"/>
                  </a:lnTo>
                  <a:lnTo>
                    <a:pt x="1189157" y="731946"/>
                  </a:lnTo>
                  <a:lnTo>
                    <a:pt x="1203148" y="732297"/>
                  </a:lnTo>
                  <a:lnTo>
                    <a:pt x="1217138" y="732596"/>
                  </a:lnTo>
                  <a:lnTo>
                    <a:pt x="1231128" y="732851"/>
                  </a:lnTo>
                  <a:lnTo>
                    <a:pt x="1245118" y="733067"/>
                  </a:lnTo>
                  <a:lnTo>
                    <a:pt x="1259108" y="733252"/>
                  </a:lnTo>
                  <a:lnTo>
                    <a:pt x="1273098" y="733409"/>
                  </a:lnTo>
                  <a:lnTo>
                    <a:pt x="1287088" y="733543"/>
                  </a:lnTo>
                  <a:lnTo>
                    <a:pt x="1301078" y="733656"/>
                  </a:lnTo>
                  <a:lnTo>
                    <a:pt x="1315068" y="733753"/>
                  </a:lnTo>
                  <a:lnTo>
                    <a:pt x="1329058" y="733836"/>
                  </a:lnTo>
                  <a:lnTo>
                    <a:pt x="1343048" y="733906"/>
                  </a:lnTo>
                  <a:lnTo>
                    <a:pt x="1357039" y="733965"/>
                  </a:lnTo>
                  <a:lnTo>
                    <a:pt x="1371029" y="734016"/>
                  </a:lnTo>
                  <a:lnTo>
                    <a:pt x="1385019" y="734059"/>
                  </a:lnTo>
                  <a:lnTo>
                    <a:pt x="1385019" y="734388"/>
                  </a:lnTo>
                  <a:lnTo>
                    <a:pt x="1399009" y="734402"/>
                  </a:lnTo>
                  <a:lnTo>
                    <a:pt x="1412999" y="734419"/>
                  </a:lnTo>
                  <a:lnTo>
                    <a:pt x="1426989" y="734439"/>
                  </a:lnTo>
                  <a:lnTo>
                    <a:pt x="1440979" y="734462"/>
                  </a:lnTo>
                  <a:lnTo>
                    <a:pt x="1454969" y="734490"/>
                  </a:lnTo>
                  <a:lnTo>
                    <a:pt x="1468959" y="734522"/>
                  </a:lnTo>
                  <a:lnTo>
                    <a:pt x="1482949" y="734560"/>
                  </a:lnTo>
                  <a:lnTo>
                    <a:pt x="1496939" y="734605"/>
                  </a:lnTo>
                  <a:lnTo>
                    <a:pt x="1510930" y="734657"/>
                  </a:lnTo>
                  <a:lnTo>
                    <a:pt x="1524920" y="734719"/>
                  </a:lnTo>
                  <a:lnTo>
                    <a:pt x="1538910" y="734791"/>
                  </a:lnTo>
                  <a:lnTo>
                    <a:pt x="1552900" y="734876"/>
                  </a:lnTo>
                  <a:lnTo>
                    <a:pt x="1566890" y="734975"/>
                  </a:lnTo>
                  <a:lnTo>
                    <a:pt x="1580880" y="735092"/>
                  </a:lnTo>
                  <a:lnTo>
                    <a:pt x="1594870" y="735230"/>
                  </a:lnTo>
                  <a:lnTo>
                    <a:pt x="1608860" y="735391"/>
                  </a:lnTo>
                  <a:lnTo>
                    <a:pt x="1622850" y="735581"/>
                  </a:lnTo>
                  <a:lnTo>
                    <a:pt x="1636840" y="735803"/>
                  </a:lnTo>
                  <a:lnTo>
                    <a:pt x="1650830" y="736064"/>
                  </a:lnTo>
                  <a:lnTo>
                    <a:pt x="1664821" y="736369"/>
                  </a:lnTo>
                  <a:lnTo>
                    <a:pt x="1678811" y="736728"/>
                  </a:lnTo>
                  <a:lnTo>
                    <a:pt x="1692801" y="737148"/>
                  </a:lnTo>
                  <a:lnTo>
                    <a:pt x="1706791" y="737640"/>
                  </a:lnTo>
                  <a:lnTo>
                    <a:pt x="1720781" y="738215"/>
                  </a:lnTo>
                  <a:lnTo>
                    <a:pt x="1734771" y="738888"/>
                  </a:lnTo>
                  <a:lnTo>
                    <a:pt x="1748761" y="739674"/>
                  </a:lnTo>
                  <a:lnTo>
                    <a:pt x="1762751" y="740591"/>
                  </a:lnTo>
                  <a:lnTo>
                    <a:pt x="1776741" y="741661"/>
                  </a:lnTo>
                  <a:lnTo>
                    <a:pt x="1790731" y="742906"/>
                  </a:lnTo>
                  <a:lnTo>
                    <a:pt x="1804722" y="744352"/>
                  </a:lnTo>
                  <a:lnTo>
                    <a:pt x="1818712" y="746030"/>
                  </a:lnTo>
                  <a:lnTo>
                    <a:pt x="1832702" y="747972"/>
                  </a:lnTo>
                  <a:lnTo>
                    <a:pt x="1846692" y="750214"/>
                  </a:lnTo>
                  <a:lnTo>
                    <a:pt x="1860682" y="752793"/>
                  </a:lnTo>
                  <a:lnTo>
                    <a:pt x="1874672" y="755752"/>
                  </a:lnTo>
                  <a:lnTo>
                    <a:pt x="1888662" y="759132"/>
                  </a:lnTo>
                  <a:lnTo>
                    <a:pt x="1902652" y="762977"/>
                  </a:lnTo>
                  <a:lnTo>
                    <a:pt x="1916642" y="767328"/>
                  </a:lnTo>
                  <a:lnTo>
                    <a:pt x="1930632" y="772224"/>
                  </a:lnTo>
                  <a:lnTo>
                    <a:pt x="1944622" y="777696"/>
                  </a:lnTo>
                  <a:lnTo>
                    <a:pt x="1958613" y="783770"/>
                  </a:lnTo>
                  <a:lnTo>
                    <a:pt x="1972603" y="790456"/>
                  </a:lnTo>
                  <a:lnTo>
                    <a:pt x="1986593" y="797753"/>
                  </a:lnTo>
                  <a:lnTo>
                    <a:pt x="2000583" y="805640"/>
                  </a:lnTo>
                  <a:lnTo>
                    <a:pt x="2014573" y="814077"/>
                  </a:lnTo>
                  <a:lnTo>
                    <a:pt x="2028563" y="823000"/>
                  </a:lnTo>
                  <a:lnTo>
                    <a:pt x="2042553" y="832330"/>
                  </a:lnTo>
                  <a:lnTo>
                    <a:pt x="2056543" y="841964"/>
                  </a:lnTo>
                  <a:lnTo>
                    <a:pt x="2070533" y="851787"/>
                  </a:lnTo>
                  <a:lnTo>
                    <a:pt x="2084523" y="861675"/>
                  </a:lnTo>
                  <a:lnTo>
                    <a:pt x="2098513" y="871498"/>
                  </a:lnTo>
                  <a:lnTo>
                    <a:pt x="2112504" y="881133"/>
                  </a:lnTo>
                  <a:lnTo>
                    <a:pt x="2126494" y="890462"/>
                  </a:lnTo>
                  <a:lnTo>
                    <a:pt x="2140484" y="899386"/>
                  </a:lnTo>
                  <a:lnTo>
                    <a:pt x="2154474" y="907822"/>
                  </a:lnTo>
                  <a:lnTo>
                    <a:pt x="2168464" y="915709"/>
                  </a:lnTo>
                  <a:lnTo>
                    <a:pt x="2182454" y="923006"/>
                  </a:lnTo>
                  <a:lnTo>
                    <a:pt x="2196444" y="929693"/>
                  </a:lnTo>
                  <a:lnTo>
                    <a:pt x="2210434" y="935766"/>
                  </a:lnTo>
                  <a:lnTo>
                    <a:pt x="2224424" y="941239"/>
                  </a:lnTo>
                  <a:lnTo>
                    <a:pt x="2238414" y="946134"/>
                  </a:lnTo>
                  <a:lnTo>
                    <a:pt x="2252404" y="950485"/>
                  </a:lnTo>
                  <a:lnTo>
                    <a:pt x="2266395" y="954330"/>
                  </a:lnTo>
                  <a:lnTo>
                    <a:pt x="2280385" y="957710"/>
                  </a:lnTo>
                  <a:lnTo>
                    <a:pt x="2294375" y="960669"/>
                  </a:lnTo>
                  <a:lnTo>
                    <a:pt x="2308365" y="963249"/>
                  </a:lnTo>
                  <a:lnTo>
                    <a:pt x="2322355" y="965490"/>
                  </a:lnTo>
                  <a:lnTo>
                    <a:pt x="2336345" y="967432"/>
                  </a:lnTo>
                  <a:lnTo>
                    <a:pt x="2350335" y="969110"/>
                  </a:lnTo>
                  <a:lnTo>
                    <a:pt x="2364325" y="970557"/>
                  </a:lnTo>
                  <a:lnTo>
                    <a:pt x="2378315" y="971801"/>
                  </a:lnTo>
                  <a:lnTo>
                    <a:pt x="2392305" y="972871"/>
                  </a:lnTo>
                  <a:lnTo>
                    <a:pt x="2406296" y="973788"/>
                  </a:lnTo>
                  <a:lnTo>
                    <a:pt x="2420286" y="974574"/>
                  </a:lnTo>
                  <a:lnTo>
                    <a:pt x="2434276" y="975247"/>
                  </a:lnTo>
                  <a:lnTo>
                    <a:pt x="2448266" y="975823"/>
                  </a:lnTo>
                  <a:lnTo>
                    <a:pt x="2462256" y="976315"/>
                  </a:lnTo>
                  <a:lnTo>
                    <a:pt x="2476246" y="976734"/>
                  </a:lnTo>
                  <a:lnTo>
                    <a:pt x="2490236" y="977093"/>
                  </a:lnTo>
                  <a:lnTo>
                    <a:pt x="2504226" y="977399"/>
                  </a:lnTo>
                  <a:lnTo>
                    <a:pt x="2518216" y="977659"/>
                  </a:lnTo>
                  <a:lnTo>
                    <a:pt x="2532206" y="977882"/>
                  </a:lnTo>
                  <a:lnTo>
                    <a:pt x="2546196" y="978071"/>
                  </a:lnTo>
                  <a:lnTo>
                    <a:pt x="2560187" y="978232"/>
                  </a:lnTo>
                  <a:lnTo>
                    <a:pt x="2574177" y="978370"/>
                  </a:lnTo>
                  <a:lnTo>
                    <a:pt x="2588167" y="978487"/>
                  </a:lnTo>
                  <a:lnTo>
                    <a:pt x="2602157" y="978587"/>
                  </a:lnTo>
                  <a:lnTo>
                    <a:pt x="2616147" y="978672"/>
                  </a:lnTo>
                  <a:lnTo>
                    <a:pt x="2630137" y="978744"/>
                  </a:lnTo>
                  <a:lnTo>
                    <a:pt x="2644127" y="978805"/>
                  </a:lnTo>
                  <a:lnTo>
                    <a:pt x="2658117" y="978858"/>
                  </a:lnTo>
                  <a:lnTo>
                    <a:pt x="2672107" y="978902"/>
                  </a:lnTo>
                  <a:lnTo>
                    <a:pt x="2686097" y="978940"/>
                  </a:lnTo>
                  <a:lnTo>
                    <a:pt x="2700087" y="978972"/>
                  </a:lnTo>
                  <a:lnTo>
                    <a:pt x="2714078" y="979000"/>
                  </a:lnTo>
                  <a:lnTo>
                    <a:pt x="2728068" y="979023"/>
                  </a:lnTo>
                  <a:lnTo>
                    <a:pt x="2742058" y="979043"/>
                  </a:lnTo>
                  <a:lnTo>
                    <a:pt x="2756048" y="979060"/>
                  </a:lnTo>
                  <a:lnTo>
                    <a:pt x="2770038" y="979075"/>
                  </a:lnTo>
                  <a:lnTo>
                    <a:pt x="2770038" y="979075"/>
                  </a:lnTo>
                  <a:lnTo>
                    <a:pt x="2784028" y="979060"/>
                  </a:lnTo>
                  <a:lnTo>
                    <a:pt x="2798018" y="979043"/>
                  </a:lnTo>
                  <a:lnTo>
                    <a:pt x="2812008" y="979023"/>
                  </a:lnTo>
                  <a:lnTo>
                    <a:pt x="2825998" y="979000"/>
                  </a:lnTo>
                  <a:lnTo>
                    <a:pt x="2839988" y="978972"/>
                  </a:lnTo>
                  <a:lnTo>
                    <a:pt x="2853978" y="978940"/>
                  </a:lnTo>
                  <a:lnTo>
                    <a:pt x="2867969" y="978902"/>
                  </a:lnTo>
                  <a:lnTo>
                    <a:pt x="2881959" y="978858"/>
                  </a:lnTo>
                  <a:lnTo>
                    <a:pt x="2895949" y="978805"/>
                  </a:lnTo>
                  <a:lnTo>
                    <a:pt x="2909939" y="978744"/>
                  </a:lnTo>
                  <a:lnTo>
                    <a:pt x="2923929" y="978672"/>
                  </a:lnTo>
                  <a:lnTo>
                    <a:pt x="2937919" y="978587"/>
                  </a:lnTo>
                  <a:lnTo>
                    <a:pt x="2951909" y="978487"/>
                  </a:lnTo>
                  <a:lnTo>
                    <a:pt x="2965899" y="978370"/>
                  </a:lnTo>
                  <a:lnTo>
                    <a:pt x="2979889" y="978232"/>
                  </a:lnTo>
                  <a:lnTo>
                    <a:pt x="2993879" y="978071"/>
                  </a:lnTo>
                  <a:lnTo>
                    <a:pt x="3007870" y="977882"/>
                  </a:lnTo>
                  <a:lnTo>
                    <a:pt x="3021860" y="977659"/>
                  </a:lnTo>
                  <a:lnTo>
                    <a:pt x="3035850" y="977399"/>
                  </a:lnTo>
                  <a:lnTo>
                    <a:pt x="3049840" y="977093"/>
                  </a:lnTo>
                  <a:lnTo>
                    <a:pt x="3063830" y="976734"/>
                  </a:lnTo>
                  <a:lnTo>
                    <a:pt x="3077820" y="976315"/>
                  </a:lnTo>
                  <a:lnTo>
                    <a:pt x="3091810" y="975823"/>
                  </a:lnTo>
                  <a:lnTo>
                    <a:pt x="3105800" y="975247"/>
                  </a:lnTo>
                  <a:lnTo>
                    <a:pt x="3119790" y="974574"/>
                  </a:lnTo>
                  <a:lnTo>
                    <a:pt x="3133780" y="973788"/>
                  </a:lnTo>
                  <a:lnTo>
                    <a:pt x="3147770" y="972871"/>
                  </a:lnTo>
                  <a:lnTo>
                    <a:pt x="3161761" y="971801"/>
                  </a:lnTo>
                  <a:lnTo>
                    <a:pt x="3175751" y="970557"/>
                  </a:lnTo>
                  <a:lnTo>
                    <a:pt x="3189741" y="969110"/>
                  </a:lnTo>
                  <a:lnTo>
                    <a:pt x="3203731" y="967432"/>
                  </a:lnTo>
                  <a:lnTo>
                    <a:pt x="3217721" y="965490"/>
                  </a:lnTo>
                  <a:lnTo>
                    <a:pt x="3231711" y="963249"/>
                  </a:lnTo>
                  <a:lnTo>
                    <a:pt x="3245701" y="960669"/>
                  </a:lnTo>
                  <a:lnTo>
                    <a:pt x="3259691" y="957710"/>
                  </a:lnTo>
                  <a:lnTo>
                    <a:pt x="3273681" y="954330"/>
                  </a:lnTo>
                  <a:lnTo>
                    <a:pt x="3287671" y="950485"/>
                  </a:lnTo>
                  <a:lnTo>
                    <a:pt x="3301661" y="946134"/>
                  </a:lnTo>
                  <a:lnTo>
                    <a:pt x="3315652" y="941239"/>
                  </a:lnTo>
                  <a:lnTo>
                    <a:pt x="3329642" y="935766"/>
                  </a:lnTo>
                  <a:lnTo>
                    <a:pt x="3343632" y="929693"/>
                  </a:lnTo>
                  <a:lnTo>
                    <a:pt x="3357622" y="923006"/>
                  </a:lnTo>
                  <a:lnTo>
                    <a:pt x="3371612" y="915709"/>
                  </a:lnTo>
                  <a:lnTo>
                    <a:pt x="3385602" y="907822"/>
                  </a:lnTo>
                  <a:lnTo>
                    <a:pt x="3399592" y="899386"/>
                  </a:lnTo>
                  <a:lnTo>
                    <a:pt x="3413582" y="890462"/>
                  </a:lnTo>
                  <a:lnTo>
                    <a:pt x="3427572" y="881133"/>
                  </a:lnTo>
                  <a:lnTo>
                    <a:pt x="3441562" y="871498"/>
                  </a:lnTo>
                  <a:lnTo>
                    <a:pt x="3455552" y="861675"/>
                  </a:lnTo>
                  <a:lnTo>
                    <a:pt x="3469543" y="851787"/>
                  </a:lnTo>
                  <a:lnTo>
                    <a:pt x="3483533" y="841964"/>
                  </a:lnTo>
                  <a:lnTo>
                    <a:pt x="3497523" y="832330"/>
                  </a:lnTo>
                  <a:lnTo>
                    <a:pt x="3511513" y="823000"/>
                  </a:lnTo>
                  <a:lnTo>
                    <a:pt x="3525503" y="814077"/>
                  </a:lnTo>
                  <a:lnTo>
                    <a:pt x="3539493" y="805640"/>
                  </a:lnTo>
                  <a:lnTo>
                    <a:pt x="3553483" y="797753"/>
                  </a:lnTo>
                  <a:lnTo>
                    <a:pt x="3567473" y="790456"/>
                  </a:lnTo>
                  <a:lnTo>
                    <a:pt x="3581463" y="783770"/>
                  </a:lnTo>
                  <a:lnTo>
                    <a:pt x="3595453" y="777696"/>
                  </a:lnTo>
                  <a:lnTo>
                    <a:pt x="3609444" y="772224"/>
                  </a:lnTo>
                  <a:lnTo>
                    <a:pt x="3623434" y="767328"/>
                  </a:lnTo>
                  <a:lnTo>
                    <a:pt x="3637424" y="762977"/>
                  </a:lnTo>
                  <a:lnTo>
                    <a:pt x="3651414" y="759132"/>
                  </a:lnTo>
                  <a:lnTo>
                    <a:pt x="3665404" y="755752"/>
                  </a:lnTo>
                  <a:lnTo>
                    <a:pt x="3679394" y="752793"/>
                  </a:lnTo>
                  <a:lnTo>
                    <a:pt x="3693384" y="750214"/>
                  </a:lnTo>
                  <a:lnTo>
                    <a:pt x="3707374" y="747972"/>
                  </a:lnTo>
                  <a:lnTo>
                    <a:pt x="3721364" y="746030"/>
                  </a:lnTo>
                  <a:lnTo>
                    <a:pt x="3735354" y="744352"/>
                  </a:lnTo>
                  <a:lnTo>
                    <a:pt x="3749344" y="742906"/>
                  </a:lnTo>
                  <a:lnTo>
                    <a:pt x="3763335" y="741661"/>
                  </a:lnTo>
                  <a:lnTo>
                    <a:pt x="3777325" y="740591"/>
                  </a:lnTo>
                  <a:lnTo>
                    <a:pt x="3791315" y="739674"/>
                  </a:lnTo>
                  <a:lnTo>
                    <a:pt x="3805305" y="738888"/>
                  </a:lnTo>
                  <a:lnTo>
                    <a:pt x="3819295" y="738215"/>
                  </a:lnTo>
                  <a:lnTo>
                    <a:pt x="3833285" y="737640"/>
                  </a:lnTo>
                  <a:lnTo>
                    <a:pt x="3847275" y="737148"/>
                  </a:lnTo>
                  <a:lnTo>
                    <a:pt x="3861265" y="736728"/>
                  </a:lnTo>
                  <a:lnTo>
                    <a:pt x="3875255" y="736369"/>
                  </a:lnTo>
                  <a:lnTo>
                    <a:pt x="3889245" y="736064"/>
                  </a:lnTo>
                  <a:lnTo>
                    <a:pt x="3903235" y="735803"/>
                  </a:lnTo>
                  <a:lnTo>
                    <a:pt x="3917226" y="735581"/>
                  </a:lnTo>
                  <a:lnTo>
                    <a:pt x="3931216" y="735391"/>
                  </a:lnTo>
                  <a:lnTo>
                    <a:pt x="3945206" y="735230"/>
                  </a:lnTo>
                  <a:lnTo>
                    <a:pt x="3959196" y="735092"/>
                  </a:lnTo>
                  <a:lnTo>
                    <a:pt x="3973186" y="734975"/>
                  </a:lnTo>
                  <a:lnTo>
                    <a:pt x="3987176" y="734876"/>
                  </a:lnTo>
                  <a:lnTo>
                    <a:pt x="4001166" y="734791"/>
                  </a:lnTo>
                  <a:lnTo>
                    <a:pt x="4015156" y="734719"/>
                  </a:lnTo>
                  <a:lnTo>
                    <a:pt x="4029146" y="734657"/>
                  </a:lnTo>
                  <a:lnTo>
                    <a:pt x="4043136" y="734605"/>
                  </a:lnTo>
                  <a:lnTo>
                    <a:pt x="4057126" y="734560"/>
                  </a:lnTo>
                  <a:lnTo>
                    <a:pt x="4071117" y="734522"/>
                  </a:lnTo>
                  <a:lnTo>
                    <a:pt x="4085107" y="734490"/>
                  </a:lnTo>
                  <a:lnTo>
                    <a:pt x="4099097" y="734462"/>
                  </a:lnTo>
                  <a:lnTo>
                    <a:pt x="4113087" y="734439"/>
                  </a:lnTo>
                  <a:lnTo>
                    <a:pt x="4127077" y="734419"/>
                  </a:lnTo>
                  <a:lnTo>
                    <a:pt x="4141067" y="734402"/>
                  </a:lnTo>
                  <a:lnTo>
                    <a:pt x="4155057" y="734388"/>
                  </a:lnTo>
                </a:path>
              </a:pathLst>
            </a:custGeom>
            <a:ln w="40651" cap="flat">
              <a:solidFill>
                <a:srgbClr val="D3D3D3">
                  <a:alpha val="100000"/>
                </a:srgbClr>
              </a:solidFill>
              <a:prstDash val="solid"/>
              <a:round/>
            </a:ln>
          </p:spPr>
          <p:txBody>
            <a:bodyPr/>
            <a:lstStyle/>
            <a:p/>
          </p:txBody>
        </p:sp>
        <p:sp>
          <p:nvSpPr>
            <p:cNvPr id="35" name="pl35"/>
            <p:cNvSpPr/>
            <p:nvPr/>
          </p:nvSpPr>
          <p:spPr>
            <a:xfrm>
              <a:off x="2737948" y="1639621"/>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5557317"/>
              <a:ext cx="4155057" cy="244768"/>
            </a:xfrm>
            <a:custGeom>
              <a:avLst/>
              <a:pathLst>
                <a:path w="4155057" h="244768">
                  <a:moveTo>
                    <a:pt x="0" y="244768"/>
                  </a:moveTo>
                  <a:lnTo>
                    <a:pt x="13990" y="244768"/>
                  </a:lnTo>
                  <a:lnTo>
                    <a:pt x="27980" y="244768"/>
                  </a:lnTo>
                  <a:lnTo>
                    <a:pt x="41970" y="244768"/>
                  </a:lnTo>
                  <a:lnTo>
                    <a:pt x="55960" y="244768"/>
                  </a:lnTo>
                  <a:lnTo>
                    <a:pt x="69950" y="244768"/>
                  </a:lnTo>
                  <a:lnTo>
                    <a:pt x="83940" y="244768"/>
                  </a:lnTo>
                  <a:lnTo>
                    <a:pt x="97930" y="244768"/>
                  </a:lnTo>
                  <a:lnTo>
                    <a:pt x="111920" y="244768"/>
                  </a:lnTo>
                  <a:lnTo>
                    <a:pt x="125910" y="244768"/>
                  </a:lnTo>
                  <a:lnTo>
                    <a:pt x="139900" y="244768"/>
                  </a:lnTo>
                  <a:lnTo>
                    <a:pt x="153891" y="244768"/>
                  </a:lnTo>
                  <a:lnTo>
                    <a:pt x="167881" y="244768"/>
                  </a:lnTo>
                  <a:lnTo>
                    <a:pt x="181871" y="244768"/>
                  </a:lnTo>
                  <a:lnTo>
                    <a:pt x="195861" y="244768"/>
                  </a:lnTo>
                  <a:lnTo>
                    <a:pt x="209851" y="244768"/>
                  </a:lnTo>
                  <a:lnTo>
                    <a:pt x="223841" y="244768"/>
                  </a:lnTo>
                  <a:lnTo>
                    <a:pt x="237831" y="244768"/>
                  </a:lnTo>
                  <a:lnTo>
                    <a:pt x="251821" y="244768"/>
                  </a:lnTo>
                  <a:lnTo>
                    <a:pt x="265811" y="244768"/>
                  </a:lnTo>
                  <a:lnTo>
                    <a:pt x="279801" y="244768"/>
                  </a:lnTo>
                  <a:lnTo>
                    <a:pt x="293791" y="244768"/>
                  </a:lnTo>
                  <a:lnTo>
                    <a:pt x="307782" y="244768"/>
                  </a:lnTo>
                  <a:lnTo>
                    <a:pt x="321772" y="244768"/>
                  </a:lnTo>
                  <a:lnTo>
                    <a:pt x="335762" y="244768"/>
                  </a:lnTo>
                  <a:lnTo>
                    <a:pt x="349752" y="244768"/>
                  </a:lnTo>
                  <a:lnTo>
                    <a:pt x="363742" y="244768"/>
                  </a:lnTo>
                  <a:lnTo>
                    <a:pt x="377732" y="244768"/>
                  </a:lnTo>
                  <a:lnTo>
                    <a:pt x="391722" y="244768"/>
                  </a:lnTo>
                  <a:lnTo>
                    <a:pt x="405712" y="244768"/>
                  </a:lnTo>
                  <a:lnTo>
                    <a:pt x="419702" y="244768"/>
                  </a:lnTo>
                  <a:lnTo>
                    <a:pt x="433692" y="244768"/>
                  </a:lnTo>
                  <a:lnTo>
                    <a:pt x="447682" y="244768"/>
                  </a:lnTo>
                  <a:lnTo>
                    <a:pt x="461673" y="244768"/>
                  </a:lnTo>
                  <a:lnTo>
                    <a:pt x="475663" y="244768"/>
                  </a:lnTo>
                  <a:lnTo>
                    <a:pt x="489653" y="244768"/>
                  </a:lnTo>
                  <a:lnTo>
                    <a:pt x="503643" y="244768"/>
                  </a:lnTo>
                  <a:lnTo>
                    <a:pt x="517633" y="244768"/>
                  </a:lnTo>
                  <a:lnTo>
                    <a:pt x="531623" y="244768"/>
                  </a:lnTo>
                  <a:lnTo>
                    <a:pt x="545613" y="244768"/>
                  </a:lnTo>
                  <a:lnTo>
                    <a:pt x="559603" y="244768"/>
                  </a:lnTo>
                  <a:lnTo>
                    <a:pt x="573593" y="244768"/>
                  </a:lnTo>
                  <a:lnTo>
                    <a:pt x="587583" y="244768"/>
                  </a:lnTo>
                  <a:lnTo>
                    <a:pt x="601574" y="244768"/>
                  </a:lnTo>
                  <a:lnTo>
                    <a:pt x="615564" y="244768"/>
                  </a:lnTo>
                  <a:lnTo>
                    <a:pt x="629554" y="244768"/>
                  </a:lnTo>
                  <a:lnTo>
                    <a:pt x="643544" y="244768"/>
                  </a:lnTo>
                  <a:lnTo>
                    <a:pt x="657534" y="244768"/>
                  </a:lnTo>
                  <a:lnTo>
                    <a:pt x="671524" y="244768"/>
                  </a:lnTo>
                  <a:lnTo>
                    <a:pt x="685514" y="244768"/>
                  </a:lnTo>
                  <a:lnTo>
                    <a:pt x="699504" y="244768"/>
                  </a:lnTo>
                  <a:lnTo>
                    <a:pt x="713494" y="244768"/>
                  </a:lnTo>
                  <a:lnTo>
                    <a:pt x="727484" y="244768"/>
                  </a:lnTo>
                  <a:lnTo>
                    <a:pt x="741474" y="244768"/>
                  </a:lnTo>
                  <a:lnTo>
                    <a:pt x="755465" y="244768"/>
                  </a:lnTo>
                  <a:lnTo>
                    <a:pt x="769455" y="244768"/>
                  </a:lnTo>
                  <a:lnTo>
                    <a:pt x="783445" y="244768"/>
                  </a:lnTo>
                  <a:lnTo>
                    <a:pt x="797435" y="244768"/>
                  </a:lnTo>
                  <a:lnTo>
                    <a:pt x="811425" y="244768"/>
                  </a:lnTo>
                  <a:lnTo>
                    <a:pt x="825415" y="244768"/>
                  </a:lnTo>
                  <a:lnTo>
                    <a:pt x="839405" y="244768"/>
                  </a:lnTo>
                  <a:lnTo>
                    <a:pt x="853395" y="244768"/>
                  </a:lnTo>
                  <a:lnTo>
                    <a:pt x="867385" y="244768"/>
                  </a:lnTo>
                  <a:lnTo>
                    <a:pt x="881375" y="244768"/>
                  </a:lnTo>
                  <a:lnTo>
                    <a:pt x="895365" y="244768"/>
                  </a:lnTo>
                  <a:lnTo>
                    <a:pt x="909356" y="244768"/>
                  </a:lnTo>
                  <a:lnTo>
                    <a:pt x="923346" y="244768"/>
                  </a:lnTo>
                  <a:lnTo>
                    <a:pt x="937336" y="244768"/>
                  </a:lnTo>
                  <a:lnTo>
                    <a:pt x="951326" y="244768"/>
                  </a:lnTo>
                  <a:lnTo>
                    <a:pt x="965316" y="244768"/>
                  </a:lnTo>
                  <a:lnTo>
                    <a:pt x="979306" y="244768"/>
                  </a:lnTo>
                  <a:lnTo>
                    <a:pt x="993296" y="244768"/>
                  </a:lnTo>
                  <a:lnTo>
                    <a:pt x="1007286" y="244768"/>
                  </a:lnTo>
                  <a:lnTo>
                    <a:pt x="1021276" y="244768"/>
                  </a:lnTo>
                  <a:lnTo>
                    <a:pt x="1035266" y="244768"/>
                  </a:lnTo>
                  <a:lnTo>
                    <a:pt x="1049256" y="244768"/>
                  </a:lnTo>
                  <a:lnTo>
                    <a:pt x="1063247" y="244768"/>
                  </a:lnTo>
                  <a:lnTo>
                    <a:pt x="1077237" y="244768"/>
                  </a:lnTo>
                  <a:lnTo>
                    <a:pt x="1091227" y="244768"/>
                  </a:lnTo>
                  <a:lnTo>
                    <a:pt x="1105217" y="244768"/>
                  </a:lnTo>
                  <a:lnTo>
                    <a:pt x="1119207" y="244768"/>
                  </a:lnTo>
                  <a:lnTo>
                    <a:pt x="1133197" y="244768"/>
                  </a:lnTo>
                  <a:lnTo>
                    <a:pt x="1147187" y="244768"/>
                  </a:lnTo>
                  <a:lnTo>
                    <a:pt x="1161177" y="244768"/>
                  </a:lnTo>
                  <a:lnTo>
                    <a:pt x="1175167" y="244768"/>
                  </a:lnTo>
                  <a:lnTo>
                    <a:pt x="1189157" y="244768"/>
                  </a:lnTo>
                  <a:lnTo>
                    <a:pt x="1203148" y="244768"/>
                  </a:lnTo>
                  <a:lnTo>
                    <a:pt x="1217138" y="244768"/>
                  </a:lnTo>
                  <a:lnTo>
                    <a:pt x="1231128" y="244768"/>
                  </a:lnTo>
                  <a:lnTo>
                    <a:pt x="1245118" y="244768"/>
                  </a:lnTo>
                  <a:lnTo>
                    <a:pt x="1259108" y="244768"/>
                  </a:lnTo>
                  <a:lnTo>
                    <a:pt x="1273098" y="244768"/>
                  </a:lnTo>
                  <a:lnTo>
                    <a:pt x="1287088" y="244768"/>
                  </a:lnTo>
                  <a:lnTo>
                    <a:pt x="1301078" y="244768"/>
                  </a:lnTo>
                  <a:lnTo>
                    <a:pt x="1315068" y="244768"/>
                  </a:lnTo>
                  <a:lnTo>
                    <a:pt x="1329058" y="244768"/>
                  </a:lnTo>
                  <a:lnTo>
                    <a:pt x="1343048" y="244768"/>
                  </a:lnTo>
                  <a:lnTo>
                    <a:pt x="1357039" y="244768"/>
                  </a:lnTo>
                  <a:lnTo>
                    <a:pt x="1371029" y="244768"/>
                  </a:lnTo>
                  <a:lnTo>
                    <a:pt x="1385019" y="244768"/>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F26A21">
                  <a:alpha val="100000"/>
                </a:srgbClr>
              </a:solidFill>
              <a:prstDash val="solid"/>
              <a:round/>
            </a:ln>
          </p:spPr>
          <p:txBody>
            <a:bodyPr/>
            <a:lstStyle/>
            <a:p/>
          </p:txBody>
        </p:sp>
        <p:sp>
          <p:nvSpPr>
            <p:cNvPr id="37" name="pl37"/>
            <p:cNvSpPr/>
            <p:nvPr/>
          </p:nvSpPr>
          <p:spPr>
            <a:xfrm>
              <a:off x="2737948" y="3843443"/>
              <a:ext cx="4155057" cy="979157"/>
            </a:xfrm>
            <a:custGeom>
              <a:avLst/>
              <a:pathLst>
                <a:path w="4155057" h="979157">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619"/>
                  </a:lnTo>
                  <a:lnTo>
                    <a:pt x="1399009" y="489634"/>
                  </a:lnTo>
                  <a:lnTo>
                    <a:pt x="1412999" y="489650"/>
                  </a:lnTo>
                  <a:lnTo>
                    <a:pt x="1426989" y="489670"/>
                  </a:lnTo>
                  <a:lnTo>
                    <a:pt x="1440979" y="489694"/>
                  </a:lnTo>
                  <a:lnTo>
                    <a:pt x="1454969" y="489721"/>
                  </a:lnTo>
                  <a:lnTo>
                    <a:pt x="1468959" y="489753"/>
                  </a:lnTo>
                  <a:lnTo>
                    <a:pt x="1482949" y="489791"/>
                  </a:lnTo>
                  <a:lnTo>
                    <a:pt x="1496939" y="489836"/>
                  </a:lnTo>
                  <a:lnTo>
                    <a:pt x="1510930" y="489888"/>
                  </a:lnTo>
                  <a:lnTo>
                    <a:pt x="1524920" y="489950"/>
                  </a:lnTo>
                  <a:lnTo>
                    <a:pt x="1538910" y="490022"/>
                  </a:lnTo>
                  <a:lnTo>
                    <a:pt x="1552900" y="490107"/>
                  </a:lnTo>
                  <a:lnTo>
                    <a:pt x="1566890" y="490207"/>
                  </a:lnTo>
                  <a:lnTo>
                    <a:pt x="1580880" y="490324"/>
                  </a:lnTo>
                  <a:lnTo>
                    <a:pt x="1594870" y="490461"/>
                  </a:lnTo>
                  <a:lnTo>
                    <a:pt x="1608860" y="490623"/>
                  </a:lnTo>
                  <a:lnTo>
                    <a:pt x="1622850" y="490812"/>
                  </a:lnTo>
                  <a:lnTo>
                    <a:pt x="1636840" y="491034"/>
                  </a:lnTo>
                  <a:lnTo>
                    <a:pt x="1650830" y="491295"/>
                  </a:lnTo>
                  <a:lnTo>
                    <a:pt x="1664821" y="491601"/>
                  </a:lnTo>
                  <a:lnTo>
                    <a:pt x="1678811" y="491959"/>
                  </a:lnTo>
                  <a:lnTo>
                    <a:pt x="1692801" y="492379"/>
                  </a:lnTo>
                  <a:lnTo>
                    <a:pt x="1706791" y="492871"/>
                  </a:lnTo>
                  <a:lnTo>
                    <a:pt x="1720781" y="493446"/>
                  </a:lnTo>
                  <a:lnTo>
                    <a:pt x="1734771" y="494119"/>
                  </a:lnTo>
                  <a:lnTo>
                    <a:pt x="1748761" y="494905"/>
                  </a:lnTo>
                  <a:lnTo>
                    <a:pt x="1762751" y="495823"/>
                  </a:lnTo>
                  <a:lnTo>
                    <a:pt x="1776741" y="496892"/>
                  </a:lnTo>
                  <a:lnTo>
                    <a:pt x="1790731" y="498137"/>
                  </a:lnTo>
                  <a:lnTo>
                    <a:pt x="1804722" y="499584"/>
                  </a:lnTo>
                  <a:lnTo>
                    <a:pt x="1818712" y="501262"/>
                  </a:lnTo>
                  <a:lnTo>
                    <a:pt x="1832702" y="503203"/>
                  </a:lnTo>
                  <a:lnTo>
                    <a:pt x="1846692" y="505445"/>
                  </a:lnTo>
                  <a:lnTo>
                    <a:pt x="1860682" y="508024"/>
                  </a:lnTo>
                  <a:lnTo>
                    <a:pt x="1874672" y="510983"/>
                  </a:lnTo>
                  <a:lnTo>
                    <a:pt x="1888662" y="514364"/>
                  </a:lnTo>
                  <a:lnTo>
                    <a:pt x="1902652" y="518209"/>
                  </a:lnTo>
                  <a:lnTo>
                    <a:pt x="1916642" y="522560"/>
                  </a:lnTo>
                  <a:lnTo>
                    <a:pt x="1930632" y="527455"/>
                  </a:lnTo>
                  <a:lnTo>
                    <a:pt x="1944622" y="532927"/>
                  </a:lnTo>
                  <a:lnTo>
                    <a:pt x="1958613" y="539001"/>
                  </a:lnTo>
                  <a:lnTo>
                    <a:pt x="1972603" y="545688"/>
                  </a:lnTo>
                  <a:lnTo>
                    <a:pt x="1986593" y="552985"/>
                  </a:lnTo>
                  <a:lnTo>
                    <a:pt x="2000583" y="560872"/>
                  </a:lnTo>
                  <a:lnTo>
                    <a:pt x="2014573" y="569308"/>
                  </a:lnTo>
                  <a:lnTo>
                    <a:pt x="2028563" y="578232"/>
                  </a:lnTo>
                  <a:lnTo>
                    <a:pt x="2042553" y="587561"/>
                  </a:lnTo>
                  <a:lnTo>
                    <a:pt x="2056543" y="597195"/>
                  </a:lnTo>
                  <a:lnTo>
                    <a:pt x="2070533" y="607019"/>
                  </a:lnTo>
                  <a:lnTo>
                    <a:pt x="2084523" y="616906"/>
                  </a:lnTo>
                  <a:lnTo>
                    <a:pt x="2098513" y="626730"/>
                  </a:lnTo>
                  <a:lnTo>
                    <a:pt x="2112504" y="636364"/>
                  </a:lnTo>
                  <a:lnTo>
                    <a:pt x="2126494" y="645693"/>
                  </a:lnTo>
                  <a:lnTo>
                    <a:pt x="2140484" y="654617"/>
                  </a:lnTo>
                  <a:lnTo>
                    <a:pt x="2154474" y="663053"/>
                  </a:lnTo>
                  <a:lnTo>
                    <a:pt x="2168464" y="670940"/>
                  </a:lnTo>
                  <a:lnTo>
                    <a:pt x="2182454" y="678237"/>
                  </a:lnTo>
                  <a:lnTo>
                    <a:pt x="2196444" y="684924"/>
                  </a:lnTo>
                  <a:lnTo>
                    <a:pt x="2210434" y="690997"/>
                  </a:lnTo>
                  <a:lnTo>
                    <a:pt x="2224424" y="696470"/>
                  </a:lnTo>
                  <a:lnTo>
                    <a:pt x="2238414" y="701365"/>
                  </a:lnTo>
                  <a:lnTo>
                    <a:pt x="2252404" y="705716"/>
                  </a:lnTo>
                  <a:lnTo>
                    <a:pt x="2266395" y="709561"/>
                  </a:lnTo>
                  <a:lnTo>
                    <a:pt x="2280385" y="712942"/>
                  </a:lnTo>
                  <a:lnTo>
                    <a:pt x="2294375" y="715900"/>
                  </a:lnTo>
                  <a:lnTo>
                    <a:pt x="2308365" y="718480"/>
                  </a:lnTo>
                  <a:lnTo>
                    <a:pt x="2322355" y="720722"/>
                  </a:lnTo>
                  <a:lnTo>
                    <a:pt x="2336345" y="722663"/>
                  </a:lnTo>
                  <a:lnTo>
                    <a:pt x="2350335" y="724341"/>
                  </a:lnTo>
                  <a:lnTo>
                    <a:pt x="2364325" y="725788"/>
                  </a:lnTo>
                  <a:lnTo>
                    <a:pt x="2378315" y="727033"/>
                  </a:lnTo>
                  <a:lnTo>
                    <a:pt x="2392305" y="728102"/>
                  </a:lnTo>
                  <a:lnTo>
                    <a:pt x="2406296" y="729020"/>
                  </a:lnTo>
                  <a:lnTo>
                    <a:pt x="2420286" y="729806"/>
                  </a:lnTo>
                  <a:lnTo>
                    <a:pt x="2434276" y="730479"/>
                  </a:lnTo>
                  <a:lnTo>
                    <a:pt x="2448266" y="731054"/>
                  </a:lnTo>
                  <a:lnTo>
                    <a:pt x="2462256" y="731546"/>
                  </a:lnTo>
                  <a:lnTo>
                    <a:pt x="2476246" y="731966"/>
                  </a:lnTo>
                  <a:lnTo>
                    <a:pt x="2490236" y="732324"/>
                  </a:lnTo>
                  <a:lnTo>
                    <a:pt x="2504226" y="732630"/>
                  </a:lnTo>
                  <a:lnTo>
                    <a:pt x="2518216" y="732891"/>
                  </a:lnTo>
                  <a:lnTo>
                    <a:pt x="2532206" y="733113"/>
                  </a:lnTo>
                  <a:lnTo>
                    <a:pt x="2546196" y="733302"/>
                  </a:lnTo>
                  <a:lnTo>
                    <a:pt x="2560187" y="733464"/>
                  </a:lnTo>
                  <a:lnTo>
                    <a:pt x="2574177" y="733601"/>
                  </a:lnTo>
                  <a:lnTo>
                    <a:pt x="2588167" y="733718"/>
                  </a:lnTo>
                  <a:lnTo>
                    <a:pt x="2602157" y="733818"/>
                  </a:lnTo>
                  <a:lnTo>
                    <a:pt x="2616147" y="733903"/>
                  </a:lnTo>
                  <a:lnTo>
                    <a:pt x="2630137" y="733975"/>
                  </a:lnTo>
                  <a:lnTo>
                    <a:pt x="2644127" y="734037"/>
                  </a:lnTo>
                  <a:lnTo>
                    <a:pt x="2658117" y="734089"/>
                  </a:lnTo>
                  <a:lnTo>
                    <a:pt x="2672107" y="734134"/>
                  </a:lnTo>
                  <a:lnTo>
                    <a:pt x="2686097" y="734171"/>
                  </a:lnTo>
                  <a:lnTo>
                    <a:pt x="2700087" y="734204"/>
                  </a:lnTo>
                  <a:lnTo>
                    <a:pt x="2714078" y="734231"/>
                  </a:lnTo>
                  <a:lnTo>
                    <a:pt x="2728068" y="734255"/>
                  </a:lnTo>
                  <a:lnTo>
                    <a:pt x="2742058" y="734274"/>
                  </a:lnTo>
                  <a:lnTo>
                    <a:pt x="2756048" y="734291"/>
                  </a:lnTo>
                  <a:lnTo>
                    <a:pt x="2770038" y="734306"/>
                  </a:lnTo>
                  <a:lnTo>
                    <a:pt x="2770038" y="734470"/>
                  </a:lnTo>
                  <a:lnTo>
                    <a:pt x="2784028" y="734484"/>
                  </a:lnTo>
                  <a:lnTo>
                    <a:pt x="2798018" y="734501"/>
                  </a:lnTo>
                  <a:lnTo>
                    <a:pt x="2812008" y="734521"/>
                  </a:lnTo>
                  <a:lnTo>
                    <a:pt x="2825998" y="734545"/>
                  </a:lnTo>
                  <a:lnTo>
                    <a:pt x="2839988" y="734572"/>
                  </a:lnTo>
                  <a:lnTo>
                    <a:pt x="2853978" y="734604"/>
                  </a:lnTo>
                  <a:lnTo>
                    <a:pt x="2867969" y="734642"/>
                  </a:lnTo>
                  <a:lnTo>
                    <a:pt x="2881959" y="734687"/>
                  </a:lnTo>
                  <a:lnTo>
                    <a:pt x="2895949" y="734739"/>
                  </a:lnTo>
                  <a:lnTo>
                    <a:pt x="2909939" y="734801"/>
                  </a:lnTo>
                  <a:lnTo>
                    <a:pt x="2923929" y="734873"/>
                  </a:lnTo>
                  <a:lnTo>
                    <a:pt x="2937919" y="734958"/>
                  </a:lnTo>
                  <a:lnTo>
                    <a:pt x="2951909" y="735057"/>
                  </a:lnTo>
                  <a:lnTo>
                    <a:pt x="2965899" y="735175"/>
                  </a:lnTo>
                  <a:lnTo>
                    <a:pt x="2979889" y="735312"/>
                  </a:lnTo>
                  <a:lnTo>
                    <a:pt x="2993879" y="735473"/>
                  </a:lnTo>
                  <a:lnTo>
                    <a:pt x="3007870" y="735663"/>
                  </a:lnTo>
                  <a:lnTo>
                    <a:pt x="3021860" y="735885"/>
                  </a:lnTo>
                  <a:lnTo>
                    <a:pt x="3035850" y="736146"/>
                  </a:lnTo>
                  <a:lnTo>
                    <a:pt x="3049840" y="736452"/>
                  </a:lnTo>
                  <a:lnTo>
                    <a:pt x="3063830" y="736810"/>
                  </a:lnTo>
                  <a:lnTo>
                    <a:pt x="3077820" y="737230"/>
                  </a:lnTo>
                  <a:lnTo>
                    <a:pt x="3091810" y="737722"/>
                  </a:lnTo>
                  <a:lnTo>
                    <a:pt x="3105800" y="738297"/>
                  </a:lnTo>
                  <a:lnTo>
                    <a:pt x="3119790" y="738970"/>
                  </a:lnTo>
                  <a:lnTo>
                    <a:pt x="3133780" y="739756"/>
                  </a:lnTo>
                  <a:lnTo>
                    <a:pt x="3147770" y="740674"/>
                  </a:lnTo>
                  <a:lnTo>
                    <a:pt x="3161761" y="741743"/>
                  </a:lnTo>
                  <a:lnTo>
                    <a:pt x="3175751" y="742988"/>
                  </a:lnTo>
                  <a:lnTo>
                    <a:pt x="3189741" y="744434"/>
                  </a:lnTo>
                  <a:lnTo>
                    <a:pt x="3203731" y="746112"/>
                  </a:lnTo>
                  <a:lnTo>
                    <a:pt x="3217721" y="748054"/>
                  </a:lnTo>
                  <a:lnTo>
                    <a:pt x="3231711" y="750296"/>
                  </a:lnTo>
                  <a:lnTo>
                    <a:pt x="3245701" y="752875"/>
                  </a:lnTo>
                  <a:lnTo>
                    <a:pt x="3259691" y="755834"/>
                  </a:lnTo>
                  <a:lnTo>
                    <a:pt x="3273681" y="759215"/>
                  </a:lnTo>
                  <a:lnTo>
                    <a:pt x="3287671" y="763059"/>
                  </a:lnTo>
                  <a:lnTo>
                    <a:pt x="3301661" y="767410"/>
                  </a:lnTo>
                  <a:lnTo>
                    <a:pt x="3315652" y="772306"/>
                  </a:lnTo>
                  <a:lnTo>
                    <a:pt x="3329642" y="777778"/>
                  </a:lnTo>
                  <a:lnTo>
                    <a:pt x="3343632" y="783852"/>
                  </a:lnTo>
                  <a:lnTo>
                    <a:pt x="3357622" y="790539"/>
                  </a:lnTo>
                  <a:lnTo>
                    <a:pt x="3371612" y="797836"/>
                  </a:lnTo>
                  <a:lnTo>
                    <a:pt x="3385602" y="805723"/>
                  </a:lnTo>
                  <a:lnTo>
                    <a:pt x="3399592" y="814159"/>
                  </a:lnTo>
                  <a:lnTo>
                    <a:pt x="3413582" y="823083"/>
                  </a:lnTo>
                  <a:lnTo>
                    <a:pt x="3427572" y="832412"/>
                  </a:lnTo>
                  <a:lnTo>
                    <a:pt x="3441562" y="842046"/>
                  </a:lnTo>
                  <a:lnTo>
                    <a:pt x="3455552" y="851870"/>
                  </a:lnTo>
                  <a:lnTo>
                    <a:pt x="3469543" y="861757"/>
                  </a:lnTo>
                  <a:lnTo>
                    <a:pt x="3483533" y="871580"/>
                  </a:lnTo>
                  <a:lnTo>
                    <a:pt x="3497523" y="881215"/>
                  </a:lnTo>
                  <a:lnTo>
                    <a:pt x="3511513" y="890544"/>
                  </a:lnTo>
                  <a:lnTo>
                    <a:pt x="3525503" y="899468"/>
                  </a:lnTo>
                  <a:lnTo>
                    <a:pt x="3539493" y="907904"/>
                  </a:lnTo>
                  <a:lnTo>
                    <a:pt x="3553483" y="915791"/>
                  </a:lnTo>
                  <a:lnTo>
                    <a:pt x="3567473" y="923088"/>
                  </a:lnTo>
                  <a:lnTo>
                    <a:pt x="3581463" y="929775"/>
                  </a:lnTo>
                  <a:lnTo>
                    <a:pt x="3595453" y="935848"/>
                  </a:lnTo>
                  <a:lnTo>
                    <a:pt x="3609444" y="941321"/>
                  </a:lnTo>
                  <a:lnTo>
                    <a:pt x="3623434" y="946216"/>
                  </a:lnTo>
                  <a:lnTo>
                    <a:pt x="3637424" y="950567"/>
                  </a:lnTo>
                  <a:lnTo>
                    <a:pt x="3651414" y="954412"/>
                  </a:lnTo>
                  <a:lnTo>
                    <a:pt x="3665404" y="957792"/>
                  </a:lnTo>
                  <a:lnTo>
                    <a:pt x="3679394" y="960751"/>
                  </a:lnTo>
                  <a:lnTo>
                    <a:pt x="3693384" y="963331"/>
                  </a:lnTo>
                  <a:lnTo>
                    <a:pt x="3707374" y="965572"/>
                  </a:lnTo>
                  <a:lnTo>
                    <a:pt x="3721364" y="967514"/>
                  </a:lnTo>
                  <a:lnTo>
                    <a:pt x="3735354" y="969192"/>
                  </a:lnTo>
                  <a:lnTo>
                    <a:pt x="3749344" y="970639"/>
                  </a:lnTo>
                  <a:lnTo>
                    <a:pt x="3763335" y="971884"/>
                  </a:lnTo>
                  <a:lnTo>
                    <a:pt x="3777325" y="972953"/>
                  </a:lnTo>
                  <a:lnTo>
                    <a:pt x="3791315" y="973870"/>
                  </a:lnTo>
                  <a:lnTo>
                    <a:pt x="3805305" y="974657"/>
                  </a:lnTo>
                  <a:lnTo>
                    <a:pt x="3819295" y="975329"/>
                  </a:lnTo>
                  <a:lnTo>
                    <a:pt x="3833285" y="975905"/>
                  </a:lnTo>
                  <a:lnTo>
                    <a:pt x="3847275" y="976397"/>
                  </a:lnTo>
                  <a:lnTo>
                    <a:pt x="3861265" y="976817"/>
                  </a:lnTo>
                  <a:lnTo>
                    <a:pt x="3875255" y="977175"/>
                  </a:lnTo>
                  <a:lnTo>
                    <a:pt x="3889245" y="977481"/>
                  </a:lnTo>
                  <a:lnTo>
                    <a:pt x="3903235" y="977742"/>
                  </a:lnTo>
                  <a:lnTo>
                    <a:pt x="3917226" y="977964"/>
                  </a:lnTo>
                  <a:lnTo>
                    <a:pt x="3931216" y="978153"/>
                  </a:lnTo>
                  <a:lnTo>
                    <a:pt x="3945206" y="978315"/>
                  </a:lnTo>
                  <a:lnTo>
                    <a:pt x="3959196" y="978452"/>
                  </a:lnTo>
                  <a:lnTo>
                    <a:pt x="3973186" y="978569"/>
                  </a:lnTo>
                  <a:lnTo>
                    <a:pt x="3987176" y="978669"/>
                  </a:lnTo>
                  <a:lnTo>
                    <a:pt x="4001166" y="978754"/>
                  </a:lnTo>
                  <a:lnTo>
                    <a:pt x="4015156" y="978826"/>
                  </a:lnTo>
                  <a:lnTo>
                    <a:pt x="4029146" y="978887"/>
                  </a:lnTo>
                  <a:lnTo>
                    <a:pt x="4043136" y="978940"/>
                  </a:lnTo>
                  <a:lnTo>
                    <a:pt x="4057126" y="978984"/>
                  </a:lnTo>
                  <a:lnTo>
                    <a:pt x="4071117" y="979022"/>
                  </a:lnTo>
                  <a:lnTo>
                    <a:pt x="4085107" y="979055"/>
                  </a:lnTo>
                  <a:lnTo>
                    <a:pt x="4099097" y="979082"/>
                  </a:lnTo>
                  <a:lnTo>
                    <a:pt x="4113087" y="979105"/>
                  </a:lnTo>
                  <a:lnTo>
                    <a:pt x="4127077" y="979125"/>
                  </a:lnTo>
                  <a:lnTo>
                    <a:pt x="4141067" y="979142"/>
                  </a:lnTo>
                  <a:lnTo>
                    <a:pt x="4155057" y="979157"/>
                  </a:lnTo>
                </a:path>
              </a:pathLst>
            </a:custGeom>
            <a:ln w="40651" cap="flat">
              <a:solidFill>
                <a:srgbClr val="D3D3D3">
                  <a:alpha val="100000"/>
                </a:srgbClr>
              </a:solidFill>
              <a:prstDash val="solid"/>
              <a:round/>
            </a:ln>
          </p:spPr>
          <p:txBody>
            <a:bodyPr/>
            <a:lstStyle/>
            <a:p/>
          </p:txBody>
        </p:sp>
        <p:sp>
          <p:nvSpPr>
            <p:cNvPr id="38" name="pl38"/>
            <p:cNvSpPr/>
            <p:nvPr/>
          </p:nvSpPr>
          <p:spPr>
            <a:xfrm>
              <a:off x="2737948" y="2619024"/>
              <a:ext cx="4155057" cy="979321"/>
            </a:xfrm>
            <a:custGeom>
              <a:avLst/>
              <a:pathLst>
                <a:path w="4155057" h="979321">
                  <a:moveTo>
                    <a:pt x="0" y="734634"/>
                  </a:moveTo>
                  <a:lnTo>
                    <a:pt x="13990" y="734649"/>
                  </a:lnTo>
                  <a:lnTo>
                    <a:pt x="27980" y="734666"/>
                  </a:lnTo>
                  <a:lnTo>
                    <a:pt x="41970" y="734685"/>
                  </a:lnTo>
                  <a:lnTo>
                    <a:pt x="55960" y="734709"/>
                  </a:lnTo>
                  <a:lnTo>
                    <a:pt x="69950" y="734736"/>
                  </a:lnTo>
                  <a:lnTo>
                    <a:pt x="83940" y="734769"/>
                  </a:lnTo>
                  <a:lnTo>
                    <a:pt x="97930" y="734806"/>
                  </a:lnTo>
                  <a:lnTo>
                    <a:pt x="111920" y="734851"/>
                  </a:lnTo>
                  <a:lnTo>
                    <a:pt x="125910" y="734903"/>
                  </a:lnTo>
                  <a:lnTo>
                    <a:pt x="139900" y="734965"/>
                  </a:lnTo>
                  <a:lnTo>
                    <a:pt x="153891" y="735037"/>
                  </a:lnTo>
                  <a:lnTo>
                    <a:pt x="167881" y="735122"/>
                  </a:lnTo>
                  <a:lnTo>
                    <a:pt x="181871" y="735222"/>
                  </a:lnTo>
                  <a:lnTo>
                    <a:pt x="195861" y="735339"/>
                  </a:lnTo>
                  <a:lnTo>
                    <a:pt x="209851" y="735476"/>
                  </a:lnTo>
                  <a:lnTo>
                    <a:pt x="223841" y="735638"/>
                  </a:lnTo>
                  <a:lnTo>
                    <a:pt x="237831" y="735827"/>
                  </a:lnTo>
                  <a:lnTo>
                    <a:pt x="251821" y="736049"/>
                  </a:lnTo>
                  <a:lnTo>
                    <a:pt x="265811" y="736310"/>
                  </a:lnTo>
                  <a:lnTo>
                    <a:pt x="279801" y="736616"/>
                  </a:lnTo>
                  <a:lnTo>
                    <a:pt x="293791" y="736974"/>
                  </a:lnTo>
                  <a:lnTo>
                    <a:pt x="307782" y="737394"/>
                  </a:lnTo>
                  <a:lnTo>
                    <a:pt x="321772" y="737886"/>
                  </a:lnTo>
                  <a:lnTo>
                    <a:pt x="335762" y="738461"/>
                  </a:lnTo>
                  <a:lnTo>
                    <a:pt x="349752" y="739134"/>
                  </a:lnTo>
                  <a:lnTo>
                    <a:pt x="363742" y="739920"/>
                  </a:lnTo>
                  <a:lnTo>
                    <a:pt x="377732" y="740838"/>
                  </a:lnTo>
                  <a:lnTo>
                    <a:pt x="391722" y="741907"/>
                  </a:lnTo>
                  <a:lnTo>
                    <a:pt x="405712" y="743152"/>
                  </a:lnTo>
                  <a:lnTo>
                    <a:pt x="419702" y="744599"/>
                  </a:lnTo>
                  <a:lnTo>
                    <a:pt x="433692" y="746277"/>
                  </a:lnTo>
                  <a:lnTo>
                    <a:pt x="447682" y="748218"/>
                  </a:lnTo>
                  <a:lnTo>
                    <a:pt x="461673" y="750460"/>
                  </a:lnTo>
                  <a:lnTo>
                    <a:pt x="475663" y="753040"/>
                  </a:lnTo>
                  <a:lnTo>
                    <a:pt x="489653" y="755998"/>
                  </a:lnTo>
                  <a:lnTo>
                    <a:pt x="503643" y="759379"/>
                  </a:lnTo>
                  <a:lnTo>
                    <a:pt x="517633" y="763224"/>
                  </a:lnTo>
                  <a:lnTo>
                    <a:pt x="531623" y="767575"/>
                  </a:lnTo>
                  <a:lnTo>
                    <a:pt x="545613" y="772470"/>
                  </a:lnTo>
                  <a:lnTo>
                    <a:pt x="559603" y="777943"/>
                  </a:lnTo>
                  <a:lnTo>
                    <a:pt x="573593" y="784016"/>
                  </a:lnTo>
                  <a:lnTo>
                    <a:pt x="587583" y="790703"/>
                  </a:lnTo>
                  <a:lnTo>
                    <a:pt x="601574" y="798000"/>
                  </a:lnTo>
                  <a:lnTo>
                    <a:pt x="615564" y="805887"/>
                  </a:lnTo>
                  <a:lnTo>
                    <a:pt x="629554" y="814323"/>
                  </a:lnTo>
                  <a:lnTo>
                    <a:pt x="643544" y="823247"/>
                  </a:lnTo>
                  <a:lnTo>
                    <a:pt x="657534" y="832576"/>
                  </a:lnTo>
                  <a:lnTo>
                    <a:pt x="671524" y="842210"/>
                  </a:lnTo>
                  <a:lnTo>
                    <a:pt x="685514" y="852034"/>
                  </a:lnTo>
                  <a:lnTo>
                    <a:pt x="699504" y="861921"/>
                  </a:lnTo>
                  <a:lnTo>
                    <a:pt x="713494" y="871745"/>
                  </a:lnTo>
                  <a:lnTo>
                    <a:pt x="727484" y="881379"/>
                  </a:lnTo>
                  <a:lnTo>
                    <a:pt x="741474" y="890708"/>
                  </a:lnTo>
                  <a:lnTo>
                    <a:pt x="755465" y="899632"/>
                  </a:lnTo>
                  <a:lnTo>
                    <a:pt x="769455" y="908068"/>
                  </a:lnTo>
                  <a:lnTo>
                    <a:pt x="783445" y="915955"/>
                  </a:lnTo>
                  <a:lnTo>
                    <a:pt x="797435" y="923252"/>
                  </a:lnTo>
                  <a:lnTo>
                    <a:pt x="811425" y="929939"/>
                  </a:lnTo>
                  <a:lnTo>
                    <a:pt x="825415" y="936012"/>
                  </a:lnTo>
                  <a:lnTo>
                    <a:pt x="839405" y="941485"/>
                  </a:lnTo>
                  <a:lnTo>
                    <a:pt x="853395" y="946380"/>
                  </a:lnTo>
                  <a:lnTo>
                    <a:pt x="867385" y="950731"/>
                  </a:lnTo>
                  <a:lnTo>
                    <a:pt x="881375" y="954576"/>
                  </a:lnTo>
                  <a:lnTo>
                    <a:pt x="895365" y="957957"/>
                  </a:lnTo>
                  <a:lnTo>
                    <a:pt x="909356" y="960916"/>
                  </a:lnTo>
                  <a:lnTo>
                    <a:pt x="923346" y="963495"/>
                  </a:lnTo>
                  <a:lnTo>
                    <a:pt x="937336" y="965737"/>
                  </a:lnTo>
                  <a:lnTo>
                    <a:pt x="951326" y="967678"/>
                  </a:lnTo>
                  <a:lnTo>
                    <a:pt x="965316" y="969356"/>
                  </a:lnTo>
                  <a:lnTo>
                    <a:pt x="979306" y="970803"/>
                  </a:lnTo>
                  <a:lnTo>
                    <a:pt x="993296" y="972048"/>
                  </a:lnTo>
                  <a:lnTo>
                    <a:pt x="1007286" y="973117"/>
                  </a:lnTo>
                  <a:lnTo>
                    <a:pt x="1021276" y="974035"/>
                  </a:lnTo>
                  <a:lnTo>
                    <a:pt x="1035266" y="974821"/>
                  </a:lnTo>
                  <a:lnTo>
                    <a:pt x="1049256" y="975494"/>
                  </a:lnTo>
                  <a:lnTo>
                    <a:pt x="1063247" y="976069"/>
                  </a:lnTo>
                  <a:lnTo>
                    <a:pt x="1077237" y="976561"/>
                  </a:lnTo>
                  <a:lnTo>
                    <a:pt x="1091227" y="976981"/>
                  </a:lnTo>
                  <a:lnTo>
                    <a:pt x="1105217" y="977339"/>
                  </a:lnTo>
                  <a:lnTo>
                    <a:pt x="1119207" y="977645"/>
                  </a:lnTo>
                  <a:lnTo>
                    <a:pt x="1133197" y="977906"/>
                  </a:lnTo>
                  <a:lnTo>
                    <a:pt x="1147187" y="978128"/>
                  </a:lnTo>
                  <a:lnTo>
                    <a:pt x="1161177" y="978317"/>
                  </a:lnTo>
                  <a:lnTo>
                    <a:pt x="1175167" y="978479"/>
                  </a:lnTo>
                  <a:lnTo>
                    <a:pt x="1189157" y="978616"/>
                  </a:lnTo>
                  <a:lnTo>
                    <a:pt x="1203148" y="978733"/>
                  </a:lnTo>
                  <a:lnTo>
                    <a:pt x="1217138" y="978833"/>
                  </a:lnTo>
                  <a:lnTo>
                    <a:pt x="1231128" y="978918"/>
                  </a:lnTo>
                  <a:lnTo>
                    <a:pt x="1245118" y="978990"/>
                  </a:lnTo>
                  <a:lnTo>
                    <a:pt x="1259108" y="979052"/>
                  </a:lnTo>
                  <a:lnTo>
                    <a:pt x="1273098" y="979104"/>
                  </a:lnTo>
                  <a:lnTo>
                    <a:pt x="1287088" y="979149"/>
                  </a:lnTo>
                  <a:lnTo>
                    <a:pt x="1301078" y="979187"/>
                  </a:lnTo>
                  <a:lnTo>
                    <a:pt x="1315068" y="979219"/>
                  </a:lnTo>
                  <a:lnTo>
                    <a:pt x="1329058" y="979246"/>
                  </a:lnTo>
                  <a:lnTo>
                    <a:pt x="1343048" y="979270"/>
                  </a:lnTo>
                  <a:lnTo>
                    <a:pt x="1357039" y="979290"/>
                  </a:lnTo>
                  <a:lnTo>
                    <a:pt x="1371029" y="979306"/>
                  </a:lnTo>
                  <a:lnTo>
                    <a:pt x="1385019" y="979321"/>
                  </a:lnTo>
                  <a:lnTo>
                    <a:pt x="1385019" y="979075"/>
                  </a:lnTo>
                  <a:lnTo>
                    <a:pt x="1399009" y="979017"/>
                  </a:lnTo>
                  <a:lnTo>
                    <a:pt x="1412999" y="978949"/>
                  </a:lnTo>
                  <a:lnTo>
                    <a:pt x="1426989" y="978870"/>
                  </a:lnTo>
                  <a:lnTo>
                    <a:pt x="1440979" y="978776"/>
                  </a:lnTo>
                  <a:lnTo>
                    <a:pt x="1454969" y="978666"/>
                  </a:lnTo>
                  <a:lnTo>
                    <a:pt x="1468959" y="978537"/>
                  </a:lnTo>
                  <a:lnTo>
                    <a:pt x="1482949" y="978386"/>
                  </a:lnTo>
                  <a:lnTo>
                    <a:pt x="1496939" y="978207"/>
                  </a:lnTo>
                  <a:lnTo>
                    <a:pt x="1510930" y="977998"/>
                  </a:lnTo>
                  <a:lnTo>
                    <a:pt x="1524920" y="977752"/>
                  </a:lnTo>
                  <a:lnTo>
                    <a:pt x="1538910" y="977463"/>
                  </a:lnTo>
                  <a:lnTo>
                    <a:pt x="1552900" y="977123"/>
                  </a:lnTo>
                  <a:lnTo>
                    <a:pt x="1566890" y="976725"/>
                  </a:lnTo>
                  <a:lnTo>
                    <a:pt x="1580880" y="976256"/>
                  </a:lnTo>
                  <a:lnTo>
                    <a:pt x="1594870" y="975706"/>
                  </a:lnTo>
                  <a:lnTo>
                    <a:pt x="1608860" y="975061"/>
                  </a:lnTo>
                  <a:lnTo>
                    <a:pt x="1622850" y="974303"/>
                  </a:lnTo>
                  <a:lnTo>
                    <a:pt x="1636840" y="973414"/>
                  </a:lnTo>
                  <a:lnTo>
                    <a:pt x="1650830" y="972371"/>
                  </a:lnTo>
                  <a:lnTo>
                    <a:pt x="1664821" y="971148"/>
                  </a:lnTo>
                  <a:lnTo>
                    <a:pt x="1678811" y="969714"/>
                  </a:lnTo>
                  <a:lnTo>
                    <a:pt x="1692801" y="968035"/>
                  </a:lnTo>
                  <a:lnTo>
                    <a:pt x="1706791" y="966068"/>
                  </a:lnTo>
                  <a:lnTo>
                    <a:pt x="1720781" y="963766"/>
                  </a:lnTo>
                  <a:lnTo>
                    <a:pt x="1734771" y="961074"/>
                  </a:lnTo>
                  <a:lnTo>
                    <a:pt x="1748761" y="957930"/>
                  </a:lnTo>
                  <a:lnTo>
                    <a:pt x="1762751" y="954260"/>
                  </a:lnTo>
                  <a:lnTo>
                    <a:pt x="1776741" y="949982"/>
                  </a:lnTo>
                  <a:lnTo>
                    <a:pt x="1790731" y="945003"/>
                  </a:lnTo>
                  <a:lnTo>
                    <a:pt x="1804722" y="939216"/>
                  </a:lnTo>
                  <a:lnTo>
                    <a:pt x="1818712" y="932505"/>
                  </a:lnTo>
                  <a:lnTo>
                    <a:pt x="1832702" y="924738"/>
                  </a:lnTo>
                  <a:lnTo>
                    <a:pt x="1846692" y="915772"/>
                  </a:lnTo>
                  <a:lnTo>
                    <a:pt x="1860682" y="905453"/>
                  </a:lnTo>
                  <a:lnTo>
                    <a:pt x="1874672" y="893618"/>
                  </a:lnTo>
                  <a:lnTo>
                    <a:pt x="1888662" y="880096"/>
                  </a:lnTo>
                  <a:lnTo>
                    <a:pt x="1902652" y="864717"/>
                  </a:lnTo>
                  <a:lnTo>
                    <a:pt x="1916642" y="847313"/>
                  </a:lnTo>
                  <a:lnTo>
                    <a:pt x="1930632" y="827731"/>
                  </a:lnTo>
                  <a:lnTo>
                    <a:pt x="1944622" y="805841"/>
                  </a:lnTo>
                  <a:lnTo>
                    <a:pt x="1958613" y="781547"/>
                  </a:lnTo>
                  <a:lnTo>
                    <a:pt x="1972603" y="754800"/>
                  </a:lnTo>
                  <a:lnTo>
                    <a:pt x="1986593" y="725612"/>
                  </a:lnTo>
                  <a:lnTo>
                    <a:pt x="2000583" y="694064"/>
                  </a:lnTo>
                  <a:lnTo>
                    <a:pt x="2014573" y="660320"/>
                  </a:lnTo>
                  <a:lnTo>
                    <a:pt x="2028563" y="624624"/>
                  </a:lnTo>
                  <a:lnTo>
                    <a:pt x="2042553" y="587307"/>
                  </a:lnTo>
                  <a:lnTo>
                    <a:pt x="2056543" y="548770"/>
                  </a:lnTo>
                  <a:lnTo>
                    <a:pt x="2070533" y="509476"/>
                  </a:lnTo>
                  <a:lnTo>
                    <a:pt x="2084523" y="469926"/>
                  </a:lnTo>
                  <a:lnTo>
                    <a:pt x="2098513" y="430632"/>
                  </a:lnTo>
                  <a:lnTo>
                    <a:pt x="2112504" y="392096"/>
                  </a:lnTo>
                  <a:lnTo>
                    <a:pt x="2126494" y="354778"/>
                  </a:lnTo>
                  <a:lnTo>
                    <a:pt x="2140484" y="319083"/>
                  </a:lnTo>
                  <a:lnTo>
                    <a:pt x="2154474" y="285338"/>
                  </a:lnTo>
                  <a:lnTo>
                    <a:pt x="2168464" y="253790"/>
                  </a:lnTo>
                  <a:lnTo>
                    <a:pt x="2182454" y="224602"/>
                  </a:lnTo>
                  <a:lnTo>
                    <a:pt x="2196444" y="197855"/>
                  </a:lnTo>
                  <a:lnTo>
                    <a:pt x="2210434" y="173561"/>
                  </a:lnTo>
                  <a:lnTo>
                    <a:pt x="2224424" y="151671"/>
                  </a:lnTo>
                  <a:lnTo>
                    <a:pt x="2238414" y="132090"/>
                  </a:lnTo>
                  <a:lnTo>
                    <a:pt x="2252404" y="114686"/>
                  </a:lnTo>
                  <a:lnTo>
                    <a:pt x="2266395" y="99306"/>
                  </a:lnTo>
                  <a:lnTo>
                    <a:pt x="2280385" y="85785"/>
                  </a:lnTo>
                  <a:lnTo>
                    <a:pt x="2294375" y="73949"/>
                  </a:lnTo>
                  <a:lnTo>
                    <a:pt x="2308365" y="63631"/>
                  </a:lnTo>
                  <a:lnTo>
                    <a:pt x="2322355" y="54665"/>
                  </a:lnTo>
                  <a:lnTo>
                    <a:pt x="2336345" y="46898"/>
                  </a:lnTo>
                  <a:lnTo>
                    <a:pt x="2350335" y="40186"/>
                  </a:lnTo>
                  <a:lnTo>
                    <a:pt x="2364325" y="34400"/>
                  </a:lnTo>
                  <a:lnTo>
                    <a:pt x="2378315" y="29420"/>
                  </a:lnTo>
                  <a:lnTo>
                    <a:pt x="2392305" y="25142"/>
                  </a:lnTo>
                  <a:lnTo>
                    <a:pt x="2406296" y="21472"/>
                  </a:lnTo>
                  <a:lnTo>
                    <a:pt x="2420286" y="18328"/>
                  </a:lnTo>
                  <a:lnTo>
                    <a:pt x="2434276" y="15636"/>
                  </a:lnTo>
                  <a:lnTo>
                    <a:pt x="2448266" y="13335"/>
                  </a:lnTo>
                  <a:lnTo>
                    <a:pt x="2462256" y="11368"/>
                  </a:lnTo>
                  <a:lnTo>
                    <a:pt x="2476246" y="9688"/>
                  </a:lnTo>
                  <a:lnTo>
                    <a:pt x="2490236" y="8254"/>
                  </a:lnTo>
                  <a:lnTo>
                    <a:pt x="2504226" y="7031"/>
                  </a:lnTo>
                  <a:lnTo>
                    <a:pt x="2518216" y="5988"/>
                  </a:lnTo>
                  <a:lnTo>
                    <a:pt x="2532206" y="5099"/>
                  </a:lnTo>
                  <a:lnTo>
                    <a:pt x="2546196" y="4342"/>
                  </a:lnTo>
                  <a:lnTo>
                    <a:pt x="2560187" y="3696"/>
                  </a:lnTo>
                  <a:lnTo>
                    <a:pt x="2574177" y="3146"/>
                  </a:lnTo>
                  <a:lnTo>
                    <a:pt x="2588167" y="2678"/>
                  </a:lnTo>
                  <a:lnTo>
                    <a:pt x="2602157" y="2279"/>
                  </a:lnTo>
                  <a:lnTo>
                    <a:pt x="2616147" y="1940"/>
                  </a:lnTo>
                  <a:lnTo>
                    <a:pt x="2630137" y="1651"/>
                  </a:lnTo>
                  <a:lnTo>
                    <a:pt x="2644127" y="1405"/>
                  </a:lnTo>
                  <a:lnTo>
                    <a:pt x="2658117" y="1195"/>
                  </a:lnTo>
                  <a:lnTo>
                    <a:pt x="2672107" y="1017"/>
                  </a:lnTo>
                  <a:lnTo>
                    <a:pt x="2686097" y="865"/>
                  </a:lnTo>
                  <a:lnTo>
                    <a:pt x="2700087" y="736"/>
                  </a:lnTo>
                  <a:lnTo>
                    <a:pt x="2714078" y="626"/>
                  </a:lnTo>
                  <a:lnTo>
                    <a:pt x="2728068" y="533"/>
                  </a:lnTo>
                  <a:lnTo>
                    <a:pt x="2742058" y="453"/>
                  </a:lnTo>
                  <a:lnTo>
                    <a:pt x="2756048" y="386"/>
                  </a:lnTo>
                  <a:lnTo>
                    <a:pt x="2770038" y="328"/>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1150001"/>
              <a:ext cx="4155057" cy="1713381"/>
            </a:xfrm>
            <a:custGeom>
              <a:avLst/>
              <a:pathLst>
                <a:path w="4155057" h="1713381">
                  <a:moveTo>
                    <a:pt x="0" y="1713381"/>
                  </a:moveTo>
                  <a:lnTo>
                    <a:pt x="13990" y="1713294"/>
                  </a:lnTo>
                  <a:lnTo>
                    <a:pt x="27980" y="1713193"/>
                  </a:lnTo>
                  <a:lnTo>
                    <a:pt x="41970" y="1713074"/>
                  </a:lnTo>
                  <a:lnTo>
                    <a:pt x="55960" y="1712933"/>
                  </a:lnTo>
                  <a:lnTo>
                    <a:pt x="69950" y="1712769"/>
                  </a:lnTo>
                  <a:lnTo>
                    <a:pt x="83940" y="1712575"/>
                  </a:lnTo>
                  <a:lnTo>
                    <a:pt x="97930" y="1712347"/>
                  </a:lnTo>
                  <a:lnTo>
                    <a:pt x="111920" y="1712080"/>
                  </a:lnTo>
                  <a:lnTo>
                    <a:pt x="125910" y="1711766"/>
                  </a:lnTo>
                  <a:lnTo>
                    <a:pt x="139900" y="1711397"/>
                  </a:lnTo>
                  <a:lnTo>
                    <a:pt x="153891" y="1710963"/>
                  </a:lnTo>
                  <a:lnTo>
                    <a:pt x="167881" y="1710454"/>
                  </a:lnTo>
                  <a:lnTo>
                    <a:pt x="181871" y="1709856"/>
                  </a:lnTo>
                  <a:lnTo>
                    <a:pt x="195861" y="1709153"/>
                  </a:lnTo>
                  <a:lnTo>
                    <a:pt x="209851" y="1708329"/>
                  </a:lnTo>
                  <a:lnTo>
                    <a:pt x="223841" y="1707360"/>
                  </a:lnTo>
                  <a:lnTo>
                    <a:pt x="237831" y="1706224"/>
                  </a:lnTo>
                  <a:lnTo>
                    <a:pt x="251821" y="1704890"/>
                  </a:lnTo>
                  <a:lnTo>
                    <a:pt x="265811" y="1703326"/>
                  </a:lnTo>
                  <a:lnTo>
                    <a:pt x="279801" y="1701491"/>
                  </a:lnTo>
                  <a:lnTo>
                    <a:pt x="293791" y="1699341"/>
                  </a:lnTo>
                  <a:lnTo>
                    <a:pt x="307782" y="1696821"/>
                  </a:lnTo>
                  <a:lnTo>
                    <a:pt x="321772" y="1693871"/>
                  </a:lnTo>
                  <a:lnTo>
                    <a:pt x="335762" y="1690418"/>
                  </a:lnTo>
                  <a:lnTo>
                    <a:pt x="349752" y="1686381"/>
                  </a:lnTo>
                  <a:lnTo>
                    <a:pt x="363742" y="1681664"/>
                  </a:lnTo>
                  <a:lnTo>
                    <a:pt x="377732" y="1676159"/>
                  </a:lnTo>
                  <a:lnTo>
                    <a:pt x="391722" y="1669742"/>
                  </a:lnTo>
                  <a:lnTo>
                    <a:pt x="405712" y="1662273"/>
                  </a:lnTo>
                  <a:lnTo>
                    <a:pt x="419702" y="1653594"/>
                  </a:lnTo>
                  <a:lnTo>
                    <a:pt x="433692" y="1643526"/>
                  </a:lnTo>
                  <a:lnTo>
                    <a:pt x="447682" y="1631876"/>
                  </a:lnTo>
                  <a:lnTo>
                    <a:pt x="461673" y="1618427"/>
                  </a:lnTo>
                  <a:lnTo>
                    <a:pt x="475663" y="1602949"/>
                  </a:lnTo>
                  <a:lnTo>
                    <a:pt x="489653" y="1585196"/>
                  </a:lnTo>
                  <a:lnTo>
                    <a:pt x="503643" y="1564913"/>
                  </a:lnTo>
                  <a:lnTo>
                    <a:pt x="517633" y="1541844"/>
                  </a:lnTo>
                  <a:lnTo>
                    <a:pt x="531623" y="1515738"/>
                  </a:lnTo>
                  <a:lnTo>
                    <a:pt x="545613" y="1486366"/>
                  </a:lnTo>
                  <a:lnTo>
                    <a:pt x="559603" y="1453531"/>
                  </a:lnTo>
                  <a:lnTo>
                    <a:pt x="573593" y="1417090"/>
                  </a:lnTo>
                  <a:lnTo>
                    <a:pt x="587583" y="1376969"/>
                  </a:lnTo>
                  <a:lnTo>
                    <a:pt x="601574" y="1333187"/>
                  </a:lnTo>
                  <a:lnTo>
                    <a:pt x="615564" y="1285866"/>
                  </a:lnTo>
                  <a:lnTo>
                    <a:pt x="629554" y="1235249"/>
                  </a:lnTo>
                  <a:lnTo>
                    <a:pt x="643544" y="1181705"/>
                  </a:lnTo>
                  <a:lnTo>
                    <a:pt x="657534" y="1125729"/>
                  </a:lnTo>
                  <a:lnTo>
                    <a:pt x="671524" y="1067924"/>
                  </a:lnTo>
                  <a:lnTo>
                    <a:pt x="685514" y="1008984"/>
                  </a:lnTo>
                  <a:lnTo>
                    <a:pt x="699504" y="949658"/>
                  </a:lnTo>
                  <a:lnTo>
                    <a:pt x="713494" y="890718"/>
                  </a:lnTo>
                  <a:lnTo>
                    <a:pt x="727484" y="832913"/>
                  </a:lnTo>
                  <a:lnTo>
                    <a:pt x="741474" y="776936"/>
                  </a:lnTo>
                  <a:lnTo>
                    <a:pt x="755465" y="723393"/>
                  </a:lnTo>
                  <a:lnTo>
                    <a:pt x="769455" y="672776"/>
                  </a:lnTo>
                  <a:lnTo>
                    <a:pt x="783445" y="625455"/>
                  </a:lnTo>
                  <a:lnTo>
                    <a:pt x="797435" y="581672"/>
                  </a:lnTo>
                  <a:lnTo>
                    <a:pt x="811425" y="541552"/>
                  </a:lnTo>
                  <a:lnTo>
                    <a:pt x="825415" y="505111"/>
                  </a:lnTo>
                  <a:lnTo>
                    <a:pt x="839405" y="472276"/>
                  </a:lnTo>
                  <a:lnTo>
                    <a:pt x="853395" y="442903"/>
                  </a:lnTo>
                  <a:lnTo>
                    <a:pt x="867385" y="416798"/>
                  </a:lnTo>
                  <a:lnTo>
                    <a:pt x="881375" y="393728"/>
                  </a:lnTo>
                  <a:lnTo>
                    <a:pt x="895365" y="373446"/>
                  </a:lnTo>
                  <a:lnTo>
                    <a:pt x="909356" y="355693"/>
                  </a:lnTo>
                  <a:lnTo>
                    <a:pt x="923346" y="340215"/>
                  </a:lnTo>
                  <a:lnTo>
                    <a:pt x="937336" y="326766"/>
                  </a:lnTo>
                  <a:lnTo>
                    <a:pt x="951326" y="315115"/>
                  </a:lnTo>
                  <a:lnTo>
                    <a:pt x="965316" y="305048"/>
                  </a:lnTo>
                  <a:lnTo>
                    <a:pt x="979306" y="296368"/>
                  </a:lnTo>
                  <a:lnTo>
                    <a:pt x="993296" y="288899"/>
                  </a:lnTo>
                  <a:lnTo>
                    <a:pt x="1007286" y="282483"/>
                  </a:lnTo>
                  <a:lnTo>
                    <a:pt x="1021276" y="276978"/>
                  </a:lnTo>
                  <a:lnTo>
                    <a:pt x="1035266" y="272261"/>
                  </a:lnTo>
                  <a:lnTo>
                    <a:pt x="1049256" y="268224"/>
                  </a:lnTo>
                  <a:lnTo>
                    <a:pt x="1063247" y="264771"/>
                  </a:lnTo>
                  <a:lnTo>
                    <a:pt x="1077237" y="261821"/>
                  </a:lnTo>
                  <a:lnTo>
                    <a:pt x="1091227" y="259301"/>
                  </a:lnTo>
                  <a:lnTo>
                    <a:pt x="1105217" y="257151"/>
                  </a:lnTo>
                  <a:lnTo>
                    <a:pt x="1119207" y="255316"/>
                  </a:lnTo>
                  <a:lnTo>
                    <a:pt x="1133197" y="253752"/>
                  </a:lnTo>
                  <a:lnTo>
                    <a:pt x="1147187" y="252418"/>
                  </a:lnTo>
                  <a:lnTo>
                    <a:pt x="1161177" y="251281"/>
                  </a:lnTo>
                  <a:lnTo>
                    <a:pt x="1175167" y="250313"/>
                  </a:lnTo>
                  <a:lnTo>
                    <a:pt x="1189157" y="249488"/>
                  </a:lnTo>
                  <a:lnTo>
                    <a:pt x="1203148" y="248786"/>
                  </a:lnTo>
                  <a:lnTo>
                    <a:pt x="1217138" y="248188"/>
                  </a:lnTo>
                  <a:lnTo>
                    <a:pt x="1231128" y="247678"/>
                  </a:lnTo>
                  <a:lnTo>
                    <a:pt x="1245118" y="247245"/>
                  </a:lnTo>
                  <a:lnTo>
                    <a:pt x="1259108" y="246876"/>
                  </a:lnTo>
                  <a:lnTo>
                    <a:pt x="1273098" y="246562"/>
                  </a:lnTo>
                  <a:lnTo>
                    <a:pt x="1287088" y="246294"/>
                  </a:lnTo>
                  <a:lnTo>
                    <a:pt x="1301078" y="246067"/>
                  </a:lnTo>
                  <a:lnTo>
                    <a:pt x="1315068" y="245873"/>
                  </a:lnTo>
                  <a:lnTo>
                    <a:pt x="1329058" y="245708"/>
                  </a:lnTo>
                  <a:lnTo>
                    <a:pt x="1343048" y="245568"/>
                  </a:lnTo>
                  <a:lnTo>
                    <a:pt x="1357039" y="245449"/>
                  </a:lnTo>
                  <a:lnTo>
                    <a:pt x="1371029" y="245347"/>
                  </a:lnTo>
                  <a:lnTo>
                    <a:pt x="1385019" y="24526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40" name="pl40"/>
            <p:cNvSpPr/>
            <p:nvPr/>
          </p:nvSpPr>
          <p:spPr>
            <a:xfrm>
              <a:off x="2737948" y="2619024"/>
              <a:ext cx="4155057" cy="489619"/>
            </a:xfrm>
            <a:custGeom>
              <a:avLst/>
              <a:pathLst>
                <a:path w="4155057" h="4896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932"/>
                  </a:lnTo>
                  <a:lnTo>
                    <a:pt x="2784028" y="244947"/>
                  </a:lnTo>
                  <a:lnTo>
                    <a:pt x="2798018" y="244964"/>
                  </a:lnTo>
                  <a:lnTo>
                    <a:pt x="2812008" y="244984"/>
                  </a:lnTo>
                  <a:lnTo>
                    <a:pt x="2825998" y="245007"/>
                  </a:lnTo>
                  <a:lnTo>
                    <a:pt x="2839988" y="245035"/>
                  </a:lnTo>
                  <a:lnTo>
                    <a:pt x="2853978" y="245067"/>
                  </a:lnTo>
                  <a:lnTo>
                    <a:pt x="2867969" y="245105"/>
                  </a:lnTo>
                  <a:lnTo>
                    <a:pt x="2881959" y="245149"/>
                  </a:lnTo>
                  <a:lnTo>
                    <a:pt x="2895949" y="245202"/>
                  </a:lnTo>
                  <a:lnTo>
                    <a:pt x="2909939" y="245263"/>
                  </a:lnTo>
                  <a:lnTo>
                    <a:pt x="2923929" y="245335"/>
                  </a:lnTo>
                  <a:lnTo>
                    <a:pt x="2937919" y="245420"/>
                  </a:lnTo>
                  <a:lnTo>
                    <a:pt x="2951909" y="245520"/>
                  </a:lnTo>
                  <a:lnTo>
                    <a:pt x="2965899" y="245637"/>
                  </a:lnTo>
                  <a:lnTo>
                    <a:pt x="2979889" y="245775"/>
                  </a:lnTo>
                  <a:lnTo>
                    <a:pt x="2993879" y="245936"/>
                  </a:lnTo>
                  <a:lnTo>
                    <a:pt x="3007870" y="246125"/>
                  </a:lnTo>
                  <a:lnTo>
                    <a:pt x="3021860" y="246348"/>
                  </a:lnTo>
                  <a:lnTo>
                    <a:pt x="3035850" y="246608"/>
                  </a:lnTo>
                  <a:lnTo>
                    <a:pt x="3049840" y="246914"/>
                  </a:lnTo>
                  <a:lnTo>
                    <a:pt x="3063830" y="247272"/>
                  </a:lnTo>
                  <a:lnTo>
                    <a:pt x="3077820" y="247692"/>
                  </a:lnTo>
                  <a:lnTo>
                    <a:pt x="3091810" y="248184"/>
                  </a:lnTo>
                  <a:lnTo>
                    <a:pt x="3105800" y="248760"/>
                  </a:lnTo>
                  <a:lnTo>
                    <a:pt x="3119790" y="249432"/>
                  </a:lnTo>
                  <a:lnTo>
                    <a:pt x="3133780" y="250219"/>
                  </a:lnTo>
                  <a:lnTo>
                    <a:pt x="3147770" y="251136"/>
                  </a:lnTo>
                  <a:lnTo>
                    <a:pt x="3161761" y="252206"/>
                  </a:lnTo>
                  <a:lnTo>
                    <a:pt x="3175751" y="253450"/>
                  </a:lnTo>
                  <a:lnTo>
                    <a:pt x="3189741" y="254897"/>
                  </a:lnTo>
                  <a:lnTo>
                    <a:pt x="3203731" y="256575"/>
                  </a:lnTo>
                  <a:lnTo>
                    <a:pt x="3217721" y="258517"/>
                  </a:lnTo>
                  <a:lnTo>
                    <a:pt x="3231711" y="260758"/>
                  </a:lnTo>
                  <a:lnTo>
                    <a:pt x="3245701" y="263338"/>
                  </a:lnTo>
                  <a:lnTo>
                    <a:pt x="3259691" y="266297"/>
                  </a:lnTo>
                  <a:lnTo>
                    <a:pt x="3273681" y="269677"/>
                  </a:lnTo>
                  <a:lnTo>
                    <a:pt x="3287671" y="273522"/>
                  </a:lnTo>
                  <a:lnTo>
                    <a:pt x="3301661" y="277873"/>
                  </a:lnTo>
                  <a:lnTo>
                    <a:pt x="3315652" y="282768"/>
                  </a:lnTo>
                  <a:lnTo>
                    <a:pt x="3329642" y="288241"/>
                  </a:lnTo>
                  <a:lnTo>
                    <a:pt x="3343632" y="294314"/>
                  </a:lnTo>
                  <a:lnTo>
                    <a:pt x="3357622" y="301001"/>
                  </a:lnTo>
                  <a:lnTo>
                    <a:pt x="3371612" y="308298"/>
                  </a:lnTo>
                  <a:lnTo>
                    <a:pt x="3385602" y="316185"/>
                  </a:lnTo>
                  <a:lnTo>
                    <a:pt x="3399592" y="324621"/>
                  </a:lnTo>
                  <a:lnTo>
                    <a:pt x="3413582" y="333545"/>
                  </a:lnTo>
                  <a:lnTo>
                    <a:pt x="3427572" y="342874"/>
                  </a:lnTo>
                  <a:lnTo>
                    <a:pt x="3441562" y="352509"/>
                  </a:lnTo>
                  <a:lnTo>
                    <a:pt x="3455552" y="362332"/>
                  </a:lnTo>
                  <a:lnTo>
                    <a:pt x="3469543" y="372220"/>
                  </a:lnTo>
                  <a:lnTo>
                    <a:pt x="3483533" y="382043"/>
                  </a:lnTo>
                  <a:lnTo>
                    <a:pt x="3497523" y="391677"/>
                  </a:lnTo>
                  <a:lnTo>
                    <a:pt x="3511513" y="401007"/>
                  </a:lnTo>
                  <a:lnTo>
                    <a:pt x="3525503" y="409930"/>
                  </a:lnTo>
                  <a:lnTo>
                    <a:pt x="3539493" y="418367"/>
                  </a:lnTo>
                  <a:lnTo>
                    <a:pt x="3553483" y="426253"/>
                  </a:lnTo>
                  <a:lnTo>
                    <a:pt x="3567473" y="433551"/>
                  </a:lnTo>
                  <a:lnTo>
                    <a:pt x="3581463" y="440237"/>
                  </a:lnTo>
                  <a:lnTo>
                    <a:pt x="3595453" y="446311"/>
                  </a:lnTo>
                  <a:lnTo>
                    <a:pt x="3609444" y="451783"/>
                  </a:lnTo>
                  <a:lnTo>
                    <a:pt x="3623434" y="456679"/>
                  </a:lnTo>
                  <a:lnTo>
                    <a:pt x="3637424" y="461030"/>
                  </a:lnTo>
                  <a:lnTo>
                    <a:pt x="3651414" y="464875"/>
                  </a:lnTo>
                  <a:lnTo>
                    <a:pt x="3665404" y="468255"/>
                  </a:lnTo>
                  <a:lnTo>
                    <a:pt x="3679394" y="471214"/>
                  </a:lnTo>
                  <a:lnTo>
                    <a:pt x="3693384" y="473793"/>
                  </a:lnTo>
                  <a:lnTo>
                    <a:pt x="3707374" y="476035"/>
                  </a:lnTo>
                  <a:lnTo>
                    <a:pt x="3721364" y="477977"/>
                  </a:lnTo>
                  <a:lnTo>
                    <a:pt x="3735354" y="479655"/>
                  </a:lnTo>
                  <a:lnTo>
                    <a:pt x="3749344" y="481101"/>
                  </a:lnTo>
                  <a:lnTo>
                    <a:pt x="3763335" y="482346"/>
                  </a:lnTo>
                  <a:lnTo>
                    <a:pt x="3777325" y="483416"/>
                  </a:lnTo>
                  <a:lnTo>
                    <a:pt x="3791315" y="484333"/>
                  </a:lnTo>
                  <a:lnTo>
                    <a:pt x="3805305" y="485119"/>
                  </a:lnTo>
                  <a:lnTo>
                    <a:pt x="3819295" y="485792"/>
                  </a:lnTo>
                  <a:lnTo>
                    <a:pt x="3833285" y="486367"/>
                  </a:lnTo>
                  <a:lnTo>
                    <a:pt x="3847275" y="486859"/>
                  </a:lnTo>
                  <a:lnTo>
                    <a:pt x="3861265" y="487279"/>
                  </a:lnTo>
                  <a:lnTo>
                    <a:pt x="3875255" y="487638"/>
                  </a:lnTo>
                  <a:lnTo>
                    <a:pt x="3889245" y="487943"/>
                  </a:lnTo>
                  <a:lnTo>
                    <a:pt x="3903235" y="488204"/>
                  </a:lnTo>
                  <a:lnTo>
                    <a:pt x="3917226" y="488426"/>
                  </a:lnTo>
                  <a:lnTo>
                    <a:pt x="3931216" y="488616"/>
                  </a:lnTo>
                  <a:lnTo>
                    <a:pt x="3945206" y="488777"/>
                  </a:lnTo>
                  <a:lnTo>
                    <a:pt x="3959196" y="488915"/>
                  </a:lnTo>
                  <a:lnTo>
                    <a:pt x="3973186" y="489032"/>
                  </a:lnTo>
                  <a:lnTo>
                    <a:pt x="3987176" y="489131"/>
                  </a:lnTo>
                  <a:lnTo>
                    <a:pt x="4001166" y="489216"/>
                  </a:lnTo>
                  <a:lnTo>
                    <a:pt x="4015156" y="489288"/>
                  </a:lnTo>
                  <a:lnTo>
                    <a:pt x="4029146" y="489350"/>
                  </a:lnTo>
                  <a:lnTo>
                    <a:pt x="4043136" y="489402"/>
                  </a:lnTo>
                  <a:lnTo>
                    <a:pt x="4057126" y="489447"/>
                  </a:lnTo>
                  <a:lnTo>
                    <a:pt x="4071117" y="489485"/>
                  </a:lnTo>
                  <a:lnTo>
                    <a:pt x="4085107" y="489517"/>
                  </a:lnTo>
                  <a:lnTo>
                    <a:pt x="4099097" y="489545"/>
                  </a:lnTo>
                  <a:lnTo>
                    <a:pt x="4113087" y="489568"/>
                  </a:lnTo>
                  <a:lnTo>
                    <a:pt x="4127077" y="489588"/>
                  </a:lnTo>
                  <a:lnTo>
                    <a:pt x="4141067" y="489605"/>
                  </a:lnTo>
                  <a:lnTo>
                    <a:pt x="4155057" y="489619"/>
                  </a:lnTo>
                </a:path>
              </a:pathLst>
            </a:custGeom>
            <a:ln w="40651" cap="flat">
              <a:solidFill>
                <a:srgbClr val="D3D3D3">
                  <a:alpha val="100000"/>
                </a:srgbClr>
              </a:solidFill>
              <a:prstDash val="solid"/>
              <a:round/>
            </a:ln>
          </p:spPr>
          <p:txBody>
            <a:bodyPr/>
            <a:lstStyle/>
            <a:p/>
          </p:txBody>
        </p:sp>
        <p:sp>
          <p:nvSpPr>
            <p:cNvPr id="41" name="pl41"/>
            <p:cNvSpPr/>
            <p:nvPr/>
          </p:nvSpPr>
          <p:spPr>
            <a:xfrm>
              <a:off x="2737948" y="237417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2" name="pl42"/>
            <p:cNvSpPr/>
            <p:nvPr/>
          </p:nvSpPr>
          <p:spPr>
            <a:xfrm>
              <a:off x="2737948" y="905397"/>
              <a:ext cx="4155057" cy="979075"/>
            </a:xfrm>
            <a:custGeom>
              <a:avLst/>
              <a:pathLst>
                <a:path w="4155057" h="979075">
                  <a:moveTo>
                    <a:pt x="0" y="0"/>
                  </a:moveTo>
                  <a:lnTo>
                    <a:pt x="13990" y="57"/>
                  </a:lnTo>
                  <a:lnTo>
                    <a:pt x="27980" y="125"/>
                  </a:lnTo>
                  <a:lnTo>
                    <a:pt x="41970" y="204"/>
                  </a:lnTo>
                  <a:lnTo>
                    <a:pt x="55960" y="298"/>
                  </a:lnTo>
                  <a:lnTo>
                    <a:pt x="69950" y="408"/>
                  </a:lnTo>
                  <a:lnTo>
                    <a:pt x="83940" y="537"/>
                  </a:lnTo>
                  <a:lnTo>
                    <a:pt x="97930" y="688"/>
                  </a:lnTo>
                  <a:lnTo>
                    <a:pt x="111920" y="867"/>
                  </a:lnTo>
                  <a:lnTo>
                    <a:pt x="125910" y="1076"/>
                  </a:lnTo>
                  <a:lnTo>
                    <a:pt x="139900" y="1322"/>
                  </a:lnTo>
                  <a:lnTo>
                    <a:pt x="153891" y="1611"/>
                  </a:lnTo>
                  <a:lnTo>
                    <a:pt x="167881" y="1951"/>
                  </a:lnTo>
                  <a:lnTo>
                    <a:pt x="181871" y="2349"/>
                  </a:lnTo>
                  <a:lnTo>
                    <a:pt x="195861" y="2818"/>
                  </a:lnTo>
                  <a:lnTo>
                    <a:pt x="209851" y="3368"/>
                  </a:lnTo>
                  <a:lnTo>
                    <a:pt x="223841" y="4013"/>
                  </a:lnTo>
                  <a:lnTo>
                    <a:pt x="237831" y="4771"/>
                  </a:lnTo>
                  <a:lnTo>
                    <a:pt x="251821" y="5660"/>
                  </a:lnTo>
                  <a:lnTo>
                    <a:pt x="265811" y="6703"/>
                  </a:lnTo>
                  <a:lnTo>
                    <a:pt x="279801" y="7926"/>
                  </a:lnTo>
                  <a:lnTo>
                    <a:pt x="293791" y="9360"/>
                  </a:lnTo>
                  <a:lnTo>
                    <a:pt x="307782" y="11039"/>
                  </a:lnTo>
                  <a:lnTo>
                    <a:pt x="321772" y="13006"/>
                  </a:lnTo>
                  <a:lnTo>
                    <a:pt x="335762" y="15308"/>
                  </a:lnTo>
                  <a:lnTo>
                    <a:pt x="349752" y="18000"/>
                  </a:lnTo>
                  <a:lnTo>
                    <a:pt x="363742" y="21144"/>
                  </a:lnTo>
                  <a:lnTo>
                    <a:pt x="377732" y="24814"/>
                  </a:lnTo>
                  <a:lnTo>
                    <a:pt x="391722" y="29092"/>
                  </a:lnTo>
                  <a:lnTo>
                    <a:pt x="405712" y="34071"/>
                  </a:lnTo>
                  <a:lnTo>
                    <a:pt x="419702" y="39858"/>
                  </a:lnTo>
                  <a:lnTo>
                    <a:pt x="433692" y="46569"/>
                  </a:lnTo>
                  <a:lnTo>
                    <a:pt x="447682" y="54336"/>
                  </a:lnTo>
                  <a:lnTo>
                    <a:pt x="461673" y="63302"/>
                  </a:lnTo>
                  <a:lnTo>
                    <a:pt x="475663" y="73621"/>
                  </a:lnTo>
                  <a:lnTo>
                    <a:pt x="489653" y="85456"/>
                  </a:lnTo>
                  <a:lnTo>
                    <a:pt x="503643" y="98978"/>
                  </a:lnTo>
                  <a:lnTo>
                    <a:pt x="517633" y="114357"/>
                  </a:lnTo>
                  <a:lnTo>
                    <a:pt x="531623" y="131761"/>
                  </a:lnTo>
                  <a:lnTo>
                    <a:pt x="545613" y="151343"/>
                  </a:lnTo>
                  <a:lnTo>
                    <a:pt x="559603" y="173233"/>
                  </a:lnTo>
                  <a:lnTo>
                    <a:pt x="573593" y="197527"/>
                  </a:lnTo>
                  <a:lnTo>
                    <a:pt x="587583" y="224274"/>
                  </a:lnTo>
                  <a:lnTo>
                    <a:pt x="601574" y="253462"/>
                  </a:lnTo>
                  <a:lnTo>
                    <a:pt x="615564" y="285010"/>
                  </a:lnTo>
                  <a:lnTo>
                    <a:pt x="629554" y="318754"/>
                  </a:lnTo>
                  <a:lnTo>
                    <a:pt x="643544" y="354450"/>
                  </a:lnTo>
                  <a:lnTo>
                    <a:pt x="657534" y="391767"/>
                  </a:lnTo>
                  <a:lnTo>
                    <a:pt x="671524" y="430304"/>
                  </a:lnTo>
                  <a:lnTo>
                    <a:pt x="685514" y="469598"/>
                  </a:lnTo>
                  <a:lnTo>
                    <a:pt x="699504" y="509148"/>
                  </a:lnTo>
                  <a:lnTo>
                    <a:pt x="713494" y="548442"/>
                  </a:lnTo>
                  <a:lnTo>
                    <a:pt x="727484" y="586978"/>
                  </a:lnTo>
                  <a:lnTo>
                    <a:pt x="741474" y="624296"/>
                  </a:lnTo>
                  <a:lnTo>
                    <a:pt x="755465" y="659991"/>
                  </a:lnTo>
                  <a:lnTo>
                    <a:pt x="769455" y="693736"/>
                  </a:lnTo>
                  <a:lnTo>
                    <a:pt x="783445" y="725284"/>
                  </a:lnTo>
                  <a:lnTo>
                    <a:pt x="797435" y="754472"/>
                  </a:lnTo>
                  <a:lnTo>
                    <a:pt x="811425" y="781219"/>
                  </a:lnTo>
                  <a:lnTo>
                    <a:pt x="825415" y="805513"/>
                  </a:lnTo>
                  <a:lnTo>
                    <a:pt x="839405" y="827403"/>
                  </a:lnTo>
                  <a:lnTo>
                    <a:pt x="853395" y="846984"/>
                  </a:lnTo>
                  <a:lnTo>
                    <a:pt x="867385" y="864388"/>
                  </a:lnTo>
                  <a:lnTo>
                    <a:pt x="881375" y="879768"/>
                  </a:lnTo>
                  <a:lnTo>
                    <a:pt x="895365" y="893289"/>
                  </a:lnTo>
                  <a:lnTo>
                    <a:pt x="909356" y="905125"/>
                  </a:lnTo>
                  <a:lnTo>
                    <a:pt x="923346" y="915443"/>
                  </a:lnTo>
                  <a:lnTo>
                    <a:pt x="937336" y="924409"/>
                  </a:lnTo>
                  <a:lnTo>
                    <a:pt x="951326" y="932176"/>
                  </a:lnTo>
                  <a:lnTo>
                    <a:pt x="965316" y="938888"/>
                  </a:lnTo>
                  <a:lnTo>
                    <a:pt x="979306" y="944674"/>
                  </a:lnTo>
                  <a:lnTo>
                    <a:pt x="993296" y="949654"/>
                  </a:lnTo>
                  <a:lnTo>
                    <a:pt x="1007286" y="953932"/>
                  </a:lnTo>
                  <a:lnTo>
                    <a:pt x="1021276" y="957602"/>
                  </a:lnTo>
                  <a:lnTo>
                    <a:pt x="1035266" y="960746"/>
                  </a:lnTo>
                  <a:lnTo>
                    <a:pt x="1049256" y="963438"/>
                  </a:lnTo>
                  <a:lnTo>
                    <a:pt x="1063247" y="965739"/>
                  </a:lnTo>
                  <a:lnTo>
                    <a:pt x="1077237" y="967706"/>
                  </a:lnTo>
                  <a:lnTo>
                    <a:pt x="1091227" y="969386"/>
                  </a:lnTo>
                  <a:lnTo>
                    <a:pt x="1105217" y="970820"/>
                  </a:lnTo>
                  <a:lnTo>
                    <a:pt x="1119207" y="972043"/>
                  </a:lnTo>
                  <a:lnTo>
                    <a:pt x="1133197" y="973086"/>
                  </a:lnTo>
                  <a:lnTo>
                    <a:pt x="1147187" y="973975"/>
                  </a:lnTo>
                  <a:lnTo>
                    <a:pt x="1161177" y="974732"/>
                  </a:lnTo>
                  <a:lnTo>
                    <a:pt x="1175167" y="975378"/>
                  </a:lnTo>
                  <a:lnTo>
                    <a:pt x="1189157" y="975928"/>
                  </a:lnTo>
                  <a:lnTo>
                    <a:pt x="1203148" y="976396"/>
                  </a:lnTo>
                  <a:lnTo>
                    <a:pt x="1217138" y="976795"/>
                  </a:lnTo>
                  <a:lnTo>
                    <a:pt x="1231128" y="977134"/>
                  </a:lnTo>
                  <a:lnTo>
                    <a:pt x="1245118" y="977423"/>
                  </a:lnTo>
                  <a:lnTo>
                    <a:pt x="1259108" y="977669"/>
                  </a:lnTo>
                  <a:lnTo>
                    <a:pt x="1273098" y="977879"/>
                  </a:lnTo>
                  <a:lnTo>
                    <a:pt x="1287088" y="978057"/>
                  </a:lnTo>
                  <a:lnTo>
                    <a:pt x="1301078" y="978209"/>
                  </a:lnTo>
                  <a:lnTo>
                    <a:pt x="1315068" y="978338"/>
                  </a:lnTo>
                  <a:lnTo>
                    <a:pt x="1329058" y="978448"/>
                  </a:lnTo>
                  <a:lnTo>
                    <a:pt x="1343048" y="978541"/>
                  </a:lnTo>
                  <a:lnTo>
                    <a:pt x="1357039" y="978621"/>
                  </a:lnTo>
                  <a:lnTo>
                    <a:pt x="1371029" y="978688"/>
                  </a:lnTo>
                  <a:lnTo>
                    <a:pt x="1385019" y="978746"/>
                  </a:lnTo>
                  <a:lnTo>
                    <a:pt x="1385019" y="979075"/>
                  </a:lnTo>
                  <a:lnTo>
                    <a:pt x="1399009" y="979075"/>
                  </a:lnTo>
                  <a:lnTo>
                    <a:pt x="1412999" y="979075"/>
                  </a:lnTo>
                  <a:lnTo>
                    <a:pt x="1426989" y="979075"/>
                  </a:lnTo>
                  <a:lnTo>
                    <a:pt x="1440979" y="979075"/>
                  </a:lnTo>
                  <a:lnTo>
                    <a:pt x="1454969" y="979075"/>
                  </a:lnTo>
                  <a:lnTo>
                    <a:pt x="1468959" y="979075"/>
                  </a:lnTo>
                  <a:lnTo>
                    <a:pt x="1482949" y="979075"/>
                  </a:lnTo>
                  <a:lnTo>
                    <a:pt x="1496939" y="979075"/>
                  </a:lnTo>
                  <a:lnTo>
                    <a:pt x="1510930" y="979075"/>
                  </a:lnTo>
                  <a:lnTo>
                    <a:pt x="1524920" y="979075"/>
                  </a:lnTo>
                  <a:lnTo>
                    <a:pt x="1538910" y="979075"/>
                  </a:lnTo>
                  <a:lnTo>
                    <a:pt x="1552900" y="979075"/>
                  </a:lnTo>
                  <a:lnTo>
                    <a:pt x="1566890" y="979075"/>
                  </a:lnTo>
                  <a:lnTo>
                    <a:pt x="1580880" y="979075"/>
                  </a:lnTo>
                  <a:lnTo>
                    <a:pt x="1594870" y="979075"/>
                  </a:lnTo>
                  <a:lnTo>
                    <a:pt x="1608860" y="979075"/>
                  </a:lnTo>
                  <a:lnTo>
                    <a:pt x="1622850" y="979075"/>
                  </a:lnTo>
                  <a:lnTo>
                    <a:pt x="1636840" y="979075"/>
                  </a:lnTo>
                  <a:lnTo>
                    <a:pt x="1650830" y="979075"/>
                  </a:lnTo>
                  <a:lnTo>
                    <a:pt x="1664821" y="979075"/>
                  </a:lnTo>
                  <a:lnTo>
                    <a:pt x="1678811" y="979075"/>
                  </a:lnTo>
                  <a:lnTo>
                    <a:pt x="1692801" y="979075"/>
                  </a:lnTo>
                  <a:lnTo>
                    <a:pt x="1706791" y="979075"/>
                  </a:lnTo>
                  <a:lnTo>
                    <a:pt x="1720781" y="979075"/>
                  </a:lnTo>
                  <a:lnTo>
                    <a:pt x="1734771" y="979075"/>
                  </a:lnTo>
                  <a:lnTo>
                    <a:pt x="1748761" y="979075"/>
                  </a:lnTo>
                  <a:lnTo>
                    <a:pt x="1762751" y="979075"/>
                  </a:lnTo>
                  <a:lnTo>
                    <a:pt x="1776741" y="979075"/>
                  </a:lnTo>
                  <a:lnTo>
                    <a:pt x="1790731" y="979075"/>
                  </a:lnTo>
                  <a:lnTo>
                    <a:pt x="1804722" y="979075"/>
                  </a:lnTo>
                  <a:lnTo>
                    <a:pt x="1818712" y="979075"/>
                  </a:lnTo>
                  <a:lnTo>
                    <a:pt x="1832702" y="979075"/>
                  </a:lnTo>
                  <a:lnTo>
                    <a:pt x="1846692" y="979075"/>
                  </a:lnTo>
                  <a:lnTo>
                    <a:pt x="1860682" y="979075"/>
                  </a:lnTo>
                  <a:lnTo>
                    <a:pt x="1874672" y="979075"/>
                  </a:lnTo>
                  <a:lnTo>
                    <a:pt x="1888662" y="979075"/>
                  </a:lnTo>
                  <a:lnTo>
                    <a:pt x="1902652" y="979075"/>
                  </a:lnTo>
                  <a:lnTo>
                    <a:pt x="1916642" y="979075"/>
                  </a:lnTo>
                  <a:lnTo>
                    <a:pt x="1930632" y="979075"/>
                  </a:lnTo>
                  <a:lnTo>
                    <a:pt x="1944622" y="979075"/>
                  </a:lnTo>
                  <a:lnTo>
                    <a:pt x="1958613" y="979075"/>
                  </a:lnTo>
                  <a:lnTo>
                    <a:pt x="1972603" y="979075"/>
                  </a:lnTo>
                  <a:lnTo>
                    <a:pt x="1986593" y="979075"/>
                  </a:lnTo>
                  <a:lnTo>
                    <a:pt x="2000583" y="979075"/>
                  </a:lnTo>
                  <a:lnTo>
                    <a:pt x="2014573" y="979075"/>
                  </a:lnTo>
                  <a:lnTo>
                    <a:pt x="2028563" y="979075"/>
                  </a:lnTo>
                  <a:lnTo>
                    <a:pt x="2042553" y="979075"/>
                  </a:lnTo>
                  <a:lnTo>
                    <a:pt x="2056543" y="979075"/>
                  </a:lnTo>
                  <a:lnTo>
                    <a:pt x="2070533" y="979075"/>
                  </a:lnTo>
                  <a:lnTo>
                    <a:pt x="2084523" y="979075"/>
                  </a:lnTo>
                  <a:lnTo>
                    <a:pt x="2098513" y="979075"/>
                  </a:lnTo>
                  <a:lnTo>
                    <a:pt x="2112504" y="979075"/>
                  </a:lnTo>
                  <a:lnTo>
                    <a:pt x="2126494" y="979075"/>
                  </a:lnTo>
                  <a:lnTo>
                    <a:pt x="2140484" y="979075"/>
                  </a:lnTo>
                  <a:lnTo>
                    <a:pt x="2154474" y="979075"/>
                  </a:lnTo>
                  <a:lnTo>
                    <a:pt x="2168464" y="979075"/>
                  </a:lnTo>
                  <a:lnTo>
                    <a:pt x="2182454" y="979075"/>
                  </a:lnTo>
                  <a:lnTo>
                    <a:pt x="2196444" y="979075"/>
                  </a:lnTo>
                  <a:lnTo>
                    <a:pt x="2210434" y="979075"/>
                  </a:lnTo>
                  <a:lnTo>
                    <a:pt x="2224424" y="979075"/>
                  </a:lnTo>
                  <a:lnTo>
                    <a:pt x="2238414" y="979075"/>
                  </a:lnTo>
                  <a:lnTo>
                    <a:pt x="2252404" y="979075"/>
                  </a:lnTo>
                  <a:lnTo>
                    <a:pt x="2266395" y="979075"/>
                  </a:lnTo>
                  <a:lnTo>
                    <a:pt x="2280385" y="979075"/>
                  </a:lnTo>
                  <a:lnTo>
                    <a:pt x="2294375" y="979075"/>
                  </a:lnTo>
                  <a:lnTo>
                    <a:pt x="2308365" y="979075"/>
                  </a:lnTo>
                  <a:lnTo>
                    <a:pt x="2322355" y="979075"/>
                  </a:lnTo>
                  <a:lnTo>
                    <a:pt x="2336345" y="979075"/>
                  </a:lnTo>
                  <a:lnTo>
                    <a:pt x="2350335" y="979075"/>
                  </a:lnTo>
                  <a:lnTo>
                    <a:pt x="2364325" y="979075"/>
                  </a:lnTo>
                  <a:lnTo>
                    <a:pt x="2378315" y="979075"/>
                  </a:lnTo>
                  <a:lnTo>
                    <a:pt x="2392305" y="979075"/>
                  </a:lnTo>
                  <a:lnTo>
                    <a:pt x="2406296" y="979075"/>
                  </a:lnTo>
                  <a:lnTo>
                    <a:pt x="2420286" y="979075"/>
                  </a:lnTo>
                  <a:lnTo>
                    <a:pt x="2434276" y="979075"/>
                  </a:lnTo>
                  <a:lnTo>
                    <a:pt x="2448266" y="979075"/>
                  </a:lnTo>
                  <a:lnTo>
                    <a:pt x="2462256" y="979075"/>
                  </a:lnTo>
                  <a:lnTo>
                    <a:pt x="2476246" y="979075"/>
                  </a:lnTo>
                  <a:lnTo>
                    <a:pt x="2490236" y="979075"/>
                  </a:lnTo>
                  <a:lnTo>
                    <a:pt x="2504226" y="979075"/>
                  </a:lnTo>
                  <a:lnTo>
                    <a:pt x="2518216" y="979075"/>
                  </a:lnTo>
                  <a:lnTo>
                    <a:pt x="2532206" y="979075"/>
                  </a:lnTo>
                  <a:lnTo>
                    <a:pt x="2546196" y="979075"/>
                  </a:lnTo>
                  <a:lnTo>
                    <a:pt x="2560187" y="979075"/>
                  </a:lnTo>
                  <a:lnTo>
                    <a:pt x="2574177" y="979075"/>
                  </a:lnTo>
                  <a:lnTo>
                    <a:pt x="2588167" y="979075"/>
                  </a:lnTo>
                  <a:lnTo>
                    <a:pt x="2602157" y="979075"/>
                  </a:lnTo>
                  <a:lnTo>
                    <a:pt x="2616147" y="979075"/>
                  </a:lnTo>
                  <a:lnTo>
                    <a:pt x="2630137" y="979075"/>
                  </a:lnTo>
                  <a:lnTo>
                    <a:pt x="2644127" y="979075"/>
                  </a:lnTo>
                  <a:lnTo>
                    <a:pt x="2658117" y="979075"/>
                  </a:lnTo>
                  <a:lnTo>
                    <a:pt x="2672107" y="979075"/>
                  </a:lnTo>
                  <a:lnTo>
                    <a:pt x="2686097" y="979075"/>
                  </a:lnTo>
                  <a:lnTo>
                    <a:pt x="2700087" y="979075"/>
                  </a:lnTo>
                  <a:lnTo>
                    <a:pt x="2714078" y="979075"/>
                  </a:lnTo>
                  <a:lnTo>
                    <a:pt x="2728068" y="979075"/>
                  </a:lnTo>
                  <a:lnTo>
                    <a:pt x="2742058" y="979075"/>
                  </a:lnTo>
                  <a:lnTo>
                    <a:pt x="2756048" y="979075"/>
                  </a:lnTo>
                  <a:lnTo>
                    <a:pt x="2770038" y="979075"/>
                  </a:lnTo>
                  <a:lnTo>
                    <a:pt x="2770038" y="979075"/>
                  </a:lnTo>
                  <a:lnTo>
                    <a:pt x="2784028" y="979075"/>
                  </a:lnTo>
                  <a:lnTo>
                    <a:pt x="2798018" y="979075"/>
                  </a:lnTo>
                  <a:lnTo>
                    <a:pt x="2812008" y="979075"/>
                  </a:lnTo>
                  <a:lnTo>
                    <a:pt x="2825998" y="979075"/>
                  </a:lnTo>
                  <a:lnTo>
                    <a:pt x="2839988" y="979075"/>
                  </a:lnTo>
                  <a:lnTo>
                    <a:pt x="2853978" y="979075"/>
                  </a:lnTo>
                  <a:lnTo>
                    <a:pt x="2867969" y="979075"/>
                  </a:lnTo>
                  <a:lnTo>
                    <a:pt x="2881959" y="979075"/>
                  </a:lnTo>
                  <a:lnTo>
                    <a:pt x="2895949" y="979075"/>
                  </a:lnTo>
                  <a:lnTo>
                    <a:pt x="2909939" y="979075"/>
                  </a:lnTo>
                  <a:lnTo>
                    <a:pt x="2923929" y="979075"/>
                  </a:lnTo>
                  <a:lnTo>
                    <a:pt x="2937919" y="979075"/>
                  </a:lnTo>
                  <a:lnTo>
                    <a:pt x="2951909" y="979075"/>
                  </a:lnTo>
                  <a:lnTo>
                    <a:pt x="2965899" y="979075"/>
                  </a:lnTo>
                  <a:lnTo>
                    <a:pt x="2979889" y="979075"/>
                  </a:lnTo>
                  <a:lnTo>
                    <a:pt x="2993879" y="979075"/>
                  </a:lnTo>
                  <a:lnTo>
                    <a:pt x="3007870" y="979075"/>
                  </a:lnTo>
                  <a:lnTo>
                    <a:pt x="3021860" y="979075"/>
                  </a:lnTo>
                  <a:lnTo>
                    <a:pt x="3035850" y="979075"/>
                  </a:lnTo>
                  <a:lnTo>
                    <a:pt x="3049840" y="979075"/>
                  </a:lnTo>
                  <a:lnTo>
                    <a:pt x="3063830" y="979075"/>
                  </a:lnTo>
                  <a:lnTo>
                    <a:pt x="3077820" y="979075"/>
                  </a:lnTo>
                  <a:lnTo>
                    <a:pt x="3091810" y="979075"/>
                  </a:lnTo>
                  <a:lnTo>
                    <a:pt x="3105800" y="979075"/>
                  </a:lnTo>
                  <a:lnTo>
                    <a:pt x="3119790" y="979075"/>
                  </a:lnTo>
                  <a:lnTo>
                    <a:pt x="3133780" y="979075"/>
                  </a:lnTo>
                  <a:lnTo>
                    <a:pt x="3147770" y="979075"/>
                  </a:lnTo>
                  <a:lnTo>
                    <a:pt x="3161761" y="979075"/>
                  </a:lnTo>
                  <a:lnTo>
                    <a:pt x="3175751" y="979075"/>
                  </a:lnTo>
                  <a:lnTo>
                    <a:pt x="3189741" y="979075"/>
                  </a:lnTo>
                  <a:lnTo>
                    <a:pt x="3203731" y="979075"/>
                  </a:lnTo>
                  <a:lnTo>
                    <a:pt x="3217721" y="979075"/>
                  </a:lnTo>
                  <a:lnTo>
                    <a:pt x="3231711" y="979075"/>
                  </a:lnTo>
                  <a:lnTo>
                    <a:pt x="3245701" y="979075"/>
                  </a:lnTo>
                  <a:lnTo>
                    <a:pt x="3259691" y="979075"/>
                  </a:lnTo>
                  <a:lnTo>
                    <a:pt x="3273681" y="979075"/>
                  </a:lnTo>
                  <a:lnTo>
                    <a:pt x="3287671" y="979075"/>
                  </a:lnTo>
                  <a:lnTo>
                    <a:pt x="3301661" y="979075"/>
                  </a:lnTo>
                  <a:lnTo>
                    <a:pt x="3315652" y="979075"/>
                  </a:lnTo>
                  <a:lnTo>
                    <a:pt x="3329642" y="979075"/>
                  </a:lnTo>
                  <a:lnTo>
                    <a:pt x="3343632" y="979075"/>
                  </a:lnTo>
                  <a:lnTo>
                    <a:pt x="3357622" y="979075"/>
                  </a:lnTo>
                  <a:lnTo>
                    <a:pt x="3371612" y="979075"/>
                  </a:lnTo>
                  <a:lnTo>
                    <a:pt x="3385602" y="979075"/>
                  </a:lnTo>
                  <a:lnTo>
                    <a:pt x="3399592" y="979075"/>
                  </a:lnTo>
                  <a:lnTo>
                    <a:pt x="3413582" y="979075"/>
                  </a:lnTo>
                  <a:lnTo>
                    <a:pt x="3427572" y="979075"/>
                  </a:lnTo>
                  <a:lnTo>
                    <a:pt x="3441562" y="979075"/>
                  </a:lnTo>
                  <a:lnTo>
                    <a:pt x="3455552" y="979075"/>
                  </a:lnTo>
                  <a:lnTo>
                    <a:pt x="3469543" y="979075"/>
                  </a:lnTo>
                  <a:lnTo>
                    <a:pt x="3483533" y="979075"/>
                  </a:lnTo>
                  <a:lnTo>
                    <a:pt x="3497523" y="979075"/>
                  </a:lnTo>
                  <a:lnTo>
                    <a:pt x="3511513" y="979075"/>
                  </a:lnTo>
                  <a:lnTo>
                    <a:pt x="3525503" y="979075"/>
                  </a:lnTo>
                  <a:lnTo>
                    <a:pt x="3539493" y="979075"/>
                  </a:lnTo>
                  <a:lnTo>
                    <a:pt x="3553483" y="979075"/>
                  </a:lnTo>
                  <a:lnTo>
                    <a:pt x="3567473" y="979075"/>
                  </a:lnTo>
                  <a:lnTo>
                    <a:pt x="3581463" y="979075"/>
                  </a:lnTo>
                  <a:lnTo>
                    <a:pt x="3595453" y="979075"/>
                  </a:lnTo>
                  <a:lnTo>
                    <a:pt x="3609444" y="979075"/>
                  </a:lnTo>
                  <a:lnTo>
                    <a:pt x="3623434" y="979075"/>
                  </a:lnTo>
                  <a:lnTo>
                    <a:pt x="3637424" y="979075"/>
                  </a:lnTo>
                  <a:lnTo>
                    <a:pt x="3651414" y="979075"/>
                  </a:lnTo>
                  <a:lnTo>
                    <a:pt x="3665404" y="979075"/>
                  </a:lnTo>
                  <a:lnTo>
                    <a:pt x="3679394" y="979075"/>
                  </a:lnTo>
                  <a:lnTo>
                    <a:pt x="3693384" y="979075"/>
                  </a:lnTo>
                  <a:lnTo>
                    <a:pt x="3707374" y="979075"/>
                  </a:lnTo>
                  <a:lnTo>
                    <a:pt x="3721364" y="979075"/>
                  </a:lnTo>
                  <a:lnTo>
                    <a:pt x="3735354" y="979075"/>
                  </a:lnTo>
                  <a:lnTo>
                    <a:pt x="3749344" y="979075"/>
                  </a:lnTo>
                  <a:lnTo>
                    <a:pt x="3763335" y="979075"/>
                  </a:lnTo>
                  <a:lnTo>
                    <a:pt x="3777325" y="979075"/>
                  </a:lnTo>
                  <a:lnTo>
                    <a:pt x="3791315" y="979075"/>
                  </a:lnTo>
                  <a:lnTo>
                    <a:pt x="3805305" y="979075"/>
                  </a:lnTo>
                  <a:lnTo>
                    <a:pt x="3819295" y="979075"/>
                  </a:lnTo>
                  <a:lnTo>
                    <a:pt x="3833285" y="979075"/>
                  </a:lnTo>
                  <a:lnTo>
                    <a:pt x="3847275" y="979075"/>
                  </a:lnTo>
                  <a:lnTo>
                    <a:pt x="3861265" y="979075"/>
                  </a:lnTo>
                  <a:lnTo>
                    <a:pt x="3875255" y="979075"/>
                  </a:lnTo>
                  <a:lnTo>
                    <a:pt x="3889245" y="979075"/>
                  </a:lnTo>
                  <a:lnTo>
                    <a:pt x="3903235" y="979075"/>
                  </a:lnTo>
                  <a:lnTo>
                    <a:pt x="3917226" y="979075"/>
                  </a:lnTo>
                  <a:lnTo>
                    <a:pt x="3931216" y="979075"/>
                  </a:lnTo>
                  <a:lnTo>
                    <a:pt x="3945206" y="979075"/>
                  </a:lnTo>
                  <a:lnTo>
                    <a:pt x="3959196" y="979075"/>
                  </a:lnTo>
                  <a:lnTo>
                    <a:pt x="3973186" y="979075"/>
                  </a:lnTo>
                  <a:lnTo>
                    <a:pt x="3987176" y="979075"/>
                  </a:lnTo>
                  <a:lnTo>
                    <a:pt x="4001166" y="979075"/>
                  </a:lnTo>
                  <a:lnTo>
                    <a:pt x="4015156" y="979075"/>
                  </a:lnTo>
                  <a:lnTo>
                    <a:pt x="4029146" y="979075"/>
                  </a:lnTo>
                  <a:lnTo>
                    <a:pt x="4043136" y="979075"/>
                  </a:lnTo>
                  <a:lnTo>
                    <a:pt x="4057126" y="979075"/>
                  </a:lnTo>
                  <a:lnTo>
                    <a:pt x="4071117" y="979075"/>
                  </a:lnTo>
                  <a:lnTo>
                    <a:pt x="4085107" y="979075"/>
                  </a:lnTo>
                  <a:lnTo>
                    <a:pt x="4099097" y="979075"/>
                  </a:lnTo>
                  <a:lnTo>
                    <a:pt x="4113087" y="979075"/>
                  </a:lnTo>
                  <a:lnTo>
                    <a:pt x="4127077" y="979075"/>
                  </a:lnTo>
                  <a:lnTo>
                    <a:pt x="4141067" y="979075"/>
                  </a:lnTo>
                  <a:lnTo>
                    <a:pt x="4155057" y="979075"/>
                  </a:lnTo>
                </a:path>
              </a:pathLst>
            </a:custGeom>
            <a:ln w="40651" cap="flat">
              <a:solidFill>
                <a:srgbClr val="D3D3D3">
                  <a:alpha val="100000"/>
                </a:srgbClr>
              </a:solidFill>
              <a:prstDash val="solid"/>
              <a:round/>
            </a:ln>
          </p:spPr>
          <p:txBody>
            <a:bodyPr/>
            <a:lstStyle/>
            <a:p/>
          </p:txBody>
        </p:sp>
        <p:sp>
          <p:nvSpPr>
            <p:cNvPr id="43" name="pl43"/>
            <p:cNvSpPr/>
            <p:nvPr/>
          </p:nvSpPr>
          <p:spPr>
            <a:xfrm>
              <a:off x="2737948" y="408812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905232"/>
              <a:ext cx="4155057" cy="1223843"/>
            </a:xfrm>
            <a:custGeom>
              <a:avLst/>
              <a:pathLst>
                <a:path w="4155057" h="1223843">
                  <a:moveTo>
                    <a:pt x="0" y="489373"/>
                  </a:moveTo>
                  <a:lnTo>
                    <a:pt x="13990" y="489344"/>
                  </a:lnTo>
                  <a:lnTo>
                    <a:pt x="27980" y="489310"/>
                  </a:lnTo>
                  <a:lnTo>
                    <a:pt x="41970" y="489270"/>
                  </a:lnTo>
                  <a:lnTo>
                    <a:pt x="55960" y="489224"/>
                  </a:lnTo>
                  <a:lnTo>
                    <a:pt x="69950" y="489169"/>
                  </a:lnTo>
                  <a:lnTo>
                    <a:pt x="83940" y="489104"/>
                  </a:lnTo>
                  <a:lnTo>
                    <a:pt x="97930" y="489028"/>
                  </a:lnTo>
                  <a:lnTo>
                    <a:pt x="111920" y="488939"/>
                  </a:lnTo>
                  <a:lnTo>
                    <a:pt x="125910" y="488834"/>
                  </a:lnTo>
                  <a:lnTo>
                    <a:pt x="139900" y="488711"/>
                  </a:lnTo>
                  <a:lnTo>
                    <a:pt x="153891" y="488567"/>
                  </a:lnTo>
                  <a:lnTo>
                    <a:pt x="167881" y="488397"/>
                  </a:lnTo>
                  <a:lnTo>
                    <a:pt x="181871" y="488198"/>
                  </a:lnTo>
                  <a:lnTo>
                    <a:pt x="195861" y="487964"/>
                  </a:lnTo>
                  <a:lnTo>
                    <a:pt x="209851" y="487689"/>
                  </a:lnTo>
                  <a:lnTo>
                    <a:pt x="223841" y="487366"/>
                  </a:lnTo>
                  <a:lnTo>
                    <a:pt x="237831" y="486987"/>
                  </a:lnTo>
                  <a:lnTo>
                    <a:pt x="251821" y="486543"/>
                  </a:lnTo>
                  <a:lnTo>
                    <a:pt x="265811" y="486021"/>
                  </a:lnTo>
                  <a:lnTo>
                    <a:pt x="279801" y="485410"/>
                  </a:lnTo>
                  <a:lnTo>
                    <a:pt x="293791" y="484693"/>
                  </a:lnTo>
                  <a:lnTo>
                    <a:pt x="307782" y="483853"/>
                  </a:lnTo>
                  <a:lnTo>
                    <a:pt x="321772" y="482869"/>
                  </a:lnTo>
                  <a:lnTo>
                    <a:pt x="335762" y="481719"/>
                  </a:lnTo>
                  <a:lnTo>
                    <a:pt x="349752" y="480373"/>
                  </a:lnTo>
                  <a:lnTo>
                    <a:pt x="363742" y="478801"/>
                  </a:lnTo>
                  <a:lnTo>
                    <a:pt x="377732" y="476966"/>
                  </a:lnTo>
                  <a:lnTo>
                    <a:pt x="391722" y="474827"/>
                  </a:lnTo>
                  <a:lnTo>
                    <a:pt x="405712" y="472337"/>
                  </a:lnTo>
                  <a:lnTo>
                    <a:pt x="419702" y="469444"/>
                  </a:lnTo>
                  <a:lnTo>
                    <a:pt x="433692" y="466088"/>
                  </a:lnTo>
                  <a:lnTo>
                    <a:pt x="447682" y="462204"/>
                  </a:lnTo>
                  <a:lnTo>
                    <a:pt x="461673" y="457721"/>
                  </a:lnTo>
                  <a:lnTo>
                    <a:pt x="475663" y="452562"/>
                  </a:lnTo>
                  <a:lnTo>
                    <a:pt x="489653" y="446644"/>
                  </a:lnTo>
                  <a:lnTo>
                    <a:pt x="503643" y="439884"/>
                  </a:lnTo>
                  <a:lnTo>
                    <a:pt x="517633" y="432194"/>
                  </a:lnTo>
                  <a:lnTo>
                    <a:pt x="531623" y="423492"/>
                  </a:lnTo>
                  <a:lnTo>
                    <a:pt x="545613" y="413701"/>
                  </a:lnTo>
                  <a:lnTo>
                    <a:pt x="559603" y="402756"/>
                  </a:lnTo>
                  <a:lnTo>
                    <a:pt x="573593" y="390609"/>
                  </a:lnTo>
                  <a:lnTo>
                    <a:pt x="587583" y="377236"/>
                  </a:lnTo>
                  <a:lnTo>
                    <a:pt x="601574" y="362642"/>
                  </a:lnTo>
                  <a:lnTo>
                    <a:pt x="615564" y="346868"/>
                  </a:lnTo>
                  <a:lnTo>
                    <a:pt x="629554" y="329995"/>
                  </a:lnTo>
                  <a:lnTo>
                    <a:pt x="643544" y="312148"/>
                  </a:lnTo>
                  <a:lnTo>
                    <a:pt x="657534" y="293489"/>
                  </a:lnTo>
                  <a:lnTo>
                    <a:pt x="671524" y="274221"/>
                  </a:lnTo>
                  <a:lnTo>
                    <a:pt x="685514" y="254574"/>
                  </a:lnTo>
                  <a:lnTo>
                    <a:pt x="699504" y="234799"/>
                  </a:lnTo>
                  <a:lnTo>
                    <a:pt x="713494" y="215152"/>
                  </a:lnTo>
                  <a:lnTo>
                    <a:pt x="727484" y="195883"/>
                  </a:lnTo>
                  <a:lnTo>
                    <a:pt x="741474" y="177225"/>
                  </a:lnTo>
                  <a:lnTo>
                    <a:pt x="755465" y="159377"/>
                  </a:lnTo>
                  <a:lnTo>
                    <a:pt x="769455" y="142505"/>
                  </a:lnTo>
                  <a:lnTo>
                    <a:pt x="783445" y="126731"/>
                  </a:lnTo>
                  <a:lnTo>
                    <a:pt x="797435" y="112137"/>
                  </a:lnTo>
                  <a:lnTo>
                    <a:pt x="811425" y="98763"/>
                  </a:lnTo>
                  <a:lnTo>
                    <a:pt x="825415" y="86616"/>
                  </a:lnTo>
                  <a:lnTo>
                    <a:pt x="839405" y="75671"/>
                  </a:lnTo>
                  <a:lnTo>
                    <a:pt x="853395" y="65880"/>
                  </a:lnTo>
                  <a:lnTo>
                    <a:pt x="867385" y="57178"/>
                  </a:lnTo>
                  <a:lnTo>
                    <a:pt x="881375" y="49489"/>
                  </a:lnTo>
                  <a:lnTo>
                    <a:pt x="895365" y="42728"/>
                  </a:lnTo>
                  <a:lnTo>
                    <a:pt x="909356" y="36810"/>
                  </a:lnTo>
                  <a:lnTo>
                    <a:pt x="923346" y="31651"/>
                  </a:lnTo>
                  <a:lnTo>
                    <a:pt x="937336" y="27168"/>
                  </a:lnTo>
                  <a:lnTo>
                    <a:pt x="951326" y="23284"/>
                  </a:lnTo>
                  <a:lnTo>
                    <a:pt x="965316" y="19929"/>
                  </a:lnTo>
                  <a:lnTo>
                    <a:pt x="979306" y="17035"/>
                  </a:lnTo>
                  <a:lnTo>
                    <a:pt x="993296" y="14546"/>
                  </a:lnTo>
                  <a:lnTo>
                    <a:pt x="1007286" y="12407"/>
                  </a:lnTo>
                  <a:lnTo>
                    <a:pt x="1021276" y="10572"/>
                  </a:lnTo>
                  <a:lnTo>
                    <a:pt x="1035266" y="9000"/>
                  </a:lnTo>
                  <a:lnTo>
                    <a:pt x="1049256" y="7654"/>
                  </a:lnTo>
                  <a:lnTo>
                    <a:pt x="1063247" y="6503"/>
                  </a:lnTo>
                  <a:lnTo>
                    <a:pt x="1077237" y="5519"/>
                  </a:lnTo>
                  <a:lnTo>
                    <a:pt x="1091227" y="4680"/>
                  </a:lnTo>
                  <a:lnTo>
                    <a:pt x="1105217" y="3963"/>
                  </a:lnTo>
                  <a:lnTo>
                    <a:pt x="1119207" y="3351"/>
                  </a:lnTo>
                  <a:lnTo>
                    <a:pt x="1133197" y="2830"/>
                  </a:lnTo>
                  <a:lnTo>
                    <a:pt x="1147187" y="2385"/>
                  </a:lnTo>
                  <a:lnTo>
                    <a:pt x="1161177" y="2006"/>
                  </a:lnTo>
                  <a:lnTo>
                    <a:pt x="1175167" y="1684"/>
                  </a:lnTo>
                  <a:lnTo>
                    <a:pt x="1189157" y="1409"/>
                  </a:lnTo>
                  <a:lnTo>
                    <a:pt x="1203148" y="1174"/>
                  </a:lnTo>
                  <a:lnTo>
                    <a:pt x="1217138" y="975"/>
                  </a:lnTo>
                  <a:lnTo>
                    <a:pt x="1231128" y="805"/>
                  </a:lnTo>
                  <a:lnTo>
                    <a:pt x="1245118" y="661"/>
                  </a:lnTo>
                  <a:lnTo>
                    <a:pt x="1259108" y="538"/>
                  </a:lnTo>
                  <a:lnTo>
                    <a:pt x="1273098" y="433"/>
                  </a:lnTo>
                  <a:lnTo>
                    <a:pt x="1287088" y="344"/>
                  </a:lnTo>
                  <a:lnTo>
                    <a:pt x="1301078" y="268"/>
                  </a:lnTo>
                  <a:lnTo>
                    <a:pt x="1315068" y="204"/>
                  </a:lnTo>
                  <a:lnTo>
                    <a:pt x="1329058" y="149"/>
                  </a:lnTo>
                  <a:lnTo>
                    <a:pt x="1343048" y="102"/>
                  </a:lnTo>
                  <a:lnTo>
                    <a:pt x="1357039" y="62"/>
                  </a:lnTo>
                  <a:lnTo>
                    <a:pt x="1371029" y="28"/>
                  </a:lnTo>
                  <a:lnTo>
                    <a:pt x="1385019" y="0"/>
                  </a:lnTo>
                  <a:lnTo>
                    <a:pt x="1385019" y="0"/>
                  </a:lnTo>
                  <a:lnTo>
                    <a:pt x="1399009" y="28"/>
                  </a:lnTo>
                  <a:lnTo>
                    <a:pt x="1412999" y="62"/>
                  </a:lnTo>
                  <a:lnTo>
                    <a:pt x="1426989" y="102"/>
                  </a:lnTo>
                  <a:lnTo>
                    <a:pt x="1440979" y="149"/>
                  </a:lnTo>
                  <a:lnTo>
                    <a:pt x="1454969" y="204"/>
                  </a:lnTo>
                  <a:lnTo>
                    <a:pt x="1468959" y="268"/>
                  </a:lnTo>
                  <a:lnTo>
                    <a:pt x="1482949" y="344"/>
                  </a:lnTo>
                  <a:lnTo>
                    <a:pt x="1496939" y="433"/>
                  </a:lnTo>
                  <a:lnTo>
                    <a:pt x="1510930" y="538"/>
                  </a:lnTo>
                  <a:lnTo>
                    <a:pt x="1524920" y="661"/>
                  </a:lnTo>
                  <a:lnTo>
                    <a:pt x="1538910" y="805"/>
                  </a:lnTo>
                  <a:lnTo>
                    <a:pt x="1552900" y="975"/>
                  </a:lnTo>
                  <a:lnTo>
                    <a:pt x="1566890" y="1174"/>
                  </a:lnTo>
                  <a:lnTo>
                    <a:pt x="1580880" y="1409"/>
                  </a:lnTo>
                  <a:lnTo>
                    <a:pt x="1594870" y="1684"/>
                  </a:lnTo>
                  <a:lnTo>
                    <a:pt x="1608860" y="2006"/>
                  </a:lnTo>
                  <a:lnTo>
                    <a:pt x="1622850" y="2385"/>
                  </a:lnTo>
                  <a:lnTo>
                    <a:pt x="1636840" y="2830"/>
                  </a:lnTo>
                  <a:lnTo>
                    <a:pt x="1650830" y="3351"/>
                  </a:lnTo>
                  <a:lnTo>
                    <a:pt x="1664821" y="3963"/>
                  </a:lnTo>
                  <a:lnTo>
                    <a:pt x="1678811" y="4680"/>
                  </a:lnTo>
                  <a:lnTo>
                    <a:pt x="1692801" y="5519"/>
                  </a:lnTo>
                  <a:lnTo>
                    <a:pt x="1706791" y="6503"/>
                  </a:lnTo>
                  <a:lnTo>
                    <a:pt x="1720781" y="7654"/>
                  </a:lnTo>
                  <a:lnTo>
                    <a:pt x="1734771" y="9000"/>
                  </a:lnTo>
                  <a:lnTo>
                    <a:pt x="1748761" y="10572"/>
                  </a:lnTo>
                  <a:lnTo>
                    <a:pt x="1762751" y="12407"/>
                  </a:lnTo>
                  <a:lnTo>
                    <a:pt x="1776741" y="14546"/>
                  </a:lnTo>
                  <a:lnTo>
                    <a:pt x="1790731" y="17035"/>
                  </a:lnTo>
                  <a:lnTo>
                    <a:pt x="1804722" y="19929"/>
                  </a:lnTo>
                  <a:lnTo>
                    <a:pt x="1818712" y="23284"/>
                  </a:lnTo>
                  <a:lnTo>
                    <a:pt x="1832702" y="27168"/>
                  </a:lnTo>
                  <a:lnTo>
                    <a:pt x="1846692" y="31651"/>
                  </a:lnTo>
                  <a:lnTo>
                    <a:pt x="1860682" y="36810"/>
                  </a:lnTo>
                  <a:lnTo>
                    <a:pt x="1874672" y="42728"/>
                  </a:lnTo>
                  <a:lnTo>
                    <a:pt x="1888662" y="49489"/>
                  </a:lnTo>
                  <a:lnTo>
                    <a:pt x="1902652" y="57178"/>
                  </a:lnTo>
                  <a:lnTo>
                    <a:pt x="1916642" y="65880"/>
                  </a:lnTo>
                  <a:lnTo>
                    <a:pt x="1930632" y="75671"/>
                  </a:lnTo>
                  <a:lnTo>
                    <a:pt x="1944622" y="86616"/>
                  </a:lnTo>
                  <a:lnTo>
                    <a:pt x="1958613" y="98763"/>
                  </a:lnTo>
                  <a:lnTo>
                    <a:pt x="1972603" y="112137"/>
                  </a:lnTo>
                  <a:lnTo>
                    <a:pt x="1986593" y="126731"/>
                  </a:lnTo>
                  <a:lnTo>
                    <a:pt x="2000583" y="142505"/>
                  </a:lnTo>
                  <a:lnTo>
                    <a:pt x="2014573" y="159377"/>
                  </a:lnTo>
                  <a:lnTo>
                    <a:pt x="2028563" y="177225"/>
                  </a:lnTo>
                  <a:lnTo>
                    <a:pt x="2042553" y="195883"/>
                  </a:lnTo>
                  <a:lnTo>
                    <a:pt x="2056543" y="215152"/>
                  </a:lnTo>
                  <a:lnTo>
                    <a:pt x="2070533" y="234799"/>
                  </a:lnTo>
                  <a:lnTo>
                    <a:pt x="2084523" y="254574"/>
                  </a:lnTo>
                  <a:lnTo>
                    <a:pt x="2098513" y="274221"/>
                  </a:lnTo>
                  <a:lnTo>
                    <a:pt x="2112504" y="293489"/>
                  </a:lnTo>
                  <a:lnTo>
                    <a:pt x="2126494" y="312148"/>
                  </a:lnTo>
                  <a:lnTo>
                    <a:pt x="2140484" y="329995"/>
                  </a:lnTo>
                  <a:lnTo>
                    <a:pt x="2154474" y="346868"/>
                  </a:lnTo>
                  <a:lnTo>
                    <a:pt x="2168464" y="362642"/>
                  </a:lnTo>
                  <a:lnTo>
                    <a:pt x="2182454" y="377236"/>
                  </a:lnTo>
                  <a:lnTo>
                    <a:pt x="2196444" y="390609"/>
                  </a:lnTo>
                  <a:lnTo>
                    <a:pt x="2210434" y="402756"/>
                  </a:lnTo>
                  <a:lnTo>
                    <a:pt x="2224424" y="413701"/>
                  </a:lnTo>
                  <a:lnTo>
                    <a:pt x="2238414" y="423492"/>
                  </a:lnTo>
                  <a:lnTo>
                    <a:pt x="2252404" y="432194"/>
                  </a:lnTo>
                  <a:lnTo>
                    <a:pt x="2266395" y="439884"/>
                  </a:lnTo>
                  <a:lnTo>
                    <a:pt x="2280385" y="446644"/>
                  </a:lnTo>
                  <a:lnTo>
                    <a:pt x="2294375" y="452562"/>
                  </a:lnTo>
                  <a:lnTo>
                    <a:pt x="2308365" y="457721"/>
                  </a:lnTo>
                  <a:lnTo>
                    <a:pt x="2322355" y="462204"/>
                  </a:lnTo>
                  <a:lnTo>
                    <a:pt x="2336345" y="466088"/>
                  </a:lnTo>
                  <a:lnTo>
                    <a:pt x="2350335" y="469444"/>
                  </a:lnTo>
                  <a:lnTo>
                    <a:pt x="2364325" y="472337"/>
                  </a:lnTo>
                  <a:lnTo>
                    <a:pt x="2378315" y="474827"/>
                  </a:lnTo>
                  <a:lnTo>
                    <a:pt x="2392305" y="476966"/>
                  </a:lnTo>
                  <a:lnTo>
                    <a:pt x="2406296" y="478801"/>
                  </a:lnTo>
                  <a:lnTo>
                    <a:pt x="2420286" y="480373"/>
                  </a:lnTo>
                  <a:lnTo>
                    <a:pt x="2434276" y="481719"/>
                  </a:lnTo>
                  <a:lnTo>
                    <a:pt x="2448266" y="482869"/>
                  </a:lnTo>
                  <a:lnTo>
                    <a:pt x="2462256" y="483853"/>
                  </a:lnTo>
                  <a:lnTo>
                    <a:pt x="2476246" y="484693"/>
                  </a:lnTo>
                  <a:lnTo>
                    <a:pt x="2490236" y="485410"/>
                  </a:lnTo>
                  <a:lnTo>
                    <a:pt x="2504226" y="486021"/>
                  </a:lnTo>
                  <a:lnTo>
                    <a:pt x="2518216" y="486543"/>
                  </a:lnTo>
                  <a:lnTo>
                    <a:pt x="2532206" y="486987"/>
                  </a:lnTo>
                  <a:lnTo>
                    <a:pt x="2546196" y="487366"/>
                  </a:lnTo>
                  <a:lnTo>
                    <a:pt x="2560187" y="487689"/>
                  </a:lnTo>
                  <a:lnTo>
                    <a:pt x="2574177" y="487964"/>
                  </a:lnTo>
                  <a:lnTo>
                    <a:pt x="2588167" y="488198"/>
                  </a:lnTo>
                  <a:lnTo>
                    <a:pt x="2602157" y="488397"/>
                  </a:lnTo>
                  <a:lnTo>
                    <a:pt x="2616147" y="488567"/>
                  </a:lnTo>
                  <a:lnTo>
                    <a:pt x="2630137" y="488711"/>
                  </a:lnTo>
                  <a:lnTo>
                    <a:pt x="2644127" y="488834"/>
                  </a:lnTo>
                  <a:lnTo>
                    <a:pt x="2658117" y="488939"/>
                  </a:lnTo>
                  <a:lnTo>
                    <a:pt x="2672107" y="489028"/>
                  </a:lnTo>
                  <a:lnTo>
                    <a:pt x="2686097" y="489104"/>
                  </a:lnTo>
                  <a:lnTo>
                    <a:pt x="2700087" y="489169"/>
                  </a:lnTo>
                  <a:lnTo>
                    <a:pt x="2714078" y="489224"/>
                  </a:lnTo>
                  <a:lnTo>
                    <a:pt x="2728068" y="489270"/>
                  </a:lnTo>
                  <a:lnTo>
                    <a:pt x="2742058" y="489310"/>
                  </a:lnTo>
                  <a:lnTo>
                    <a:pt x="2756048" y="489344"/>
                  </a:lnTo>
                  <a:lnTo>
                    <a:pt x="2770038" y="489373"/>
                  </a:lnTo>
                  <a:lnTo>
                    <a:pt x="2770038" y="489783"/>
                  </a:lnTo>
                  <a:lnTo>
                    <a:pt x="2784028" y="489827"/>
                  </a:lnTo>
                  <a:lnTo>
                    <a:pt x="2798018" y="489877"/>
                  </a:lnTo>
                  <a:lnTo>
                    <a:pt x="2812008" y="489937"/>
                  </a:lnTo>
                  <a:lnTo>
                    <a:pt x="2825998" y="490007"/>
                  </a:lnTo>
                  <a:lnTo>
                    <a:pt x="2839988" y="490089"/>
                  </a:lnTo>
                  <a:lnTo>
                    <a:pt x="2853978" y="490186"/>
                  </a:lnTo>
                  <a:lnTo>
                    <a:pt x="2867969" y="490300"/>
                  </a:lnTo>
                  <a:lnTo>
                    <a:pt x="2881959" y="490434"/>
                  </a:lnTo>
                  <a:lnTo>
                    <a:pt x="2895949" y="490591"/>
                  </a:lnTo>
                  <a:lnTo>
                    <a:pt x="2909939" y="490775"/>
                  </a:lnTo>
                  <a:lnTo>
                    <a:pt x="2923929" y="490992"/>
                  </a:lnTo>
                  <a:lnTo>
                    <a:pt x="2937919" y="491247"/>
                  </a:lnTo>
                  <a:lnTo>
                    <a:pt x="2951909" y="491546"/>
                  </a:lnTo>
                  <a:lnTo>
                    <a:pt x="2965899" y="491897"/>
                  </a:lnTo>
                  <a:lnTo>
                    <a:pt x="2979889" y="492309"/>
                  </a:lnTo>
                  <a:lnTo>
                    <a:pt x="2993879" y="492794"/>
                  </a:lnTo>
                  <a:lnTo>
                    <a:pt x="3007870" y="493362"/>
                  </a:lnTo>
                  <a:lnTo>
                    <a:pt x="3021860" y="494029"/>
                  </a:lnTo>
                  <a:lnTo>
                    <a:pt x="3035850" y="494811"/>
                  </a:lnTo>
                  <a:lnTo>
                    <a:pt x="3049840" y="495728"/>
                  </a:lnTo>
                  <a:lnTo>
                    <a:pt x="3063830" y="496803"/>
                  </a:lnTo>
                  <a:lnTo>
                    <a:pt x="3077820" y="498063"/>
                  </a:lnTo>
                  <a:lnTo>
                    <a:pt x="3091810" y="499538"/>
                  </a:lnTo>
                  <a:lnTo>
                    <a:pt x="3105800" y="501265"/>
                  </a:lnTo>
                  <a:lnTo>
                    <a:pt x="3119790" y="503283"/>
                  </a:lnTo>
                  <a:lnTo>
                    <a:pt x="3133780" y="505642"/>
                  </a:lnTo>
                  <a:lnTo>
                    <a:pt x="3147770" y="508394"/>
                  </a:lnTo>
                  <a:lnTo>
                    <a:pt x="3161761" y="511602"/>
                  </a:lnTo>
                  <a:lnTo>
                    <a:pt x="3175751" y="515337"/>
                  </a:lnTo>
                  <a:lnTo>
                    <a:pt x="3189741" y="519677"/>
                  </a:lnTo>
                  <a:lnTo>
                    <a:pt x="3203731" y="524711"/>
                  </a:lnTo>
                  <a:lnTo>
                    <a:pt x="3217721" y="530536"/>
                  </a:lnTo>
                  <a:lnTo>
                    <a:pt x="3231711" y="537260"/>
                  </a:lnTo>
                  <a:lnTo>
                    <a:pt x="3245701" y="544999"/>
                  </a:lnTo>
                  <a:lnTo>
                    <a:pt x="3259691" y="553876"/>
                  </a:lnTo>
                  <a:lnTo>
                    <a:pt x="3273681" y="564017"/>
                  </a:lnTo>
                  <a:lnTo>
                    <a:pt x="3287671" y="575552"/>
                  </a:lnTo>
                  <a:lnTo>
                    <a:pt x="3301661" y="588605"/>
                  </a:lnTo>
                  <a:lnTo>
                    <a:pt x="3315652" y="603291"/>
                  </a:lnTo>
                  <a:lnTo>
                    <a:pt x="3329642" y="619708"/>
                  </a:lnTo>
                  <a:lnTo>
                    <a:pt x="3343632" y="637929"/>
                  </a:lnTo>
                  <a:lnTo>
                    <a:pt x="3357622" y="657989"/>
                  </a:lnTo>
                  <a:lnTo>
                    <a:pt x="3371612" y="679880"/>
                  </a:lnTo>
                  <a:lnTo>
                    <a:pt x="3385602" y="703541"/>
                  </a:lnTo>
                  <a:lnTo>
                    <a:pt x="3399592" y="728849"/>
                  </a:lnTo>
                  <a:lnTo>
                    <a:pt x="3413582" y="755621"/>
                  </a:lnTo>
                  <a:lnTo>
                    <a:pt x="3427572" y="783609"/>
                  </a:lnTo>
                  <a:lnTo>
                    <a:pt x="3441562" y="812512"/>
                  </a:lnTo>
                  <a:lnTo>
                    <a:pt x="3455552" y="841982"/>
                  </a:lnTo>
                  <a:lnTo>
                    <a:pt x="3469543" y="871645"/>
                  </a:lnTo>
                  <a:lnTo>
                    <a:pt x="3483533" y="901115"/>
                  </a:lnTo>
                  <a:lnTo>
                    <a:pt x="3497523" y="930017"/>
                  </a:lnTo>
                  <a:lnTo>
                    <a:pt x="3511513" y="958006"/>
                  </a:lnTo>
                  <a:lnTo>
                    <a:pt x="3525503" y="984777"/>
                  </a:lnTo>
                  <a:lnTo>
                    <a:pt x="3539493" y="1010086"/>
                  </a:lnTo>
                  <a:lnTo>
                    <a:pt x="3553483" y="1033746"/>
                  </a:lnTo>
                  <a:lnTo>
                    <a:pt x="3567473" y="1055638"/>
                  </a:lnTo>
                  <a:lnTo>
                    <a:pt x="3581463" y="1075698"/>
                  </a:lnTo>
                  <a:lnTo>
                    <a:pt x="3595453" y="1093918"/>
                  </a:lnTo>
                  <a:lnTo>
                    <a:pt x="3609444" y="1110336"/>
                  </a:lnTo>
                  <a:lnTo>
                    <a:pt x="3623434" y="1125022"/>
                  </a:lnTo>
                  <a:lnTo>
                    <a:pt x="3637424" y="1138075"/>
                  </a:lnTo>
                  <a:lnTo>
                    <a:pt x="3651414" y="1149610"/>
                  </a:lnTo>
                  <a:lnTo>
                    <a:pt x="3665404" y="1159751"/>
                  </a:lnTo>
                  <a:lnTo>
                    <a:pt x="3679394" y="1168627"/>
                  </a:lnTo>
                  <a:lnTo>
                    <a:pt x="3693384" y="1176366"/>
                  </a:lnTo>
                  <a:lnTo>
                    <a:pt x="3707374" y="1183091"/>
                  </a:lnTo>
                  <a:lnTo>
                    <a:pt x="3721364" y="1188916"/>
                  </a:lnTo>
                  <a:lnTo>
                    <a:pt x="3735354" y="1193950"/>
                  </a:lnTo>
                  <a:lnTo>
                    <a:pt x="3749344" y="1198290"/>
                  </a:lnTo>
                  <a:lnTo>
                    <a:pt x="3763335" y="1202024"/>
                  </a:lnTo>
                  <a:lnTo>
                    <a:pt x="3777325" y="1205232"/>
                  </a:lnTo>
                  <a:lnTo>
                    <a:pt x="3791315" y="1207985"/>
                  </a:lnTo>
                  <a:lnTo>
                    <a:pt x="3805305" y="1210343"/>
                  </a:lnTo>
                  <a:lnTo>
                    <a:pt x="3819295" y="1212362"/>
                  </a:lnTo>
                  <a:lnTo>
                    <a:pt x="3833285" y="1214088"/>
                  </a:lnTo>
                  <a:lnTo>
                    <a:pt x="3847275" y="1215563"/>
                  </a:lnTo>
                  <a:lnTo>
                    <a:pt x="3861265" y="1216823"/>
                  </a:lnTo>
                  <a:lnTo>
                    <a:pt x="3875255" y="1217898"/>
                  </a:lnTo>
                  <a:lnTo>
                    <a:pt x="3889245" y="1218816"/>
                  </a:lnTo>
                  <a:lnTo>
                    <a:pt x="3903235" y="1219598"/>
                  </a:lnTo>
                  <a:lnTo>
                    <a:pt x="3917226" y="1220265"/>
                  </a:lnTo>
                  <a:lnTo>
                    <a:pt x="3931216" y="1220833"/>
                  </a:lnTo>
                  <a:lnTo>
                    <a:pt x="3945206" y="1221317"/>
                  </a:lnTo>
                  <a:lnTo>
                    <a:pt x="3959196" y="1221730"/>
                  </a:lnTo>
                  <a:lnTo>
                    <a:pt x="3973186" y="1222081"/>
                  </a:lnTo>
                  <a:lnTo>
                    <a:pt x="3987176" y="1222380"/>
                  </a:lnTo>
                  <a:lnTo>
                    <a:pt x="4001166" y="1222635"/>
                  </a:lnTo>
                  <a:lnTo>
                    <a:pt x="4015156" y="1222851"/>
                  </a:lnTo>
                  <a:lnTo>
                    <a:pt x="4029146" y="1223036"/>
                  </a:lnTo>
                  <a:lnTo>
                    <a:pt x="4043136" y="1223193"/>
                  </a:lnTo>
                  <a:lnTo>
                    <a:pt x="4057126" y="1223327"/>
                  </a:lnTo>
                  <a:lnTo>
                    <a:pt x="4071117" y="1223440"/>
                  </a:lnTo>
                  <a:lnTo>
                    <a:pt x="4085107" y="1223537"/>
                  </a:lnTo>
                  <a:lnTo>
                    <a:pt x="4099097" y="1223620"/>
                  </a:lnTo>
                  <a:lnTo>
                    <a:pt x="4113087" y="1223690"/>
                  </a:lnTo>
                  <a:lnTo>
                    <a:pt x="4127077" y="1223749"/>
                  </a:lnTo>
                  <a:lnTo>
                    <a:pt x="4141067" y="1223800"/>
                  </a:lnTo>
                  <a:lnTo>
                    <a:pt x="4155057" y="1223843"/>
                  </a:lnTo>
                </a:path>
              </a:pathLst>
            </a:custGeom>
            <a:ln w="40651" cap="flat">
              <a:solidFill>
                <a:srgbClr val="D3D3D3">
                  <a:alpha val="100000"/>
                </a:srgbClr>
              </a:solidFill>
              <a:prstDash val="solid"/>
              <a:round/>
            </a:ln>
          </p:spPr>
          <p:txBody>
            <a:bodyPr/>
            <a:lstStyle/>
            <a:p/>
          </p:txBody>
        </p:sp>
        <p:sp>
          <p:nvSpPr>
            <p:cNvPr id="45" name="pl45"/>
            <p:cNvSpPr/>
            <p:nvPr/>
          </p:nvSpPr>
          <p:spPr>
            <a:xfrm>
              <a:off x="2737948" y="905479"/>
              <a:ext cx="4155057" cy="1223843"/>
            </a:xfrm>
            <a:custGeom>
              <a:avLst/>
              <a:pathLst>
                <a:path w="4155057" h="1223843">
                  <a:moveTo>
                    <a:pt x="0" y="734306"/>
                  </a:moveTo>
                  <a:lnTo>
                    <a:pt x="13990" y="734335"/>
                  </a:lnTo>
                  <a:lnTo>
                    <a:pt x="27980" y="734368"/>
                  </a:lnTo>
                  <a:lnTo>
                    <a:pt x="41970" y="734408"/>
                  </a:lnTo>
                  <a:lnTo>
                    <a:pt x="55960" y="734455"/>
                  </a:lnTo>
                  <a:lnTo>
                    <a:pt x="69950" y="734510"/>
                  </a:lnTo>
                  <a:lnTo>
                    <a:pt x="83940" y="734574"/>
                  </a:lnTo>
                  <a:lnTo>
                    <a:pt x="97930" y="734650"/>
                  </a:lnTo>
                  <a:lnTo>
                    <a:pt x="111920" y="734739"/>
                  </a:lnTo>
                  <a:lnTo>
                    <a:pt x="125910" y="734844"/>
                  </a:lnTo>
                  <a:lnTo>
                    <a:pt x="139900" y="734967"/>
                  </a:lnTo>
                  <a:lnTo>
                    <a:pt x="153891" y="735112"/>
                  </a:lnTo>
                  <a:lnTo>
                    <a:pt x="167881" y="735281"/>
                  </a:lnTo>
                  <a:lnTo>
                    <a:pt x="181871" y="735481"/>
                  </a:lnTo>
                  <a:lnTo>
                    <a:pt x="195861" y="735715"/>
                  </a:lnTo>
                  <a:lnTo>
                    <a:pt x="209851" y="735990"/>
                  </a:lnTo>
                  <a:lnTo>
                    <a:pt x="223841" y="736313"/>
                  </a:lnTo>
                  <a:lnTo>
                    <a:pt x="237831" y="736691"/>
                  </a:lnTo>
                  <a:lnTo>
                    <a:pt x="251821" y="737136"/>
                  </a:lnTo>
                  <a:lnTo>
                    <a:pt x="265811" y="737657"/>
                  </a:lnTo>
                  <a:lnTo>
                    <a:pt x="279801" y="738269"/>
                  </a:lnTo>
                  <a:lnTo>
                    <a:pt x="293791" y="738986"/>
                  </a:lnTo>
                  <a:lnTo>
                    <a:pt x="307782" y="739826"/>
                  </a:lnTo>
                  <a:lnTo>
                    <a:pt x="321772" y="740809"/>
                  </a:lnTo>
                  <a:lnTo>
                    <a:pt x="335762" y="741960"/>
                  </a:lnTo>
                  <a:lnTo>
                    <a:pt x="349752" y="743306"/>
                  </a:lnTo>
                  <a:lnTo>
                    <a:pt x="363742" y="744878"/>
                  </a:lnTo>
                  <a:lnTo>
                    <a:pt x="377732" y="746713"/>
                  </a:lnTo>
                  <a:lnTo>
                    <a:pt x="391722" y="748852"/>
                  </a:lnTo>
                  <a:lnTo>
                    <a:pt x="405712" y="751342"/>
                  </a:lnTo>
                  <a:lnTo>
                    <a:pt x="419702" y="754235"/>
                  </a:lnTo>
                  <a:lnTo>
                    <a:pt x="433692" y="757591"/>
                  </a:lnTo>
                  <a:lnTo>
                    <a:pt x="447682" y="761474"/>
                  </a:lnTo>
                  <a:lnTo>
                    <a:pt x="461673" y="765957"/>
                  </a:lnTo>
                  <a:lnTo>
                    <a:pt x="475663" y="771116"/>
                  </a:lnTo>
                  <a:lnTo>
                    <a:pt x="489653" y="777034"/>
                  </a:lnTo>
                  <a:lnTo>
                    <a:pt x="503643" y="783795"/>
                  </a:lnTo>
                  <a:lnTo>
                    <a:pt x="517633" y="791485"/>
                  </a:lnTo>
                  <a:lnTo>
                    <a:pt x="531623" y="800187"/>
                  </a:lnTo>
                  <a:lnTo>
                    <a:pt x="545613" y="809977"/>
                  </a:lnTo>
                  <a:lnTo>
                    <a:pt x="559603" y="820922"/>
                  </a:lnTo>
                  <a:lnTo>
                    <a:pt x="573593" y="833069"/>
                  </a:lnTo>
                  <a:lnTo>
                    <a:pt x="587583" y="846443"/>
                  </a:lnTo>
                  <a:lnTo>
                    <a:pt x="601574" y="861037"/>
                  </a:lnTo>
                  <a:lnTo>
                    <a:pt x="615564" y="876811"/>
                  </a:lnTo>
                  <a:lnTo>
                    <a:pt x="629554" y="893683"/>
                  </a:lnTo>
                  <a:lnTo>
                    <a:pt x="643544" y="911531"/>
                  </a:lnTo>
                  <a:lnTo>
                    <a:pt x="657534" y="930190"/>
                  </a:lnTo>
                  <a:lnTo>
                    <a:pt x="671524" y="949458"/>
                  </a:lnTo>
                  <a:lnTo>
                    <a:pt x="685514" y="969105"/>
                  </a:lnTo>
                  <a:lnTo>
                    <a:pt x="699504" y="988880"/>
                  </a:lnTo>
                  <a:lnTo>
                    <a:pt x="713494" y="1008527"/>
                  </a:lnTo>
                  <a:lnTo>
                    <a:pt x="727484" y="1027795"/>
                  </a:lnTo>
                  <a:lnTo>
                    <a:pt x="741474" y="1046454"/>
                  </a:lnTo>
                  <a:lnTo>
                    <a:pt x="755465" y="1064302"/>
                  </a:lnTo>
                  <a:lnTo>
                    <a:pt x="769455" y="1081174"/>
                  </a:lnTo>
                  <a:lnTo>
                    <a:pt x="783445" y="1096948"/>
                  </a:lnTo>
                  <a:lnTo>
                    <a:pt x="797435" y="1111542"/>
                  </a:lnTo>
                  <a:lnTo>
                    <a:pt x="811425" y="1124915"/>
                  </a:lnTo>
                  <a:lnTo>
                    <a:pt x="825415" y="1137062"/>
                  </a:lnTo>
                  <a:lnTo>
                    <a:pt x="839405" y="1148007"/>
                  </a:lnTo>
                  <a:lnTo>
                    <a:pt x="853395" y="1157798"/>
                  </a:lnTo>
                  <a:lnTo>
                    <a:pt x="867385" y="1166500"/>
                  </a:lnTo>
                  <a:lnTo>
                    <a:pt x="881375" y="1174190"/>
                  </a:lnTo>
                  <a:lnTo>
                    <a:pt x="895365" y="1180951"/>
                  </a:lnTo>
                  <a:lnTo>
                    <a:pt x="909356" y="1186868"/>
                  </a:lnTo>
                  <a:lnTo>
                    <a:pt x="923346" y="1192028"/>
                  </a:lnTo>
                  <a:lnTo>
                    <a:pt x="937336" y="1196511"/>
                  </a:lnTo>
                  <a:lnTo>
                    <a:pt x="951326" y="1200394"/>
                  </a:lnTo>
                  <a:lnTo>
                    <a:pt x="965316" y="1203750"/>
                  </a:lnTo>
                  <a:lnTo>
                    <a:pt x="979306" y="1206643"/>
                  </a:lnTo>
                  <a:lnTo>
                    <a:pt x="993296" y="1209133"/>
                  </a:lnTo>
                  <a:lnTo>
                    <a:pt x="1007286" y="1211272"/>
                  </a:lnTo>
                  <a:lnTo>
                    <a:pt x="1021276" y="1213107"/>
                  </a:lnTo>
                  <a:lnTo>
                    <a:pt x="1035266" y="1214679"/>
                  </a:lnTo>
                  <a:lnTo>
                    <a:pt x="1049256" y="1216025"/>
                  </a:lnTo>
                  <a:lnTo>
                    <a:pt x="1063247" y="1217176"/>
                  </a:lnTo>
                  <a:lnTo>
                    <a:pt x="1077237" y="1218159"/>
                  </a:lnTo>
                  <a:lnTo>
                    <a:pt x="1091227" y="1218999"/>
                  </a:lnTo>
                  <a:lnTo>
                    <a:pt x="1105217" y="1219716"/>
                  </a:lnTo>
                  <a:lnTo>
                    <a:pt x="1119207" y="1220327"/>
                  </a:lnTo>
                  <a:lnTo>
                    <a:pt x="1133197" y="1220849"/>
                  </a:lnTo>
                  <a:lnTo>
                    <a:pt x="1147187" y="1221293"/>
                  </a:lnTo>
                  <a:lnTo>
                    <a:pt x="1161177" y="1221672"/>
                  </a:lnTo>
                  <a:lnTo>
                    <a:pt x="1175167" y="1221995"/>
                  </a:lnTo>
                  <a:lnTo>
                    <a:pt x="1189157" y="1222270"/>
                  </a:lnTo>
                  <a:lnTo>
                    <a:pt x="1203148" y="1222504"/>
                  </a:lnTo>
                  <a:lnTo>
                    <a:pt x="1217138" y="1222703"/>
                  </a:lnTo>
                  <a:lnTo>
                    <a:pt x="1231128" y="1222873"/>
                  </a:lnTo>
                  <a:lnTo>
                    <a:pt x="1245118" y="1223018"/>
                  </a:lnTo>
                  <a:lnTo>
                    <a:pt x="1259108" y="1223141"/>
                  </a:lnTo>
                  <a:lnTo>
                    <a:pt x="1273098" y="1223245"/>
                  </a:lnTo>
                  <a:lnTo>
                    <a:pt x="1287088" y="1223335"/>
                  </a:lnTo>
                  <a:lnTo>
                    <a:pt x="1301078" y="1223410"/>
                  </a:lnTo>
                  <a:lnTo>
                    <a:pt x="1315068" y="1223475"/>
                  </a:lnTo>
                  <a:lnTo>
                    <a:pt x="1329058" y="1223530"/>
                  </a:lnTo>
                  <a:lnTo>
                    <a:pt x="1343048" y="1223577"/>
                  </a:lnTo>
                  <a:lnTo>
                    <a:pt x="1357039" y="1223616"/>
                  </a:lnTo>
                  <a:lnTo>
                    <a:pt x="1371029" y="1223650"/>
                  </a:lnTo>
                  <a:lnTo>
                    <a:pt x="1385019" y="1223679"/>
                  </a:lnTo>
                  <a:lnTo>
                    <a:pt x="1385019" y="1223843"/>
                  </a:lnTo>
                  <a:lnTo>
                    <a:pt x="1399009" y="1223843"/>
                  </a:lnTo>
                  <a:lnTo>
                    <a:pt x="1412999" y="1223843"/>
                  </a:lnTo>
                  <a:lnTo>
                    <a:pt x="1426989" y="1223843"/>
                  </a:lnTo>
                  <a:lnTo>
                    <a:pt x="1440979" y="1223843"/>
                  </a:lnTo>
                  <a:lnTo>
                    <a:pt x="1454969" y="1223843"/>
                  </a:lnTo>
                  <a:lnTo>
                    <a:pt x="1468959" y="1223843"/>
                  </a:lnTo>
                  <a:lnTo>
                    <a:pt x="1482949" y="1223843"/>
                  </a:lnTo>
                  <a:lnTo>
                    <a:pt x="1496939" y="1223843"/>
                  </a:lnTo>
                  <a:lnTo>
                    <a:pt x="1510930" y="1223843"/>
                  </a:lnTo>
                  <a:lnTo>
                    <a:pt x="1524920" y="1223843"/>
                  </a:lnTo>
                  <a:lnTo>
                    <a:pt x="1538910" y="1223843"/>
                  </a:lnTo>
                  <a:lnTo>
                    <a:pt x="1552900" y="1223843"/>
                  </a:lnTo>
                  <a:lnTo>
                    <a:pt x="1566890" y="1223843"/>
                  </a:lnTo>
                  <a:lnTo>
                    <a:pt x="1580880" y="1223843"/>
                  </a:lnTo>
                  <a:lnTo>
                    <a:pt x="1594870" y="1223843"/>
                  </a:lnTo>
                  <a:lnTo>
                    <a:pt x="1608860" y="1223843"/>
                  </a:lnTo>
                  <a:lnTo>
                    <a:pt x="1622850" y="1223843"/>
                  </a:lnTo>
                  <a:lnTo>
                    <a:pt x="1636840" y="1223843"/>
                  </a:lnTo>
                  <a:lnTo>
                    <a:pt x="1650830" y="1223843"/>
                  </a:lnTo>
                  <a:lnTo>
                    <a:pt x="1664821" y="1223843"/>
                  </a:lnTo>
                  <a:lnTo>
                    <a:pt x="1678811" y="1223843"/>
                  </a:lnTo>
                  <a:lnTo>
                    <a:pt x="1692801" y="1223843"/>
                  </a:lnTo>
                  <a:lnTo>
                    <a:pt x="1706791" y="1223843"/>
                  </a:lnTo>
                  <a:lnTo>
                    <a:pt x="1720781" y="1223843"/>
                  </a:lnTo>
                  <a:lnTo>
                    <a:pt x="1734771" y="1223843"/>
                  </a:lnTo>
                  <a:lnTo>
                    <a:pt x="1748761" y="1223843"/>
                  </a:lnTo>
                  <a:lnTo>
                    <a:pt x="1762751" y="1223843"/>
                  </a:lnTo>
                  <a:lnTo>
                    <a:pt x="1776741" y="1223843"/>
                  </a:lnTo>
                  <a:lnTo>
                    <a:pt x="1790731" y="1223843"/>
                  </a:lnTo>
                  <a:lnTo>
                    <a:pt x="1804722" y="1223843"/>
                  </a:lnTo>
                  <a:lnTo>
                    <a:pt x="1818712" y="1223843"/>
                  </a:lnTo>
                  <a:lnTo>
                    <a:pt x="1832702" y="1223843"/>
                  </a:lnTo>
                  <a:lnTo>
                    <a:pt x="1846692" y="1223843"/>
                  </a:lnTo>
                  <a:lnTo>
                    <a:pt x="1860682" y="1223843"/>
                  </a:lnTo>
                  <a:lnTo>
                    <a:pt x="1874672" y="1223843"/>
                  </a:lnTo>
                  <a:lnTo>
                    <a:pt x="1888662" y="1223843"/>
                  </a:lnTo>
                  <a:lnTo>
                    <a:pt x="1902652" y="1223843"/>
                  </a:lnTo>
                  <a:lnTo>
                    <a:pt x="1916642" y="1223843"/>
                  </a:lnTo>
                  <a:lnTo>
                    <a:pt x="1930632" y="1223843"/>
                  </a:lnTo>
                  <a:lnTo>
                    <a:pt x="1944622" y="1223843"/>
                  </a:lnTo>
                  <a:lnTo>
                    <a:pt x="1958613" y="1223843"/>
                  </a:lnTo>
                  <a:lnTo>
                    <a:pt x="1972603" y="1223843"/>
                  </a:lnTo>
                  <a:lnTo>
                    <a:pt x="1986593" y="1223843"/>
                  </a:lnTo>
                  <a:lnTo>
                    <a:pt x="2000583" y="1223843"/>
                  </a:lnTo>
                  <a:lnTo>
                    <a:pt x="2014573" y="1223843"/>
                  </a:lnTo>
                  <a:lnTo>
                    <a:pt x="2028563" y="1223843"/>
                  </a:lnTo>
                  <a:lnTo>
                    <a:pt x="2042553" y="1223843"/>
                  </a:lnTo>
                  <a:lnTo>
                    <a:pt x="2056543" y="1223843"/>
                  </a:lnTo>
                  <a:lnTo>
                    <a:pt x="2070533" y="1223843"/>
                  </a:lnTo>
                  <a:lnTo>
                    <a:pt x="2084523" y="1223843"/>
                  </a:lnTo>
                  <a:lnTo>
                    <a:pt x="2098513" y="1223843"/>
                  </a:lnTo>
                  <a:lnTo>
                    <a:pt x="2112504" y="1223843"/>
                  </a:lnTo>
                  <a:lnTo>
                    <a:pt x="2126494" y="1223843"/>
                  </a:lnTo>
                  <a:lnTo>
                    <a:pt x="2140484" y="1223843"/>
                  </a:lnTo>
                  <a:lnTo>
                    <a:pt x="2154474" y="1223843"/>
                  </a:lnTo>
                  <a:lnTo>
                    <a:pt x="2168464" y="1223843"/>
                  </a:lnTo>
                  <a:lnTo>
                    <a:pt x="2182454" y="1223843"/>
                  </a:lnTo>
                  <a:lnTo>
                    <a:pt x="2196444" y="1223843"/>
                  </a:lnTo>
                  <a:lnTo>
                    <a:pt x="2210434" y="1223843"/>
                  </a:lnTo>
                  <a:lnTo>
                    <a:pt x="2224424" y="1223843"/>
                  </a:lnTo>
                  <a:lnTo>
                    <a:pt x="2238414" y="1223843"/>
                  </a:lnTo>
                  <a:lnTo>
                    <a:pt x="2252404" y="1223843"/>
                  </a:lnTo>
                  <a:lnTo>
                    <a:pt x="2266395" y="1223843"/>
                  </a:lnTo>
                  <a:lnTo>
                    <a:pt x="2280385" y="1223843"/>
                  </a:lnTo>
                  <a:lnTo>
                    <a:pt x="2294375" y="1223843"/>
                  </a:lnTo>
                  <a:lnTo>
                    <a:pt x="2308365" y="1223843"/>
                  </a:lnTo>
                  <a:lnTo>
                    <a:pt x="2322355" y="1223843"/>
                  </a:lnTo>
                  <a:lnTo>
                    <a:pt x="2336345" y="1223843"/>
                  </a:lnTo>
                  <a:lnTo>
                    <a:pt x="2350335" y="1223843"/>
                  </a:lnTo>
                  <a:lnTo>
                    <a:pt x="2364325" y="1223843"/>
                  </a:lnTo>
                  <a:lnTo>
                    <a:pt x="2378315" y="1223843"/>
                  </a:lnTo>
                  <a:lnTo>
                    <a:pt x="2392305" y="1223843"/>
                  </a:lnTo>
                  <a:lnTo>
                    <a:pt x="2406296" y="1223843"/>
                  </a:lnTo>
                  <a:lnTo>
                    <a:pt x="2420286" y="1223843"/>
                  </a:lnTo>
                  <a:lnTo>
                    <a:pt x="2434276" y="1223843"/>
                  </a:lnTo>
                  <a:lnTo>
                    <a:pt x="2448266" y="1223843"/>
                  </a:lnTo>
                  <a:lnTo>
                    <a:pt x="2462256" y="1223843"/>
                  </a:lnTo>
                  <a:lnTo>
                    <a:pt x="2476246" y="1223843"/>
                  </a:lnTo>
                  <a:lnTo>
                    <a:pt x="2490236" y="1223843"/>
                  </a:lnTo>
                  <a:lnTo>
                    <a:pt x="2504226" y="1223843"/>
                  </a:lnTo>
                  <a:lnTo>
                    <a:pt x="2518216" y="1223843"/>
                  </a:lnTo>
                  <a:lnTo>
                    <a:pt x="2532206" y="1223843"/>
                  </a:lnTo>
                  <a:lnTo>
                    <a:pt x="2546196" y="1223843"/>
                  </a:lnTo>
                  <a:lnTo>
                    <a:pt x="2560187" y="1223843"/>
                  </a:lnTo>
                  <a:lnTo>
                    <a:pt x="2574177" y="1223843"/>
                  </a:lnTo>
                  <a:lnTo>
                    <a:pt x="2588167" y="1223843"/>
                  </a:lnTo>
                  <a:lnTo>
                    <a:pt x="2602157" y="1223843"/>
                  </a:lnTo>
                  <a:lnTo>
                    <a:pt x="2616147" y="1223843"/>
                  </a:lnTo>
                  <a:lnTo>
                    <a:pt x="2630137" y="1223843"/>
                  </a:lnTo>
                  <a:lnTo>
                    <a:pt x="2644127" y="1223843"/>
                  </a:lnTo>
                  <a:lnTo>
                    <a:pt x="2658117" y="1223843"/>
                  </a:lnTo>
                  <a:lnTo>
                    <a:pt x="2672107" y="1223843"/>
                  </a:lnTo>
                  <a:lnTo>
                    <a:pt x="2686097" y="1223843"/>
                  </a:lnTo>
                  <a:lnTo>
                    <a:pt x="2700087" y="1223843"/>
                  </a:lnTo>
                  <a:lnTo>
                    <a:pt x="2714078" y="1223843"/>
                  </a:lnTo>
                  <a:lnTo>
                    <a:pt x="2728068" y="1223843"/>
                  </a:lnTo>
                  <a:lnTo>
                    <a:pt x="2742058" y="1223843"/>
                  </a:lnTo>
                  <a:lnTo>
                    <a:pt x="2756048" y="1223843"/>
                  </a:lnTo>
                  <a:lnTo>
                    <a:pt x="2770038" y="1223843"/>
                  </a:lnTo>
                  <a:lnTo>
                    <a:pt x="2770038" y="1223433"/>
                  </a:lnTo>
                  <a:lnTo>
                    <a:pt x="2784028" y="1223361"/>
                  </a:lnTo>
                  <a:lnTo>
                    <a:pt x="2798018" y="1223276"/>
                  </a:lnTo>
                  <a:lnTo>
                    <a:pt x="2812008" y="1223177"/>
                  </a:lnTo>
                  <a:lnTo>
                    <a:pt x="2825998" y="1223060"/>
                  </a:lnTo>
                  <a:lnTo>
                    <a:pt x="2839988" y="1222923"/>
                  </a:lnTo>
                  <a:lnTo>
                    <a:pt x="2853978" y="1222761"/>
                  </a:lnTo>
                  <a:lnTo>
                    <a:pt x="2867969" y="1222572"/>
                  </a:lnTo>
                  <a:lnTo>
                    <a:pt x="2881959" y="1222349"/>
                  </a:lnTo>
                  <a:lnTo>
                    <a:pt x="2895949" y="1222087"/>
                  </a:lnTo>
                  <a:lnTo>
                    <a:pt x="2909939" y="1221779"/>
                  </a:lnTo>
                  <a:lnTo>
                    <a:pt x="2923929" y="1221418"/>
                  </a:lnTo>
                  <a:lnTo>
                    <a:pt x="2937919" y="1220994"/>
                  </a:lnTo>
                  <a:lnTo>
                    <a:pt x="2951909" y="1220495"/>
                  </a:lnTo>
                  <a:lnTo>
                    <a:pt x="2965899" y="1219910"/>
                  </a:lnTo>
                  <a:lnTo>
                    <a:pt x="2979889" y="1219223"/>
                  </a:lnTo>
                  <a:lnTo>
                    <a:pt x="2993879" y="1218416"/>
                  </a:lnTo>
                  <a:lnTo>
                    <a:pt x="3007870" y="1217469"/>
                  </a:lnTo>
                  <a:lnTo>
                    <a:pt x="3021860" y="1216357"/>
                  </a:lnTo>
                  <a:lnTo>
                    <a:pt x="3035850" y="1215053"/>
                  </a:lnTo>
                  <a:lnTo>
                    <a:pt x="3049840" y="1213525"/>
                  </a:lnTo>
                  <a:lnTo>
                    <a:pt x="3063830" y="1211733"/>
                  </a:lnTo>
                  <a:lnTo>
                    <a:pt x="3077820" y="1209633"/>
                  </a:lnTo>
                  <a:lnTo>
                    <a:pt x="3091810" y="1207174"/>
                  </a:lnTo>
                  <a:lnTo>
                    <a:pt x="3105800" y="1204297"/>
                  </a:lnTo>
                  <a:lnTo>
                    <a:pt x="3119790" y="1200933"/>
                  </a:lnTo>
                  <a:lnTo>
                    <a:pt x="3133780" y="1197002"/>
                  </a:lnTo>
                  <a:lnTo>
                    <a:pt x="3147770" y="1192415"/>
                  </a:lnTo>
                  <a:lnTo>
                    <a:pt x="3161761" y="1187067"/>
                  </a:lnTo>
                  <a:lnTo>
                    <a:pt x="3175751" y="1180843"/>
                  </a:lnTo>
                  <a:lnTo>
                    <a:pt x="3189741" y="1173610"/>
                  </a:lnTo>
                  <a:lnTo>
                    <a:pt x="3203731" y="1165221"/>
                  </a:lnTo>
                  <a:lnTo>
                    <a:pt x="3217721" y="1155512"/>
                  </a:lnTo>
                  <a:lnTo>
                    <a:pt x="3231711" y="1144304"/>
                  </a:lnTo>
                  <a:lnTo>
                    <a:pt x="3245701" y="1131406"/>
                  </a:lnTo>
                  <a:lnTo>
                    <a:pt x="3259691" y="1116612"/>
                  </a:lnTo>
                  <a:lnTo>
                    <a:pt x="3273681" y="1099710"/>
                  </a:lnTo>
                  <a:lnTo>
                    <a:pt x="3287671" y="1080485"/>
                  </a:lnTo>
                  <a:lnTo>
                    <a:pt x="3301661" y="1058731"/>
                  </a:lnTo>
                  <a:lnTo>
                    <a:pt x="3315652" y="1034253"/>
                  </a:lnTo>
                  <a:lnTo>
                    <a:pt x="3329642" y="1006891"/>
                  </a:lnTo>
                  <a:lnTo>
                    <a:pt x="3343632" y="976523"/>
                  </a:lnTo>
                  <a:lnTo>
                    <a:pt x="3357622" y="943090"/>
                  </a:lnTo>
                  <a:lnTo>
                    <a:pt x="3371612" y="906605"/>
                  </a:lnTo>
                  <a:lnTo>
                    <a:pt x="3385602" y="867170"/>
                  </a:lnTo>
                  <a:lnTo>
                    <a:pt x="3399592" y="824989"/>
                  </a:lnTo>
                  <a:lnTo>
                    <a:pt x="3413582" y="780370"/>
                  </a:lnTo>
                  <a:lnTo>
                    <a:pt x="3427572" y="733723"/>
                  </a:lnTo>
                  <a:lnTo>
                    <a:pt x="3441562" y="685552"/>
                  </a:lnTo>
                  <a:lnTo>
                    <a:pt x="3455552" y="636435"/>
                  </a:lnTo>
                  <a:lnTo>
                    <a:pt x="3469543" y="586997"/>
                  </a:lnTo>
                  <a:lnTo>
                    <a:pt x="3483533" y="537880"/>
                  </a:lnTo>
                  <a:lnTo>
                    <a:pt x="3497523" y="489709"/>
                  </a:lnTo>
                  <a:lnTo>
                    <a:pt x="3511513" y="443062"/>
                  </a:lnTo>
                  <a:lnTo>
                    <a:pt x="3525503" y="398443"/>
                  </a:lnTo>
                  <a:lnTo>
                    <a:pt x="3539493" y="356262"/>
                  </a:lnTo>
                  <a:lnTo>
                    <a:pt x="3553483" y="316828"/>
                  </a:lnTo>
                  <a:lnTo>
                    <a:pt x="3567473" y="280342"/>
                  </a:lnTo>
                  <a:lnTo>
                    <a:pt x="3581463" y="246909"/>
                  </a:lnTo>
                  <a:lnTo>
                    <a:pt x="3595453" y="216541"/>
                  </a:lnTo>
                  <a:lnTo>
                    <a:pt x="3609444" y="189179"/>
                  </a:lnTo>
                  <a:lnTo>
                    <a:pt x="3623434" y="164702"/>
                  </a:lnTo>
                  <a:lnTo>
                    <a:pt x="3637424" y="142947"/>
                  </a:lnTo>
                  <a:lnTo>
                    <a:pt x="3651414" y="123722"/>
                  </a:lnTo>
                  <a:lnTo>
                    <a:pt x="3665404" y="106820"/>
                  </a:lnTo>
                  <a:lnTo>
                    <a:pt x="3679394" y="92026"/>
                  </a:lnTo>
                  <a:lnTo>
                    <a:pt x="3693384" y="79128"/>
                  </a:lnTo>
                  <a:lnTo>
                    <a:pt x="3707374" y="67920"/>
                  </a:lnTo>
                  <a:lnTo>
                    <a:pt x="3721364" y="58212"/>
                  </a:lnTo>
                  <a:lnTo>
                    <a:pt x="3735354" y="49822"/>
                  </a:lnTo>
                  <a:lnTo>
                    <a:pt x="3749344" y="42589"/>
                  </a:lnTo>
                  <a:lnTo>
                    <a:pt x="3763335" y="36365"/>
                  </a:lnTo>
                  <a:lnTo>
                    <a:pt x="3777325" y="31017"/>
                  </a:lnTo>
                  <a:lnTo>
                    <a:pt x="3791315" y="26430"/>
                  </a:lnTo>
                  <a:lnTo>
                    <a:pt x="3805305" y="22500"/>
                  </a:lnTo>
                  <a:lnTo>
                    <a:pt x="3819295" y="19135"/>
                  </a:lnTo>
                  <a:lnTo>
                    <a:pt x="3833285" y="16258"/>
                  </a:lnTo>
                  <a:lnTo>
                    <a:pt x="3847275" y="13799"/>
                  </a:lnTo>
                  <a:lnTo>
                    <a:pt x="3861265" y="11700"/>
                  </a:lnTo>
                  <a:lnTo>
                    <a:pt x="3875255" y="9908"/>
                  </a:lnTo>
                  <a:lnTo>
                    <a:pt x="3889245" y="8379"/>
                  </a:lnTo>
                  <a:lnTo>
                    <a:pt x="3903235" y="7075"/>
                  </a:lnTo>
                  <a:lnTo>
                    <a:pt x="3917226" y="5964"/>
                  </a:lnTo>
                  <a:lnTo>
                    <a:pt x="3931216" y="5017"/>
                  </a:lnTo>
                  <a:lnTo>
                    <a:pt x="3945206" y="4210"/>
                  </a:lnTo>
                  <a:lnTo>
                    <a:pt x="3959196" y="3522"/>
                  </a:lnTo>
                  <a:lnTo>
                    <a:pt x="3973186" y="2937"/>
                  </a:lnTo>
                  <a:lnTo>
                    <a:pt x="3987176" y="2438"/>
                  </a:lnTo>
                  <a:lnTo>
                    <a:pt x="4001166" y="2014"/>
                  </a:lnTo>
                  <a:lnTo>
                    <a:pt x="4015156" y="1653"/>
                  </a:lnTo>
                  <a:lnTo>
                    <a:pt x="4029146" y="1345"/>
                  </a:lnTo>
                  <a:lnTo>
                    <a:pt x="4043136" y="1083"/>
                  </a:lnTo>
                  <a:lnTo>
                    <a:pt x="4057126" y="861"/>
                  </a:lnTo>
                  <a:lnTo>
                    <a:pt x="4071117" y="671"/>
                  </a:lnTo>
                  <a:lnTo>
                    <a:pt x="4085107" y="510"/>
                  </a:lnTo>
                  <a:lnTo>
                    <a:pt x="4099097" y="372"/>
                  </a:lnTo>
                  <a:lnTo>
                    <a:pt x="4113087" y="256"/>
                  </a:lnTo>
                  <a:lnTo>
                    <a:pt x="4127077" y="156"/>
                  </a:lnTo>
                  <a:lnTo>
                    <a:pt x="4141067" y="71"/>
                  </a:lnTo>
                  <a:lnTo>
                    <a:pt x="4155057" y="0"/>
                  </a:lnTo>
                </a:path>
              </a:pathLst>
            </a:custGeom>
            <a:ln w="40651" cap="flat">
              <a:solidFill>
                <a:srgbClr val="D3D3D3">
                  <a:alpha val="100000"/>
                </a:srgbClr>
              </a:solidFill>
              <a:prstDash val="solid"/>
              <a:round/>
            </a:ln>
          </p:spPr>
          <p:txBody>
            <a:bodyPr/>
            <a:lstStyle/>
            <a:p/>
          </p:txBody>
        </p:sp>
        <p:sp>
          <p:nvSpPr>
            <p:cNvPr id="46" name="pt46"/>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6834303" y="549853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6" name="pt126"/>
            <p:cNvSpPr/>
            <p:nvPr/>
          </p:nvSpPr>
          <p:spPr>
            <a:xfrm>
              <a:off x="4064264"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7" name="pt127"/>
            <p:cNvSpPr/>
            <p:nvPr/>
          </p:nvSpPr>
          <p:spPr>
            <a:xfrm>
              <a:off x="5449283"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8" name="pt128"/>
            <p:cNvSpPr/>
            <p:nvPr/>
          </p:nvSpPr>
          <p:spPr>
            <a:xfrm>
              <a:off x="2679245"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9" name="pt129"/>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tx130"/>
            <p:cNvSpPr/>
            <p:nvPr/>
          </p:nvSpPr>
          <p:spPr>
            <a:xfrm>
              <a:off x="1678630" y="83164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(57,000)</a:t>
              </a:r>
            </a:p>
          </p:txBody>
        </p:sp>
        <p:sp>
          <p:nvSpPr>
            <p:cNvPr id="131" name="tx131"/>
            <p:cNvSpPr/>
            <p:nvPr/>
          </p:nvSpPr>
          <p:spPr>
            <a:xfrm>
              <a:off x="1495652" y="1076493"/>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(49,000)</a:t>
              </a:r>
            </a:p>
          </p:txBody>
        </p:sp>
        <p:sp>
          <p:nvSpPr>
            <p:cNvPr id="132" name="tx132"/>
            <p:cNvSpPr/>
            <p:nvPr/>
          </p:nvSpPr>
          <p:spPr>
            <a:xfrm>
              <a:off x="1657448" y="1321344"/>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(28,000)</a:t>
              </a:r>
            </a:p>
          </p:txBody>
        </p:sp>
        <p:sp>
          <p:nvSpPr>
            <p:cNvPr id="133" name="tx133"/>
            <p:cNvSpPr/>
            <p:nvPr/>
          </p:nvSpPr>
          <p:spPr>
            <a:xfrm>
              <a:off x="1467616" y="1566195"/>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34" name="tx134"/>
            <p:cNvSpPr/>
            <p:nvPr/>
          </p:nvSpPr>
          <p:spPr>
            <a:xfrm>
              <a:off x="1467677" y="1811046"/>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(17,000)</a:t>
              </a:r>
            </a:p>
          </p:txBody>
        </p:sp>
        <p:sp>
          <p:nvSpPr>
            <p:cNvPr id="135" name="tx135"/>
            <p:cNvSpPr/>
            <p:nvPr/>
          </p:nvSpPr>
          <p:spPr>
            <a:xfrm>
              <a:off x="1502692" y="2055897"/>
              <a:ext cx="10967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(9,000)</a:t>
              </a:r>
            </a:p>
          </p:txBody>
        </p:sp>
        <p:sp>
          <p:nvSpPr>
            <p:cNvPr id="136" name="tx136"/>
            <p:cNvSpPr/>
            <p:nvPr/>
          </p:nvSpPr>
          <p:spPr>
            <a:xfrm>
              <a:off x="1629411" y="2300748"/>
              <a:ext cx="9700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(8,000)</a:t>
              </a:r>
            </a:p>
          </p:txBody>
        </p:sp>
        <p:sp>
          <p:nvSpPr>
            <p:cNvPr id="137" name="tx137"/>
            <p:cNvSpPr/>
            <p:nvPr/>
          </p:nvSpPr>
          <p:spPr>
            <a:xfrm>
              <a:off x="1798000" y="2545599"/>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(6,000)</a:t>
              </a:r>
            </a:p>
          </p:txBody>
        </p:sp>
        <p:sp>
          <p:nvSpPr>
            <p:cNvPr id="138" name="tx138"/>
            <p:cNvSpPr/>
            <p:nvPr/>
          </p:nvSpPr>
          <p:spPr>
            <a:xfrm>
              <a:off x="1657448" y="279044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(6,000)</a:t>
              </a:r>
            </a:p>
          </p:txBody>
        </p:sp>
        <p:sp>
          <p:nvSpPr>
            <p:cNvPr id="139" name="tx139"/>
            <p:cNvSpPr/>
            <p:nvPr/>
          </p:nvSpPr>
          <p:spPr>
            <a:xfrm>
              <a:off x="1699564" y="3035300"/>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(5,000)</a:t>
              </a:r>
            </a:p>
          </p:txBody>
        </p:sp>
        <p:sp>
          <p:nvSpPr>
            <p:cNvPr id="140" name="tx140"/>
            <p:cNvSpPr/>
            <p:nvPr/>
          </p:nvSpPr>
          <p:spPr>
            <a:xfrm>
              <a:off x="1017675" y="3280151"/>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41" name="tx141"/>
            <p:cNvSpPr/>
            <p:nvPr/>
          </p:nvSpPr>
          <p:spPr>
            <a:xfrm>
              <a:off x="785541"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42" name="tx142"/>
            <p:cNvSpPr/>
            <p:nvPr/>
          </p:nvSpPr>
          <p:spPr>
            <a:xfrm>
              <a:off x="1200467" y="3769853"/>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43" name="tx143"/>
            <p:cNvSpPr/>
            <p:nvPr/>
          </p:nvSpPr>
          <p:spPr>
            <a:xfrm>
              <a:off x="1397463" y="4014704"/>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44" name="tx144"/>
            <p:cNvSpPr/>
            <p:nvPr/>
          </p:nvSpPr>
          <p:spPr>
            <a:xfrm>
              <a:off x="1734764" y="4259555"/>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(2,000)</a:t>
              </a:r>
            </a:p>
          </p:txBody>
        </p:sp>
        <p:sp>
          <p:nvSpPr>
            <p:cNvPr id="145" name="tx145"/>
            <p:cNvSpPr/>
            <p:nvPr/>
          </p:nvSpPr>
          <p:spPr>
            <a:xfrm>
              <a:off x="1713644" y="450440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46" name="tx146"/>
            <p:cNvSpPr/>
            <p:nvPr/>
          </p:nvSpPr>
          <p:spPr>
            <a:xfrm>
              <a:off x="1692648" y="4749256"/>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47" name="tx147"/>
            <p:cNvSpPr/>
            <p:nvPr/>
          </p:nvSpPr>
          <p:spPr>
            <a:xfrm>
              <a:off x="1674986" y="4994107"/>
              <a:ext cx="9244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(&lt;1,000)</a:t>
              </a:r>
            </a:p>
          </p:txBody>
        </p:sp>
        <p:sp>
          <p:nvSpPr>
            <p:cNvPr id="148" name="tx148"/>
            <p:cNvSpPr/>
            <p:nvPr/>
          </p:nvSpPr>
          <p:spPr>
            <a:xfrm>
              <a:off x="1682026" y="5238958"/>
              <a:ext cx="9174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(&lt;1,000)</a:t>
              </a:r>
            </a:p>
          </p:txBody>
        </p:sp>
        <p:sp>
          <p:nvSpPr>
            <p:cNvPr id="149" name="tx149"/>
            <p:cNvSpPr/>
            <p:nvPr/>
          </p:nvSpPr>
          <p:spPr>
            <a:xfrm>
              <a:off x="1667823"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50" name="tx150"/>
            <p:cNvSpPr/>
            <p:nvPr/>
          </p:nvSpPr>
          <p:spPr>
            <a:xfrm>
              <a:off x="1520230"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(&lt;500)</a:t>
              </a:r>
            </a:p>
          </p:txBody>
        </p:sp>
        <p:sp>
          <p:nvSpPr>
            <p:cNvPr id="151" name="tx151"/>
            <p:cNvSpPr/>
            <p:nvPr/>
          </p:nvSpPr>
          <p:spPr>
            <a:xfrm>
              <a:off x="7031507" y="831643"/>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(92,000)</a:t>
              </a:r>
            </a:p>
          </p:txBody>
        </p:sp>
        <p:sp>
          <p:nvSpPr>
            <p:cNvPr id="152" name="tx152"/>
            <p:cNvSpPr/>
            <p:nvPr/>
          </p:nvSpPr>
          <p:spPr>
            <a:xfrm>
              <a:off x="7031507" y="1076493"/>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(42,000)</a:t>
              </a:r>
            </a:p>
          </p:txBody>
        </p:sp>
        <p:sp>
          <p:nvSpPr>
            <p:cNvPr id="153" name="tx153"/>
            <p:cNvSpPr/>
            <p:nvPr/>
          </p:nvSpPr>
          <p:spPr>
            <a:xfrm>
              <a:off x="7031507" y="1321344"/>
              <a:ext cx="101233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(38,000)</a:t>
              </a:r>
            </a:p>
          </p:txBody>
        </p:sp>
        <p:sp>
          <p:nvSpPr>
            <p:cNvPr id="154" name="tx154"/>
            <p:cNvSpPr/>
            <p:nvPr/>
          </p:nvSpPr>
          <p:spPr>
            <a:xfrm>
              <a:off x="7031507" y="1566195"/>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(15,000)</a:t>
              </a:r>
            </a:p>
          </p:txBody>
        </p:sp>
        <p:sp>
          <p:nvSpPr>
            <p:cNvPr id="155" name="tx155"/>
            <p:cNvSpPr/>
            <p:nvPr/>
          </p:nvSpPr>
          <p:spPr>
            <a:xfrm>
              <a:off x="7031507" y="181104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(11,000)</a:t>
              </a:r>
            </a:p>
          </p:txBody>
        </p:sp>
        <p:sp>
          <p:nvSpPr>
            <p:cNvPr id="156" name="tx156"/>
            <p:cNvSpPr/>
            <p:nvPr/>
          </p:nvSpPr>
          <p:spPr>
            <a:xfrm>
              <a:off x="7031507" y="2055897"/>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(10,000)</a:t>
              </a:r>
            </a:p>
          </p:txBody>
        </p:sp>
        <p:sp>
          <p:nvSpPr>
            <p:cNvPr id="157" name="tx157"/>
            <p:cNvSpPr/>
            <p:nvPr/>
          </p:nvSpPr>
          <p:spPr>
            <a:xfrm>
              <a:off x="7031507" y="2300748"/>
              <a:ext cx="9700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(5,000)</a:t>
              </a:r>
            </a:p>
          </p:txBody>
        </p:sp>
        <p:sp>
          <p:nvSpPr>
            <p:cNvPr id="158" name="tx158"/>
            <p:cNvSpPr/>
            <p:nvPr/>
          </p:nvSpPr>
          <p:spPr>
            <a:xfrm>
              <a:off x="7031507" y="2545599"/>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59" name="tx159"/>
            <p:cNvSpPr/>
            <p:nvPr/>
          </p:nvSpPr>
          <p:spPr>
            <a:xfrm>
              <a:off x="7031507" y="2790449"/>
              <a:ext cx="10967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(4,000)</a:t>
              </a:r>
            </a:p>
          </p:txBody>
        </p:sp>
        <p:sp>
          <p:nvSpPr>
            <p:cNvPr id="160" name="tx160"/>
            <p:cNvSpPr/>
            <p:nvPr/>
          </p:nvSpPr>
          <p:spPr>
            <a:xfrm>
              <a:off x="7031507" y="3035300"/>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(3,000)</a:t>
              </a:r>
            </a:p>
          </p:txBody>
        </p:sp>
        <p:sp>
          <p:nvSpPr>
            <p:cNvPr id="161" name="tx161"/>
            <p:cNvSpPr/>
            <p:nvPr/>
          </p:nvSpPr>
          <p:spPr>
            <a:xfrm>
              <a:off x="7031507" y="3280151"/>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(2,000)</a:t>
              </a:r>
            </a:p>
          </p:txBody>
        </p:sp>
        <p:sp>
          <p:nvSpPr>
            <p:cNvPr id="162" name="tx162"/>
            <p:cNvSpPr/>
            <p:nvPr/>
          </p:nvSpPr>
          <p:spPr>
            <a:xfrm>
              <a:off x="7031507"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(2,000)</a:t>
              </a:r>
            </a:p>
          </p:txBody>
        </p:sp>
        <p:sp>
          <p:nvSpPr>
            <p:cNvPr id="163" name="tx163"/>
            <p:cNvSpPr/>
            <p:nvPr/>
          </p:nvSpPr>
          <p:spPr>
            <a:xfrm>
              <a:off x="7031507" y="3769853"/>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(2,000)</a:t>
              </a:r>
            </a:p>
          </p:txBody>
        </p:sp>
        <p:sp>
          <p:nvSpPr>
            <p:cNvPr id="164" name="tx164"/>
            <p:cNvSpPr/>
            <p:nvPr/>
          </p:nvSpPr>
          <p:spPr>
            <a:xfrm>
              <a:off x="7031507" y="4014704"/>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65" name="tx165"/>
            <p:cNvSpPr/>
            <p:nvPr/>
          </p:nvSpPr>
          <p:spPr>
            <a:xfrm>
              <a:off x="7031507" y="4259555"/>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(1,000)</a:t>
              </a:r>
            </a:p>
          </p:txBody>
        </p:sp>
        <p:sp>
          <p:nvSpPr>
            <p:cNvPr id="166" name="tx166"/>
            <p:cNvSpPr/>
            <p:nvPr/>
          </p:nvSpPr>
          <p:spPr>
            <a:xfrm>
              <a:off x="7031507" y="4504406"/>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(1,000)</a:t>
              </a:r>
            </a:p>
          </p:txBody>
        </p:sp>
        <p:sp>
          <p:nvSpPr>
            <p:cNvPr id="167" name="tx167"/>
            <p:cNvSpPr/>
            <p:nvPr/>
          </p:nvSpPr>
          <p:spPr>
            <a:xfrm>
              <a:off x="7031507" y="4749256"/>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(1,000)</a:t>
              </a:r>
            </a:p>
          </p:txBody>
        </p:sp>
        <p:sp>
          <p:nvSpPr>
            <p:cNvPr id="168" name="tx168"/>
            <p:cNvSpPr/>
            <p:nvPr/>
          </p:nvSpPr>
          <p:spPr>
            <a:xfrm>
              <a:off x="7031507"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69" name="tx169"/>
            <p:cNvSpPr/>
            <p:nvPr/>
          </p:nvSpPr>
          <p:spPr>
            <a:xfrm>
              <a:off x="7031507" y="5238958"/>
              <a:ext cx="9174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(&lt;1,000)</a:t>
              </a:r>
            </a:p>
          </p:txBody>
        </p:sp>
        <p:sp>
          <p:nvSpPr>
            <p:cNvPr id="170" name="tx170"/>
            <p:cNvSpPr/>
            <p:nvPr/>
          </p:nvSpPr>
          <p:spPr>
            <a:xfrm>
              <a:off x="7031507" y="5483809"/>
              <a:ext cx="1184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(&lt;1,000)</a:t>
              </a:r>
            </a:p>
          </p:txBody>
        </p:sp>
        <p:sp>
          <p:nvSpPr>
            <p:cNvPr id="171" name="tx171"/>
            <p:cNvSpPr/>
            <p:nvPr/>
          </p:nvSpPr>
          <p:spPr>
            <a:xfrm>
              <a:off x="7031507" y="5728660"/>
              <a:ext cx="8261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(&lt;500)</a:t>
              </a:r>
            </a:p>
          </p:txBody>
        </p:sp>
        <p:sp>
          <p:nvSpPr>
            <p:cNvPr id="172" name="tx17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73" name="tx173"/>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74" name="tx174"/>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75" name="tx175"/>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76" name="tx176"/>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77" name="tx177"/>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8" name="tx178"/>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9" name="tx179"/>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80" name="tx180"/>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81" name="tx18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82" name="tx18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83" name="tx183"/>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84" name="tx184"/>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85" name="tx185"/>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86" name="tx186"/>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87" name="tx187"/>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8" name="tx188"/>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9" name="tx189"/>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90" name="tx190"/>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91" name="tx191"/>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2" name="tx19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193" name="tx19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94" name="tx19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95" name="tx19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96" name="tx19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695044" y="398022"/>
              <a:ext cx="51810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ECAR, 2021-2024</a:t>
              </a:r>
            </a:p>
          </p:txBody>
        </p:sp>
        <p:sp>
          <p:nvSpPr>
            <p:cNvPr id="198" name="tx1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9" name="tx19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ECAR based on the absolute number of zero-dose children, with rank 1 representing the country with the most zero-dose children.
In 2021, Montenegro ranked number 21 out of 21 countries with &lt;500 zero-dose children.
In 2024, Montenegro ranked number 20 out of 21 countries with &lt;1,000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121831"/>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114423"/>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107015"/>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1099606"/>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462553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61812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610719"/>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1603310"/>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111663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2893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9412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35352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6581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17811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07106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5352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63598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184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0090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8336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71992" y="3117244"/>
              <a:ext cx="254213" cy="1508291"/>
            </a:xfrm>
            <a:prstGeom prst="rect">
              <a:avLst/>
            </a:prstGeom>
            <a:solidFill>
              <a:srgbClr val="80BD41">
                <a:alpha val="100000"/>
              </a:srgbClr>
            </a:solidFill>
          </p:spPr>
          <p:txBody>
            <a:bodyPr/>
            <a:lstStyle/>
            <a:p/>
          </p:txBody>
        </p:sp>
        <p:sp>
          <p:nvSpPr>
            <p:cNvPr id="25" name="rc25"/>
            <p:cNvSpPr/>
            <p:nvPr/>
          </p:nvSpPr>
          <p:spPr>
            <a:xfrm>
              <a:off x="1271992" y="2949611"/>
              <a:ext cx="254213" cy="83816"/>
            </a:xfrm>
            <a:prstGeom prst="rect">
              <a:avLst/>
            </a:prstGeom>
            <a:solidFill>
              <a:srgbClr val="0058AB">
                <a:alpha val="100000"/>
              </a:srgbClr>
            </a:solidFill>
          </p:spPr>
          <p:txBody>
            <a:bodyPr/>
            <a:lstStyle/>
            <a:p/>
          </p:txBody>
        </p:sp>
        <p:sp>
          <p:nvSpPr>
            <p:cNvPr id="26" name="rc26"/>
            <p:cNvSpPr/>
            <p:nvPr/>
          </p:nvSpPr>
          <p:spPr>
            <a:xfrm>
              <a:off x="1271992" y="3033427"/>
              <a:ext cx="254213" cy="83816"/>
            </a:xfrm>
            <a:prstGeom prst="rect">
              <a:avLst/>
            </a:prstGeom>
            <a:solidFill>
              <a:srgbClr val="1CABE2">
                <a:alpha val="100000"/>
              </a:srgbClr>
            </a:solidFill>
          </p:spPr>
          <p:txBody>
            <a:bodyPr/>
            <a:lstStyle/>
            <a:p/>
          </p:txBody>
        </p:sp>
        <p:sp>
          <p:nvSpPr>
            <p:cNvPr id="27" name="rc27"/>
            <p:cNvSpPr/>
            <p:nvPr/>
          </p:nvSpPr>
          <p:spPr>
            <a:xfrm>
              <a:off x="1554451" y="3032420"/>
              <a:ext cx="254213" cy="1593115"/>
            </a:xfrm>
            <a:prstGeom prst="rect">
              <a:avLst/>
            </a:prstGeom>
            <a:solidFill>
              <a:srgbClr val="80BD41">
                <a:alpha val="100000"/>
              </a:srgbClr>
            </a:solidFill>
          </p:spPr>
          <p:txBody>
            <a:bodyPr/>
            <a:lstStyle/>
            <a:p/>
          </p:txBody>
        </p:sp>
        <p:sp>
          <p:nvSpPr>
            <p:cNvPr id="28" name="rc28"/>
            <p:cNvSpPr/>
            <p:nvPr/>
          </p:nvSpPr>
          <p:spPr>
            <a:xfrm>
              <a:off x="1554451" y="2893800"/>
              <a:ext cx="254213" cy="34654"/>
            </a:xfrm>
            <a:prstGeom prst="rect">
              <a:avLst/>
            </a:prstGeom>
            <a:solidFill>
              <a:srgbClr val="0058AB">
                <a:alpha val="100000"/>
              </a:srgbClr>
            </a:solidFill>
          </p:spPr>
          <p:txBody>
            <a:bodyPr/>
            <a:lstStyle/>
            <a:p/>
          </p:txBody>
        </p:sp>
        <p:sp>
          <p:nvSpPr>
            <p:cNvPr id="29" name="rc29"/>
            <p:cNvSpPr/>
            <p:nvPr/>
          </p:nvSpPr>
          <p:spPr>
            <a:xfrm>
              <a:off x="1554451" y="2928455"/>
              <a:ext cx="254213" cy="103964"/>
            </a:xfrm>
            <a:prstGeom prst="rect">
              <a:avLst/>
            </a:prstGeom>
            <a:solidFill>
              <a:srgbClr val="1CABE2">
                <a:alpha val="100000"/>
              </a:srgbClr>
            </a:solidFill>
          </p:spPr>
          <p:txBody>
            <a:bodyPr/>
            <a:lstStyle/>
            <a:p/>
          </p:txBody>
        </p:sp>
        <p:sp>
          <p:nvSpPr>
            <p:cNvPr id="30" name="rc30"/>
            <p:cNvSpPr/>
            <p:nvPr/>
          </p:nvSpPr>
          <p:spPr>
            <a:xfrm>
              <a:off x="1836910" y="2909314"/>
              <a:ext cx="254213" cy="1716220"/>
            </a:xfrm>
            <a:prstGeom prst="rect">
              <a:avLst/>
            </a:prstGeom>
            <a:solidFill>
              <a:srgbClr val="80BD41">
                <a:alpha val="100000"/>
              </a:srgbClr>
            </a:solidFill>
          </p:spPr>
          <p:txBody>
            <a:bodyPr/>
            <a:lstStyle/>
            <a:p/>
          </p:txBody>
        </p:sp>
        <p:sp>
          <p:nvSpPr>
            <p:cNvPr id="31" name="rc31"/>
            <p:cNvSpPr/>
            <p:nvPr/>
          </p:nvSpPr>
          <p:spPr>
            <a:xfrm>
              <a:off x="1836910" y="2819051"/>
              <a:ext cx="254213" cy="36065"/>
            </a:xfrm>
            <a:prstGeom prst="rect">
              <a:avLst/>
            </a:prstGeom>
            <a:solidFill>
              <a:srgbClr val="0058AB">
                <a:alpha val="100000"/>
              </a:srgbClr>
            </a:solidFill>
          </p:spPr>
          <p:txBody>
            <a:bodyPr/>
            <a:lstStyle/>
            <a:p/>
          </p:txBody>
        </p:sp>
        <p:sp>
          <p:nvSpPr>
            <p:cNvPr id="32" name="rc32"/>
            <p:cNvSpPr/>
            <p:nvPr/>
          </p:nvSpPr>
          <p:spPr>
            <a:xfrm>
              <a:off x="1836910" y="2855116"/>
              <a:ext cx="254213" cy="54198"/>
            </a:xfrm>
            <a:prstGeom prst="rect">
              <a:avLst/>
            </a:prstGeom>
            <a:solidFill>
              <a:srgbClr val="1CABE2">
                <a:alpha val="100000"/>
              </a:srgbClr>
            </a:solidFill>
          </p:spPr>
          <p:txBody>
            <a:bodyPr/>
            <a:lstStyle/>
            <a:p/>
          </p:txBody>
        </p:sp>
        <p:sp>
          <p:nvSpPr>
            <p:cNvPr id="33" name="rc33"/>
            <p:cNvSpPr/>
            <p:nvPr/>
          </p:nvSpPr>
          <p:spPr>
            <a:xfrm>
              <a:off x="2119369" y="2922008"/>
              <a:ext cx="254213" cy="1703527"/>
            </a:xfrm>
            <a:prstGeom prst="rect">
              <a:avLst/>
            </a:prstGeom>
            <a:solidFill>
              <a:srgbClr val="80BD41">
                <a:alpha val="100000"/>
              </a:srgbClr>
            </a:solidFill>
          </p:spPr>
          <p:txBody>
            <a:bodyPr/>
            <a:lstStyle/>
            <a:p/>
          </p:txBody>
        </p:sp>
        <p:sp>
          <p:nvSpPr>
            <p:cNvPr id="34" name="rc34"/>
            <p:cNvSpPr/>
            <p:nvPr/>
          </p:nvSpPr>
          <p:spPr>
            <a:xfrm>
              <a:off x="2119369" y="2773919"/>
              <a:ext cx="254213" cy="74145"/>
            </a:xfrm>
            <a:prstGeom prst="rect">
              <a:avLst/>
            </a:prstGeom>
            <a:solidFill>
              <a:srgbClr val="0058AB">
                <a:alpha val="100000"/>
              </a:srgbClr>
            </a:solidFill>
          </p:spPr>
          <p:txBody>
            <a:bodyPr/>
            <a:lstStyle/>
            <a:p/>
          </p:txBody>
        </p:sp>
        <p:sp>
          <p:nvSpPr>
            <p:cNvPr id="35" name="rc35"/>
            <p:cNvSpPr/>
            <p:nvPr/>
          </p:nvSpPr>
          <p:spPr>
            <a:xfrm>
              <a:off x="2119369" y="2848064"/>
              <a:ext cx="254213" cy="73943"/>
            </a:xfrm>
            <a:prstGeom prst="rect">
              <a:avLst/>
            </a:prstGeom>
            <a:solidFill>
              <a:srgbClr val="1CABE2">
                <a:alpha val="100000"/>
              </a:srgbClr>
            </a:solidFill>
          </p:spPr>
          <p:txBody>
            <a:bodyPr/>
            <a:lstStyle/>
            <a:p/>
          </p:txBody>
        </p:sp>
        <p:sp>
          <p:nvSpPr>
            <p:cNvPr id="36" name="rc36"/>
            <p:cNvSpPr/>
            <p:nvPr/>
          </p:nvSpPr>
          <p:spPr>
            <a:xfrm>
              <a:off x="2401828" y="3105558"/>
              <a:ext cx="254213" cy="1519977"/>
            </a:xfrm>
            <a:prstGeom prst="rect">
              <a:avLst/>
            </a:prstGeom>
            <a:solidFill>
              <a:srgbClr val="80BD41">
                <a:alpha val="100000"/>
              </a:srgbClr>
            </a:solidFill>
          </p:spPr>
          <p:txBody>
            <a:bodyPr/>
            <a:lstStyle/>
            <a:p/>
          </p:txBody>
        </p:sp>
        <p:sp>
          <p:nvSpPr>
            <p:cNvPr id="37" name="rc37"/>
            <p:cNvSpPr/>
            <p:nvPr/>
          </p:nvSpPr>
          <p:spPr>
            <a:xfrm>
              <a:off x="2401828" y="3008443"/>
              <a:ext cx="254213" cy="48557"/>
            </a:xfrm>
            <a:prstGeom prst="rect">
              <a:avLst/>
            </a:prstGeom>
            <a:solidFill>
              <a:srgbClr val="0058AB">
                <a:alpha val="100000"/>
              </a:srgbClr>
            </a:solidFill>
          </p:spPr>
          <p:txBody>
            <a:bodyPr/>
            <a:lstStyle/>
            <a:p/>
          </p:txBody>
        </p:sp>
        <p:sp>
          <p:nvSpPr>
            <p:cNvPr id="38" name="rc38"/>
            <p:cNvSpPr/>
            <p:nvPr/>
          </p:nvSpPr>
          <p:spPr>
            <a:xfrm>
              <a:off x="2401828" y="3057000"/>
              <a:ext cx="254213" cy="48557"/>
            </a:xfrm>
            <a:prstGeom prst="rect">
              <a:avLst/>
            </a:prstGeom>
            <a:solidFill>
              <a:srgbClr val="1CABE2">
                <a:alpha val="100000"/>
              </a:srgbClr>
            </a:solidFill>
          </p:spPr>
          <p:txBody>
            <a:bodyPr/>
            <a:lstStyle/>
            <a:p/>
          </p:txBody>
        </p:sp>
        <p:sp>
          <p:nvSpPr>
            <p:cNvPr id="39" name="rc39"/>
            <p:cNvSpPr/>
            <p:nvPr/>
          </p:nvSpPr>
          <p:spPr>
            <a:xfrm>
              <a:off x="2684287" y="3155324"/>
              <a:ext cx="254213" cy="1470211"/>
            </a:xfrm>
            <a:prstGeom prst="rect">
              <a:avLst/>
            </a:prstGeom>
            <a:solidFill>
              <a:srgbClr val="80BD41">
                <a:alpha val="100000"/>
              </a:srgbClr>
            </a:solidFill>
          </p:spPr>
          <p:txBody>
            <a:bodyPr/>
            <a:lstStyle/>
            <a:p/>
          </p:txBody>
        </p:sp>
        <p:sp>
          <p:nvSpPr>
            <p:cNvPr id="40" name="rc40"/>
            <p:cNvSpPr/>
            <p:nvPr/>
          </p:nvSpPr>
          <p:spPr>
            <a:xfrm>
              <a:off x="2684287" y="3077955"/>
              <a:ext cx="254213" cy="31028"/>
            </a:xfrm>
            <a:prstGeom prst="rect">
              <a:avLst/>
            </a:prstGeom>
            <a:solidFill>
              <a:srgbClr val="0058AB">
                <a:alpha val="100000"/>
              </a:srgbClr>
            </a:solidFill>
          </p:spPr>
          <p:txBody>
            <a:bodyPr/>
            <a:lstStyle/>
            <a:p/>
          </p:txBody>
        </p:sp>
        <p:sp>
          <p:nvSpPr>
            <p:cNvPr id="41" name="rc41"/>
            <p:cNvSpPr/>
            <p:nvPr/>
          </p:nvSpPr>
          <p:spPr>
            <a:xfrm>
              <a:off x="2684287" y="3108983"/>
              <a:ext cx="254213" cy="46340"/>
            </a:xfrm>
            <a:prstGeom prst="rect">
              <a:avLst/>
            </a:prstGeom>
            <a:solidFill>
              <a:srgbClr val="1CABE2">
                <a:alpha val="100000"/>
              </a:srgbClr>
            </a:solidFill>
          </p:spPr>
          <p:txBody>
            <a:bodyPr/>
            <a:lstStyle/>
            <a:p/>
          </p:txBody>
        </p:sp>
        <p:sp>
          <p:nvSpPr>
            <p:cNvPr id="42" name="rc42"/>
            <p:cNvSpPr/>
            <p:nvPr/>
          </p:nvSpPr>
          <p:spPr>
            <a:xfrm>
              <a:off x="2966746" y="3128526"/>
              <a:ext cx="254213" cy="1497008"/>
            </a:xfrm>
            <a:prstGeom prst="rect">
              <a:avLst/>
            </a:prstGeom>
            <a:solidFill>
              <a:srgbClr val="80BD41">
                <a:alpha val="100000"/>
              </a:srgbClr>
            </a:solidFill>
          </p:spPr>
          <p:txBody>
            <a:bodyPr/>
            <a:lstStyle/>
            <a:p/>
          </p:txBody>
        </p:sp>
        <p:sp>
          <p:nvSpPr>
            <p:cNvPr id="43" name="rc43"/>
            <p:cNvSpPr/>
            <p:nvPr/>
          </p:nvSpPr>
          <p:spPr>
            <a:xfrm>
              <a:off x="2966746" y="3033024"/>
              <a:ext cx="254213" cy="31834"/>
            </a:xfrm>
            <a:prstGeom prst="rect">
              <a:avLst/>
            </a:prstGeom>
            <a:solidFill>
              <a:srgbClr val="0058AB">
                <a:alpha val="100000"/>
              </a:srgbClr>
            </a:solidFill>
          </p:spPr>
          <p:txBody>
            <a:bodyPr/>
            <a:lstStyle/>
            <a:p/>
          </p:txBody>
        </p:sp>
        <p:sp>
          <p:nvSpPr>
            <p:cNvPr id="44" name="rc44"/>
            <p:cNvSpPr/>
            <p:nvPr/>
          </p:nvSpPr>
          <p:spPr>
            <a:xfrm>
              <a:off x="2966746" y="3064858"/>
              <a:ext cx="254213" cy="63668"/>
            </a:xfrm>
            <a:prstGeom prst="rect">
              <a:avLst/>
            </a:prstGeom>
            <a:solidFill>
              <a:srgbClr val="1CABE2">
                <a:alpha val="100000"/>
              </a:srgbClr>
            </a:solidFill>
          </p:spPr>
          <p:txBody>
            <a:bodyPr/>
            <a:lstStyle/>
            <a:p/>
          </p:txBody>
        </p:sp>
        <p:sp>
          <p:nvSpPr>
            <p:cNvPr id="45" name="rc45"/>
            <p:cNvSpPr/>
            <p:nvPr/>
          </p:nvSpPr>
          <p:spPr>
            <a:xfrm>
              <a:off x="3249204" y="3125504"/>
              <a:ext cx="254213" cy="1500030"/>
            </a:xfrm>
            <a:prstGeom prst="rect">
              <a:avLst/>
            </a:prstGeom>
            <a:solidFill>
              <a:srgbClr val="80BD41">
                <a:alpha val="100000"/>
              </a:srgbClr>
            </a:solidFill>
          </p:spPr>
          <p:txBody>
            <a:bodyPr/>
            <a:lstStyle/>
            <a:p/>
          </p:txBody>
        </p:sp>
        <p:sp>
          <p:nvSpPr>
            <p:cNvPr id="46" name="rc46"/>
            <p:cNvSpPr/>
            <p:nvPr/>
          </p:nvSpPr>
          <p:spPr>
            <a:xfrm>
              <a:off x="3249204" y="3029800"/>
              <a:ext cx="254213" cy="31834"/>
            </a:xfrm>
            <a:prstGeom prst="rect">
              <a:avLst/>
            </a:prstGeom>
            <a:solidFill>
              <a:srgbClr val="0058AB">
                <a:alpha val="100000"/>
              </a:srgbClr>
            </a:solidFill>
          </p:spPr>
          <p:txBody>
            <a:bodyPr/>
            <a:lstStyle/>
            <a:p/>
          </p:txBody>
        </p:sp>
        <p:sp>
          <p:nvSpPr>
            <p:cNvPr id="47" name="rc47"/>
            <p:cNvSpPr/>
            <p:nvPr/>
          </p:nvSpPr>
          <p:spPr>
            <a:xfrm>
              <a:off x="3249204" y="3061635"/>
              <a:ext cx="254213" cy="63869"/>
            </a:xfrm>
            <a:prstGeom prst="rect">
              <a:avLst/>
            </a:prstGeom>
            <a:solidFill>
              <a:srgbClr val="1CABE2">
                <a:alpha val="100000"/>
              </a:srgbClr>
            </a:solidFill>
          </p:spPr>
          <p:txBody>
            <a:bodyPr/>
            <a:lstStyle/>
            <a:p/>
          </p:txBody>
        </p:sp>
        <p:sp>
          <p:nvSpPr>
            <p:cNvPr id="48" name="rc48"/>
            <p:cNvSpPr/>
            <p:nvPr/>
          </p:nvSpPr>
          <p:spPr>
            <a:xfrm>
              <a:off x="3531663" y="3176076"/>
              <a:ext cx="254213" cy="1449458"/>
            </a:xfrm>
            <a:prstGeom prst="rect">
              <a:avLst/>
            </a:prstGeom>
            <a:solidFill>
              <a:srgbClr val="80BD41">
                <a:alpha val="100000"/>
              </a:srgbClr>
            </a:solidFill>
          </p:spPr>
          <p:txBody>
            <a:bodyPr/>
            <a:lstStyle/>
            <a:p/>
          </p:txBody>
        </p:sp>
        <p:sp>
          <p:nvSpPr>
            <p:cNvPr id="49" name="rc49"/>
            <p:cNvSpPr/>
            <p:nvPr/>
          </p:nvSpPr>
          <p:spPr>
            <a:xfrm>
              <a:off x="3531663" y="3032823"/>
              <a:ext cx="254213" cy="47751"/>
            </a:xfrm>
            <a:prstGeom prst="rect">
              <a:avLst/>
            </a:prstGeom>
            <a:solidFill>
              <a:srgbClr val="0058AB">
                <a:alpha val="100000"/>
              </a:srgbClr>
            </a:solidFill>
          </p:spPr>
          <p:txBody>
            <a:bodyPr/>
            <a:lstStyle/>
            <a:p/>
          </p:txBody>
        </p:sp>
        <p:sp>
          <p:nvSpPr>
            <p:cNvPr id="50" name="rc50"/>
            <p:cNvSpPr/>
            <p:nvPr/>
          </p:nvSpPr>
          <p:spPr>
            <a:xfrm>
              <a:off x="3531663" y="3080574"/>
              <a:ext cx="254213" cy="95502"/>
            </a:xfrm>
            <a:prstGeom prst="rect">
              <a:avLst/>
            </a:prstGeom>
            <a:solidFill>
              <a:srgbClr val="1CABE2">
                <a:alpha val="100000"/>
              </a:srgbClr>
            </a:solidFill>
          </p:spPr>
          <p:txBody>
            <a:bodyPr/>
            <a:lstStyle/>
            <a:p/>
          </p:txBody>
        </p:sp>
        <p:sp>
          <p:nvSpPr>
            <p:cNvPr id="51" name="rc51"/>
            <p:cNvSpPr/>
            <p:nvPr/>
          </p:nvSpPr>
          <p:spPr>
            <a:xfrm>
              <a:off x="3814122" y="3239140"/>
              <a:ext cx="254213" cy="1386395"/>
            </a:xfrm>
            <a:prstGeom prst="rect">
              <a:avLst/>
            </a:prstGeom>
            <a:solidFill>
              <a:srgbClr val="80BD41">
                <a:alpha val="100000"/>
              </a:srgbClr>
            </a:solidFill>
          </p:spPr>
          <p:txBody>
            <a:bodyPr/>
            <a:lstStyle/>
            <a:p/>
          </p:txBody>
        </p:sp>
        <p:sp>
          <p:nvSpPr>
            <p:cNvPr id="52" name="rc52"/>
            <p:cNvSpPr/>
            <p:nvPr/>
          </p:nvSpPr>
          <p:spPr>
            <a:xfrm>
              <a:off x="3814122" y="3067679"/>
              <a:ext cx="254213" cy="62257"/>
            </a:xfrm>
            <a:prstGeom prst="rect">
              <a:avLst/>
            </a:prstGeom>
            <a:solidFill>
              <a:srgbClr val="0058AB">
                <a:alpha val="100000"/>
              </a:srgbClr>
            </a:solidFill>
          </p:spPr>
          <p:txBody>
            <a:bodyPr/>
            <a:lstStyle/>
            <a:p/>
          </p:txBody>
        </p:sp>
        <p:sp>
          <p:nvSpPr>
            <p:cNvPr id="53" name="rc53"/>
            <p:cNvSpPr/>
            <p:nvPr/>
          </p:nvSpPr>
          <p:spPr>
            <a:xfrm>
              <a:off x="3814122" y="3129937"/>
              <a:ext cx="254213" cy="109203"/>
            </a:xfrm>
            <a:prstGeom prst="rect">
              <a:avLst/>
            </a:prstGeom>
            <a:solidFill>
              <a:srgbClr val="1CABE2">
                <a:alpha val="100000"/>
              </a:srgbClr>
            </a:solidFill>
          </p:spPr>
          <p:txBody>
            <a:bodyPr/>
            <a:lstStyle/>
            <a:p/>
          </p:txBody>
        </p:sp>
        <p:sp>
          <p:nvSpPr>
            <p:cNvPr id="54" name="rc54"/>
            <p:cNvSpPr/>
            <p:nvPr/>
          </p:nvSpPr>
          <p:spPr>
            <a:xfrm>
              <a:off x="4096581" y="3239140"/>
              <a:ext cx="254213" cy="1386395"/>
            </a:xfrm>
            <a:prstGeom prst="rect">
              <a:avLst/>
            </a:prstGeom>
            <a:solidFill>
              <a:srgbClr val="80BD41">
                <a:alpha val="100000"/>
              </a:srgbClr>
            </a:solidFill>
          </p:spPr>
          <p:txBody>
            <a:bodyPr/>
            <a:lstStyle/>
            <a:p/>
          </p:txBody>
        </p:sp>
        <p:sp>
          <p:nvSpPr>
            <p:cNvPr id="55" name="rc55"/>
            <p:cNvSpPr/>
            <p:nvPr/>
          </p:nvSpPr>
          <p:spPr>
            <a:xfrm>
              <a:off x="4096581" y="3067881"/>
              <a:ext cx="254213" cy="46743"/>
            </a:xfrm>
            <a:prstGeom prst="rect">
              <a:avLst/>
            </a:prstGeom>
            <a:solidFill>
              <a:srgbClr val="0058AB">
                <a:alpha val="100000"/>
              </a:srgbClr>
            </a:solidFill>
          </p:spPr>
          <p:txBody>
            <a:bodyPr/>
            <a:lstStyle/>
            <a:p/>
          </p:txBody>
        </p:sp>
        <p:sp>
          <p:nvSpPr>
            <p:cNvPr id="56" name="rc56"/>
            <p:cNvSpPr/>
            <p:nvPr/>
          </p:nvSpPr>
          <p:spPr>
            <a:xfrm>
              <a:off x="4096581" y="3114624"/>
              <a:ext cx="254213" cy="124515"/>
            </a:xfrm>
            <a:prstGeom prst="rect">
              <a:avLst/>
            </a:prstGeom>
            <a:solidFill>
              <a:srgbClr val="1CABE2">
                <a:alpha val="100000"/>
              </a:srgbClr>
            </a:solidFill>
          </p:spPr>
          <p:txBody>
            <a:bodyPr/>
            <a:lstStyle/>
            <a:p/>
          </p:txBody>
        </p:sp>
        <p:sp>
          <p:nvSpPr>
            <p:cNvPr id="57" name="rc57"/>
            <p:cNvSpPr/>
            <p:nvPr/>
          </p:nvSpPr>
          <p:spPr>
            <a:xfrm>
              <a:off x="4379040" y="3308651"/>
              <a:ext cx="254213" cy="1316884"/>
            </a:xfrm>
            <a:prstGeom prst="rect">
              <a:avLst/>
            </a:prstGeom>
            <a:solidFill>
              <a:srgbClr val="80BD41">
                <a:alpha val="100000"/>
              </a:srgbClr>
            </a:solidFill>
          </p:spPr>
          <p:txBody>
            <a:bodyPr/>
            <a:lstStyle/>
            <a:p/>
          </p:txBody>
        </p:sp>
        <p:sp>
          <p:nvSpPr>
            <p:cNvPr id="58" name="rc58"/>
            <p:cNvSpPr/>
            <p:nvPr/>
          </p:nvSpPr>
          <p:spPr>
            <a:xfrm>
              <a:off x="4379040" y="3111804"/>
              <a:ext cx="254213" cy="75757"/>
            </a:xfrm>
            <a:prstGeom prst="rect">
              <a:avLst/>
            </a:prstGeom>
            <a:solidFill>
              <a:srgbClr val="0058AB">
                <a:alpha val="100000"/>
              </a:srgbClr>
            </a:solidFill>
          </p:spPr>
          <p:txBody>
            <a:bodyPr/>
            <a:lstStyle/>
            <a:p/>
          </p:txBody>
        </p:sp>
        <p:sp>
          <p:nvSpPr>
            <p:cNvPr id="59" name="rc59"/>
            <p:cNvSpPr/>
            <p:nvPr/>
          </p:nvSpPr>
          <p:spPr>
            <a:xfrm>
              <a:off x="4379040" y="3187561"/>
              <a:ext cx="254213" cy="121090"/>
            </a:xfrm>
            <a:prstGeom prst="rect">
              <a:avLst/>
            </a:prstGeom>
            <a:solidFill>
              <a:srgbClr val="1CABE2">
                <a:alpha val="100000"/>
              </a:srgbClr>
            </a:solidFill>
          </p:spPr>
          <p:txBody>
            <a:bodyPr/>
            <a:lstStyle/>
            <a:p/>
          </p:txBody>
        </p:sp>
        <p:sp>
          <p:nvSpPr>
            <p:cNvPr id="60" name="rc60"/>
            <p:cNvSpPr/>
            <p:nvPr/>
          </p:nvSpPr>
          <p:spPr>
            <a:xfrm>
              <a:off x="4661499" y="3368693"/>
              <a:ext cx="254213" cy="1256842"/>
            </a:xfrm>
            <a:prstGeom prst="rect">
              <a:avLst/>
            </a:prstGeom>
            <a:solidFill>
              <a:srgbClr val="80BD41">
                <a:alpha val="100000"/>
              </a:srgbClr>
            </a:solidFill>
          </p:spPr>
          <p:txBody>
            <a:bodyPr/>
            <a:lstStyle/>
            <a:p/>
          </p:txBody>
        </p:sp>
        <p:sp>
          <p:nvSpPr>
            <p:cNvPr id="61" name="rc61"/>
            <p:cNvSpPr/>
            <p:nvPr/>
          </p:nvSpPr>
          <p:spPr>
            <a:xfrm>
              <a:off x="4661499" y="3164189"/>
              <a:ext cx="254213" cy="87644"/>
            </a:xfrm>
            <a:prstGeom prst="rect">
              <a:avLst/>
            </a:prstGeom>
            <a:solidFill>
              <a:srgbClr val="0058AB">
                <a:alpha val="100000"/>
              </a:srgbClr>
            </a:solidFill>
          </p:spPr>
          <p:txBody>
            <a:bodyPr/>
            <a:lstStyle/>
            <a:p/>
          </p:txBody>
        </p:sp>
        <p:sp>
          <p:nvSpPr>
            <p:cNvPr id="62" name="rc62"/>
            <p:cNvSpPr/>
            <p:nvPr/>
          </p:nvSpPr>
          <p:spPr>
            <a:xfrm>
              <a:off x="4661499" y="3251833"/>
              <a:ext cx="254213" cy="116859"/>
            </a:xfrm>
            <a:prstGeom prst="rect">
              <a:avLst/>
            </a:prstGeom>
            <a:solidFill>
              <a:srgbClr val="1CABE2">
                <a:alpha val="100000"/>
              </a:srgbClr>
            </a:solidFill>
          </p:spPr>
          <p:txBody>
            <a:bodyPr/>
            <a:lstStyle/>
            <a:p/>
          </p:txBody>
        </p:sp>
        <p:sp>
          <p:nvSpPr>
            <p:cNvPr id="63" name="rc63"/>
            <p:cNvSpPr/>
            <p:nvPr/>
          </p:nvSpPr>
          <p:spPr>
            <a:xfrm>
              <a:off x="4943958" y="3362447"/>
              <a:ext cx="254213" cy="1263088"/>
            </a:xfrm>
            <a:prstGeom prst="rect">
              <a:avLst/>
            </a:prstGeom>
            <a:solidFill>
              <a:srgbClr val="80BD41">
                <a:alpha val="100000"/>
              </a:srgbClr>
            </a:solidFill>
          </p:spPr>
          <p:txBody>
            <a:bodyPr/>
            <a:lstStyle/>
            <a:p/>
          </p:txBody>
        </p:sp>
        <p:sp>
          <p:nvSpPr>
            <p:cNvPr id="64" name="rc64"/>
            <p:cNvSpPr/>
            <p:nvPr/>
          </p:nvSpPr>
          <p:spPr>
            <a:xfrm>
              <a:off x="4943958" y="3173658"/>
              <a:ext cx="254213" cy="87040"/>
            </a:xfrm>
            <a:prstGeom prst="rect">
              <a:avLst/>
            </a:prstGeom>
            <a:solidFill>
              <a:srgbClr val="0058AB">
                <a:alpha val="100000"/>
              </a:srgbClr>
            </a:solidFill>
          </p:spPr>
          <p:txBody>
            <a:bodyPr/>
            <a:lstStyle/>
            <a:p/>
          </p:txBody>
        </p:sp>
        <p:sp>
          <p:nvSpPr>
            <p:cNvPr id="65" name="rc65"/>
            <p:cNvSpPr/>
            <p:nvPr/>
          </p:nvSpPr>
          <p:spPr>
            <a:xfrm>
              <a:off x="4943958" y="3260698"/>
              <a:ext cx="254213" cy="101748"/>
            </a:xfrm>
            <a:prstGeom prst="rect">
              <a:avLst/>
            </a:prstGeom>
            <a:solidFill>
              <a:srgbClr val="1CABE2">
                <a:alpha val="100000"/>
              </a:srgbClr>
            </a:solidFill>
          </p:spPr>
          <p:txBody>
            <a:bodyPr/>
            <a:lstStyle/>
            <a:p/>
          </p:txBody>
        </p:sp>
        <p:sp>
          <p:nvSpPr>
            <p:cNvPr id="66" name="rc66"/>
            <p:cNvSpPr/>
            <p:nvPr/>
          </p:nvSpPr>
          <p:spPr>
            <a:xfrm>
              <a:off x="5226417" y="3424503"/>
              <a:ext cx="254213" cy="1201032"/>
            </a:xfrm>
            <a:prstGeom prst="rect">
              <a:avLst/>
            </a:prstGeom>
            <a:solidFill>
              <a:srgbClr val="80BD41">
                <a:alpha val="100000"/>
              </a:srgbClr>
            </a:solidFill>
          </p:spPr>
          <p:txBody>
            <a:bodyPr/>
            <a:lstStyle/>
            <a:p/>
          </p:txBody>
        </p:sp>
        <p:sp>
          <p:nvSpPr>
            <p:cNvPr id="67" name="rc67"/>
            <p:cNvSpPr/>
            <p:nvPr/>
          </p:nvSpPr>
          <p:spPr>
            <a:xfrm>
              <a:off x="5226417" y="3195620"/>
              <a:ext cx="254213" cy="85831"/>
            </a:xfrm>
            <a:prstGeom prst="rect">
              <a:avLst/>
            </a:prstGeom>
            <a:solidFill>
              <a:srgbClr val="0058AB">
                <a:alpha val="100000"/>
              </a:srgbClr>
            </a:solidFill>
          </p:spPr>
          <p:txBody>
            <a:bodyPr/>
            <a:lstStyle/>
            <a:p/>
          </p:txBody>
        </p:sp>
        <p:sp>
          <p:nvSpPr>
            <p:cNvPr id="68" name="rc68"/>
            <p:cNvSpPr/>
            <p:nvPr/>
          </p:nvSpPr>
          <p:spPr>
            <a:xfrm>
              <a:off x="5226417" y="3281451"/>
              <a:ext cx="254213" cy="143051"/>
            </a:xfrm>
            <a:prstGeom prst="rect">
              <a:avLst/>
            </a:prstGeom>
            <a:solidFill>
              <a:srgbClr val="1CABE2">
                <a:alpha val="100000"/>
              </a:srgbClr>
            </a:solidFill>
          </p:spPr>
          <p:txBody>
            <a:bodyPr/>
            <a:lstStyle/>
            <a:p/>
          </p:txBody>
        </p:sp>
        <p:sp>
          <p:nvSpPr>
            <p:cNvPr id="69" name="rc69"/>
            <p:cNvSpPr/>
            <p:nvPr/>
          </p:nvSpPr>
          <p:spPr>
            <a:xfrm>
              <a:off x="5508876" y="3450696"/>
              <a:ext cx="254213" cy="1174839"/>
            </a:xfrm>
            <a:prstGeom prst="rect">
              <a:avLst/>
            </a:prstGeom>
            <a:solidFill>
              <a:srgbClr val="80BD41">
                <a:alpha val="100000"/>
              </a:srgbClr>
            </a:solidFill>
          </p:spPr>
          <p:txBody>
            <a:bodyPr/>
            <a:lstStyle/>
            <a:p/>
          </p:txBody>
        </p:sp>
        <p:sp>
          <p:nvSpPr>
            <p:cNvPr id="70" name="rc70"/>
            <p:cNvSpPr/>
            <p:nvPr/>
          </p:nvSpPr>
          <p:spPr>
            <a:xfrm>
              <a:off x="5508876" y="3210127"/>
              <a:ext cx="254213" cy="84823"/>
            </a:xfrm>
            <a:prstGeom prst="rect">
              <a:avLst/>
            </a:prstGeom>
            <a:solidFill>
              <a:srgbClr val="0058AB">
                <a:alpha val="100000"/>
              </a:srgbClr>
            </a:solidFill>
          </p:spPr>
          <p:txBody>
            <a:bodyPr/>
            <a:lstStyle/>
            <a:p/>
          </p:txBody>
        </p:sp>
        <p:sp>
          <p:nvSpPr>
            <p:cNvPr id="71" name="rc71"/>
            <p:cNvSpPr/>
            <p:nvPr/>
          </p:nvSpPr>
          <p:spPr>
            <a:xfrm>
              <a:off x="5508876" y="3294950"/>
              <a:ext cx="254213" cy="155745"/>
            </a:xfrm>
            <a:prstGeom prst="rect">
              <a:avLst/>
            </a:prstGeom>
            <a:solidFill>
              <a:srgbClr val="1CABE2">
                <a:alpha val="100000"/>
              </a:srgbClr>
            </a:solidFill>
          </p:spPr>
          <p:txBody>
            <a:bodyPr/>
            <a:lstStyle/>
            <a:p/>
          </p:txBody>
        </p:sp>
        <p:sp>
          <p:nvSpPr>
            <p:cNvPr id="72" name="rc72"/>
            <p:cNvSpPr/>
            <p:nvPr/>
          </p:nvSpPr>
          <p:spPr>
            <a:xfrm>
              <a:off x="5791335" y="3495626"/>
              <a:ext cx="254213" cy="1129909"/>
            </a:xfrm>
            <a:prstGeom prst="rect">
              <a:avLst/>
            </a:prstGeom>
            <a:solidFill>
              <a:srgbClr val="80BD41">
                <a:alpha val="100000"/>
              </a:srgbClr>
            </a:solidFill>
          </p:spPr>
          <p:txBody>
            <a:bodyPr/>
            <a:lstStyle/>
            <a:p/>
          </p:txBody>
        </p:sp>
        <p:sp>
          <p:nvSpPr>
            <p:cNvPr id="73" name="rc73"/>
            <p:cNvSpPr/>
            <p:nvPr/>
          </p:nvSpPr>
          <p:spPr>
            <a:xfrm>
              <a:off x="5791335" y="3213149"/>
              <a:ext cx="254213" cy="98927"/>
            </a:xfrm>
            <a:prstGeom prst="rect">
              <a:avLst/>
            </a:prstGeom>
            <a:solidFill>
              <a:srgbClr val="0058AB">
                <a:alpha val="100000"/>
              </a:srgbClr>
            </a:solidFill>
          </p:spPr>
          <p:txBody>
            <a:bodyPr/>
            <a:lstStyle/>
            <a:p/>
          </p:txBody>
        </p:sp>
        <p:sp>
          <p:nvSpPr>
            <p:cNvPr id="74" name="rc74"/>
            <p:cNvSpPr/>
            <p:nvPr/>
          </p:nvSpPr>
          <p:spPr>
            <a:xfrm>
              <a:off x="5791335" y="3312076"/>
              <a:ext cx="254213" cy="183549"/>
            </a:xfrm>
            <a:prstGeom prst="rect">
              <a:avLst/>
            </a:prstGeom>
            <a:solidFill>
              <a:srgbClr val="1CABE2">
                <a:alpha val="100000"/>
              </a:srgbClr>
            </a:solidFill>
          </p:spPr>
          <p:txBody>
            <a:bodyPr/>
            <a:lstStyle/>
            <a:p/>
          </p:txBody>
        </p:sp>
        <p:sp>
          <p:nvSpPr>
            <p:cNvPr id="75" name="rc75"/>
            <p:cNvSpPr/>
            <p:nvPr/>
          </p:nvSpPr>
          <p:spPr>
            <a:xfrm>
              <a:off x="6073794" y="3487768"/>
              <a:ext cx="254213" cy="1137766"/>
            </a:xfrm>
            <a:prstGeom prst="rect">
              <a:avLst/>
            </a:prstGeom>
            <a:solidFill>
              <a:srgbClr val="80BD41">
                <a:alpha val="100000"/>
              </a:srgbClr>
            </a:solidFill>
          </p:spPr>
          <p:txBody>
            <a:bodyPr/>
            <a:lstStyle/>
            <a:p/>
          </p:txBody>
        </p:sp>
        <p:sp>
          <p:nvSpPr>
            <p:cNvPr id="76" name="rc76"/>
            <p:cNvSpPr/>
            <p:nvPr/>
          </p:nvSpPr>
          <p:spPr>
            <a:xfrm>
              <a:off x="6073794" y="3221007"/>
              <a:ext cx="254213" cy="98323"/>
            </a:xfrm>
            <a:prstGeom prst="rect">
              <a:avLst/>
            </a:prstGeom>
            <a:solidFill>
              <a:srgbClr val="0058AB">
                <a:alpha val="100000"/>
              </a:srgbClr>
            </a:solidFill>
          </p:spPr>
          <p:txBody>
            <a:bodyPr/>
            <a:lstStyle/>
            <a:p/>
          </p:txBody>
        </p:sp>
        <p:sp>
          <p:nvSpPr>
            <p:cNvPr id="77" name="rc77"/>
            <p:cNvSpPr/>
            <p:nvPr/>
          </p:nvSpPr>
          <p:spPr>
            <a:xfrm>
              <a:off x="6073794" y="3319330"/>
              <a:ext cx="254213" cy="168438"/>
            </a:xfrm>
            <a:prstGeom prst="rect">
              <a:avLst/>
            </a:prstGeom>
            <a:solidFill>
              <a:srgbClr val="1CABE2">
                <a:alpha val="100000"/>
              </a:srgbClr>
            </a:solidFill>
          </p:spPr>
          <p:txBody>
            <a:bodyPr/>
            <a:lstStyle/>
            <a:p/>
          </p:txBody>
        </p:sp>
        <p:sp>
          <p:nvSpPr>
            <p:cNvPr id="78" name="rc78"/>
            <p:cNvSpPr/>
            <p:nvPr/>
          </p:nvSpPr>
          <p:spPr>
            <a:xfrm>
              <a:off x="6356253" y="3475478"/>
              <a:ext cx="254213" cy="1150057"/>
            </a:xfrm>
            <a:prstGeom prst="rect">
              <a:avLst/>
            </a:prstGeom>
            <a:solidFill>
              <a:srgbClr val="80BD41">
                <a:alpha val="100000"/>
              </a:srgbClr>
            </a:solidFill>
          </p:spPr>
          <p:txBody>
            <a:bodyPr/>
            <a:lstStyle/>
            <a:p/>
          </p:txBody>
        </p:sp>
        <p:sp>
          <p:nvSpPr>
            <p:cNvPr id="79" name="rc79"/>
            <p:cNvSpPr/>
            <p:nvPr/>
          </p:nvSpPr>
          <p:spPr>
            <a:xfrm>
              <a:off x="6356253" y="3205694"/>
              <a:ext cx="254213" cy="113635"/>
            </a:xfrm>
            <a:prstGeom prst="rect">
              <a:avLst/>
            </a:prstGeom>
            <a:solidFill>
              <a:srgbClr val="0058AB">
                <a:alpha val="100000"/>
              </a:srgbClr>
            </a:solidFill>
          </p:spPr>
          <p:txBody>
            <a:bodyPr/>
            <a:lstStyle/>
            <a:p/>
          </p:txBody>
        </p:sp>
        <p:sp>
          <p:nvSpPr>
            <p:cNvPr id="80" name="rc80"/>
            <p:cNvSpPr/>
            <p:nvPr/>
          </p:nvSpPr>
          <p:spPr>
            <a:xfrm>
              <a:off x="6356253" y="3319330"/>
              <a:ext cx="254213" cy="156148"/>
            </a:xfrm>
            <a:prstGeom prst="rect">
              <a:avLst/>
            </a:prstGeom>
            <a:solidFill>
              <a:srgbClr val="1CABE2">
                <a:alpha val="100000"/>
              </a:srgbClr>
            </a:solidFill>
          </p:spPr>
          <p:txBody>
            <a:bodyPr/>
            <a:lstStyle/>
            <a:p/>
          </p:txBody>
        </p:sp>
        <p:sp>
          <p:nvSpPr>
            <p:cNvPr id="81" name="rc81"/>
            <p:cNvSpPr/>
            <p:nvPr/>
          </p:nvSpPr>
          <p:spPr>
            <a:xfrm>
              <a:off x="6638712" y="3223626"/>
              <a:ext cx="254213" cy="96837"/>
            </a:xfrm>
            <a:prstGeom prst="rect">
              <a:avLst/>
            </a:prstGeom>
            <a:solidFill>
              <a:srgbClr val="F26A21">
                <a:alpha val="100000"/>
              </a:srgbClr>
            </a:solidFill>
          </p:spPr>
          <p:txBody>
            <a:bodyPr/>
            <a:lstStyle/>
            <a:p/>
          </p:txBody>
        </p:sp>
        <p:sp>
          <p:nvSpPr>
            <p:cNvPr id="82" name="rc82"/>
            <p:cNvSpPr/>
            <p:nvPr/>
          </p:nvSpPr>
          <p:spPr>
            <a:xfrm>
              <a:off x="6638712" y="3320463"/>
              <a:ext cx="254213" cy="1305071"/>
            </a:xfrm>
            <a:prstGeom prst="rect">
              <a:avLst/>
            </a:prstGeom>
            <a:solidFill>
              <a:srgbClr val="FFC20E">
                <a:alpha val="100000"/>
              </a:srgbClr>
            </a:solidFill>
          </p:spPr>
          <p:txBody>
            <a:bodyPr/>
            <a:lstStyle/>
            <a:p/>
          </p:txBody>
        </p:sp>
        <p:sp>
          <p:nvSpPr>
            <p:cNvPr id="83" name="rc83"/>
            <p:cNvSpPr/>
            <p:nvPr/>
          </p:nvSpPr>
          <p:spPr>
            <a:xfrm>
              <a:off x="6921171" y="3278832"/>
              <a:ext cx="254213" cy="82522"/>
            </a:xfrm>
            <a:prstGeom prst="rect">
              <a:avLst/>
            </a:prstGeom>
            <a:solidFill>
              <a:srgbClr val="F26A21">
                <a:alpha val="100000"/>
              </a:srgbClr>
            </a:solidFill>
          </p:spPr>
          <p:txBody>
            <a:bodyPr/>
            <a:lstStyle/>
            <a:p/>
          </p:txBody>
        </p:sp>
        <p:sp>
          <p:nvSpPr>
            <p:cNvPr id="84" name="rc84"/>
            <p:cNvSpPr/>
            <p:nvPr/>
          </p:nvSpPr>
          <p:spPr>
            <a:xfrm>
              <a:off x="6921171" y="3361354"/>
              <a:ext cx="254213" cy="1264180"/>
            </a:xfrm>
            <a:prstGeom prst="rect">
              <a:avLst/>
            </a:prstGeom>
            <a:solidFill>
              <a:srgbClr val="FFC20E">
                <a:alpha val="100000"/>
              </a:srgbClr>
            </a:solidFill>
          </p:spPr>
          <p:txBody>
            <a:bodyPr/>
            <a:lstStyle/>
            <a:p/>
          </p:txBody>
        </p:sp>
        <p:sp>
          <p:nvSpPr>
            <p:cNvPr id="85" name="rc85"/>
            <p:cNvSpPr/>
            <p:nvPr/>
          </p:nvSpPr>
          <p:spPr>
            <a:xfrm>
              <a:off x="7203630" y="3302204"/>
              <a:ext cx="254213" cy="70323"/>
            </a:xfrm>
            <a:prstGeom prst="rect">
              <a:avLst/>
            </a:prstGeom>
            <a:solidFill>
              <a:srgbClr val="F26A21">
                <a:alpha val="100000"/>
              </a:srgbClr>
            </a:solidFill>
          </p:spPr>
          <p:txBody>
            <a:bodyPr/>
            <a:lstStyle/>
            <a:p/>
          </p:txBody>
        </p:sp>
        <p:sp>
          <p:nvSpPr>
            <p:cNvPr id="86" name="rc86"/>
            <p:cNvSpPr/>
            <p:nvPr/>
          </p:nvSpPr>
          <p:spPr>
            <a:xfrm>
              <a:off x="7203630" y="3372527"/>
              <a:ext cx="254213" cy="1253007"/>
            </a:xfrm>
            <a:prstGeom prst="rect">
              <a:avLst/>
            </a:prstGeom>
            <a:solidFill>
              <a:srgbClr val="FFC20E">
                <a:alpha val="100000"/>
              </a:srgbClr>
            </a:solidFill>
          </p:spPr>
          <p:txBody>
            <a:bodyPr/>
            <a:lstStyle/>
            <a:p/>
          </p:txBody>
        </p:sp>
        <p:sp>
          <p:nvSpPr>
            <p:cNvPr id="87" name="rc87"/>
            <p:cNvSpPr/>
            <p:nvPr/>
          </p:nvSpPr>
          <p:spPr>
            <a:xfrm>
              <a:off x="7486089" y="3321344"/>
              <a:ext cx="254213" cy="59928"/>
            </a:xfrm>
            <a:prstGeom prst="rect">
              <a:avLst/>
            </a:prstGeom>
            <a:solidFill>
              <a:srgbClr val="F26A21">
                <a:alpha val="100000"/>
              </a:srgbClr>
            </a:solidFill>
          </p:spPr>
          <p:txBody>
            <a:bodyPr/>
            <a:lstStyle/>
            <a:p/>
          </p:txBody>
        </p:sp>
        <p:sp>
          <p:nvSpPr>
            <p:cNvPr id="88" name="rc88"/>
            <p:cNvSpPr/>
            <p:nvPr/>
          </p:nvSpPr>
          <p:spPr>
            <a:xfrm>
              <a:off x="7486089" y="3381273"/>
              <a:ext cx="254213" cy="1244262"/>
            </a:xfrm>
            <a:prstGeom prst="rect">
              <a:avLst/>
            </a:prstGeom>
            <a:solidFill>
              <a:srgbClr val="FFC20E">
                <a:alpha val="100000"/>
              </a:srgbClr>
            </a:solidFill>
          </p:spPr>
          <p:txBody>
            <a:bodyPr/>
            <a:lstStyle/>
            <a:p/>
          </p:txBody>
        </p:sp>
        <p:sp>
          <p:nvSpPr>
            <p:cNvPr id="89" name="rc89"/>
            <p:cNvSpPr/>
            <p:nvPr/>
          </p:nvSpPr>
          <p:spPr>
            <a:xfrm>
              <a:off x="7768548" y="3339679"/>
              <a:ext cx="254213" cy="51069"/>
            </a:xfrm>
            <a:prstGeom prst="rect">
              <a:avLst/>
            </a:prstGeom>
            <a:solidFill>
              <a:srgbClr val="F26A21">
                <a:alpha val="100000"/>
              </a:srgbClr>
            </a:solidFill>
          </p:spPr>
          <p:txBody>
            <a:bodyPr/>
            <a:lstStyle/>
            <a:p/>
          </p:txBody>
        </p:sp>
        <p:sp>
          <p:nvSpPr>
            <p:cNvPr id="90" name="rc90"/>
            <p:cNvSpPr/>
            <p:nvPr/>
          </p:nvSpPr>
          <p:spPr>
            <a:xfrm>
              <a:off x="7768548" y="3390749"/>
              <a:ext cx="254213" cy="1234786"/>
            </a:xfrm>
            <a:prstGeom prst="rect">
              <a:avLst/>
            </a:prstGeom>
            <a:solidFill>
              <a:srgbClr val="FFC20E">
                <a:alpha val="100000"/>
              </a:srgbClr>
            </a:solidFill>
          </p:spPr>
          <p:txBody>
            <a:bodyPr/>
            <a:lstStyle/>
            <a:p/>
          </p:txBody>
        </p:sp>
        <p:sp>
          <p:nvSpPr>
            <p:cNvPr id="91" name="rc91"/>
            <p:cNvSpPr/>
            <p:nvPr/>
          </p:nvSpPr>
          <p:spPr>
            <a:xfrm>
              <a:off x="8051007" y="3357007"/>
              <a:ext cx="254213" cy="43520"/>
            </a:xfrm>
            <a:prstGeom prst="rect">
              <a:avLst/>
            </a:prstGeom>
            <a:solidFill>
              <a:srgbClr val="F26A21">
                <a:alpha val="100000"/>
              </a:srgbClr>
            </a:solidFill>
          </p:spPr>
          <p:txBody>
            <a:bodyPr/>
            <a:lstStyle/>
            <a:p/>
          </p:txBody>
        </p:sp>
        <p:sp>
          <p:nvSpPr>
            <p:cNvPr id="92" name="rc92"/>
            <p:cNvSpPr/>
            <p:nvPr/>
          </p:nvSpPr>
          <p:spPr>
            <a:xfrm>
              <a:off x="8051007" y="3400527"/>
              <a:ext cx="254213" cy="1225008"/>
            </a:xfrm>
            <a:prstGeom prst="rect">
              <a:avLst/>
            </a:prstGeom>
            <a:solidFill>
              <a:srgbClr val="FFC20E">
                <a:alpha val="100000"/>
              </a:srgbClr>
            </a:solidFill>
          </p:spPr>
          <p:txBody>
            <a:bodyPr/>
            <a:lstStyle/>
            <a:p/>
          </p:txBody>
        </p:sp>
        <p:sp>
          <p:nvSpPr>
            <p:cNvPr id="93" name="pl93"/>
            <p:cNvSpPr/>
            <p:nvPr/>
          </p:nvSpPr>
          <p:spPr>
            <a:xfrm>
              <a:off x="1399098" y="1261743"/>
              <a:ext cx="5084261" cy="205946"/>
            </a:xfrm>
            <a:custGeom>
              <a:avLst/>
              <a:pathLst>
                <a:path w="5084261" h="205946">
                  <a:moveTo>
                    <a:pt x="0" y="102973"/>
                  </a:moveTo>
                  <a:lnTo>
                    <a:pt x="282458" y="0"/>
                  </a:lnTo>
                  <a:lnTo>
                    <a:pt x="564917" y="0"/>
                  </a:lnTo>
                  <a:lnTo>
                    <a:pt x="847376" y="68648"/>
                  </a:lnTo>
                  <a:lnTo>
                    <a:pt x="1129835" y="34324"/>
                  </a:lnTo>
                  <a:lnTo>
                    <a:pt x="1412294" y="0"/>
                  </a:lnTo>
                  <a:lnTo>
                    <a:pt x="1694753" y="0"/>
                  </a:lnTo>
                  <a:lnTo>
                    <a:pt x="1977212" y="0"/>
                  </a:lnTo>
                  <a:lnTo>
                    <a:pt x="2259671" y="34324"/>
                  </a:lnTo>
                  <a:lnTo>
                    <a:pt x="2542130" y="68648"/>
                  </a:lnTo>
                  <a:lnTo>
                    <a:pt x="2824589" y="34324"/>
                  </a:lnTo>
                  <a:lnTo>
                    <a:pt x="3107048" y="102973"/>
                  </a:lnTo>
                  <a:lnTo>
                    <a:pt x="3389507" y="137297"/>
                  </a:lnTo>
                  <a:lnTo>
                    <a:pt x="3671966" y="137297"/>
                  </a:lnTo>
                  <a:lnTo>
                    <a:pt x="3954425" y="137297"/>
                  </a:lnTo>
                  <a:lnTo>
                    <a:pt x="4236884" y="137297"/>
                  </a:lnTo>
                  <a:lnTo>
                    <a:pt x="4519343" y="171622"/>
                  </a:lnTo>
                  <a:lnTo>
                    <a:pt x="4801802" y="171622"/>
                  </a:lnTo>
                  <a:lnTo>
                    <a:pt x="5084261" y="205946"/>
                  </a:lnTo>
                </a:path>
              </a:pathLst>
            </a:custGeom>
            <a:ln w="27101" cap="flat">
              <a:solidFill>
                <a:srgbClr val="0058AB">
                  <a:alpha val="100000"/>
                </a:srgbClr>
              </a:solidFill>
              <a:prstDash val="solid"/>
              <a:round/>
            </a:ln>
          </p:spPr>
          <p:txBody>
            <a:bodyPr/>
            <a:lstStyle/>
            <a:p/>
          </p:txBody>
        </p:sp>
        <p:sp>
          <p:nvSpPr>
            <p:cNvPr id="94" name="pl94"/>
            <p:cNvSpPr/>
            <p:nvPr/>
          </p:nvSpPr>
          <p:spPr>
            <a:xfrm>
              <a:off x="1399098" y="1364716"/>
              <a:ext cx="5084261" cy="514866"/>
            </a:xfrm>
            <a:custGeom>
              <a:avLst/>
              <a:pathLst>
                <a:path w="5084261" h="514866">
                  <a:moveTo>
                    <a:pt x="0" y="171622"/>
                  </a:moveTo>
                  <a:lnTo>
                    <a:pt x="282458" y="102973"/>
                  </a:lnTo>
                  <a:lnTo>
                    <a:pt x="564917" y="0"/>
                  </a:lnTo>
                  <a:lnTo>
                    <a:pt x="847376" y="102973"/>
                  </a:lnTo>
                  <a:lnTo>
                    <a:pt x="1129835" y="34324"/>
                  </a:lnTo>
                  <a:lnTo>
                    <a:pt x="1412294" y="0"/>
                  </a:lnTo>
                  <a:lnTo>
                    <a:pt x="1694753" y="34324"/>
                  </a:lnTo>
                  <a:lnTo>
                    <a:pt x="1977212" y="34324"/>
                  </a:lnTo>
                  <a:lnTo>
                    <a:pt x="2259671" y="137297"/>
                  </a:lnTo>
                  <a:lnTo>
                    <a:pt x="2542130" y="205946"/>
                  </a:lnTo>
                  <a:lnTo>
                    <a:pt x="2824589" y="205946"/>
                  </a:lnTo>
                  <a:lnTo>
                    <a:pt x="3107048" y="274595"/>
                  </a:lnTo>
                  <a:lnTo>
                    <a:pt x="3389507" y="308919"/>
                  </a:lnTo>
                  <a:lnTo>
                    <a:pt x="3671966" y="274595"/>
                  </a:lnTo>
                  <a:lnTo>
                    <a:pt x="3954425" y="377568"/>
                  </a:lnTo>
                  <a:lnTo>
                    <a:pt x="4236884" y="411892"/>
                  </a:lnTo>
                  <a:lnTo>
                    <a:pt x="4519343" y="514866"/>
                  </a:lnTo>
                  <a:lnTo>
                    <a:pt x="4801802" y="480541"/>
                  </a:lnTo>
                  <a:lnTo>
                    <a:pt x="5084261" y="480541"/>
                  </a:lnTo>
                </a:path>
              </a:pathLst>
            </a:custGeom>
            <a:ln w="27101" cap="flat">
              <a:solidFill>
                <a:srgbClr val="80BD41">
                  <a:alpha val="100000"/>
                </a:srgbClr>
              </a:solidFill>
              <a:prstDash val="solid"/>
              <a:round/>
            </a:ln>
          </p:spPr>
          <p:txBody>
            <a:bodyPr/>
            <a:lstStyle/>
            <a:p/>
          </p:txBody>
        </p:sp>
        <p:sp>
          <p:nvSpPr>
            <p:cNvPr id="95" name="tx95"/>
            <p:cNvSpPr/>
            <p:nvPr/>
          </p:nvSpPr>
          <p:spPr>
            <a:xfrm>
              <a:off x="2460606"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96" name="tx96"/>
            <p:cNvSpPr/>
            <p:nvPr/>
          </p:nvSpPr>
          <p:spPr>
            <a:xfrm>
              <a:off x="3872901"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97" name="tx97"/>
            <p:cNvSpPr/>
            <p:nvPr/>
          </p:nvSpPr>
          <p:spPr>
            <a:xfrm>
              <a:off x="5002736"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98" name="tx98"/>
            <p:cNvSpPr/>
            <p:nvPr/>
          </p:nvSpPr>
          <p:spPr>
            <a:xfrm>
              <a:off x="5285195"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99" name="tx99"/>
            <p:cNvSpPr/>
            <p:nvPr/>
          </p:nvSpPr>
          <p:spPr>
            <a:xfrm>
              <a:off x="5567654"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00" name="tx100"/>
            <p:cNvSpPr/>
            <p:nvPr/>
          </p:nvSpPr>
          <p:spPr>
            <a:xfrm>
              <a:off x="5850113"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01" name="tx101"/>
            <p:cNvSpPr/>
            <p:nvPr/>
          </p:nvSpPr>
          <p:spPr>
            <a:xfrm>
              <a:off x="6132572"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02" name="tx102"/>
            <p:cNvSpPr/>
            <p:nvPr/>
          </p:nvSpPr>
          <p:spPr>
            <a:xfrm>
              <a:off x="6415031"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03" name="tx103"/>
            <p:cNvSpPr/>
            <p:nvPr/>
          </p:nvSpPr>
          <p:spPr>
            <a:xfrm>
              <a:off x="2460606"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04" name="tx104"/>
            <p:cNvSpPr/>
            <p:nvPr/>
          </p:nvSpPr>
          <p:spPr>
            <a:xfrm>
              <a:off x="3872901"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05" name="tx105"/>
            <p:cNvSpPr/>
            <p:nvPr/>
          </p:nvSpPr>
          <p:spPr>
            <a:xfrm>
              <a:off x="5002736" y="17078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06" name="tx106"/>
            <p:cNvSpPr/>
            <p:nvPr/>
          </p:nvSpPr>
          <p:spPr>
            <a:xfrm>
              <a:off x="5285195" y="18107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07" name="tx107"/>
            <p:cNvSpPr/>
            <p:nvPr/>
          </p:nvSpPr>
          <p:spPr>
            <a:xfrm>
              <a:off x="5567654" y="184504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08" name="tx108"/>
            <p:cNvSpPr/>
            <p:nvPr/>
          </p:nvSpPr>
          <p:spPr>
            <a:xfrm>
              <a:off x="5850113" y="19480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09" name="tx109"/>
            <p:cNvSpPr/>
            <p:nvPr/>
          </p:nvSpPr>
          <p:spPr>
            <a:xfrm>
              <a:off x="6132572" y="19137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10" name="tx110"/>
            <p:cNvSpPr/>
            <p:nvPr/>
          </p:nvSpPr>
          <p:spPr>
            <a:xfrm>
              <a:off x="6415031" y="19137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11" name="tx111"/>
            <p:cNvSpPr/>
            <p:nvPr/>
          </p:nvSpPr>
          <p:spPr>
            <a:xfrm>
              <a:off x="794132"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2" name="tx112"/>
            <p:cNvSpPr/>
            <p:nvPr/>
          </p:nvSpPr>
          <p:spPr>
            <a:xfrm>
              <a:off x="571671" y="356069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113" name="tx113"/>
            <p:cNvSpPr/>
            <p:nvPr/>
          </p:nvSpPr>
          <p:spPr>
            <a:xfrm>
              <a:off x="508103" y="255329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14" name="tx114"/>
            <p:cNvSpPr/>
            <p:nvPr/>
          </p:nvSpPr>
          <p:spPr>
            <a:xfrm>
              <a:off x="508103" y="154588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115" name="tx115"/>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6" name="tx116"/>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17" name="tx117"/>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18" name="tx118"/>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19" name="tx119"/>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20" name="tx120"/>
            <p:cNvSpPr/>
            <p:nvPr/>
          </p:nvSpPr>
          <p:spPr>
            <a:xfrm rot="-5400000">
              <a:off x="98863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21" name="tx121"/>
            <p:cNvSpPr/>
            <p:nvPr/>
          </p:nvSpPr>
          <p:spPr>
            <a:xfrm rot="-5400000">
              <a:off x="240093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22" name="tx122"/>
            <p:cNvSpPr/>
            <p:nvPr/>
          </p:nvSpPr>
          <p:spPr>
            <a:xfrm rot="-5400000">
              <a:off x="381322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23" name="tx123"/>
            <p:cNvSpPr/>
            <p:nvPr/>
          </p:nvSpPr>
          <p:spPr>
            <a:xfrm rot="-5400000">
              <a:off x="522552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24" name="tx124"/>
            <p:cNvSpPr/>
            <p:nvPr/>
          </p:nvSpPr>
          <p:spPr>
            <a:xfrm rot="-5400000">
              <a:off x="663781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25" name="tx125"/>
            <p:cNvSpPr/>
            <p:nvPr/>
          </p:nvSpPr>
          <p:spPr>
            <a:xfrm rot="-5400000">
              <a:off x="8050084"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26" name="tx126"/>
            <p:cNvSpPr/>
            <p:nvPr/>
          </p:nvSpPr>
          <p:spPr>
            <a:xfrm rot="-5400000">
              <a:off x="494306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27" name="tx127"/>
            <p:cNvSpPr/>
            <p:nvPr/>
          </p:nvSpPr>
          <p:spPr>
            <a:xfrm rot="-5400000">
              <a:off x="522552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28" name="tx128"/>
            <p:cNvSpPr/>
            <p:nvPr/>
          </p:nvSpPr>
          <p:spPr>
            <a:xfrm rot="-5400000">
              <a:off x="550798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29" name="tx129"/>
            <p:cNvSpPr/>
            <p:nvPr/>
          </p:nvSpPr>
          <p:spPr>
            <a:xfrm rot="-5400000">
              <a:off x="57904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30" name="tx130"/>
            <p:cNvSpPr/>
            <p:nvPr/>
          </p:nvSpPr>
          <p:spPr>
            <a:xfrm rot="-5400000">
              <a:off x="607287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31" name="tx131"/>
            <p:cNvSpPr/>
            <p:nvPr/>
          </p:nvSpPr>
          <p:spPr>
            <a:xfrm rot="-5400000">
              <a:off x="635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32" name="tx132"/>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33" name="tx133"/>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4" name="rc134"/>
            <p:cNvSpPr/>
            <p:nvPr/>
          </p:nvSpPr>
          <p:spPr>
            <a:xfrm>
              <a:off x="1684039" y="5504603"/>
              <a:ext cx="201455" cy="201456"/>
            </a:xfrm>
            <a:prstGeom prst="rect">
              <a:avLst/>
            </a:prstGeom>
            <a:solidFill>
              <a:srgbClr val="80BD41">
                <a:alpha val="100000"/>
              </a:srgbClr>
            </a:solidFill>
          </p:spPr>
          <p:txBody>
            <a:bodyPr/>
            <a:lstStyle/>
            <a:p/>
          </p:txBody>
        </p:sp>
        <p:sp>
          <p:nvSpPr>
            <p:cNvPr id="135" name="rc135"/>
            <p:cNvSpPr/>
            <p:nvPr/>
          </p:nvSpPr>
          <p:spPr>
            <a:xfrm>
              <a:off x="2585989" y="5504603"/>
              <a:ext cx="201456" cy="201456"/>
            </a:xfrm>
            <a:prstGeom prst="rect">
              <a:avLst/>
            </a:prstGeom>
            <a:solidFill>
              <a:srgbClr val="1CABE2">
                <a:alpha val="100000"/>
              </a:srgbClr>
            </a:solidFill>
          </p:spPr>
          <p:txBody>
            <a:bodyPr/>
            <a:lstStyle/>
            <a:p/>
          </p:txBody>
        </p:sp>
        <p:sp>
          <p:nvSpPr>
            <p:cNvPr id="136" name="rc136"/>
            <p:cNvSpPr/>
            <p:nvPr/>
          </p:nvSpPr>
          <p:spPr>
            <a:xfrm>
              <a:off x="3658812" y="5504603"/>
              <a:ext cx="201456" cy="201456"/>
            </a:xfrm>
            <a:prstGeom prst="rect">
              <a:avLst/>
            </a:prstGeom>
            <a:solidFill>
              <a:srgbClr val="0058AB">
                <a:alpha val="100000"/>
              </a:srgbClr>
            </a:solidFill>
          </p:spPr>
          <p:txBody>
            <a:bodyPr/>
            <a:lstStyle/>
            <a:p/>
          </p:txBody>
        </p:sp>
        <p:sp>
          <p:nvSpPr>
            <p:cNvPr id="137" name="rc137"/>
            <p:cNvSpPr/>
            <p:nvPr/>
          </p:nvSpPr>
          <p:spPr>
            <a:xfrm>
              <a:off x="4654145" y="5504603"/>
              <a:ext cx="201456" cy="201456"/>
            </a:xfrm>
            <a:prstGeom prst="rect">
              <a:avLst/>
            </a:prstGeom>
            <a:solidFill>
              <a:srgbClr val="FFC20E">
                <a:alpha val="100000"/>
              </a:srgbClr>
            </a:solidFill>
          </p:spPr>
          <p:txBody>
            <a:bodyPr/>
            <a:lstStyle/>
            <a:p/>
          </p:txBody>
        </p:sp>
        <p:sp>
          <p:nvSpPr>
            <p:cNvPr id="138" name="rc138"/>
            <p:cNvSpPr/>
            <p:nvPr/>
          </p:nvSpPr>
          <p:spPr>
            <a:xfrm>
              <a:off x="6558279" y="5504603"/>
              <a:ext cx="201455" cy="201456"/>
            </a:xfrm>
            <a:prstGeom prst="rect">
              <a:avLst/>
            </a:prstGeom>
            <a:solidFill>
              <a:srgbClr val="F26A21">
                <a:alpha val="100000"/>
              </a:srgbClr>
            </a:solidFill>
          </p:spPr>
          <p:txBody>
            <a:bodyPr/>
            <a:lstStyle/>
            <a:p/>
          </p:txBody>
        </p:sp>
        <p:sp>
          <p:nvSpPr>
            <p:cNvPr id="139" name="tx139"/>
            <p:cNvSpPr/>
            <p:nvPr/>
          </p:nvSpPr>
          <p:spPr>
            <a:xfrm>
              <a:off x="1964084"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40" name="tx140"/>
            <p:cNvSpPr/>
            <p:nvPr/>
          </p:nvSpPr>
          <p:spPr>
            <a:xfrm>
              <a:off x="2866034"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41" name="tx141"/>
            <p:cNvSpPr/>
            <p:nvPr/>
          </p:nvSpPr>
          <p:spPr>
            <a:xfrm>
              <a:off x="3938857"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2" name="tx142"/>
            <p:cNvSpPr/>
            <p:nvPr/>
          </p:nvSpPr>
          <p:spPr>
            <a:xfrm>
              <a:off x="4934190"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43" name="tx143"/>
            <p:cNvSpPr/>
            <p:nvPr/>
          </p:nvSpPr>
          <p:spPr>
            <a:xfrm>
              <a:off x="6838324"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44" name="pl144"/>
            <p:cNvSpPr/>
            <p:nvPr/>
          </p:nvSpPr>
          <p:spPr>
            <a:xfrm>
              <a:off x="3516111"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pl145"/>
            <p:cNvSpPr/>
            <p:nvPr/>
          </p:nvSpPr>
          <p:spPr>
            <a:xfrm>
              <a:off x="4845346"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46" name="tx146"/>
            <p:cNvSpPr/>
            <p:nvPr/>
          </p:nvSpPr>
          <p:spPr>
            <a:xfrm>
              <a:off x="3783210"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tx147"/>
            <p:cNvSpPr/>
            <p:nvPr/>
          </p:nvSpPr>
          <p:spPr>
            <a:xfrm>
              <a:off x="5112445"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8" name="tx148"/>
            <p:cNvSpPr/>
            <p:nvPr/>
          </p:nvSpPr>
          <p:spPr>
            <a:xfrm>
              <a:off x="920330"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49" name="tx149"/>
            <p:cNvSpPr/>
            <p:nvPr/>
          </p:nvSpPr>
          <p:spPr>
            <a:xfrm>
              <a:off x="920330" y="580629"/>
              <a:ext cx="456679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Montenegro</a:t>
              </a:r>
            </a:p>
          </p:txBody>
        </p:sp>
        <p:sp>
          <p:nvSpPr>
            <p:cNvPr id="150" name="tx150"/>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51" name="tx151"/>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52" name="tx152"/>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Montenegro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259496"/>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5" name="pl5"/>
            <p:cNvSpPr/>
            <p:nvPr/>
          </p:nvSpPr>
          <p:spPr>
            <a:xfrm>
              <a:off x="761438" y="2796969"/>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6" name="pl6"/>
            <p:cNvSpPr/>
            <p:nvPr/>
          </p:nvSpPr>
          <p:spPr>
            <a:xfrm>
              <a:off x="761438" y="1334442"/>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7" name="pl7"/>
            <p:cNvSpPr/>
            <p:nvPr/>
          </p:nvSpPr>
          <p:spPr>
            <a:xfrm>
              <a:off x="761438" y="4990760"/>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8" name="pl8"/>
            <p:cNvSpPr/>
            <p:nvPr/>
          </p:nvSpPr>
          <p:spPr>
            <a:xfrm>
              <a:off x="761438" y="3528233"/>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9" name="pl9"/>
            <p:cNvSpPr/>
            <p:nvPr/>
          </p:nvSpPr>
          <p:spPr>
            <a:xfrm>
              <a:off x="761438" y="2065706"/>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0" name="pl10"/>
            <p:cNvSpPr/>
            <p:nvPr/>
          </p:nvSpPr>
          <p:spPr>
            <a:xfrm>
              <a:off x="97237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2758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793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828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8638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8989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933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9690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40040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390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0074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1091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6144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917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2214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52493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82843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1319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643544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673894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704245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85599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rc32"/>
            <p:cNvSpPr/>
            <p:nvPr/>
          </p:nvSpPr>
          <p:spPr>
            <a:xfrm>
              <a:off x="1139300" y="1948704"/>
              <a:ext cx="273153" cy="3042055"/>
            </a:xfrm>
            <a:prstGeom prst="rect">
              <a:avLst/>
            </a:prstGeom>
            <a:solidFill>
              <a:srgbClr val="0058AB">
                <a:alpha val="100000"/>
              </a:srgbClr>
            </a:solidFill>
          </p:spPr>
          <p:txBody>
            <a:bodyPr/>
            <a:lstStyle/>
            <a:p/>
          </p:txBody>
        </p:sp>
        <p:sp>
          <p:nvSpPr>
            <p:cNvPr id="33" name="rc33"/>
            <p:cNvSpPr/>
            <p:nvPr/>
          </p:nvSpPr>
          <p:spPr>
            <a:xfrm>
              <a:off x="1442804" y="3732986"/>
              <a:ext cx="273153" cy="1257773"/>
            </a:xfrm>
            <a:prstGeom prst="rect">
              <a:avLst/>
            </a:prstGeom>
            <a:solidFill>
              <a:srgbClr val="0058AB">
                <a:alpha val="100000"/>
              </a:srgbClr>
            </a:solidFill>
          </p:spPr>
          <p:txBody>
            <a:bodyPr/>
            <a:lstStyle/>
            <a:p/>
          </p:txBody>
        </p:sp>
        <p:sp>
          <p:nvSpPr>
            <p:cNvPr id="34" name="rc34"/>
            <p:cNvSpPr/>
            <p:nvPr/>
          </p:nvSpPr>
          <p:spPr>
            <a:xfrm>
              <a:off x="1746308" y="3681798"/>
              <a:ext cx="273153" cy="1308961"/>
            </a:xfrm>
            <a:prstGeom prst="rect">
              <a:avLst/>
            </a:prstGeom>
            <a:solidFill>
              <a:srgbClr val="0058AB">
                <a:alpha val="100000"/>
              </a:srgbClr>
            </a:solidFill>
          </p:spPr>
          <p:txBody>
            <a:bodyPr/>
            <a:lstStyle/>
            <a:p/>
          </p:txBody>
        </p:sp>
        <p:sp>
          <p:nvSpPr>
            <p:cNvPr id="35" name="rc35"/>
            <p:cNvSpPr/>
            <p:nvPr/>
          </p:nvSpPr>
          <p:spPr>
            <a:xfrm>
              <a:off x="2049812" y="2299710"/>
              <a:ext cx="273153" cy="2691049"/>
            </a:xfrm>
            <a:prstGeom prst="rect">
              <a:avLst/>
            </a:prstGeom>
            <a:solidFill>
              <a:srgbClr val="0058AB">
                <a:alpha val="100000"/>
              </a:srgbClr>
            </a:solidFill>
          </p:spPr>
          <p:txBody>
            <a:bodyPr/>
            <a:lstStyle/>
            <a:p/>
          </p:txBody>
        </p:sp>
        <p:sp>
          <p:nvSpPr>
            <p:cNvPr id="36" name="rc36"/>
            <p:cNvSpPr/>
            <p:nvPr/>
          </p:nvSpPr>
          <p:spPr>
            <a:xfrm>
              <a:off x="2353316" y="3228415"/>
              <a:ext cx="273153" cy="1762344"/>
            </a:xfrm>
            <a:prstGeom prst="rect">
              <a:avLst/>
            </a:prstGeom>
            <a:solidFill>
              <a:srgbClr val="0058AB">
                <a:alpha val="100000"/>
              </a:srgbClr>
            </a:solidFill>
          </p:spPr>
          <p:txBody>
            <a:bodyPr/>
            <a:lstStyle/>
            <a:p/>
          </p:txBody>
        </p:sp>
        <p:sp>
          <p:nvSpPr>
            <p:cNvPr id="37" name="rc37"/>
            <p:cNvSpPr/>
            <p:nvPr/>
          </p:nvSpPr>
          <p:spPr>
            <a:xfrm>
              <a:off x="2656820" y="3864614"/>
              <a:ext cx="273153" cy="1126145"/>
            </a:xfrm>
            <a:prstGeom prst="rect">
              <a:avLst/>
            </a:prstGeom>
            <a:solidFill>
              <a:srgbClr val="0058AB">
                <a:alpha val="100000"/>
              </a:srgbClr>
            </a:solidFill>
          </p:spPr>
          <p:txBody>
            <a:bodyPr/>
            <a:lstStyle/>
            <a:p/>
          </p:txBody>
        </p:sp>
        <p:sp>
          <p:nvSpPr>
            <p:cNvPr id="38" name="rc38"/>
            <p:cNvSpPr/>
            <p:nvPr/>
          </p:nvSpPr>
          <p:spPr>
            <a:xfrm>
              <a:off x="2960324" y="3835363"/>
              <a:ext cx="273153" cy="1155396"/>
            </a:xfrm>
            <a:prstGeom prst="rect">
              <a:avLst/>
            </a:prstGeom>
            <a:solidFill>
              <a:srgbClr val="0058AB">
                <a:alpha val="100000"/>
              </a:srgbClr>
            </a:solidFill>
          </p:spPr>
          <p:txBody>
            <a:bodyPr/>
            <a:lstStyle/>
            <a:p/>
          </p:txBody>
        </p:sp>
        <p:sp>
          <p:nvSpPr>
            <p:cNvPr id="39" name="rc39"/>
            <p:cNvSpPr/>
            <p:nvPr/>
          </p:nvSpPr>
          <p:spPr>
            <a:xfrm>
              <a:off x="3263828" y="3835363"/>
              <a:ext cx="273153" cy="1155396"/>
            </a:xfrm>
            <a:prstGeom prst="rect">
              <a:avLst/>
            </a:prstGeom>
            <a:solidFill>
              <a:srgbClr val="0058AB">
                <a:alpha val="100000"/>
              </a:srgbClr>
            </a:solidFill>
          </p:spPr>
          <p:txBody>
            <a:bodyPr/>
            <a:lstStyle/>
            <a:p/>
          </p:txBody>
        </p:sp>
        <p:sp>
          <p:nvSpPr>
            <p:cNvPr id="40" name="rc40"/>
            <p:cNvSpPr/>
            <p:nvPr/>
          </p:nvSpPr>
          <p:spPr>
            <a:xfrm>
              <a:off x="3567332" y="3257665"/>
              <a:ext cx="273153" cy="1733094"/>
            </a:xfrm>
            <a:prstGeom prst="rect">
              <a:avLst/>
            </a:prstGeom>
            <a:solidFill>
              <a:srgbClr val="0058AB">
                <a:alpha val="100000"/>
              </a:srgbClr>
            </a:solidFill>
          </p:spPr>
          <p:txBody>
            <a:bodyPr/>
            <a:lstStyle/>
            <a:p/>
          </p:txBody>
        </p:sp>
        <p:sp>
          <p:nvSpPr>
            <p:cNvPr id="41" name="rc41"/>
            <p:cNvSpPr/>
            <p:nvPr/>
          </p:nvSpPr>
          <p:spPr>
            <a:xfrm>
              <a:off x="3870836" y="2731156"/>
              <a:ext cx="273153" cy="2259604"/>
            </a:xfrm>
            <a:prstGeom prst="rect">
              <a:avLst/>
            </a:prstGeom>
            <a:solidFill>
              <a:srgbClr val="0058AB">
                <a:alpha val="100000"/>
              </a:srgbClr>
            </a:solidFill>
          </p:spPr>
          <p:txBody>
            <a:bodyPr/>
            <a:lstStyle/>
            <a:p/>
          </p:txBody>
        </p:sp>
        <p:sp>
          <p:nvSpPr>
            <p:cNvPr id="42" name="rc42"/>
            <p:cNvSpPr/>
            <p:nvPr/>
          </p:nvSpPr>
          <p:spPr>
            <a:xfrm>
              <a:off x="4174339" y="3294228"/>
              <a:ext cx="273153" cy="1696531"/>
            </a:xfrm>
            <a:prstGeom prst="rect">
              <a:avLst/>
            </a:prstGeom>
            <a:solidFill>
              <a:srgbClr val="0058AB">
                <a:alpha val="100000"/>
              </a:srgbClr>
            </a:solidFill>
          </p:spPr>
          <p:txBody>
            <a:bodyPr/>
            <a:lstStyle/>
            <a:p/>
          </p:txBody>
        </p:sp>
        <p:sp>
          <p:nvSpPr>
            <p:cNvPr id="43" name="rc43"/>
            <p:cNvSpPr/>
            <p:nvPr/>
          </p:nvSpPr>
          <p:spPr>
            <a:xfrm>
              <a:off x="4477843" y="2241209"/>
              <a:ext cx="273153" cy="2749550"/>
            </a:xfrm>
            <a:prstGeom prst="rect">
              <a:avLst/>
            </a:prstGeom>
            <a:solidFill>
              <a:srgbClr val="0058AB">
                <a:alpha val="100000"/>
              </a:srgbClr>
            </a:solidFill>
          </p:spPr>
          <p:txBody>
            <a:bodyPr/>
            <a:lstStyle/>
            <a:p/>
          </p:txBody>
        </p:sp>
        <p:sp>
          <p:nvSpPr>
            <p:cNvPr id="44" name="rc44"/>
            <p:cNvSpPr/>
            <p:nvPr/>
          </p:nvSpPr>
          <p:spPr>
            <a:xfrm>
              <a:off x="4781347" y="1809764"/>
              <a:ext cx="273153" cy="3180996"/>
            </a:xfrm>
            <a:prstGeom prst="rect">
              <a:avLst/>
            </a:prstGeom>
            <a:solidFill>
              <a:srgbClr val="0058AB">
                <a:alpha val="100000"/>
              </a:srgbClr>
            </a:solidFill>
          </p:spPr>
          <p:txBody>
            <a:bodyPr/>
            <a:lstStyle/>
            <a:p/>
          </p:txBody>
        </p:sp>
        <p:sp>
          <p:nvSpPr>
            <p:cNvPr id="45" name="rc45"/>
            <p:cNvSpPr/>
            <p:nvPr/>
          </p:nvSpPr>
          <p:spPr>
            <a:xfrm>
              <a:off x="5084851" y="1831701"/>
              <a:ext cx="273153" cy="3159058"/>
            </a:xfrm>
            <a:prstGeom prst="rect">
              <a:avLst/>
            </a:prstGeom>
            <a:solidFill>
              <a:srgbClr val="0058AB">
                <a:alpha val="100000"/>
              </a:srgbClr>
            </a:solidFill>
          </p:spPr>
          <p:txBody>
            <a:bodyPr/>
            <a:lstStyle/>
            <a:p/>
          </p:txBody>
        </p:sp>
        <p:sp>
          <p:nvSpPr>
            <p:cNvPr id="46" name="rc46"/>
            <p:cNvSpPr/>
            <p:nvPr/>
          </p:nvSpPr>
          <p:spPr>
            <a:xfrm>
              <a:off x="5388355" y="1875577"/>
              <a:ext cx="273153" cy="3115182"/>
            </a:xfrm>
            <a:prstGeom prst="rect">
              <a:avLst/>
            </a:prstGeom>
            <a:solidFill>
              <a:srgbClr val="0058AB">
                <a:alpha val="100000"/>
              </a:srgbClr>
            </a:solidFill>
          </p:spPr>
          <p:txBody>
            <a:bodyPr/>
            <a:lstStyle/>
            <a:p/>
          </p:txBody>
        </p:sp>
        <p:sp>
          <p:nvSpPr>
            <p:cNvPr id="47" name="rc47"/>
            <p:cNvSpPr/>
            <p:nvPr/>
          </p:nvSpPr>
          <p:spPr>
            <a:xfrm>
              <a:off x="5691859" y="1912140"/>
              <a:ext cx="273153" cy="3078619"/>
            </a:xfrm>
            <a:prstGeom prst="rect">
              <a:avLst/>
            </a:prstGeom>
            <a:solidFill>
              <a:srgbClr val="0058AB">
                <a:alpha val="100000"/>
              </a:srgbClr>
            </a:solidFill>
          </p:spPr>
          <p:txBody>
            <a:bodyPr/>
            <a:lstStyle/>
            <a:p/>
          </p:txBody>
        </p:sp>
        <p:sp>
          <p:nvSpPr>
            <p:cNvPr id="48" name="rc48"/>
            <p:cNvSpPr/>
            <p:nvPr/>
          </p:nvSpPr>
          <p:spPr>
            <a:xfrm>
              <a:off x="5995363" y="1400256"/>
              <a:ext cx="273153" cy="3590503"/>
            </a:xfrm>
            <a:prstGeom prst="rect">
              <a:avLst/>
            </a:prstGeom>
            <a:solidFill>
              <a:srgbClr val="0058AB">
                <a:alpha val="100000"/>
              </a:srgbClr>
            </a:solidFill>
          </p:spPr>
          <p:txBody>
            <a:bodyPr/>
            <a:lstStyle/>
            <a:p/>
          </p:txBody>
        </p:sp>
        <p:sp>
          <p:nvSpPr>
            <p:cNvPr id="49" name="rc49"/>
            <p:cNvSpPr/>
            <p:nvPr/>
          </p:nvSpPr>
          <p:spPr>
            <a:xfrm>
              <a:off x="6298867" y="1422194"/>
              <a:ext cx="273153" cy="3568565"/>
            </a:xfrm>
            <a:prstGeom prst="rect">
              <a:avLst/>
            </a:prstGeom>
            <a:solidFill>
              <a:srgbClr val="0058AB">
                <a:alpha val="100000"/>
              </a:srgbClr>
            </a:solidFill>
          </p:spPr>
          <p:txBody>
            <a:bodyPr/>
            <a:lstStyle/>
            <a:p/>
          </p:txBody>
        </p:sp>
        <p:sp>
          <p:nvSpPr>
            <p:cNvPr id="50" name="rc50"/>
            <p:cNvSpPr/>
            <p:nvPr/>
          </p:nvSpPr>
          <p:spPr>
            <a:xfrm>
              <a:off x="6602371" y="866434"/>
              <a:ext cx="273153" cy="4124325"/>
            </a:xfrm>
            <a:prstGeom prst="rect">
              <a:avLst/>
            </a:prstGeom>
            <a:solidFill>
              <a:srgbClr val="0058AB">
                <a:alpha val="100000"/>
              </a:srgbClr>
            </a:solidFill>
          </p:spPr>
          <p:txBody>
            <a:bodyPr/>
            <a:lstStyle/>
            <a:p/>
          </p:txBody>
        </p:sp>
        <p:sp>
          <p:nvSpPr>
            <p:cNvPr id="51" name="rc51"/>
            <p:cNvSpPr/>
            <p:nvPr/>
          </p:nvSpPr>
          <p:spPr>
            <a:xfrm>
              <a:off x="8423395" y="3411231"/>
              <a:ext cx="273153" cy="1579529"/>
            </a:xfrm>
            <a:prstGeom prst="rect">
              <a:avLst/>
            </a:prstGeom>
            <a:solidFill>
              <a:srgbClr val="69DBFF">
                <a:alpha val="100000"/>
              </a:srgbClr>
            </a:solidFill>
          </p:spPr>
          <p:txBody>
            <a:bodyPr/>
            <a:lstStyle/>
            <a:p/>
          </p:txBody>
        </p:sp>
        <p:sp>
          <p:nvSpPr>
            <p:cNvPr id="52" name="pl52"/>
            <p:cNvSpPr/>
            <p:nvPr/>
          </p:nvSpPr>
          <p:spPr>
            <a:xfrm>
              <a:off x="5524932" y="1831701"/>
              <a:ext cx="3035039" cy="1579529"/>
            </a:xfrm>
            <a:custGeom>
              <a:avLst/>
              <a:pathLst>
                <a:path w="3035039" h="1579529">
                  <a:moveTo>
                    <a:pt x="0" y="0"/>
                  </a:moveTo>
                  <a:lnTo>
                    <a:pt x="303503" y="157952"/>
                  </a:lnTo>
                  <a:lnTo>
                    <a:pt x="607007" y="315905"/>
                  </a:lnTo>
                  <a:lnTo>
                    <a:pt x="910511" y="473858"/>
                  </a:lnTo>
                  <a:lnTo>
                    <a:pt x="1214015" y="631811"/>
                  </a:lnTo>
                  <a:lnTo>
                    <a:pt x="1517519" y="789764"/>
                  </a:lnTo>
                  <a:lnTo>
                    <a:pt x="1821023" y="947717"/>
                  </a:lnTo>
                  <a:lnTo>
                    <a:pt x="2124527" y="1105670"/>
                  </a:lnTo>
                  <a:lnTo>
                    <a:pt x="2428031" y="1263623"/>
                  </a:lnTo>
                  <a:lnTo>
                    <a:pt x="2731535" y="1421576"/>
                  </a:lnTo>
                  <a:lnTo>
                    <a:pt x="3035039" y="1579529"/>
                  </a:lnTo>
                </a:path>
              </a:pathLst>
            </a:custGeom>
            <a:ln w="13550" cap="flat">
              <a:solidFill>
                <a:srgbClr val="000000">
                  <a:alpha val="100000"/>
                </a:srgbClr>
              </a:solidFill>
              <a:prstDash val="solid"/>
              <a:round/>
            </a:ln>
          </p:spPr>
          <p:txBody>
            <a:bodyPr/>
            <a:lstStyle/>
            <a:p/>
          </p:txBody>
        </p:sp>
        <p:sp>
          <p:nvSpPr>
            <p:cNvPr id="53" name="pt53"/>
            <p:cNvSpPr/>
            <p:nvPr/>
          </p:nvSpPr>
          <p:spPr>
            <a:xfrm>
              <a:off x="5500106" y="18068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4" name="pt54"/>
            <p:cNvSpPr/>
            <p:nvPr/>
          </p:nvSpPr>
          <p:spPr>
            <a:xfrm>
              <a:off x="5803610" y="19648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5" name="pt55"/>
            <p:cNvSpPr/>
            <p:nvPr/>
          </p:nvSpPr>
          <p:spPr>
            <a:xfrm>
              <a:off x="6107114" y="212278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6" name="pt56"/>
            <p:cNvSpPr/>
            <p:nvPr/>
          </p:nvSpPr>
          <p:spPr>
            <a:xfrm>
              <a:off x="6410618" y="228073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7" name="pt57"/>
            <p:cNvSpPr/>
            <p:nvPr/>
          </p:nvSpPr>
          <p:spPr>
            <a:xfrm>
              <a:off x="6714122" y="24386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8" name="pt58"/>
            <p:cNvSpPr/>
            <p:nvPr/>
          </p:nvSpPr>
          <p:spPr>
            <a:xfrm>
              <a:off x="7017626" y="259664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9" name="pt59"/>
            <p:cNvSpPr/>
            <p:nvPr/>
          </p:nvSpPr>
          <p:spPr>
            <a:xfrm>
              <a:off x="7321130" y="27545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0" name="pt60"/>
            <p:cNvSpPr/>
            <p:nvPr/>
          </p:nvSpPr>
          <p:spPr>
            <a:xfrm>
              <a:off x="7624634" y="291254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1" name="pt61"/>
            <p:cNvSpPr/>
            <p:nvPr/>
          </p:nvSpPr>
          <p:spPr>
            <a:xfrm>
              <a:off x="7928137" y="307049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2" name="pt62"/>
            <p:cNvSpPr/>
            <p:nvPr/>
          </p:nvSpPr>
          <p:spPr>
            <a:xfrm>
              <a:off x="8231641" y="322845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3" name="pt63"/>
            <p:cNvSpPr/>
            <p:nvPr/>
          </p:nvSpPr>
          <p:spPr>
            <a:xfrm>
              <a:off x="8535145" y="33864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4" name="tx64"/>
            <p:cNvSpPr/>
            <p:nvPr/>
          </p:nvSpPr>
          <p:spPr>
            <a:xfrm>
              <a:off x="635239"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65" name="tx65"/>
            <p:cNvSpPr/>
            <p:nvPr/>
          </p:nvSpPr>
          <p:spPr>
            <a:xfrm>
              <a:off x="508103" y="348559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a:t>
              </a:r>
            </a:p>
          </p:txBody>
        </p:sp>
        <p:sp>
          <p:nvSpPr>
            <p:cNvPr id="66" name="tx66"/>
            <p:cNvSpPr/>
            <p:nvPr/>
          </p:nvSpPr>
          <p:spPr>
            <a:xfrm>
              <a:off x="508103" y="202306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a:t>
              </a:r>
            </a:p>
          </p:txBody>
        </p:sp>
        <p:sp>
          <p:nvSpPr>
            <p:cNvPr id="67" name="tx67"/>
            <p:cNvSpPr/>
            <p:nvPr/>
          </p:nvSpPr>
          <p:spPr>
            <a:xfrm rot="-5400000">
              <a:off x="85148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68" name="tx68"/>
            <p:cNvSpPr/>
            <p:nvPr/>
          </p:nvSpPr>
          <p:spPr>
            <a:xfrm rot="-5400000">
              <a:off x="115498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69" name="tx69"/>
            <p:cNvSpPr/>
            <p:nvPr/>
          </p:nvSpPr>
          <p:spPr>
            <a:xfrm rot="-5400000">
              <a:off x="145849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70" name="tx70"/>
            <p:cNvSpPr/>
            <p:nvPr/>
          </p:nvSpPr>
          <p:spPr>
            <a:xfrm rot="-5400000">
              <a:off x="17619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71" name="tx71"/>
            <p:cNvSpPr/>
            <p:nvPr/>
          </p:nvSpPr>
          <p:spPr>
            <a:xfrm rot="-5400000">
              <a:off x="20654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72" name="tx72"/>
            <p:cNvSpPr/>
            <p:nvPr/>
          </p:nvSpPr>
          <p:spPr>
            <a:xfrm rot="-5400000">
              <a:off x="236900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73" name="tx73"/>
            <p:cNvSpPr/>
            <p:nvPr/>
          </p:nvSpPr>
          <p:spPr>
            <a:xfrm rot="-5400000">
              <a:off x="267250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74" name="tx74"/>
            <p:cNvSpPr/>
            <p:nvPr/>
          </p:nvSpPr>
          <p:spPr>
            <a:xfrm rot="-5400000">
              <a:off x="297601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75" name="tx75"/>
            <p:cNvSpPr/>
            <p:nvPr/>
          </p:nvSpPr>
          <p:spPr>
            <a:xfrm rot="-5400000">
              <a:off x="3279488"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76" name="tx76"/>
            <p:cNvSpPr/>
            <p:nvPr/>
          </p:nvSpPr>
          <p:spPr>
            <a:xfrm rot="-5400000">
              <a:off x="358301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77" name="tx77"/>
            <p:cNvSpPr/>
            <p:nvPr/>
          </p:nvSpPr>
          <p:spPr>
            <a:xfrm rot="-5400000">
              <a:off x="38865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78" name="tx78"/>
            <p:cNvSpPr/>
            <p:nvPr/>
          </p:nvSpPr>
          <p:spPr>
            <a:xfrm rot="-5400000">
              <a:off x="41900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79" name="tx79"/>
            <p:cNvSpPr/>
            <p:nvPr/>
          </p:nvSpPr>
          <p:spPr>
            <a:xfrm rot="-5400000">
              <a:off x="44935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80" name="tx80"/>
            <p:cNvSpPr/>
            <p:nvPr/>
          </p:nvSpPr>
          <p:spPr>
            <a:xfrm rot="-5400000">
              <a:off x="479703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81" name="tx81"/>
            <p:cNvSpPr/>
            <p:nvPr/>
          </p:nvSpPr>
          <p:spPr>
            <a:xfrm rot="-5400000">
              <a:off x="51005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82" name="tx82"/>
            <p:cNvSpPr/>
            <p:nvPr/>
          </p:nvSpPr>
          <p:spPr>
            <a:xfrm rot="-5400000">
              <a:off x="540404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83" name="tx83"/>
            <p:cNvSpPr/>
            <p:nvPr/>
          </p:nvSpPr>
          <p:spPr>
            <a:xfrm rot="-5400000">
              <a:off x="570754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84" name="tx84"/>
            <p:cNvSpPr/>
            <p:nvPr/>
          </p:nvSpPr>
          <p:spPr>
            <a:xfrm rot="-5400000">
              <a:off x="601105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85" name="tx85"/>
            <p:cNvSpPr/>
            <p:nvPr/>
          </p:nvSpPr>
          <p:spPr>
            <a:xfrm rot="-5400000">
              <a:off x="6314527"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86" name="tx86"/>
            <p:cNvSpPr/>
            <p:nvPr/>
          </p:nvSpPr>
          <p:spPr>
            <a:xfrm rot="-5400000">
              <a:off x="661805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87" name="tx87"/>
            <p:cNvSpPr/>
            <p:nvPr/>
          </p:nvSpPr>
          <p:spPr>
            <a:xfrm rot="-5400000">
              <a:off x="692156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88" name="tx88"/>
            <p:cNvSpPr/>
            <p:nvPr/>
          </p:nvSpPr>
          <p:spPr>
            <a:xfrm rot="-5400000">
              <a:off x="843905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89" name="tx89"/>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90" name="rc90"/>
            <p:cNvSpPr/>
            <p:nvPr/>
          </p:nvSpPr>
          <p:spPr>
            <a:xfrm>
              <a:off x="3581938" y="5881714"/>
              <a:ext cx="201456" cy="201456"/>
            </a:xfrm>
            <a:prstGeom prst="rect">
              <a:avLst/>
            </a:prstGeom>
            <a:solidFill>
              <a:srgbClr val="0058AB">
                <a:alpha val="100000"/>
              </a:srgbClr>
            </a:solidFill>
          </p:spPr>
          <p:txBody>
            <a:bodyPr/>
            <a:lstStyle/>
            <a:p/>
          </p:txBody>
        </p:sp>
        <p:sp>
          <p:nvSpPr>
            <p:cNvPr id="91" name="rc91"/>
            <p:cNvSpPr/>
            <p:nvPr/>
          </p:nvSpPr>
          <p:spPr>
            <a:xfrm>
              <a:off x="4484024" y="5881714"/>
              <a:ext cx="201456" cy="201456"/>
            </a:xfrm>
            <a:prstGeom prst="rect">
              <a:avLst/>
            </a:prstGeom>
            <a:solidFill>
              <a:srgbClr val="69DBFF">
                <a:alpha val="100000"/>
              </a:srgbClr>
            </a:solidFill>
          </p:spPr>
          <p:txBody>
            <a:bodyPr/>
            <a:lstStyle/>
            <a:p/>
          </p:txBody>
        </p:sp>
        <p:sp>
          <p:nvSpPr>
            <p:cNvPr id="92" name="tx92"/>
            <p:cNvSpPr/>
            <p:nvPr/>
          </p:nvSpPr>
          <p:spPr>
            <a:xfrm>
              <a:off x="386198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93" name="tx93"/>
            <p:cNvSpPr/>
            <p:nvPr/>
          </p:nvSpPr>
          <p:spPr>
            <a:xfrm>
              <a:off x="476406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94" name="tx94"/>
            <p:cNvSpPr/>
            <p:nvPr/>
          </p:nvSpPr>
          <p:spPr>
            <a:xfrm>
              <a:off x="1768044" y="398022"/>
              <a:ext cx="62997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2006-2024 and target by 2030, Montenegro</a:t>
              </a:r>
            </a:p>
          </p:txBody>
        </p:sp>
        <p:sp>
          <p:nvSpPr>
            <p:cNvPr id="95" name="tx9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6" name="tx96"/>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97" name="tx97"/>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2006-2024, light blue bar is the target number of zero-dose children by 2030.</a:t>
              </a:r>
            </a:p>
          </p:txBody>
        </p:sp>
        <p:sp>
          <p:nvSpPr>
            <p:cNvPr id="98" name="tx98"/>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63%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089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213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337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62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151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275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399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5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0953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92169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748007"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209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57432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395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3048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67010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3537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858343"/>
              <a:ext cx="328736" cy="1244354"/>
            </a:xfrm>
            <a:prstGeom prst="rect">
              <a:avLst/>
            </a:prstGeom>
            <a:solidFill>
              <a:srgbClr val="80BD41">
                <a:alpha val="100000"/>
              </a:srgbClr>
            </a:solidFill>
          </p:spPr>
          <p:txBody>
            <a:bodyPr/>
            <a:lstStyle/>
            <a:p/>
          </p:txBody>
        </p:sp>
        <p:sp>
          <p:nvSpPr>
            <p:cNvPr id="24" name="rc24"/>
            <p:cNvSpPr/>
            <p:nvPr/>
          </p:nvSpPr>
          <p:spPr>
            <a:xfrm>
              <a:off x="1296273" y="2792187"/>
              <a:ext cx="328736" cy="66155"/>
            </a:xfrm>
            <a:prstGeom prst="rect">
              <a:avLst/>
            </a:prstGeom>
            <a:solidFill>
              <a:srgbClr val="1CABE2">
                <a:alpha val="100000"/>
              </a:srgbClr>
            </a:solidFill>
          </p:spPr>
          <p:txBody>
            <a:bodyPr/>
            <a:lstStyle/>
            <a:p/>
          </p:txBody>
        </p:sp>
        <p:sp>
          <p:nvSpPr>
            <p:cNvPr id="25" name="rc25"/>
            <p:cNvSpPr/>
            <p:nvPr/>
          </p:nvSpPr>
          <p:spPr>
            <a:xfrm>
              <a:off x="1661536" y="2776436"/>
              <a:ext cx="328736" cy="1326260"/>
            </a:xfrm>
            <a:prstGeom prst="rect">
              <a:avLst/>
            </a:prstGeom>
            <a:solidFill>
              <a:srgbClr val="80BD41">
                <a:alpha val="100000"/>
              </a:srgbClr>
            </a:solidFill>
          </p:spPr>
          <p:txBody>
            <a:bodyPr/>
            <a:lstStyle/>
            <a:p/>
          </p:txBody>
        </p:sp>
        <p:sp>
          <p:nvSpPr>
            <p:cNvPr id="26" name="rc26"/>
            <p:cNvSpPr/>
            <p:nvPr/>
          </p:nvSpPr>
          <p:spPr>
            <a:xfrm>
              <a:off x="1661536" y="2749659"/>
              <a:ext cx="328736" cy="26777"/>
            </a:xfrm>
            <a:prstGeom prst="rect">
              <a:avLst/>
            </a:prstGeom>
            <a:solidFill>
              <a:srgbClr val="1CABE2">
                <a:alpha val="100000"/>
              </a:srgbClr>
            </a:solidFill>
          </p:spPr>
          <p:txBody>
            <a:bodyPr/>
            <a:lstStyle/>
            <a:p/>
          </p:txBody>
        </p:sp>
        <p:sp>
          <p:nvSpPr>
            <p:cNvPr id="27" name="rc27"/>
            <p:cNvSpPr/>
            <p:nvPr/>
          </p:nvSpPr>
          <p:spPr>
            <a:xfrm>
              <a:off x="2026799" y="2718156"/>
              <a:ext cx="328736" cy="1384540"/>
            </a:xfrm>
            <a:prstGeom prst="rect">
              <a:avLst/>
            </a:prstGeom>
            <a:solidFill>
              <a:srgbClr val="80BD41">
                <a:alpha val="100000"/>
              </a:srgbClr>
            </a:solidFill>
          </p:spPr>
          <p:txBody>
            <a:bodyPr/>
            <a:lstStyle/>
            <a:p/>
          </p:txBody>
        </p:sp>
        <p:sp>
          <p:nvSpPr>
            <p:cNvPr id="28" name="rc28"/>
            <p:cNvSpPr/>
            <p:nvPr/>
          </p:nvSpPr>
          <p:spPr>
            <a:xfrm>
              <a:off x="2026799" y="2689804"/>
              <a:ext cx="328736" cy="28352"/>
            </a:xfrm>
            <a:prstGeom prst="rect">
              <a:avLst/>
            </a:prstGeom>
            <a:solidFill>
              <a:srgbClr val="1CABE2">
                <a:alpha val="100000"/>
              </a:srgbClr>
            </a:solidFill>
          </p:spPr>
          <p:txBody>
            <a:bodyPr/>
            <a:lstStyle/>
            <a:p/>
          </p:txBody>
        </p:sp>
        <p:sp>
          <p:nvSpPr>
            <p:cNvPr id="29" name="rc29"/>
            <p:cNvSpPr/>
            <p:nvPr/>
          </p:nvSpPr>
          <p:spPr>
            <a:xfrm>
              <a:off x="2392062" y="2713431"/>
              <a:ext cx="328736" cy="1389266"/>
            </a:xfrm>
            <a:prstGeom prst="rect">
              <a:avLst/>
            </a:prstGeom>
            <a:solidFill>
              <a:srgbClr val="80BD41">
                <a:alpha val="100000"/>
              </a:srgbClr>
            </a:solidFill>
          </p:spPr>
          <p:txBody>
            <a:bodyPr/>
            <a:lstStyle/>
            <a:p/>
          </p:txBody>
        </p:sp>
        <p:sp>
          <p:nvSpPr>
            <p:cNvPr id="30" name="rc30"/>
            <p:cNvSpPr/>
            <p:nvPr/>
          </p:nvSpPr>
          <p:spPr>
            <a:xfrm>
              <a:off x="2392062" y="2655151"/>
              <a:ext cx="328736" cy="58279"/>
            </a:xfrm>
            <a:prstGeom prst="rect">
              <a:avLst/>
            </a:prstGeom>
            <a:solidFill>
              <a:srgbClr val="1CABE2">
                <a:alpha val="100000"/>
              </a:srgbClr>
            </a:solidFill>
          </p:spPr>
          <p:txBody>
            <a:bodyPr/>
            <a:lstStyle/>
            <a:p/>
          </p:txBody>
        </p:sp>
        <p:sp>
          <p:nvSpPr>
            <p:cNvPr id="31" name="rc31"/>
            <p:cNvSpPr/>
            <p:nvPr/>
          </p:nvSpPr>
          <p:spPr>
            <a:xfrm>
              <a:off x="2757325" y="2877244"/>
              <a:ext cx="328736" cy="1225452"/>
            </a:xfrm>
            <a:prstGeom prst="rect">
              <a:avLst/>
            </a:prstGeom>
            <a:solidFill>
              <a:srgbClr val="80BD41">
                <a:alpha val="100000"/>
              </a:srgbClr>
            </a:solidFill>
          </p:spPr>
          <p:txBody>
            <a:bodyPr/>
            <a:lstStyle/>
            <a:p/>
          </p:txBody>
        </p:sp>
        <p:sp>
          <p:nvSpPr>
            <p:cNvPr id="32" name="rc32"/>
            <p:cNvSpPr/>
            <p:nvPr/>
          </p:nvSpPr>
          <p:spPr>
            <a:xfrm>
              <a:off x="2757325" y="2839441"/>
              <a:ext cx="328736" cy="37803"/>
            </a:xfrm>
            <a:prstGeom prst="rect">
              <a:avLst/>
            </a:prstGeom>
            <a:solidFill>
              <a:srgbClr val="1CABE2">
                <a:alpha val="100000"/>
              </a:srgbClr>
            </a:solidFill>
          </p:spPr>
          <p:txBody>
            <a:bodyPr/>
            <a:lstStyle/>
            <a:p/>
          </p:txBody>
        </p:sp>
        <p:sp>
          <p:nvSpPr>
            <p:cNvPr id="33" name="rc33"/>
            <p:cNvSpPr/>
            <p:nvPr/>
          </p:nvSpPr>
          <p:spPr>
            <a:xfrm>
              <a:off x="3122587" y="2916623"/>
              <a:ext cx="328736" cy="1186074"/>
            </a:xfrm>
            <a:prstGeom prst="rect">
              <a:avLst/>
            </a:prstGeom>
            <a:solidFill>
              <a:srgbClr val="80BD41">
                <a:alpha val="100000"/>
              </a:srgbClr>
            </a:solidFill>
          </p:spPr>
          <p:txBody>
            <a:bodyPr/>
            <a:lstStyle/>
            <a:p/>
          </p:txBody>
        </p:sp>
        <p:sp>
          <p:nvSpPr>
            <p:cNvPr id="34" name="rc34"/>
            <p:cNvSpPr/>
            <p:nvPr/>
          </p:nvSpPr>
          <p:spPr>
            <a:xfrm>
              <a:off x="3122587" y="2892996"/>
              <a:ext cx="328736" cy="23626"/>
            </a:xfrm>
            <a:prstGeom prst="rect">
              <a:avLst/>
            </a:prstGeom>
            <a:solidFill>
              <a:srgbClr val="1CABE2">
                <a:alpha val="100000"/>
              </a:srgbClr>
            </a:solidFill>
          </p:spPr>
          <p:txBody>
            <a:bodyPr/>
            <a:lstStyle/>
            <a:p/>
          </p:txBody>
        </p:sp>
        <p:sp>
          <p:nvSpPr>
            <p:cNvPr id="35" name="rc35"/>
            <p:cNvSpPr/>
            <p:nvPr/>
          </p:nvSpPr>
          <p:spPr>
            <a:xfrm>
              <a:off x="3487850" y="2881970"/>
              <a:ext cx="328736" cy="1220727"/>
            </a:xfrm>
            <a:prstGeom prst="rect">
              <a:avLst/>
            </a:prstGeom>
            <a:solidFill>
              <a:srgbClr val="80BD41">
                <a:alpha val="100000"/>
              </a:srgbClr>
            </a:solidFill>
          </p:spPr>
          <p:txBody>
            <a:bodyPr/>
            <a:lstStyle/>
            <a:p/>
          </p:txBody>
        </p:sp>
        <p:sp>
          <p:nvSpPr>
            <p:cNvPr id="36" name="rc36"/>
            <p:cNvSpPr/>
            <p:nvPr/>
          </p:nvSpPr>
          <p:spPr>
            <a:xfrm>
              <a:off x="3487850" y="2856768"/>
              <a:ext cx="328736" cy="25202"/>
            </a:xfrm>
            <a:prstGeom prst="rect">
              <a:avLst/>
            </a:prstGeom>
            <a:solidFill>
              <a:srgbClr val="1CABE2">
                <a:alpha val="100000"/>
              </a:srgbClr>
            </a:solidFill>
          </p:spPr>
          <p:txBody>
            <a:bodyPr/>
            <a:lstStyle/>
            <a:p/>
          </p:txBody>
        </p:sp>
        <p:sp>
          <p:nvSpPr>
            <p:cNvPr id="37" name="rc37"/>
            <p:cNvSpPr/>
            <p:nvPr/>
          </p:nvSpPr>
          <p:spPr>
            <a:xfrm>
              <a:off x="3853113" y="2880395"/>
              <a:ext cx="328736" cy="1222302"/>
            </a:xfrm>
            <a:prstGeom prst="rect">
              <a:avLst/>
            </a:prstGeom>
            <a:solidFill>
              <a:srgbClr val="80BD41">
                <a:alpha val="100000"/>
              </a:srgbClr>
            </a:solidFill>
          </p:spPr>
          <p:txBody>
            <a:bodyPr/>
            <a:lstStyle/>
            <a:p/>
          </p:txBody>
        </p:sp>
        <p:sp>
          <p:nvSpPr>
            <p:cNvPr id="38" name="rc38"/>
            <p:cNvSpPr/>
            <p:nvPr/>
          </p:nvSpPr>
          <p:spPr>
            <a:xfrm>
              <a:off x="3853113" y="2855192"/>
              <a:ext cx="328736" cy="25202"/>
            </a:xfrm>
            <a:prstGeom prst="rect">
              <a:avLst/>
            </a:prstGeom>
            <a:solidFill>
              <a:srgbClr val="1CABE2">
                <a:alpha val="100000"/>
              </a:srgbClr>
            </a:solidFill>
          </p:spPr>
          <p:txBody>
            <a:bodyPr/>
            <a:lstStyle/>
            <a:p/>
          </p:txBody>
        </p:sp>
        <p:sp>
          <p:nvSpPr>
            <p:cNvPr id="39" name="rc39"/>
            <p:cNvSpPr/>
            <p:nvPr/>
          </p:nvSpPr>
          <p:spPr>
            <a:xfrm>
              <a:off x="4218376" y="2894571"/>
              <a:ext cx="328736" cy="1208126"/>
            </a:xfrm>
            <a:prstGeom prst="rect">
              <a:avLst/>
            </a:prstGeom>
            <a:solidFill>
              <a:srgbClr val="80BD41">
                <a:alpha val="100000"/>
              </a:srgbClr>
            </a:solidFill>
          </p:spPr>
          <p:txBody>
            <a:bodyPr/>
            <a:lstStyle/>
            <a:p/>
          </p:txBody>
        </p:sp>
        <p:sp>
          <p:nvSpPr>
            <p:cNvPr id="40" name="rc40"/>
            <p:cNvSpPr/>
            <p:nvPr/>
          </p:nvSpPr>
          <p:spPr>
            <a:xfrm>
              <a:off x="4218376" y="2856768"/>
              <a:ext cx="328736" cy="37803"/>
            </a:xfrm>
            <a:prstGeom prst="rect">
              <a:avLst/>
            </a:prstGeom>
            <a:solidFill>
              <a:srgbClr val="1CABE2">
                <a:alpha val="100000"/>
              </a:srgbClr>
            </a:solidFill>
          </p:spPr>
          <p:txBody>
            <a:bodyPr/>
            <a:lstStyle/>
            <a:p/>
          </p:txBody>
        </p:sp>
        <p:sp>
          <p:nvSpPr>
            <p:cNvPr id="41" name="rc41"/>
            <p:cNvSpPr/>
            <p:nvPr/>
          </p:nvSpPr>
          <p:spPr>
            <a:xfrm>
              <a:off x="4583638" y="2933949"/>
              <a:ext cx="328736" cy="1168747"/>
            </a:xfrm>
            <a:prstGeom prst="rect">
              <a:avLst/>
            </a:prstGeom>
            <a:solidFill>
              <a:srgbClr val="80BD41">
                <a:alpha val="100000"/>
              </a:srgbClr>
            </a:solidFill>
          </p:spPr>
          <p:txBody>
            <a:bodyPr/>
            <a:lstStyle/>
            <a:p/>
          </p:txBody>
        </p:sp>
        <p:sp>
          <p:nvSpPr>
            <p:cNvPr id="42" name="rc42"/>
            <p:cNvSpPr/>
            <p:nvPr/>
          </p:nvSpPr>
          <p:spPr>
            <a:xfrm>
              <a:off x="4583638" y="2885120"/>
              <a:ext cx="328736" cy="48829"/>
            </a:xfrm>
            <a:prstGeom prst="rect">
              <a:avLst/>
            </a:prstGeom>
            <a:solidFill>
              <a:srgbClr val="1CABE2">
                <a:alpha val="100000"/>
              </a:srgbClr>
            </a:solidFill>
          </p:spPr>
          <p:txBody>
            <a:bodyPr/>
            <a:lstStyle/>
            <a:p/>
          </p:txBody>
        </p:sp>
        <p:sp>
          <p:nvSpPr>
            <p:cNvPr id="43" name="rc43"/>
            <p:cNvSpPr/>
            <p:nvPr/>
          </p:nvSpPr>
          <p:spPr>
            <a:xfrm>
              <a:off x="4948901" y="2921348"/>
              <a:ext cx="328736" cy="1181348"/>
            </a:xfrm>
            <a:prstGeom prst="rect">
              <a:avLst/>
            </a:prstGeom>
            <a:solidFill>
              <a:srgbClr val="80BD41">
                <a:alpha val="100000"/>
              </a:srgbClr>
            </a:solidFill>
          </p:spPr>
          <p:txBody>
            <a:bodyPr/>
            <a:lstStyle/>
            <a:p/>
          </p:txBody>
        </p:sp>
        <p:sp>
          <p:nvSpPr>
            <p:cNvPr id="44" name="rc44"/>
            <p:cNvSpPr/>
            <p:nvPr/>
          </p:nvSpPr>
          <p:spPr>
            <a:xfrm>
              <a:off x="4948901" y="2885120"/>
              <a:ext cx="328736" cy="36228"/>
            </a:xfrm>
            <a:prstGeom prst="rect">
              <a:avLst/>
            </a:prstGeom>
            <a:solidFill>
              <a:srgbClr val="1CABE2">
                <a:alpha val="100000"/>
              </a:srgbClr>
            </a:solidFill>
          </p:spPr>
          <p:txBody>
            <a:bodyPr/>
            <a:lstStyle/>
            <a:p/>
          </p:txBody>
        </p:sp>
        <p:sp>
          <p:nvSpPr>
            <p:cNvPr id="45" name="rc45"/>
            <p:cNvSpPr/>
            <p:nvPr/>
          </p:nvSpPr>
          <p:spPr>
            <a:xfrm>
              <a:off x="5314164" y="2978053"/>
              <a:ext cx="328736" cy="1124644"/>
            </a:xfrm>
            <a:prstGeom prst="rect">
              <a:avLst/>
            </a:prstGeom>
            <a:solidFill>
              <a:srgbClr val="80BD41">
                <a:alpha val="100000"/>
              </a:srgbClr>
            </a:solidFill>
          </p:spPr>
          <p:txBody>
            <a:bodyPr/>
            <a:lstStyle/>
            <a:p/>
          </p:txBody>
        </p:sp>
        <p:sp>
          <p:nvSpPr>
            <p:cNvPr id="46" name="rc46"/>
            <p:cNvSpPr/>
            <p:nvPr/>
          </p:nvSpPr>
          <p:spPr>
            <a:xfrm>
              <a:off x="5314164" y="2918198"/>
              <a:ext cx="328736" cy="59855"/>
            </a:xfrm>
            <a:prstGeom prst="rect">
              <a:avLst/>
            </a:prstGeom>
            <a:solidFill>
              <a:srgbClr val="1CABE2">
                <a:alpha val="100000"/>
              </a:srgbClr>
            </a:solidFill>
          </p:spPr>
          <p:txBody>
            <a:bodyPr/>
            <a:lstStyle/>
            <a:p/>
          </p:txBody>
        </p:sp>
        <p:sp>
          <p:nvSpPr>
            <p:cNvPr id="47" name="rc47"/>
            <p:cNvSpPr/>
            <p:nvPr/>
          </p:nvSpPr>
          <p:spPr>
            <a:xfrm>
              <a:off x="5679427" y="3028457"/>
              <a:ext cx="328736" cy="1074239"/>
            </a:xfrm>
            <a:prstGeom prst="rect">
              <a:avLst/>
            </a:prstGeom>
            <a:solidFill>
              <a:srgbClr val="80BD41">
                <a:alpha val="100000"/>
              </a:srgbClr>
            </a:solidFill>
          </p:spPr>
          <p:txBody>
            <a:bodyPr/>
            <a:lstStyle/>
            <a:p/>
          </p:txBody>
        </p:sp>
        <p:sp>
          <p:nvSpPr>
            <p:cNvPr id="48" name="rc48"/>
            <p:cNvSpPr/>
            <p:nvPr/>
          </p:nvSpPr>
          <p:spPr>
            <a:xfrm>
              <a:off x="5679427" y="2959151"/>
              <a:ext cx="328736" cy="69305"/>
            </a:xfrm>
            <a:prstGeom prst="rect">
              <a:avLst/>
            </a:prstGeom>
            <a:solidFill>
              <a:srgbClr val="1CABE2">
                <a:alpha val="100000"/>
              </a:srgbClr>
            </a:solidFill>
          </p:spPr>
          <p:txBody>
            <a:bodyPr/>
            <a:lstStyle/>
            <a:p/>
          </p:txBody>
        </p:sp>
        <p:sp>
          <p:nvSpPr>
            <p:cNvPr id="49" name="rc49"/>
            <p:cNvSpPr/>
            <p:nvPr/>
          </p:nvSpPr>
          <p:spPr>
            <a:xfrm>
              <a:off x="6044690" y="3036333"/>
              <a:ext cx="328736" cy="1066364"/>
            </a:xfrm>
            <a:prstGeom prst="rect">
              <a:avLst/>
            </a:prstGeom>
            <a:solidFill>
              <a:srgbClr val="80BD41">
                <a:alpha val="100000"/>
              </a:srgbClr>
            </a:solidFill>
          </p:spPr>
          <p:txBody>
            <a:bodyPr/>
            <a:lstStyle/>
            <a:p/>
          </p:txBody>
        </p:sp>
        <p:sp>
          <p:nvSpPr>
            <p:cNvPr id="50" name="rc50"/>
            <p:cNvSpPr/>
            <p:nvPr/>
          </p:nvSpPr>
          <p:spPr>
            <a:xfrm>
              <a:off x="6044690" y="2968602"/>
              <a:ext cx="328736" cy="67730"/>
            </a:xfrm>
            <a:prstGeom prst="rect">
              <a:avLst/>
            </a:prstGeom>
            <a:solidFill>
              <a:srgbClr val="1CABE2">
                <a:alpha val="100000"/>
              </a:srgbClr>
            </a:solidFill>
          </p:spPr>
          <p:txBody>
            <a:bodyPr/>
            <a:lstStyle/>
            <a:p/>
          </p:txBody>
        </p:sp>
        <p:sp>
          <p:nvSpPr>
            <p:cNvPr id="51" name="rc51"/>
            <p:cNvSpPr/>
            <p:nvPr/>
          </p:nvSpPr>
          <p:spPr>
            <a:xfrm>
              <a:off x="6409952" y="3052084"/>
              <a:ext cx="328736" cy="1050612"/>
            </a:xfrm>
            <a:prstGeom prst="rect">
              <a:avLst/>
            </a:prstGeom>
            <a:solidFill>
              <a:srgbClr val="80BD41">
                <a:alpha val="100000"/>
              </a:srgbClr>
            </a:solidFill>
          </p:spPr>
          <p:txBody>
            <a:bodyPr/>
            <a:lstStyle/>
            <a:p/>
          </p:txBody>
        </p:sp>
        <p:sp>
          <p:nvSpPr>
            <p:cNvPr id="52" name="rc52"/>
            <p:cNvSpPr/>
            <p:nvPr/>
          </p:nvSpPr>
          <p:spPr>
            <a:xfrm>
              <a:off x="6409952" y="2984353"/>
              <a:ext cx="328736" cy="67730"/>
            </a:xfrm>
            <a:prstGeom prst="rect">
              <a:avLst/>
            </a:prstGeom>
            <a:solidFill>
              <a:srgbClr val="1CABE2">
                <a:alpha val="100000"/>
              </a:srgbClr>
            </a:solidFill>
          </p:spPr>
          <p:txBody>
            <a:bodyPr/>
            <a:lstStyle/>
            <a:p/>
          </p:txBody>
        </p:sp>
        <p:sp>
          <p:nvSpPr>
            <p:cNvPr id="53" name="rc53"/>
            <p:cNvSpPr/>
            <p:nvPr/>
          </p:nvSpPr>
          <p:spPr>
            <a:xfrm>
              <a:off x="6775215" y="3063110"/>
              <a:ext cx="328736" cy="1039586"/>
            </a:xfrm>
            <a:prstGeom prst="rect">
              <a:avLst/>
            </a:prstGeom>
            <a:solidFill>
              <a:srgbClr val="80BD41">
                <a:alpha val="100000"/>
              </a:srgbClr>
            </a:solidFill>
          </p:spPr>
          <p:txBody>
            <a:bodyPr/>
            <a:lstStyle/>
            <a:p/>
          </p:txBody>
        </p:sp>
        <p:sp>
          <p:nvSpPr>
            <p:cNvPr id="54" name="rc54"/>
            <p:cNvSpPr/>
            <p:nvPr/>
          </p:nvSpPr>
          <p:spPr>
            <a:xfrm>
              <a:off x="6775215" y="2996954"/>
              <a:ext cx="328736" cy="66155"/>
            </a:xfrm>
            <a:prstGeom prst="rect">
              <a:avLst/>
            </a:prstGeom>
            <a:solidFill>
              <a:srgbClr val="1CABE2">
                <a:alpha val="100000"/>
              </a:srgbClr>
            </a:solidFill>
          </p:spPr>
          <p:txBody>
            <a:bodyPr/>
            <a:lstStyle/>
            <a:p/>
          </p:txBody>
        </p:sp>
        <p:sp>
          <p:nvSpPr>
            <p:cNvPr id="55" name="rc55"/>
            <p:cNvSpPr/>
            <p:nvPr/>
          </p:nvSpPr>
          <p:spPr>
            <a:xfrm>
              <a:off x="7140478" y="3075711"/>
              <a:ext cx="328736" cy="1026985"/>
            </a:xfrm>
            <a:prstGeom prst="rect">
              <a:avLst/>
            </a:prstGeom>
            <a:solidFill>
              <a:srgbClr val="80BD41">
                <a:alpha val="100000"/>
              </a:srgbClr>
            </a:solidFill>
          </p:spPr>
          <p:txBody>
            <a:bodyPr/>
            <a:lstStyle/>
            <a:p/>
          </p:txBody>
        </p:sp>
        <p:sp>
          <p:nvSpPr>
            <p:cNvPr id="56" name="rc56"/>
            <p:cNvSpPr/>
            <p:nvPr/>
          </p:nvSpPr>
          <p:spPr>
            <a:xfrm>
              <a:off x="7140478" y="2998529"/>
              <a:ext cx="328736" cy="77181"/>
            </a:xfrm>
            <a:prstGeom prst="rect">
              <a:avLst/>
            </a:prstGeom>
            <a:solidFill>
              <a:srgbClr val="1CABE2">
                <a:alpha val="100000"/>
              </a:srgbClr>
            </a:solidFill>
          </p:spPr>
          <p:txBody>
            <a:bodyPr/>
            <a:lstStyle/>
            <a:p/>
          </p:txBody>
        </p:sp>
        <p:sp>
          <p:nvSpPr>
            <p:cNvPr id="57" name="rc57"/>
            <p:cNvSpPr/>
            <p:nvPr/>
          </p:nvSpPr>
          <p:spPr>
            <a:xfrm>
              <a:off x="7505741" y="3082011"/>
              <a:ext cx="328736" cy="1020685"/>
            </a:xfrm>
            <a:prstGeom prst="rect">
              <a:avLst/>
            </a:prstGeom>
            <a:solidFill>
              <a:srgbClr val="80BD41">
                <a:alpha val="100000"/>
              </a:srgbClr>
            </a:solidFill>
          </p:spPr>
          <p:txBody>
            <a:bodyPr/>
            <a:lstStyle/>
            <a:p/>
          </p:txBody>
        </p:sp>
        <p:sp>
          <p:nvSpPr>
            <p:cNvPr id="58" name="rc58"/>
            <p:cNvSpPr/>
            <p:nvPr/>
          </p:nvSpPr>
          <p:spPr>
            <a:xfrm>
              <a:off x="7505741" y="3004830"/>
              <a:ext cx="328736" cy="77181"/>
            </a:xfrm>
            <a:prstGeom prst="rect">
              <a:avLst/>
            </a:prstGeom>
            <a:solidFill>
              <a:srgbClr val="1CABE2">
                <a:alpha val="100000"/>
              </a:srgbClr>
            </a:solidFill>
          </p:spPr>
          <p:txBody>
            <a:bodyPr/>
            <a:lstStyle/>
            <a:p/>
          </p:txBody>
        </p:sp>
        <p:sp>
          <p:nvSpPr>
            <p:cNvPr id="59" name="rc59"/>
            <p:cNvSpPr/>
            <p:nvPr/>
          </p:nvSpPr>
          <p:spPr>
            <a:xfrm>
              <a:off x="7871004" y="3082011"/>
              <a:ext cx="328736" cy="1020685"/>
            </a:xfrm>
            <a:prstGeom prst="rect">
              <a:avLst/>
            </a:prstGeom>
            <a:solidFill>
              <a:srgbClr val="80BD41">
                <a:alpha val="100000"/>
              </a:srgbClr>
            </a:solidFill>
          </p:spPr>
          <p:txBody>
            <a:bodyPr/>
            <a:lstStyle/>
            <a:p/>
          </p:txBody>
        </p:sp>
        <p:sp>
          <p:nvSpPr>
            <p:cNvPr id="60" name="rc60"/>
            <p:cNvSpPr/>
            <p:nvPr/>
          </p:nvSpPr>
          <p:spPr>
            <a:xfrm>
              <a:off x="7871004" y="2993804"/>
              <a:ext cx="328736" cy="88207"/>
            </a:xfrm>
            <a:prstGeom prst="rect">
              <a:avLst/>
            </a:prstGeom>
            <a:solidFill>
              <a:srgbClr val="1CABE2">
                <a:alpha val="100000"/>
              </a:srgbClr>
            </a:solidFill>
          </p:spPr>
          <p:txBody>
            <a:bodyPr/>
            <a:lstStyle/>
            <a:p/>
          </p:txBody>
        </p:sp>
        <p:sp>
          <p:nvSpPr>
            <p:cNvPr id="61" name="pl61"/>
            <p:cNvSpPr/>
            <p:nvPr/>
          </p:nvSpPr>
          <p:spPr>
            <a:xfrm>
              <a:off x="1460642" y="1265506"/>
              <a:ext cx="6574730" cy="173705"/>
            </a:xfrm>
            <a:custGeom>
              <a:avLst/>
              <a:pathLst>
                <a:path w="6574730" h="173705">
                  <a:moveTo>
                    <a:pt x="0" y="86852"/>
                  </a:moveTo>
                  <a:lnTo>
                    <a:pt x="365262" y="0"/>
                  </a:lnTo>
                  <a:lnTo>
                    <a:pt x="730525" y="0"/>
                  </a:lnTo>
                  <a:lnTo>
                    <a:pt x="1095788" y="57901"/>
                  </a:lnTo>
                  <a:lnTo>
                    <a:pt x="1461051" y="28950"/>
                  </a:lnTo>
                  <a:lnTo>
                    <a:pt x="1826313" y="0"/>
                  </a:lnTo>
                  <a:lnTo>
                    <a:pt x="2191576" y="0"/>
                  </a:lnTo>
                  <a:lnTo>
                    <a:pt x="2556839" y="0"/>
                  </a:lnTo>
                  <a:lnTo>
                    <a:pt x="2922102" y="28950"/>
                  </a:lnTo>
                  <a:lnTo>
                    <a:pt x="3287365" y="57901"/>
                  </a:lnTo>
                  <a:lnTo>
                    <a:pt x="3652627" y="28950"/>
                  </a:lnTo>
                  <a:lnTo>
                    <a:pt x="4017890" y="86852"/>
                  </a:lnTo>
                  <a:lnTo>
                    <a:pt x="4383153" y="115803"/>
                  </a:lnTo>
                  <a:lnTo>
                    <a:pt x="4748416" y="115803"/>
                  </a:lnTo>
                  <a:lnTo>
                    <a:pt x="5113679" y="115803"/>
                  </a:lnTo>
                  <a:lnTo>
                    <a:pt x="5478941" y="115803"/>
                  </a:lnTo>
                  <a:lnTo>
                    <a:pt x="5844204" y="144754"/>
                  </a:lnTo>
                  <a:lnTo>
                    <a:pt x="6209467" y="144754"/>
                  </a:lnTo>
                  <a:lnTo>
                    <a:pt x="6574730" y="173705"/>
                  </a:lnTo>
                </a:path>
              </a:pathLst>
            </a:custGeom>
            <a:ln w="27101" cap="flat">
              <a:solidFill>
                <a:srgbClr val="0058AB">
                  <a:alpha val="100000"/>
                </a:srgbClr>
              </a:solidFill>
              <a:prstDash val="solid"/>
              <a:round/>
            </a:ln>
          </p:spPr>
          <p:txBody>
            <a:bodyPr/>
            <a:lstStyle/>
            <a:p/>
          </p:txBody>
        </p:sp>
        <p:sp>
          <p:nvSpPr>
            <p:cNvPr id="62" name="tx62"/>
            <p:cNvSpPr/>
            <p:nvPr/>
          </p:nvSpPr>
          <p:spPr>
            <a:xfrm>
              <a:off x="286140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63" name="tx63"/>
            <p:cNvSpPr/>
            <p:nvPr/>
          </p:nvSpPr>
          <p:spPr>
            <a:xfrm>
              <a:off x="4687717"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64" name="tx64"/>
            <p:cNvSpPr/>
            <p:nvPr/>
          </p:nvSpPr>
          <p:spPr>
            <a:xfrm>
              <a:off x="6148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65" name="tx65"/>
            <p:cNvSpPr/>
            <p:nvPr/>
          </p:nvSpPr>
          <p:spPr>
            <a:xfrm>
              <a:off x="651403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66" name="tx66"/>
            <p:cNvSpPr/>
            <p:nvPr/>
          </p:nvSpPr>
          <p:spPr>
            <a:xfrm>
              <a:off x="68792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67" name="tx67"/>
            <p:cNvSpPr/>
            <p:nvPr/>
          </p:nvSpPr>
          <p:spPr>
            <a:xfrm>
              <a:off x="7244557"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68" name="tx68"/>
            <p:cNvSpPr/>
            <p:nvPr/>
          </p:nvSpPr>
          <p:spPr>
            <a:xfrm>
              <a:off x="7609819"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69" name="tx69"/>
            <p:cNvSpPr/>
            <p:nvPr/>
          </p:nvSpPr>
          <p:spPr>
            <a:xfrm>
              <a:off x="797508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0" name="tx70"/>
            <p:cNvSpPr/>
            <p:nvPr/>
          </p:nvSpPr>
          <p:spPr>
            <a:xfrm>
              <a:off x="2895567" y="2701940"/>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a:t>
              </a:r>
            </a:p>
          </p:txBody>
        </p:sp>
        <p:sp>
          <p:nvSpPr>
            <p:cNvPr id="71" name="tx71"/>
            <p:cNvSpPr/>
            <p:nvPr/>
          </p:nvSpPr>
          <p:spPr>
            <a:xfrm>
              <a:off x="4682704" y="2751487"/>
              <a:ext cx="130604"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a:t>
              </a:r>
            </a:p>
          </p:txBody>
        </p:sp>
        <p:sp>
          <p:nvSpPr>
            <p:cNvPr id="72" name="tx72"/>
            <p:cNvSpPr/>
            <p:nvPr/>
          </p:nvSpPr>
          <p:spPr>
            <a:xfrm>
              <a:off x="6143756" y="283224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a:t>
              </a:r>
            </a:p>
          </p:txBody>
        </p:sp>
        <p:sp>
          <p:nvSpPr>
            <p:cNvPr id="73" name="tx73"/>
            <p:cNvSpPr/>
            <p:nvPr/>
          </p:nvSpPr>
          <p:spPr>
            <a:xfrm>
              <a:off x="6509018" y="284957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a:t>
              </a:r>
            </a:p>
          </p:txBody>
        </p:sp>
        <p:sp>
          <p:nvSpPr>
            <p:cNvPr id="74" name="tx74"/>
            <p:cNvSpPr/>
            <p:nvPr/>
          </p:nvSpPr>
          <p:spPr>
            <a:xfrm>
              <a:off x="6913458" y="2861747"/>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a:t>
              </a:r>
            </a:p>
          </p:txBody>
        </p:sp>
        <p:sp>
          <p:nvSpPr>
            <p:cNvPr id="75" name="tx75"/>
            <p:cNvSpPr/>
            <p:nvPr/>
          </p:nvSpPr>
          <p:spPr>
            <a:xfrm>
              <a:off x="7278721" y="2864897"/>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a:t>
              </a:r>
            </a:p>
          </p:txBody>
        </p:sp>
        <p:sp>
          <p:nvSpPr>
            <p:cNvPr id="76" name="tx76"/>
            <p:cNvSpPr/>
            <p:nvPr/>
          </p:nvSpPr>
          <p:spPr>
            <a:xfrm>
              <a:off x="7643984" y="2871198"/>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a:t>
              </a:r>
            </a:p>
          </p:txBody>
        </p:sp>
        <p:sp>
          <p:nvSpPr>
            <p:cNvPr id="77" name="tx77"/>
            <p:cNvSpPr/>
            <p:nvPr/>
          </p:nvSpPr>
          <p:spPr>
            <a:xfrm>
              <a:off x="8009246" y="2858596"/>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a:t>
              </a:r>
            </a:p>
          </p:txBody>
        </p:sp>
        <p:sp>
          <p:nvSpPr>
            <p:cNvPr id="78" name="pl78"/>
            <p:cNvSpPr/>
            <p:nvPr/>
          </p:nvSpPr>
          <p:spPr>
            <a:xfrm>
              <a:off x="292169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79" name="pl79"/>
            <p:cNvSpPr/>
            <p:nvPr/>
          </p:nvSpPr>
          <p:spPr>
            <a:xfrm>
              <a:off x="4748007"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80" name="pl80"/>
            <p:cNvSpPr/>
            <p:nvPr/>
          </p:nvSpPr>
          <p:spPr>
            <a:xfrm>
              <a:off x="6209058"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81" name="pl81"/>
            <p:cNvSpPr/>
            <p:nvPr/>
          </p:nvSpPr>
          <p:spPr>
            <a:xfrm>
              <a:off x="6574321"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939583"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7304846"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670109"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35372"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86" name="tx86"/>
            <p:cNvSpPr/>
            <p:nvPr/>
          </p:nvSpPr>
          <p:spPr>
            <a:xfrm>
              <a:off x="2856390" y="345492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a:t>
              </a:r>
            </a:p>
          </p:txBody>
        </p:sp>
        <p:sp>
          <p:nvSpPr>
            <p:cNvPr id="87" name="tx87"/>
            <p:cNvSpPr/>
            <p:nvPr/>
          </p:nvSpPr>
          <p:spPr>
            <a:xfrm>
              <a:off x="2868134" y="282444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88" name="tx88"/>
            <p:cNvSpPr/>
            <p:nvPr/>
          </p:nvSpPr>
          <p:spPr>
            <a:xfrm>
              <a:off x="4682704" y="3484697"/>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a:t>
              </a:r>
            </a:p>
          </p:txBody>
        </p:sp>
        <p:sp>
          <p:nvSpPr>
            <p:cNvPr id="89" name="tx89"/>
            <p:cNvSpPr/>
            <p:nvPr/>
          </p:nvSpPr>
          <p:spPr>
            <a:xfrm>
              <a:off x="4694448" y="287563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90" name="tx90"/>
            <p:cNvSpPr/>
            <p:nvPr/>
          </p:nvSpPr>
          <p:spPr>
            <a:xfrm>
              <a:off x="6143756" y="353446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a:t>
              </a:r>
            </a:p>
          </p:txBody>
        </p:sp>
        <p:sp>
          <p:nvSpPr>
            <p:cNvPr id="91" name="tx91"/>
            <p:cNvSpPr/>
            <p:nvPr/>
          </p:nvSpPr>
          <p:spPr>
            <a:xfrm>
              <a:off x="6155499" y="296856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92" name="tx92"/>
            <p:cNvSpPr/>
            <p:nvPr/>
          </p:nvSpPr>
          <p:spPr>
            <a:xfrm>
              <a:off x="6509018" y="354234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a:t>
              </a:r>
            </a:p>
          </p:txBody>
        </p:sp>
        <p:sp>
          <p:nvSpPr>
            <p:cNvPr id="93" name="tx93"/>
            <p:cNvSpPr/>
            <p:nvPr/>
          </p:nvSpPr>
          <p:spPr>
            <a:xfrm>
              <a:off x="6520762" y="298431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94" name="tx94"/>
            <p:cNvSpPr/>
            <p:nvPr/>
          </p:nvSpPr>
          <p:spPr>
            <a:xfrm>
              <a:off x="6874281" y="354785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95" name="tx95"/>
            <p:cNvSpPr/>
            <p:nvPr/>
          </p:nvSpPr>
          <p:spPr>
            <a:xfrm>
              <a:off x="6886025" y="299613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96" name="tx96"/>
            <p:cNvSpPr/>
            <p:nvPr/>
          </p:nvSpPr>
          <p:spPr>
            <a:xfrm>
              <a:off x="7239544" y="355415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97" name="tx97"/>
            <p:cNvSpPr/>
            <p:nvPr/>
          </p:nvSpPr>
          <p:spPr>
            <a:xfrm>
              <a:off x="7251288" y="300321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98" name="tx98"/>
            <p:cNvSpPr/>
            <p:nvPr/>
          </p:nvSpPr>
          <p:spPr>
            <a:xfrm>
              <a:off x="7604807" y="355730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99" name="tx99"/>
            <p:cNvSpPr/>
            <p:nvPr/>
          </p:nvSpPr>
          <p:spPr>
            <a:xfrm>
              <a:off x="7616551" y="300951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0" name="tx100"/>
            <p:cNvSpPr/>
            <p:nvPr/>
          </p:nvSpPr>
          <p:spPr>
            <a:xfrm>
              <a:off x="7970069" y="355730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01" name="tx101"/>
            <p:cNvSpPr/>
            <p:nvPr/>
          </p:nvSpPr>
          <p:spPr>
            <a:xfrm>
              <a:off x="7981813" y="300400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2" name="tx102"/>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810775" y="326479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733081" y="24754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733081" y="168788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6" name="tx106"/>
            <p:cNvSpPr/>
            <p:nvPr/>
          </p:nvSpPr>
          <p:spPr>
            <a:xfrm>
              <a:off x="733081" y="9003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9" name="tx10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0" name="tx11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1" name="tx11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2" name="tx112"/>
            <p:cNvSpPr/>
            <p:nvPr/>
          </p:nvSpPr>
          <p:spPr>
            <a:xfrm rot="-5400000">
              <a:off x="93893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276524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459156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6052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641787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7" name="tx117"/>
            <p:cNvSpPr/>
            <p:nvPr/>
          </p:nvSpPr>
          <p:spPr>
            <a:xfrm rot="-5400000">
              <a:off x="67831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8" name="tx118"/>
            <p:cNvSpPr/>
            <p:nvPr/>
          </p:nvSpPr>
          <p:spPr>
            <a:xfrm rot="-5400000">
              <a:off x="71484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9" name="tx119"/>
            <p:cNvSpPr/>
            <p:nvPr/>
          </p:nvSpPr>
          <p:spPr>
            <a:xfrm rot="-5400000">
              <a:off x="7513629"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0" name="tx120"/>
            <p:cNvSpPr/>
            <p:nvPr/>
          </p:nvSpPr>
          <p:spPr>
            <a:xfrm rot="-5400000">
              <a:off x="787892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22" name="tx122"/>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3" name="pl123"/>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4" name="tx124"/>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25" name="rc125"/>
            <p:cNvSpPr/>
            <p:nvPr/>
          </p:nvSpPr>
          <p:spPr>
            <a:xfrm>
              <a:off x="4056806" y="5010059"/>
              <a:ext cx="201456" cy="201456"/>
            </a:xfrm>
            <a:prstGeom prst="rect">
              <a:avLst/>
            </a:prstGeom>
            <a:solidFill>
              <a:srgbClr val="1CABE2">
                <a:alpha val="100000"/>
              </a:srgbClr>
            </a:solidFill>
          </p:spPr>
          <p:txBody>
            <a:bodyPr/>
            <a:lstStyle/>
            <a:p/>
          </p:txBody>
        </p:sp>
        <p:sp>
          <p:nvSpPr>
            <p:cNvPr id="126" name="rc126"/>
            <p:cNvSpPr/>
            <p:nvPr/>
          </p:nvSpPr>
          <p:spPr>
            <a:xfrm>
              <a:off x="6014964" y="5010059"/>
              <a:ext cx="201456" cy="201456"/>
            </a:xfrm>
            <a:prstGeom prst="rect">
              <a:avLst/>
            </a:prstGeom>
            <a:solidFill>
              <a:srgbClr val="80BD41">
                <a:alpha val="100000"/>
              </a:srgbClr>
            </a:solidFill>
          </p:spPr>
          <p:txBody>
            <a:bodyPr/>
            <a:lstStyle/>
            <a:p/>
          </p:txBody>
        </p:sp>
        <p:sp>
          <p:nvSpPr>
            <p:cNvPr id="127" name="tx127"/>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28" name="tx128"/>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29" name="tx129"/>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30" name="tx130"/>
            <p:cNvSpPr/>
            <p:nvPr/>
          </p:nvSpPr>
          <p:spPr>
            <a:xfrm>
              <a:off x="951100" y="650218"/>
              <a:ext cx="178952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Montenegro, 2006-2024</a:t>
              </a:r>
            </a:p>
          </p:txBody>
        </p:sp>
        <p:sp>
          <p:nvSpPr>
            <p:cNvPr id="131" name="pl131"/>
            <p:cNvSpPr/>
            <p:nvPr/>
          </p:nvSpPr>
          <p:spPr>
            <a:xfrm>
              <a:off x="220816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403194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585572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767950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6" name="pl136"/>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7" name="pl137"/>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8" name="pl138"/>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312005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94383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676761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2" name="rc142"/>
            <p:cNvSpPr/>
            <p:nvPr/>
          </p:nvSpPr>
          <p:spPr>
            <a:xfrm>
              <a:off x="1296273" y="5889059"/>
              <a:ext cx="6173498" cy="167191"/>
            </a:xfrm>
            <a:prstGeom prst="rect">
              <a:avLst/>
            </a:prstGeom>
            <a:solidFill>
              <a:srgbClr val="80BD41">
                <a:alpha val="100000"/>
              </a:srgbClr>
            </a:solidFill>
          </p:spPr>
          <p:txBody>
            <a:bodyPr/>
            <a:lstStyle/>
            <a:p/>
          </p:txBody>
        </p:sp>
        <p:sp>
          <p:nvSpPr>
            <p:cNvPr id="143" name="rc143"/>
            <p:cNvSpPr/>
            <p:nvPr/>
          </p:nvSpPr>
          <p:spPr>
            <a:xfrm>
              <a:off x="7469772" y="5889059"/>
              <a:ext cx="392112" cy="167191"/>
            </a:xfrm>
            <a:prstGeom prst="rect">
              <a:avLst/>
            </a:prstGeom>
            <a:solidFill>
              <a:srgbClr val="1CABE2">
                <a:alpha val="100000"/>
              </a:srgbClr>
            </a:solidFill>
          </p:spPr>
          <p:txBody>
            <a:bodyPr/>
            <a:lstStyle/>
            <a:p/>
          </p:txBody>
        </p:sp>
        <p:sp>
          <p:nvSpPr>
            <p:cNvPr id="144" name="rc144"/>
            <p:cNvSpPr/>
            <p:nvPr/>
          </p:nvSpPr>
          <p:spPr>
            <a:xfrm>
              <a:off x="1296273" y="5680069"/>
              <a:ext cx="5909050" cy="167191"/>
            </a:xfrm>
            <a:prstGeom prst="rect">
              <a:avLst/>
            </a:prstGeom>
            <a:solidFill>
              <a:srgbClr val="80BD41">
                <a:alpha val="100000"/>
              </a:srgbClr>
            </a:solidFill>
          </p:spPr>
          <p:txBody>
            <a:bodyPr/>
            <a:lstStyle/>
            <a:p/>
          </p:txBody>
        </p:sp>
        <p:sp>
          <p:nvSpPr>
            <p:cNvPr id="145" name="rc145"/>
            <p:cNvSpPr/>
            <p:nvPr/>
          </p:nvSpPr>
          <p:spPr>
            <a:xfrm>
              <a:off x="7205324" y="5680069"/>
              <a:ext cx="446826" cy="167191"/>
            </a:xfrm>
            <a:prstGeom prst="rect">
              <a:avLst/>
            </a:prstGeom>
            <a:solidFill>
              <a:srgbClr val="1CABE2">
                <a:alpha val="100000"/>
              </a:srgbClr>
            </a:solidFill>
          </p:spPr>
          <p:txBody>
            <a:bodyPr/>
            <a:lstStyle/>
            <a:p/>
          </p:txBody>
        </p:sp>
        <p:sp>
          <p:nvSpPr>
            <p:cNvPr id="146" name="rc146"/>
            <p:cNvSpPr/>
            <p:nvPr/>
          </p:nvSpPr>
          <p:spPr>
            <a:xfrm>
              <a:off x="1296273" y="5471080"/>
              <a:ext cx="5909050" cy="167191"/>
            </a:xfrm>
            <a:prstGeom prst="rect">
              <a:avLst/>
            </a:prstGeom>
            <a:solidFill>
              <a:srgbClr val="80BD41">
                <a:alpha val="100000"/>
              </a:srgbClr>
            </a:solidFill>
          </p:spPr>
          <p:txBody>
            <a:bodyPr/>
            <a:lstStyle/>
            <a:p/>
          </p:txBody>
        </p:sp>
        <p:sp>
          <p:nvSpPr>
            <p:cNvPr id="147" name="rc147"/>
            <p:cNvSpPr/>
            <p:nvPr/>
          </p:nvSpPr>
          <p:spPr>
            <a:xfrm>
              <a:off x="7205324" y="5471080"/>
              <a:ext cx="510658" cy="167191"/>
            </a:xfrm>
            <a:prstGeom prst="rect">
              <a:avLst/>
            </a:prstGeom>
            <a:solidFill>
              <a:srgbClr val="1CABE2">
                <a:alpha val="100000"/>
              </a:srgbClr>
            </a:solidFill>
          </p:spPr>
          <p:txBody>
            <a:bodyPr/>
            <a:lstStyle/>
            <a:p/>
          </p:txBody>
        </p:sp>
        <p:sp>
          <p:nvSpPr>
            <p:cNvPr id="148" name="tx148"/>
            <p:cNvSpPr/>
            <p:nvPr/>
          </p:nvSpPr>
          <p:spPr>
            <a:xfrm>
              <a:off x="8119368" y="5930930"/>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7.2</a:t>
              </a:r>
            </a:p>
          </p:txBody>
        </p:sp>
        <p:sp>
          <p:nvSpPr>
            <p:cNvPr id="149" name="tx149"/>
            <p:cNvSpPr/>
            <p:nvPr/>
          </p:nvSpPr>
          <p:spPr>
            <a:xfrm>
              <a:off x="7937789" y="5723352"/>
              <a:ext cx="64309" cy="8169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a:t>
              </a:r>
            </a:p>
          </p:txBody>
        </p:sp>
        <p:sp>
          <p:nvSpPr>
            <p:cNvPr id="150" name="tx150"/>
            <p:cNvSpPr/>
            <p:nvPr/>
          </p:nvSpPr>
          <p:spPr>
            <a:xfrm>
              <a:off x="8014388" y="5514362"/>
              <a:ext cx="64309" cy="8169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a:t>
              </a:r>
            </a:p>
          </p:txBody>
        </p:sp>
        <p:sp>
          <p:nvSpPr>
            <p:cNvPr id="151" name="tx151"/>
            <p:cNvSpPr/>
            <p:nvPr/>
          </p:nvSpPr>
          <p:spPr>
            <a:xfrm>
              <a:off x="4307674"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152" name="tx152"/>
            <p:cNvSpPr/>
            <p:nvPr/>
          </p:nvSpPr>
          <p:spPr>
            <a:xfrm>
              <a:off x="7604030"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53" name="tx153"/>
            <p:cNvSpPr/>
            <p:nvPr/>
          </p:nvSpPr>
          <p:spPr>
            <a:xfrm>
              <a:off x="4175450"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154" name="tx154"/>
            <p:cNvSpPr/>
            <p:nvPr/>
          </p:nvSpPr>
          <p:spPr>
            <a:xfrm>
              <a:off x="7366938"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55" name="tx155"/>
            <p:cNvSpPr/>
            <p:nvPr/>
          </p:nvSpPr>
          <p:spPr>
            <a:xfrm>
              <a:off x="4175450"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156" name="tx156"/>
            <p:cNvSpPr/>
            <p:nvPr/>
          </p:nvSpPr>
          <p:spPr>
            <a:xfrm>
              <a:off x="7398855"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57" name="tx15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8" name="tx15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9" name="tx15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0" name="tx160"/>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1" name="tx161"/>
            <p:cNvSpPr/>
            <p:nvPr/>
          </p:nvSpPr>
          <p:spPr>
            <a:xfrm>
              <a:off x="3081207" y="616026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62" name="tx162"/>
            <p:cNvSpPr/>
            <p:nvPr/>
          </p:nvSpPr>
          <p:spPr>
            <a:xfrm>
              <a:off x="4904988" y="6160678"/>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63" name="tx163"/>
            <p:cNvSpPr/>
            <p:nvPr/>
          </p:nvSpPr>
          <p:spPr>
            <a:xfrm>
              <a:off x="6728769"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64" name="tx164"/>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65" name="tx165"/>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(92%) was lower than in 2019 (94%).
The number of children vaccinated with DTP1 decreased 4% compared to in 2019.
The number of surviving infants decreased approximately 2%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Montenegro</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970288" y="1151386"/>
              <a:ext cx="2547969" cy="428553"/>
            </a:xfrm>
            <a:custGeom>
              <a:avLst/>
              <a:pathLst>
                <a:path w="2547969" h="428553">
                  <a:moveTo>
                    <a:pt x="0" y="142851"/>
                  </a:moveTo>
                  <a:lnTo>
                    <a:pt x="141553" y="85710"/>
                  </a:lnTo>
                  <a:lnTo>
                    <a:pt x="283107" y="0"/>
                  </a:lnTo>
                  <a:lnTo>
                    <a:pt x="424661" y="85710"/>
                  </a:lnTo>
                  <a:lnTo>
                    <a:pt x="566215" y="28570"/>
                  </a:lnTo>
                  <a:lnTo>
                    <a:pt x="707769" y="0"/>
                  </a:lnTo>
                  <a:lnTo>
                    <a:pt x="849323" y="28570"/>
                  </a:lnTo>
                  <a:lnTo>
                    <a:pt x="990877" y="28570"/>
                  </a:lnTo>
                  <a:lnTo>
                    <a:pt x="1132431" y="114281"/>
                  </a:lnTo>
                  <a:lnTo>
                    <a:pt x="1273984" y="171421"/>
                  </a:lnTo>
                  <a:lnTo>
                    <a:pt x="1415538" y="171421"/>
                  </a:lnTo>
                  <a:lnTo>
                    <a:pt x="1557092" y="228562"/>
                  </a:lnTo>
                  <a:lnTo>
                    <a:pt x="1698646" y="257132"/>
                  </a:lnTo>
                  <a:lnTo>
                    <a:pt x="1840200" y="228562"/>
                  </a:lnTo>
                  <a:lnTo>
                    <a:pt x="1981754" y="314272"/>
                  </a:lnTo>
                  <a:lnTo>
                    <a:pt x="2123308" y="342843"/>
                  </a:lnTo>
                  <a:lnTo>
                    <a:pt x="2264862" y="428553"/>
                  </a:lnTo>
                  <a:lnTo>
                    <a:pt x="2406416" y="399983"/>
                  </a:lnTo>
                  <a:lnTo>
                    <a:pt x="2547969" y="39998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14272"/>
            </a:xfrm>
            <a:custGeom>
              <a:avLst/>
              <a:pathLst>
                <a:path w="3397293" h="314272">
                  <a:moveTo>
                    <a:pt x="0" y="114281"/>
                  </a:moveTo>
                  <a:lnTo>
                    <a:pt x="141553" y="57140"/>
                  </a:lnTo>
                  <a:lnTo>
                    <a:pt x="283107" y="171421"/>
                  </a:lnTo>
                  <a:lnTo>
                    <a:pt x="424661" y="314272"/>
                  </a:lnTo>
                  <a:lnTo>
                    <a:pt x="566215" y="114281"/>
                  </a:lnTo>
                  <a:lnTo>
                    <a:pt x="707769" y="57140"/>
                  </a:lnTo>
                  <a:lnTo>
                    <a:pt x="849323" y="57140"/>
                  </a:lnTo>
                  <a:lnTo>
                    <a:pt x="990877" y="0"/>
                  </a:lnTo>
                  <a:lnTo>
                    <a:pt x="1132431" y="0"/>
                  </a:lnTo>
                  <a:lnTo>
                    <a:pt x="1273984" y="85710"/>
                  </a:lnTo>
                  <a:lnTo>
                    <a:pt x="1415538" y="114281"/>
                  </a:lnTo>
                  <a:lnTo>
                    <a:pt x="1557092" y="114281"/>
                  </a:lnTo>
                  <a:lnTo>
                    <a:pt x="1698646" y="57140"/>
                  </a:lnTo>
                  <a:lnTo>
                    <a:pt x="1840200" y="28570"/>
                  </a:lnTo>
                  <a:lnTo>
                    <a:pt x="1981754" y="199991"/>
                  </a:lnTo>
                  <a:lnTo>
                    <a:pt x="2123308" y="171421"/>
                  </a:lnTo>
                  <a:lnTo>
                    <a:pt x="2264862" y="228562"/>
                  </a:lnTo>
                  <a:lnTo>
                    <a:pt x="2406416" y="114281"/>
                  </a:lnTo>
                  <a:lnTo>
                    <a:pt x="2547969" y="57140"/>
                  </a:lnTo>
                  <a:lnTo>
                    <a:pt x="2689523" y="0"/>
                  </a:lnTo>
                  <a:lnTo>
                    <a:pt x="2831077" y="85710"/>
                  </a:lnTo>
                  <a:lnTo>
                    <a:pt x="2972631" y="85710"/>
                  </a:lnTo>
                  <a:lnTo>
                    <a:pt x="3114185" y="28570"/>
                  </a:lnTo>
                  <a:lnTo>
                    <a:pt x="3255739" y="28570"/>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970288" y="1151386"/>
              <a:ext cx="2547969" cy="428553"/>
            </a:xfrm>
            <a:custGeom>
              <a:avLst/>
              <a:pathLst>
                <a:path w="2547969" h="428553">
                  <a:moveTo>
                    <a:pt x="0" y="142851"/>
                  </a:moveTo>
                  <a:lnTo>
                    <a:pt x="141553" y="85710"/>
                  </a:lnTo>
                  <a:lnTo>
                    <a:pt x="283107" y="0"/>
                  </a:lnTo>
                  <a:lnTo>
                    <a:pt x="424661" y="85710"/>
                  </a:lnTo>
                  <a:lnTo>
                    <a:pt x="566215" y="28570"/>
                  </a:lnTo>
                  <a:lnTo>
                    <a:pt x="707769" y="0"/>
                  </a:lnTo>
                  <a:lnTo>
                    <a:pt x="849323" y="28570"/>
                  </a:lnTo>
                  <a:lnTo>
                    <a:pt x="990877" y="28570"/>
                  </a:lnTo>
                  <a:lnTo>
                    <a:pt x="1132431" y="114281"/>
                  </a:lnTo>
                  <a:lnTo>
                    <a:pt x="1273984" y="171421"/>
                  </a:lnTo>
                  <a:lnTo>
                    <a:pt x="1415538" y="171421"/>
                  </a:lnTo>
                  <a:lnTo>
                    <a:pt x="1557092" y="228562"/>
                  </a:lnTo>
                  <a:lnTo>
                    <a:pt x="1698646" y="257132"/>
                  </a:lnTo>
                  <a:lnTo>
                    <a:pt x="1840200" y="228562"/>
                  </a:lnTo>
                  <a:lnTo>
                    <a:pt x="1981754" y="314272"/>
                  </a:lnTo>
                  <a:lnTo>
                    <a:pt x="2123308" y="342843"/>
                  </a:lnTo>
                  <a:lnTo>
                    <a:pt x="2264862" y="428553"/>
                  </a:lnTo>
                  <a:lnTo>
                    <a:pt x="2406416" y="399983"/>
                  </a:lnTo>
                  <a:lnTo>
                    <a:pt x="2547969" y="399983"/>
                  </a:lnTo>
                </a:path>
              </a:pathLst>
            </a:custGeom>
            <a:ln w="43362" cap="flat">
              <a:solidFill>
                <a:srgbClr val="000000">
                  <a:alpha val="100000"/>
                </a:srgbClr>
              </a:solidFill>
              <a:prstDash val="solid"/>
              <a:round/>
            </a:ln>
          </p:spPr>
          <p:txBody>
            <a:bodyPr/>
            <a:lstStyle/>
            <a:p/>
          </p:txBody>
        </p:sp>
        <p:sp>
          <p:nvSpPr>
            <p:cNvPr id="25" name="pl25"/>
            <p:cNvSpPr/>
            <p:nvPr/>
          </p:nvSpPr>
          <p:spPr>
            <a:xfrm>
              <a:off x="253650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6" name="pl26"/>
            <p:cNvSpPr/>
            <p:nvPr/>
          </p:nvSpPr>
          <p:spPr>
            <a:xfrm>
              <a:off x="3244273"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7" name="pl27"/>
            <p:cNvSpPr/>
            <p:nvPr/>
          </p:nvSpPr>
          <p:spPr>
            <a:xfrm>
              <a:off x="3810488"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28" name="pl28"/>
            <p:cNvSpPr/>
            <p:nvPr/>
          </p:nvSpPr>
          <p:spPr>
            <a:xfrm>
              <a:off x="4376704" y="951395"/>
              <a:ext cx="0" cy="599975"/>
            </a:xfrm>
            <a:custGeom>
              <a:avLst/>
              <a:pathLst>
                <a:path w="0" h="599975">
                  <a:moveTo>
                    <a:pt x="0" y="0"/>
                  </a:moveTo>
                  <a:lnTo>
                    <a:pt x="0" y="599975"/>
                  </a:lnTo>
                </a:path>
              </a:pathLst>
            </a:custGeom>
            <a:ln w="13550" cap="flat">
              <a:solidFill>
                <a:srgbClr val="0058AB">
                  <a:alpha val="100000"/>
                </a:srgbClr>
              </a:solidFill>
              <a:prstDash val="dot"/>
              <a:round/>
            </a:ln>
          </p:spPr>
          <p:txBody>
            <a:bodyPr/>
            <a:lstStyle/>
            <a:p/>
          </p:txBody>
        </p:sp>
        <p:sp>
          <p:nvSpPr>
            <p:cNvPr id="29" name="pl29"/>
            <p:cNvSpPr/>
            <p:nvPr/>
          </p:nvSpPr>
          <p:spPr>
            <a:xfrm>
              <a:off x="4518258" y="951395"/>
              <a:ext cx="0" cy="599975"/>
            </a:xfrm>
            <a:custGeom>
              <a:avLst/>
              <a:pathLst>
                <a:path w="0" h="599975">
                  <a:moveTo>
                    <a:pt x="0" y="0"/>
                  </a:moveTo>
                  <a:lnTo>
                    <a:pt x="0" y="599975"/>
                  </a:lnTo>
                </a:path>
              </a:pathLst>
            </a:custGeom>
            <a:ln w="13550" cap="flat">
              <a:solidFill>
                <a:srgbClr val="0058AB">
                  <a:alpha val="100000"/>
                </a:srgbClr>
              </a:solidFill>
              <a:prstDash val="dot"/>
              <a:round/>
            </a:ln>
          </p:spPr>
          <p:txBody>
            <a:bodyPr/>
            <a:lstStyle/>
            <a:p/>
          </p:txBody>
        </p:sp>
        <p:sp>
          <p:nvSpPr>
            <p:cNvPr id="30" name="pl30"/>
            <p:cNvSpPr/>
            <p:nvPr/>
          </p:nvSpPr>
          <p:spPr>
            <a:xfrm>
              <a:off x="1970288" y="1151386"/>
              <a:ext cx="2547969" cy="428553"/>
            </a:xfrm>
            <a:custGeom>
              <a:avLst/>
              <a:pathLst>
                <a:path w="2547969" h="428553">
                  <a:moveTo>
                    <a:pt x="0" y="142851"/>
                  </a:moveTo>
                  <a:lnTo>
                    <a:pt x="141553" y="85710"/>
                  </a:lnTo>
                  <a:lnTo>
                    <a:pt x="283107" y="0"/>
                  </a:lnTo>
                  <a:lnTo>
                    <a:pt x="424661" y="85710"/>
                  </a:lnTo>
                  <a:lnTo>
                    <a:pt x="566215" y="28570"/>
                  </a:lnTo>
                  <a:lnTo>
                    <a:pt x="707769" y="0"/>
                  </a:lnTo>
                  <a:lnTo>
                    <a:pt x="849323" y="28570"/>
                  </a:lnTo>
                  <a:lnTo>
                    <a:pt x="990877" y="28570"/>
                  </a:lnTo>
                  <a:lnTo>
                    <a:pt x="1132431" y="114281"/>
                  </a:lnTo>
                  <a:lnTo>
                    <a:pt x="1273984" y="171421"/>
                  </a:lnTo>
                  <a:lnTo>
                    <a:pt x="1415538" y="171421"/>
                  </a:lnTo>
                  <a:lnTo>
                    <a:pt x="1557092" y="228562"/>
                  </a:lnTo>
                  <a:lnTo>
                    <a:pt x="1698646" y="257132"/>
                  </a:lnTo>
                  <a:lnTo>
                    <a:pt x="1840200" y="228562"/>
                  </a:lnTo>
                  <a:lnTo>
                    <a:pt x="1981754" y="314272"/>
                  </a:lnTo>
                  <a:lnTo>
                    <a:pt x="2123308" y="342843"/>
                  </a:lnTo>
                  <a:lnTo>
                    <a:pt x="2264862" y="428553"/>
                  </a:lnTo>
                  <a:lnTo>
                    <a:pt x="2406416" y="399983"/>
                  </a:lnTo>
                  <a:lnTo>
                    <a:pt x="2547969" y="399983"/>
                  </a:lnTo>
                </a:path>
              </a:pathLst>
            </a:custGeom>
            <a:ln w="27101" cap="flat">
              <a:solidFill>
                <a:srgbClr val="0058AB">
                  <a:alpha val="100000"/>
                </a:srgbClr>
              </a:solidFill>
              <a:prstDash val="solid"/>
              <a:round/>
            </a:ln>
          </p:spPr>
          <p:txBody>
            <a:bodyPr/>
            <a:lstStyle/>
            <a:p/>
          </p:txBody>
        </p:sp>
        <p:sp>
          <p:nvSpPr>
            <p:cNvPr id="31" name="tx31"/>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2" name="tx32"/>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3" name="tx33"/>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4" name="tx34"/>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5" name="tx35"/>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6" name="tx36"/>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37" name="tx37"/>
            <p:cNvSpPr/>
            <p:nvPr/>
          </p:nvSpPr>
          <p:spPr>
            <a:xfrm>
              <a:off x="4602663" y="11966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92</a:t>
              </a:r>
            </a:p>
          </p:txBody>
        </p:sp>
        <p:sp>
          <p:nvSpPr>
            <p:cNvPr id="38" name="tx38"/>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 name="tx39"/>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0" name="tx40"/>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1" name="tx41"/>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2" name="tx42"/>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3" name="tx43"/>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4" name="tx44"/>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5" name="tx45"/>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6" name="tx46"/>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7" name="tx47"/>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8" name="tx48"/>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9" name="tx49"/>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0" name="tx50"/>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 name="pl51"/>
            <p:cNvSpPr/>
            <p:nvPr/>
          </p:nvSpPr>
          <p:spPr>
            <a:xfrm>
              <a:off x="156964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2" name="pl52"/>
            <p:cNvSpPr/>
            <p:nvPr/>
          </p:nvSpPr>
          <p:spPr>
            <a:xfrm>
              <a:off x="156964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3" name="pl53"/>
            <p:cNvSpPr/>
            <p:nvPr/>
          </p:nvSpPr>
          <p:spPr>
            <a:xfrm>
              <a:off x="267384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4" name="pl54"/>
            <p:cNvSpPr/>
            <p:nvPr/>
          </p:nvSpPr>
          <p:spPr>
            <a:xfrm>
              <a:off x="343629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5" name="tx55"/>
            <p:cNvSpPr/>
            <p:nvPr/>
          </p:nvSpPr>
          <p:spPr>
            <a:xfrm>
              <a:off x="1836740" y="4804015"/>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Montenegro</a:t>
              </a:r>
            </a:p>
          </p:txBody>
        </p:sp>
        <p:sp>
          <p:nvSpPr>
            <p:cNvPr id="56" name="tx56"/>
            <p:cNvSpPr/>
            <p:nvPr/>
          </p:nvSpPr>
          <p:spPr>
            <a:xfrm>
              <a:off x="294094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57" name="tx57"/>
            <p:cNvSpPr/>
            <p:nvPr/>
          </p:nvSpPr>
          <p:spPr>
            <a:xfrm>
              <a:off x="3703396"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58" name="tx58"/>
            <p:cNvSpPr/>
            <p:nvPr/>
          </p:nvSpPr>
          <p:spPr>
            <a:xfrm>
              <a:off x="1434431" y="472419"/>
              <a:ext cx="2770361"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Montenegro, 2000-2024</a:t>
              </a:r>
            </a:p>
          </p:txBody>
        </p:sp>
        <p:sp>
          <p:nvSpPr>
            <p:cNvPr id="59" name="pl59"/>
            <p:cNvSpPr/>
            <p:nvPr/>
          </p:nvSpPr>
          <p:spPr>
            <a:xfrm>
              <a:off x="5267799" y="395930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0" name="pl60"/>
            <p:cNvSpPr/>
            <p:nvPr/>
          </p:nvSpPr>
          <p:spPr>
            <a:xfrm>
              <a:off x="5267799" y="30218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1" name="pl61"/>
            <p:cNvSpPr/>
            <p:nvPr/>
          </p:nvSpPr>
          <p:spPr>
            <a:xfrm>
              <a:off x="5267799" y="20843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2" name="pl62"/>
            <p:cNvSpPr/>
            <p:nvPr/>
          </p:nvSpPr>
          <p:spPr>
            <a:xfrm>
              <a:off x="5267799" y="11469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3" name="pl63"/>
            <p:cNvSpPr/>
            <p:nvPr/>
          </p:nvSpPr>
          <p:spPr>
            <a:xfrm>
              <a:off x="5267799" y="349057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4" name="pl64"/>
            <p:cNvSpPr/>
            <p:nvPr/>
          </p:nvSpPr>
          <p:spPr>
            <a:xfrm>
              <a:off x="5267799" y="255311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5" name="pl65"/>
            <p:cNvSpPr/>
            <p:nvPr/>
          </p:nvSpPr>
          <p:spPr>
            <a:xfrm>
              <a:off x="5267799" y="161565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6" name="pl66"/>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286987" y="1803145"/>
              <a:ext cx="2547969" cy="1406192"/>
            </a:xfrm>
            <a:custGeom>
              <a:avLst/>
              <a:pathLst>
                <a:path w="2547969" h="1406192">
                  <a:moveTo>
                    <a:pt x="0" y="468730"/>
                  </a:moveTo>
                  <a:lnTo>
                    <a:pt x="141553" y="281238"/>
                  </a:lnTo>
                  <a:lnTo>
                    <a:pt x="283107" y="0"/>
                  </a:lnTo>
                  <a:lnTo>
                    <a:pt x="424661" y="281238"/>
                  </a:lnTo>
                  <a:lnTo>
                    <a:pt x="566215" y="93746"/>
                  </a:lnTo>
                  <a:lnTo>
                    <a:pt x="707769" y="0"/>
                  </a:lnTo>
                  <a:lnTo>
                    <a:pt x="849323" y="93746"/>
                  </a:lnTo>
                  <a:lnTo>
                    <a:pt x="990877" y="93746"/>
                  </a:lnTo>
                  <a:lnTo>
                    <a:pt x="1132431" y="374984"/>
                  </a:lnTo>
                  <a:lnTo>
                    <a:pt x="1273984" y="562476"/>
                  </a:lnTo>
                  <a:lnTo>
                    <a:pt x="1415538" y="562476"/>
                  </a:lnTo>
                  <a:lnTo>
                    <a:pt x="1557092" y="749969"/>
                  </a:lnTo>
                  <a:lnTo>
                    <a:pt x="1698646" y="843715"/>
                  </a:lnTo>
                  <a:lnTo>
                    <a:pt x="1840200" y="749969"/>
                  </a:lnTo>
                  <a:lnTo>
                    <a:pt x="1981754" y="1031207"/>
                  </a:lnTo>
                  <a:lnTo>
                    <a:pt x="2123308" y="1124953"/>
                  </a:lnTo>
                  <a:lnTo>
                    <a:pt x="2264862" y="1406192"/>
                  </a:lnTo>
                  <a:lnTo>
                    <a:pt x="2406416" y="1312445"/>
                  </a:lnTo>
                  <a:lnTo>
                    <a:pt x="2547969" y="1312445"/>
                  </a:lnTo>
                </a:path>
              </a:pathLst>
            </a:custGeom>
            <a:ln w="27101" cap="flat">
              <a:solidFill>
                <a:srgbClr val="0058AB">
                  <a:alpha val="100000"/>
                </a:srgbClr>
              </a:solidFill>
              <a:prstDash val="solid"/>
              <a:round/>
            </a:ln>
          </p:spPr>
          <p:txBody>
            <a:bodyPr/>
            <a:lstStyle/>
            <a:p/>
          </p:txBody>
        </p:sp>
        <p:sp>
          <p:nvSpPr>
            <p:cNvPr id="74" name="pl74"/>
            <p:cNvSpPr/>
            <p:nvPr/>
          </p:nvSpPr>
          <p:spPr>
            <a:xfrm>
              <a:off x="5437664" y="2553114"/>
              <a:ext cx="3397293" cy="1312445"/>
            </a:xfrm>
            <a:custGeom>
              <a:avLst/>
              <a:pathLst>
                <a:path w="3397293" h="1312445">
                  <a:moveTo>
                    <a:pt x="0" y="1312445"/>
                  </a:moveTo>
                  <a:lnTo>
                    <a:pt x="141553" y="1312445"/>
                  </a:lnTo>
                  <a:lnTo>
                    <a:pt x="283107" y="1312445"/>
                  </a:lnTo>
                  <a:lnTo>
                    <a:pt x="424661" y="1124953"/>
                  </a:lnTo>
                  <a:lnTo>
                    <a:pt x="566215" y="937461"/>
                  </a:lnTo>
                  <a:lnTo>
                    <a:pt x="707769" y="843715"/>
                  </a:lnTo>
                  <a:lnTo>
                    <a:pt x="849323" y="749969"/>
                  </a:lnTo>
                  <a:lnTo>
                    <a:pt x="990877" y="749969"/>
                  </a:lnTo>
                  <a:lnTo>
                    <a:pt x="1132431" y="468730"/>
                  </a:lnTo>
                  <a:lnTo>
                    <a:pt x="1273984" y="281238"/>
                  </a:lnTo>
                  <a:lnTo>
                    <a:pt x="1415538" y="281238"/>
                  </a:lnTo>
                  <a:lnTo>
                    <a:pt x="1557092" y="187492"/>
                  </a:lnTo>
                  <a:lnTo>
                    <a:pt x="1698646" y="187492"/>
                  </a:lnTo>
                  <a:lnTo>
                    <a:pt x="1840200" y="281238"/>
                  </a:lnTo>
                  <a:lnTo>
                    <a:pt x="1981754" y="187492"/>
                  </a:lnTo>
                  <a:lnTo>
                    <a:pt x="2123308" y="93746"/>
                  </a:lnTo>
                  <a:lnTo>
                    <a:pt x="2264862" y="0"/>
                  </a:lnTo>
                  <a:lnTo>
                    <a:pt x="2406416" y="0"/>
                  </a:lnTo>
                  <a:lnTo>
                    <a:pt x="2547969" y="0"/>
                  </a:lnTo>
                  <a:lnTo>
                    <a:pt x="2689523" y="0"/>
                  </a:lnTo>
                  <a:lnTo>
                    <a:pt x="2831077" y="281238"/>
                  </a:lnTo>
                  <a:lnTo>
                    <a:pt x="2972631" y="374984"/>
                  </a:lnTo>
                  <a:lnTo>
                    <a:pt x="3114185" y="93746"/>
                  </a:lnTo>
                  <a:lnTo>
                    <a:pt x="3255739" y="187492"/>
                  </a:lnTo>
                  <a:lnTo>
                    <a:pt x="3397293" y="93746"/>
                  </a:lnTo>
                </a:path>
              </a:pathLst>
            </a:custGeom>
            <a:ln w="27101" cap="flat">
              <a:solidFill>
                <a:srgbClr val="80BD41">
                  <a:alpha val="100000"/>
                </a:srgbClr>
              </a:solidFill>
              <a:prstDash val="solid"/>
              <a:round/>
            </a:ln>
          </p:spPr>
          <p:txBody>
            <a:bodyPr/>
            <a:lstStyle/>
            <a:p/>
          </p:txBody>
        </p:sp>
        <p:sp>
          <p:nvSpPr>
            <p:cNvPr id="75" name="pl75"/>
            <p:cNvSpPr/>
            <p:nvPr/>
          </p:nvSpPr>
          <p:spPr>
            <a:xfrm>
              <a:off x="5437664" y="2553114"/>
              <a:ext cx="3397293" cy="1031207"/>
            </a:xfrm>
            <a:custGeom>
              <a:avLst/>
              <a:pathLst>
                <a:path w="3397293" h="1031207">
                  <a:moveTo>
                    <a:pt x="0" y="374984"/>
                  </a:moveTo>
                  <a:lnTo>
                    <a:pt x="141553" y="187492"/>
                  </a:lnTo>
                  <a:lnTo>
                    <a:pt x="283107" y="562476"/>
                  </a:lnTo>
                  <a:lnTo>
                    <a:pt x="424661" y="1031207"/>
                  </a:lnTo>
                  <a:lnTo>
                    <a:pt x="566215" y="374984"/>
                  </a:lnTo>
                  <a:lnTo>
                    <a:pt x="707769" y="187492"/>
                  </a:lnTo>
                  <a:lnTo>
                    <a:pt x="849323" y="187492"/>
                  </a:lnTo>
                  <a:lnTo>
                    <a:pt x="990877" y="0"/>
                  </a:lnTo>
                  <a:lnTo>
                    <a:pt x="1132431" y="0"/>
                  </a:lnTo>
                  <a:lnTo>
                    <a:pt x="1273984" y="281238"/>
                  </a:lnTo>
                  <a:lnTo>
                    <a:pt x="1415538" y="374984"/>
                  </a:lnTo>
                  <a:lnTo>
                    <a:pt x="1557092" y="374984"/>
                  </a:lnTo>
                  <a:lnTo>
                    <a:pt x="1698646" y="187492"/>
                  </a:lnTo>
                  <a:lnTo>
                    <a:pt x="1840200" y="93746"/>
                  </a:lnTo>
                  <a:lnTo>
                    <a:pt x="1981754" y="656222"/>
                  </a:lnTo>
                  <a:lnTo>
                    <a:pt x="2123308" y="562476"/>
                  </a:lnTo>
                  <a:lnTo>
                    <a:pt x="2264862" y="749969"/>
                  </a:lnTo>
                  <a:lnTo>
                    <a:pt x="2406416" y="374984"/>
                  </a:lnTo>
                  <a:lnTo>
                    <a:pt x="2547969" y="187492"/>
                  </a:lnTo>
                  <a:lnTo>
                    <a:pt x="2689523" y="0"/>
                  </a:lnTo>
                  <a:lnTo>
                    <a:pt x="2831077" y="281238"/>
                  </a:lnTo>
                  <a:lnTo>
                    <a:pt x="2972631" y="281238"/>
                  </a:lnTo>
                  <a:lnTo>
                    <a:pt x="3114185" y="93746"/>
                  </a:lnTo>
                  <a:lnTo>
                    <a:pt x="3255739" y="93746"/>
                  </a:lnTo>
                  <a:lnTo>
                    <a:pt x="3397293" y="281238"/>
                  </a:lnTo>
                </a:path>
              </a:pathLst>
            </a:custGeom>
            <a:ln w="27101" cap="flat">
              <a:solidFill>
                <a:srgbClr val="961A49">
                  <a:alpha val="100000"/>
                </a:srgbClr>
              </a:solidFill>
              <a:prstDash val="solid"/>
              <a:round/>
            </a:ln>
          </p:spPr>
          <p:txBody>
            <a:bodyPr/>
            <a:lstStyle/>
            <a:p/>
          </p:txBody>
        </p:sp>
        <p:sp>
          <p:nvSpPr>
            <p:cNvPr id="76" name="pl76"/>
            <p:cNvSpPr/>
            <p:nvPr/>
          </p:nvSpPr>
          <p:spPr>
            <a:xfrm>
              <a:off x="5437664" y="2553114"/>
              <a:ext cx="3397293" cy="0"/>
            </a:xfrm>
            <a:custGeom>
              <a:avLst/>
              <a:pathLst>
                <a:path w="3397293" h="0">
                  <a:moveTo>
                    <a:pt x="0" y="0"/>
                  </a:moveTo>
                  <a:lnTo>
                    <a:pt x="0" y="0"/>
                  </a:lnTo>
                  <a:lnTo>
                    <a:pt x="141553" y="0"/>
                  </a:lnTo>
                  <a:lnTo>
                    <a:pt x="141553" y="0"/>
                  </a:lnTo>
                  <a:lnTo>
                    <a:pt x="283107" y="0"/>
                  </a:lnTo>
                  <a:lnTo>
                    <a:pt x="283107" y="0"/>
                  </a:lnTo>
                  <a:lnTo>
                    <a:pt x="424661" y="0"/>
                  </a:lnTo>
                  <a:lnTo>
                    <a:pt x="424661" y="0"/>
                  </a:lnTo>
                  <a:lnTo>
                    <a:pt x="566215" y="0"/>
                  </a:lnTo>
                  <a:lnTo>
                    <a:pt x="566215"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77" name="pl77"/>
            <p:cNvSpPr/>
            <p:nvPr/>
          </p:nvSpPr>
          <p:spPr>
            <a:xfrm>
              <a:off x="6286987" y="1803145"/>
              <a:ext cx="2547969" cy="1406192"/>
            </a:xfrm>
            <a:custGeom>
              <a:avLst/>
              <a:pathLst>
                <a:path w="2547969" h="1406192">
                  <a:moveTo>
                    <a:pt x="0" y="468730"/>
                  </a:moveTo>
                  <a:lnTo>
                    <a:pt x="141553" y="281238"/>
                  </a:lnTo>
                  <a:lnTo>
                    <a:pt x="283107" y="0"/>
                  </a:lnTo>
                  <a:lnTo>
                    <a:pt x="424661" y="281238"/>
                  </a:lnTo>
                  <a:lnTo>
                    <a:pt x="566215" y="93746"/>
                  </a:lnTo>
                  <a:lnTo>
                    <a:pt x="707769" y="0"/>
                  </a:lnTo>
                  <a:lnTo>
                    <a:pt x="849323" y="93746"/>
                  </a:lnTo>
                  <a:lnTo>
                    <a:pt x="990877" y="93746"/>
                  </a:lnTo>
                  <a:lnTo>
                    <a:pt x="1132431" y="374984"/>
                  </a:lnTo>
                  <a:lnTo>
                    <a:pt x="1273984" y="562476"/>
                  </a:lnTo>
                  <a:lnTo>
                    <a:pt x="1415538" y="562476"/>
                  </a:lnTo>
                  <a:lnTo>
                    <a:pt x="1557092" y="749969"/>
                  </a:lnTo>
                  <a:lnTo>
                    <a:pt x="1698646" y="843715"/>
                  </a:lnTo>
                  <a:lnTo>
                    <a:pt x="1840200" y="749969"/>
                  </a:lnTo>
                  <a:lnTo>
                    <a:pt x="1981754" y="1031207"/>
                  </a:lnTo>
                  <a:lnTo>
                    <a:pt x="2123308" y="1124953"/>
                  </a:lnTo>
                  <a:lnTo>
                    <a:pt x="2264862" y="1406192"/>
                  </a:lnTo>
                  <a:lnTo>
                    <a:pt x="2406416" y="1312445"/>
                  </a:lnTo>
                  <a:lnTo>
                    <a:pt x="2547969" y="1312445"/>
                  </a:lnTo>
                </a:path>
              </a:pathLst>
            </a:custGeom>
            <a:ln w="43362" cap="flat">
              <a:solidFill>
                <a:srgbClr val="000000">
                  <a:alpha val="100000"/>
                </a:srgbClr>
              </a:solidFill>
              <a:prstDash val="solid"/>
              <a:round/>
            </a:ln>
          </p:spPr>
          <p:txBody>
            <a:bodyPr/>
            <a:lstStyle/>
            <a:p/>
          </p:txBody>
        </p:sp>
        <p:sp>
          <p:nvSpPr>
            <p:cNvPr id="78" name="pl78"/>
            <p:cNvSpPr/>
            <p:nvPr/>
          </p:nvSpPr>
          <p:spPr>
            <a:xfrm>
              <a:off x="6286987" y="1803145"/>
              <a:ext cx="2547969" cy="1406192"/>
            </a:xfrm>
            <a:custGeom>
              <a:avLst/>
              <a:pathLst>
                <a:path w="2547969" h="1406192">
                  <a:moveTo>
                    <a:pt x="0" y="468730"/>
                  </a:moveTo>
                  <a:lnTo>
                    <a:pt x="141553" y="281238"/>
                  </a:lnTo>
                  <a:lnTo>
                    <a:pt x="283107" y="0"/>
                  </a:lnTo>
                  <a:lnTo>
                    <a:pt x="424661" y="281238"/>
                  </a:lnTo>
                  <a:lnTo>
                    <a:pt x="566215" y="93746"/>
                  </a:lnTo>
                  <a:lnTo>
                    <a:pt x="707769" y="0"/>
                  </a:lnTo>
                  <a:lnTo>
                    <a:pt x="849323" y="93746"/>
                  </a:lnTo>
                  <a:lnTo>
                    <a:pt x="990877" y="93746"/>
                  </a:lnTo>
                  <a:lnTo>
                    <a:pt x="1132431" y="374984"/>
                  </a:lnTo>
                  <a:lnTo>
                    <a:pt x="1273984" y="562476"/>
                  </a:lnTo>
                  <a:lnTo>
                    <a:pt x="1415538" y="562476"/>
                  </a:lnTo>
                  <a:lnTo>
                    <a:pt x="1557092" y="749969"/>
                  </a:lnTo>
                  <a:lnTo>
                    <a:pt x="1698646" y="843715"/>
                  </a:lnTo>
                  <a:lnTo>
                    <a:pt x="1840200" y="749969"/>
                  </a:lnTo>
                  <a:lnTo>
                    <a:pt x="1981754" y="1031207"/>
                  </a:lnTo>
                  <a:lnTo>
                    <a:pt x="2123308" y="1124953"/>
                  </a:lnTo>
                  <a:lnTo>
                    <a:pt x="2264862" y="1406192"/>
                  </a:lnTo>
                  <a:lnTo>
                    <a:pt x="2406416" y="1312445"/>
                  </a:lnTo>
                  <a:lnTo>
                    <a:pt x="2547969" y="1312445"/>
                  </a:lnTo>
                </a:path>
              </a:pathLst>
            </a:custGeom>
            <a:ln w="27101" cap="flat">
              <a:solidFill>
                <a:srgbClr val="0058AB">
                  <a:alpha val="100000"/>
                </a:srgbClr>
              </a:solidFill>
              <a:prstDash val="solid"/>
              <a:round/>
            </a:ln>
          </p:spPr>
          <p:txBody>
            <a:bodyPr/>
            <a:lstStyle/>
            <a:p/>
          </p:txBody>
        </p:sp>
        <p:sp>
          <p:nvSpPr>
            <p:cNvPr id="79" name="tx79"/>
            <p:cNvSpPr/>
            <p:nvPr/>
          </p:nvSpPr>
          <p:spPr>
            <a:xfrm>
              <a:off x="8902429" y="260774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0" name="tx80"/>
            <p:cNvSpPr/>
            <p:nvPr/>
          </p:nvSpPr>
          <p:spPr>
            <a:xfrm>
              <a:off x="8902429" y="279386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81" name="tx81"/>
            <p:cNvSpPr/>
            <p:nvPr/>
          </p:nvSpPr>
          <p:spPr>
            <a:xfrm>
              <a:off x="5003259" y="343846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2" name="tx82"/>
            <p:cNvSpPr/>
            <p:nvPr/>
          </p:nvSpPr>
          <p:spPr>
            <a:xfrm>
              <a:off x="5127474" y="250100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3" name="tx83"/>
            <p:cNvSpPr/>
            <p:nvPr/>
          </p:nvSpPr>
          <p:spPr>
            <a:xfrm>
              <a:off x="5049780" y="15635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4" name="tx8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5" name="tx8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6" name="tx8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7" name="tx8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88" name="tx8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89" name="tx8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0" name="tx9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1" name="tx9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92" name="pl92"/>
            <p:cNvSpPr/>
            <p:nvPr/>
          </p:nvSpPr>
          <p:spPr>
            <a:xfrm>
              <a:off x="588634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3" name="pl93"/>
            <p:cNvSpPr/>
            <p:nvPr/>
          </p:nvSpPr>
          <p:spPr>
            <a:xfrm>
              <a:off x="588634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4" name="pl94"/>
            <p:cNvSpPr/>
            <p:nvPr/>
          </p:nvSpPr>
          <p:spPr>
            <a:xfrm>
              <a:off x="699054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5" name="pl95"/>
            <p:cNvSpPr/>
            <p:nvPr/>
          </p:nvSpPr>
          <p:spPr>
            <a:xfrm>
              <a:off x="775299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96" name="tx96"/>
            <p:cNvSpPr/>
            <p:nvPr/>
          </p:nvSpPr>
          <p:spPr>
            <a:xfrm>
              <a:off x="6153439" y="4804015"/>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Montenegro</a:t>
              </a:r>
            </a:p>
          </p:txBody>
        </p:sp>
        <p:sp>
          <p:nvSpPr>
            <p:cNvPr id="97" name="tx97"/>
            <p:cNvSpPr/>
            <p:nvPr/>
          </p:nvSpPr>
          <p:spPr>
            <a:xfrm>
              <a:off x="725764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98" name="tx98"/>
            <p:cNvSpPr/>
            <p:nvPr/>
          </p:nvSpPr>
          <p:spPr>
            <a:xfrm>
              <a:off x="8020095"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99" name="tx9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00" name="pl100"/>
            <p:cNvSpPr/>
            <p:nvPr/>
          </p:nvSpPr>
          <p:spPr>
            <a:xfrm>
              <a:off x="268416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1" name="pl101"/>
            <p:cNvSpPr/>
            <p:nvPr/>
          </p:nvSpPr>
          <p:spPr>
            <a:xfrm>
              <a:off x="541812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2" name="pl102"/>
            <p:cNvSpPr/>
            <p:nvPr/>
          </p:nvSpPr>
          <p:spPr>
            <a:xfrm>
              <a:off x="815209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3" name="pl10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04" name="pl10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05" name="pl10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06" name="pl10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405114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678511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09" name="rc109"/>
            <p:cNvSpPr/>
            <p:nvPr/>
          </p:nvSpPr>
          <p:spPr>
            <a:xfrm>
              <a:off x="1317178" y="5825146"/>
              <a:ext cx="5123455" cy="149993"/>
            </a:xfrm>
            <a:prstGeom prst="rect">
              <a:avLst/>
            </a:prstGeom>
            <a:solidFill>
              <a:srgbClr val="1CABE2">
                <a:alpha val="80000"/>
              </a:srgbClr>
            </a:solidFill>
          </p:spPr>
          <p:txBody>
            <a:bodyPr/>
            <a:lstStyle/>
            <a:p/>
          </p:txBody>
        </p:sp>
        <p:sp>
          <p:nvSpPr>
            <p:cNvPr id="110" name="rc110"/>
            <p:cNvSpPr/>
            <p:nvPr/>
          </p:nvSpPr>
          <p:spPr>
            <a:xfrm>
              <a:off x="1317178" y="5637654"/>
              <a:ext cx="7239545" cy="149993"/>
            </a:xfrm>
            <a:prstGeom prst="rect">
              <a:avLst/>
            </a:prstGeom>
            <a:solidFill>
              <a:srgbClr val="1CABE2">
                <a:alpha val="80000"/>
              </a:srgbClr>
            </a:solidFill>
          </p:spPr>
          <p:txBody>
            <a:bodyPr/>
            <a:lstStyle/>
            <a:p/>
          </p:txBody>
        </p:sp>
        <p:sp>
          <p:nvSpPr>
            <p:cNvPr id="111" name="rc111"/>
            <p:cNvSpPr/>
            <p:nvPr/>
          </p:nvSpPr>
          <p:spPr>
            <a:xfrm>
              <a:off x="1317178" y="5450161"/>
              <a:ext cx="7321564" cy="149993"/>
            </a:xfrm>
            <a:prstGeom prst="rect">
              <a:avLst/>
            </a:prstGeom>
            <a:solidFill>
              <a:srgbClr val="1CABE2">
                <a:alpha val="80000"/>
              </a:srgbClr>
            </a:solidFill>
          </p:spPr>
          <p:txBody>
            <a:bodyPr/>
            <a:lstStyle/>
            <a:p/>
          </p:txBody>
        </p:sp>
        <p:sp>
          <p:nvSpPr>
            <p:cNvPr id="112" name="tx11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6" name="tx116"/>
            <p:cNvSpPr/>
            <p:nvPr/>
          </p:nvSpPr>
          <p:spPr>
            <a:xfrm>
              <a:off x="3818062"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17" name="tx117"/>
            <p:cNvSpPr/>
            <p:nvPr/>
          </p:nvSpPr>
          <p:spPr>
            <a:xfrm>
              <a:off x="643552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18" name="tx118"/>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19" name="tx11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0" name="tx12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Montenegro (81%) was 4 percentage points lower than the global average (85%) and 11 percentage points lower than the average across all ECAR countries (92%).
National DTP3 coverage was 6 percentage points lower than in 2019 (87%).
This equates to 1,000 un- and undervaccinated children in 2024 - the same number of un- and undervaccinated children as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452807"/>
              <a:ext cx="351110" cy="15446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642580"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52457"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544201"/>
              <a:ext cx="351110" cy="2453237"/>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423053"/>
              <a:ext cx="351110" cy="2574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392766"/>
              <a:ext cx="351110" cy="26046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392766"/>
              <a:ext cx="351110" cy="26046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332192"/>
              <a:ext cx="351110" cy="26652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301906"/>
              <a:ext cx="351110" cy="26955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211045"/>
              <a:ext cx="351110" cy="27863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543803"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153681"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84537"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274660"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49441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452807"/>
              <a:ext cx="351110" cy="1544631"/>
            </a:xfrm>
            <a:prstGeom prst="rect">
              <a:avLst/>
            </a:prstGeom>
            <a:solidFill>
              <a:srgbClr val="0083CF">
                <a:alpha val="100000"/>
              </a:srgbClr>
            </a:solidFill>
          </p:spPr>
          <p:txBody>
            <a:bodyPr/>
            <a:lstStyle/>
            <a:p/>
          </p:txBody>
        </p:sp>
        <p:sp>
          <p:nvSpPr>
            <p:cNvPr id="35" name="rc35"/>
            <p:cNvSpPr/>
            <p:nvPr/>
          </p:nvSpPr>
          <p:spPr>
            <a:xfrm>
              <a:off x="1642580" y="1604774"/>
              <a:ext cx="351110" cy="2392663"/>
            </a:xfrm>
            <a:prstGeom prst="rect">
              <a:avLst/>
            </a:prstGeom>
            <a:solidFill>
              <a:srgbClr val="0083CF">
                <a:alpha val="100000"/>
              </a:srgbClr>
            </a:solidFill>
          </p:spPr>
          <p:txBody>
            <a:bodyPr/>
            <a:lstStyle/>
            <a:p/>
          </p:txBody>
        </p:sp>
        <p:sp>
          <p:nvSpPr>
            <p:cNvPr id="36" name="rc36"/>
            <p:cNvSpPr/>
            <p:nvPr/>
          </p:nvSpPr>
          <p:spPr>
            <a:xfrm>
              <a:off x="1252457" y="1604774"/>
              <a:ext cx="351110" cy="2392663"/>
            </a:xfrm>
            <a:prstGeom prst="rect">
              <a:avLst/>
            </a:prstGeom>
            <a:solidFill>
              <a:srgbClr val="0083CF">
                <a:alpha val="100000"/>
              </a:srgbClr>
            </a:solidFill>
          </p:spPr>
          <p:txBody>
            <a:bodyPr/>
            <a:lstStyle/>
            <a:p/>
          </p:txBody>
        </p:sp>
        <p:sp>
          <p:nvSpPr>
            <p:cNvPr id="37" name="rc37"/>
            <p:cNvSpPr/>
            <p:nvPr/>
          </p:nvSpPr>
          <p:spPr>
            <a:xfrm>
              <a:off x="2422824" y="1423053"/>
              <a:ext cx="351110" cy="2574385"/>
            </a:xfrm>
            <a:prstGeom prst="rect">
              <a:avLst/>
            </a:prstGeom>
            <a:solidFill>
              <a:srgbClr val="0083CF">
                <a:alpha val="100000"/>
              </a:srgbClr>
            </a:solidFill>
          </p:spPr>
          <p:txBody>
            <a:bodyPr/>
            <a:lstStyle/>
            <a:p/>
          </p:txBody>
        </p:sp>
        <p:sp>
          <p:nvSpPr>
            <p:cNvPr id="38" name="rc38"/>
            <p:cNvSpPr/>
            <p:nvPr/>
          </p:nvSpPr>
          <p:spPr>
            <a:xfrm>
              <a:off x="2812947" y="1392766"/>
              <a:ext cx="351110" cy="2604671"/>
            </a:xfrm>
            <a:prstGeom prst="rect">
              <a:avLst/>
            </a:prstGeom>
            <a:solidFill>
              <a:srgbClr val="0083CF">
                <a:alpha val="100000"/>
              </a:srgbClr>
            </a:solidFill>
          </p:spPr>
          <p:txBody>
            <a:bodyPr/>
            <a:lstStyle/>
            <a:p/>
          </p:txBody>
        </p:sp>
        <p:sp>
          <p:nvSpPr>
            <p:cNvPr id="39" name="rc39"/>
            <p:cNvSpPr/>
            <p:nvPr/>
          </p:nvSpPr>
          <p:spPr>
            <a:xfrm>
              <a:off x="3593191" y="1332192"/>
              <a:ext cx="351110" cy="2665245"/>
            </a:xfrm>
            <a:prstGeom prst="rect">
              <a:avLst/>
            </a:prstGeom>
            <a:solidFill>
              <a:srgbClr val="0083CF">
                <a:alpha val="100000"/>
              </a:srgbClr>
            </a:solidFill>
          </p:spPr>
          <p:txBody>
            <a:bodyPr/>
            <a:lstStyle/>
            <a:p/>
          </p:txBody>
        </p:sp>
        <p:sp>
          <p:nvSpPr>
            <p:cNvPr id="40" name="rc40"/>
            <p:cNvSpPr/>
            <p:nvPr/>
          </p:nvSpPr>
          <p:spPr>
            <a:xfrm>
              <a:off x="4373436" y="1271619"/>
              <a:ext cx="351110" cy="2725819"/>
            </a:xfrm>
            <a:prstGeom prst="rect">
              <a:avLst/>
            </a:prstGeom>
            <a:solidFill>
              <a:srgbClr val="0083CF">
                <a:alpha val="100000"/>
              </a:srgbClr>
            </a:solidFill>
          </p:spPr>
          <p:txBody>
            <a:bodyPr/>
            <a:lstStyle/>
            <a:p/>
          </p:txBody>
        </p:sp>
        <p:sp>
          <p:nvSpPr>
            <p:cNvPr id="41" name="rc41"/>
            <p:cNvSpPr/>
            <p:nvPr/>
          </p:nvSpPr>
          <p:spPr>
            <a:xfrm>
              <a:off x="7104293" y="1059611"/>
              <a:ext cx="351110" cy="2937827"/>
            </a:xfrm>
            <a:prstGeom prst="rect">
              <a:avLst/>
            </a:prstGeom>
            <a:solidFill>
              <a:srgbClr val="0083CF">
                <a:alpha val="100000"/>
              </a:srgbClr>
            </a:solidFill>
          </p:spPr>
          <p:txBody>
            <a:bodyPr/>
            <a:lstStyle/>
            <a:p/>
          </p:txBody>
        </p:sp>
        <p:sp>
          <p:nvSpPr>
            <p:cNvPr id="42" name="rc42"/>
            <p:cNvSpPr/>
            <p:nvPr/>
          </p:nvSpPr>
          <p:spPr>
            <a:xfrm>
              <a:off x="7884537" y="1029324"/>
              <a:ext cx="351110" cy="2968114"/>
            </a:xfrm>
            <a:prstGeom prst="rect">
              <a:avLst/>
            </a:prstGeom>
            <a:solidFill>
              <a:srgbClr val="0083CF">
                <a:alpha val="100000"/>
              </a:srgbClr>
            </a:solidFill>
          </p:spPr>
          <p:txBody>
            <a:bodyPr/>
            <a:lstStyle/>
            <a:p/>
          </p:txBody>
        </p:sp>
        <p:sp>
          <p:nvSpPr>
            <p:cNvPr id="43" name="rc43"/>
            <p:cNvSpPr/>
            <p:nvPr/>
          </p:nvSpPr>
          <p:spPr>
            <a:xfrm>
              <a:off x="8664782" y="999037"/>
              <a:ext cx="351110" cy="2998401"/>
            </a:xfrm>
            <a:prstGeom prst="rect">
              <a:avLst/>
            </a:prstGeom>
            <a:solidFill>
              <a:srgbClr val="0083CF">
                <a:alpha val="100000"/>
              </a:srgbClr>
            </a:solidFill>
          </p:spPr>
          <p:txBody>
            <a:bodyPr/>
            <a:lstStyle/>
            <a:p/>
          </p:txBody>
        </p:sp>
        <p:sp>
          <p:nvSpPr>
            <p:cNvPr id="44" name="pg44"/>
            <p:cNvSpPr/>
            <p:nvPr/>
          </p:nvSpPr>
          <p:spPr>
            <a:xfrm>
              <a:off x="1169532" y="3953525"/>
              <a:ext cx="43913" cy="43913"/>
            </a:xfrm>
            <a:custGeom>
              <a:avLst/>
              <a:pathLst>
                <a:path w="43913" h="43913">
                  <a:moveTo>
                    <a:pt x="43913" y="0"/>
                  </a:moveTo>
                  <a:lnTo>
                    <a:pt x="43913" y="9888"/>
                  </a:lnTo>
                  <a:lnTo>
                    <a:pt x="9888" y="43913"/>
                  </a:lnTo>
                  <a:lnTo>
                    <a:pt x="0" y="43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070646" y="3854639"/>
              <a:ext cx="142798" cy="142798"/>
            </a:xfrm>
            <a:custGeom>
              <a:avLst/>
              <a:pathLst>
                <a:path w="142798" h="142798">
                  <a:moveTo>
                    <a:pt x="142798" y="0"/>
                  </a:moveTo>
                  <a:lnTo>
                    <a:pt x="142798" y="9888"/>
                  </a:lnTo>
                  <a:lnTo>
                    <a:pt x="9888" y="142798"/>
                  </a:lnTo>
                  <a:lnTo>
                    <a:pt x="0" y="142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71761" y="3755754"/>
              <a:ext cx="241684" cy="241684"/>
            </a:xfrm>
            <a:custGeom>
              <a:avLst/>
              <a:pathLst>
                <a:path w="241684" h="241684">
                  <a:moveTo>
                    <a:pt x="241684" y="0"/>
                  </a:moveTo>
                  <a:lnTo>
                    <a:pt x="241684" y="9888"/>
                  </a:lnTo>
                  <a:lnTo>
                    <a:pt x="9888" y="241684"/>
                  </a:lnTo>
                  <a:lnTo>
                    <a:pt x="0" y="2416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72875" y="3656868"/>
              <a:ext cx="340569" cy="340569"/>
            </a:xfrm>
            <a:custGeom>
              <a:avLst/>
              <a:pathLst>
                <a:path w="340569" h="340569">
                  <a:moveTo>
                    <a:pt x="340569" y="0"/>
                  </a:moveTo>
                  <a:lnTo>
                    <a:pt x="340569" y="9888"/>
                  </a:lnTo>
                  <a:lnTo>
                    <a:pt x="9888" y="340569"/>
                  </a:lnTo>
                  <a:lnTo>
                    <a:pt x="0" y="340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35579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459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360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261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162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0635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29646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28657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27668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26680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5691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4702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452807"/>
              <a:ext cx="279546" cy="279546"/>
            </a:xfrm>
            <a:custGeom>
              <a:avLst/>
              <a:pathLst>
                <a:path w="279546" h="279546">
                  <a:moveTo>
                    <a:pt x="269657" y="0"/>
                  </a:moveTo>
                  <a:lnTo>
                    <a:pt x="279546" y="0"/>
                  </a:lnTo>
                  <a:lnTo>
                    <a:pt x="0" y="279546"/>
                  </a:lnTo>
                  <a:lnTo>
                    <a:pt x="0" y="269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452807"/>
              <a:ext cx="180660" cy="180660"/>
            </a:xfrm>
            <a:custGeom>
              <a:avLst/>
              <a:pathLst>
                <a:path w="180660" h="180660">
                  <a:moveTo>
                    <a:pt x="170771" y="0"/>
                  </a:moveTo>
                  <a:lnTo>
                    <a:pt x="180660" y="0"/>
                  </a:lnTo>
                  <a:lnTo>
                    <a:pt x="0" y="180660"/>
                  </a:lnTo>
                  <a:lnTo>
                    <a:pt x="0" y="170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52807"/>
              <a:ext cx="81774" cy="81774"/>
            </a:xfrm>
            <a:custGeom>
              <a:avLst/>
              <a:pathLst>
                <a:path w="81774" h="81774">
                  <a:moveTo>
                    <a:pt x="71886" y="0"/>
                  </a:moveTo>
                  <a:lnTo>
                    <a:pt x="81774" y="0"/>
                  </a:lnTo>
                  <a:lnTo>
                    <a:pt x="0" y="81774"/>
                  </a:lnTo>
                  <a:lnTo>
                    <a:pt x="0" y="718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17888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16899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1604774"/>
              <a:ext cx="347334" cy="347334"/>
            </a:xfrm>
            <a:custGeom>
              <a:avLst/>
              <a:pathLst>
                <a:path w="347334" h="347334">
                  <a:moveTo>
                    <a:pt x="337445" y="0"/>
                  </a:moveTo>
                  <a:lnTo>
                    <a:pt x="347334" y="0"/>
                  </a:lnTo>
                  <a:lnTo>
                    <a:pt x="0" y="347334"/>
                  </a:lnTo>
                  <a:lnTo>
                    <a:pt x="0" y="3374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1604774"/>
              <a:ext cx="248448" cy="248448"/>
            </a:xfrm>
            <a:custGeom>
              <a:avLst/>
              <a:pathLst>
                <a:path w="248448" h="248448">
                  <a:moveTo>
                    <a:pt x="238559" y="0"/>
                  </a:moveTo>
                  <a:lnTo>
                    <a:pt x="248448" y="0"/>
                  </a:lnTo>
                  <a:lnTo>
                    <a:pt x="0" y="248448"/>
                  </a:lnTo>
                  <a:lnTo>
                    <a:pt x="0" y="2385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1604774"/>
              <a:ext cx="149562" cy="149562"/>
            </a:xfrm>
            <a:custGeom>
              <a:avLst/>
              <a:pathLst>
                <a:path w="149562" h="149562">
                  <a:moveTo>
                    <a:pt x="139674" y="0"/>
                  </a:moveTo>
                  <a:lnTo>
                    <a:pt x="149562" y="0"/>
                  </a:lnTo>
                  <a:lnTo>
                    <a:pt x="0" y="149562"/>
                  </a:lnTo>
                  <a:lnTo>
                    <a:pt x="0" y="1396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1604774"/>
              <a:ext cx="50677" cy="50677"/>
            </a:xfrm>
            <a:custGeom>
              <a:avLst/>
              <a:pathLst>
                <a:path w="50677" h="50677">
                  <a:moveTo>
                    <a:pt x="40788" y="0"/>
                  </a:moveTo>
                  <a:lnTo>
                    <a:pt x="50677" y="0"/>
                  </a:lnTo>
                  <a:lnTo>
                    <a:pt x="0" y="50677"/>
                  </a:lnTo>
                  <a:lnTo>
                    <a:pt x="0" y="407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252457" y="18823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252457" y="17834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252457" y="16845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252457" y="1604774"/>
              <a:ext cx="341913" cy="341913"/>
            </a:xfrm>
            <a:custGeom>
              <a:avLst/>
              <a:pathLst>
                <a:path w="341913" h="341913">
                  <a:moveTo>
                    <a:pt x="332025" y="0"/>
                  </a:moveTo>
                  <a:lnTo>
                    <a:pt x="341913" y="0"/>
                  </a:lnTo>
                  <a:lnTo>
                    <a:pt x="0" y="341913"/>
                  </a:lnTo>
                  <a:lnTo>
                    <a:pt x="0" y="332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252457" y="1604774"/>
              <a:ext cx="243028" cy="243028"/>
            </a:xfrm>
            <a:custGeom>
              <a:avLst/>
              <a:pathLst>
                <a:path w="243028" h="243028">
                  <a:moveTo>
                    <a:pt x="233139" y="0"/>
                  </a:moveTo>
                  <a:lnTo>
                    <a:pt x="243028" y="0"/>
                  </a:lnTo>
                  <a:lnTo>
                    <a:pt x="0" y="243028"/>
                  </a:lnTo>
                  <a:lnTo>
                    <a:pt x="0" y="233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252457" y="1604774"/>
              <a:ext cx="144142" cy="144142"/>
            </a:xfrm>
            <a:custGeom>
              <a:avLst/>
              <a:pathLst>
                <a:path w="144142" h="144142">
                  <a:moveTo>
                    <a:pt x="134253" y="0"/>
                  </a:moveTo>
                  <a:lnTo>
                    <a:pt x="144142" y="0"/>
                  </a:lnTo>
                  <a:lnTo>
                    <a:pt x="0" y="144142"/>
                  </a:lnTo>
                  <a:lnTo>
                    <a:pt x="0" y="134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252457" y="1604774"/>
              <a:ext cx="45256" cy="45256"/>
            </a:xfrm>
            <a:custGeom>
              <a:avLst/>
              <a:pathLst>
                <a:path w="45256" h="45256">
                  <a:moveTo>
                    <a:pt x="35368" y="0"/>
                  </a:moveTo>
                  <a:lnTo>
                    <a:pt x="45256" y="0"/>
                  </a:lnTo>
                  <a:lnTo>
                    <a:pt x="0" y="45256"/>
                  </a:lnTo>
                  <a:lnTo>
                    <a:pt x="0" y="35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16019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15030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1423053"/>
              <a:ext cx="342124" cy="342124"/>
            </a:xfrm>
            <a:custGeom>
              <a:avLst/>
              <a:pathLst>
                <a:path w="342124" h="342124">
                  <a:moveTo>
                    <a:pt x="332236" y="0"/>
                  </a:moveTo>
                  <a:lnTo>
                    <a:pt x="342124" y="0"/>
                  </a:lnTo>
                  <a:lnTo>
                    <a:pt x="0" y="342124"/>
                  </a:lnTo>
                  <a:lnTo>
                    <a:pt x="0" y="332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1423053"/>
              <a:ext cx="243239" cy="243239"/>
            </a:xfrm>
            <a:custGeom>
              <a:avLst/>
              <a:pathLst>
                <a:path w="243239" h="243239">
                  <a:moveTo>
                    <a:pt x="233350" y="0"/>
                  </a:moveTo>
                  <a:lnTo>
                    <a:pt x="243239" y="0"/>
                  </a:lnTo>
                  <a:lnTo>
                    <a:pt x="0" y="243239"/>
                  </a:lnTo>
                  <a:lnTo>
                    <a:pt x="0" y="2333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1423053"/>
              <a:ext cx="144353" cy="144353"/>
            </a:xfrm>
            <a:custGeom>
              <a:avLst/>
              <a:pathLst>
                <a:path w="144353" h="144353">
                  <a:moveTo>
                    <a:pt x="134464" y="0"/>
                  </a:moveTo>
                  <a:lnTo>
                    <a:pt x="144353" y="0"/>
                  </a:lnTo>
                  <a:lnTo>
                    <a:pt x="0" y="144353"/>
                  </a:lnTo>
                  <a:lnTo>
                    <a:pt x="0" y="134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1423053"/>
              <a:ext cx="45467" cy="45467"/>
            </a:xfrm>
            <a:custGeom>
              <a:avLst/>
              <a:pathLst>
                <a:path w="45467" h="45467">
                  <a:moveTo>
                    <a:pt x="35579" y="0"/>
                  </a:moveTo>
                  <a:lnTo>
                    <a:pt x="45467" y="0"/>
                  </a:lnTo>
                  <a:lnTo>
                    <a:pt x="0" y="45467"/>
                  </a:lnTo>
                  <a:lnTo>
                    <a:pt x="0" y="35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147245" y="3980627"/>
              <a:ext cx="16811" cy="16811"/>
            </a:xfrm>
            <a:custGeom>
              <a:avLst/>
              <a:pathLst>
                <a:path w="16811" h="16811">
                  <a:moveTo>
                    <a:pt x="16811" y="0"/>
                  </a:moveTo>
                  <a:lnTo>
                    <a:pt x="16811" y="9888"/>
                  </a:lnTo>
                  <a:lnTo>
                    <a:pt x="9888" y="16811"/>
                  </a:lnTo>
                  <a:lnTo>
                    <a:pt x="0" y="168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048359" y="3881741"/>
              <a:ext cx="115697" cy="115697"/>
            </a:xfrm>
            <a:custGeom>
              <a:avLst/>
              <a:pathLst>
                <a:path w="115697" h="115697">
                  <a:moveTo>
                    <a:pt x="115697" y="0"/>
                  </a:moveTo>
                  <a:lnTo>
                    <a:pt x="115697" y="9888"/>
                  </a:lnTo>
                  <a:lnTo>
                    <a:pt x="9888" y="115697"/>
                  </a:lnTo>
                  <a:lnTo>
                    <a:pt x="0" y="1156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49474" y="3782855"/>
              <a:ext cx="214582" cy="214582"/>
            </a:xfrm>
            <a:custGeom>
              <a:avLst/>
              <a:pathLst>
                <a:path w="214582" h="214582">
                  <a:moveTo>
                    <a:pt x="214582" y="0"/>
                  </a:moveTo>
                  <a:lnTo>
                    <a:pt x="214582" y="9888"/>
                  </a:lnTo>
                  <a:lnTo>
                    <a:pt x="9888" y="214582"/>
                  </a:lnTo>
                  <a:lnTo>
                    <a:pt x="0" y="2145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50588" y="3683970"/>
              <a:ext cx="313468" cy="313468"/>
            </a:xfrm>
            <a:custGeom>
              <a:avLst/>
              <a:pathLst>
                <a:path w="313468" h="313468">
                  <a:moveTo>
                    <a:pt x="313468" y="0"/>
                  </a:moveTo>
                  <a:lnTo>
                    <a:pt x="313468" y="9888"/>
                  </a:lnTo>
                  <a:lnTo>
                    <a:pt x="9888" y="313468"/>
                  </a:lnTo>
                  <a:lnTo>
                    <a:pt x="0" y="313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812947" y="35850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812947" y="34861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812947" y="33873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812947" y="32884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812947" y="31895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812947" y="30906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812947" y="29917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812947" y="28928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812947" y="27939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812947" y="26951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812947" y="25962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812947" y="249734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812947" y="23984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812947" y="22995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812947" y="22006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812947" y="21017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812947" y="20029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812947" y="19040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812947" y="180514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12947" y="17062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12947" y="16073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12947" y="15084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12947" y="14095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12947" y="1392766"/>
              <a:ext cx="278946" cy="278946"/>
            </a:xfrm>
            <a:custGeom>
              <a:avLst/>
              <a:pathLst>
                <a:path w="278946" h="278946">
                  <a:moveTo>
                    <a:pt x="269057" y="0"/>
                  </a:moveTo>
                  <a:lnTo>
                    <a:pt x="278946" y="0"/>
                  </a:lnTo>
                  <a:lnTo>
                    <a:pt x="0" y="278946"/>
                  </a:lnTo>
                  <a:lnTo>
                    <a:pt x="0" y="26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12947" y="1392766"/>
              <a:ext cx="180060" cy="180060"/>
            </a:xfrm>
            <a:custGeom>
              <a:avLst/>
              <a:pathLst>
                <a:path w="180060" h="180060">
                  <a:moveTo>
                    <a:pt x="170171" y="0"/>
                  </a:moveTo>
                  <a:lnTo>
                    <a:pt x="180060" y="0"/>
                  </a:lnTo>
                  <a:lnTo>
                    <a:pt x="0" y="180060"/>
                  </a:lnTo>
                  <a:lnTo>
                    <a:pt x="0" y="1701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12947" y="1392766"/>
              <a:ext cx="81174" cy="81174"/>
            </a:xfrm>
            <a:custGeom>
              <a:avLst/>
              <a:pathLst>
                <a:path w="81174" h="81174">
                  <a:moveTo>
                    <a:pt x="71286" y="0"/>
                  </a:moveTo>
                  <a:lnTo>
                    <a:pt x="81174" y="0"/>
                  </a:lnTo>
                  <a:lnTo>
                    <a:pt x="0" y="81174"/>
                  </a:lnTo>
                  <a:lnTo>
                    <a:pt x="0" y="71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8330" y="3991467"/>
              <a:ext cx="5971" cy="5971"/>
            </a:xfrm>
            <a:custGeom>
              <a:avLst/>
              <a:pathLst>
                <a:path w="5971" h="5971">
                  <a:moveTo>
                    <a:pt x="5971" y="0"/>
                  </a:moveTo>
                  <a:lnTo>
                    <a:pt x="5971" y="5971"/>
                  </a:lnTo>
                  <a:lnTo>
                    <a:pt x="0" y="5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839445" y="3892581"/>
              <a:ext cx="104856" cy="104856"/>
            </a:xfrm>
            <a:custGeom>
              <a:avLst/>
              <a:pathLst>
                <a:path w="104856" h="104856">
                  <a:moveTo>
                    <a:pt x="104856" y="0"/>
                  </a:moveTo>
                  <a:lnTo>
                    <a:pt x="104856" y="9888"/>
                  </a:lnTo>
                  <a:lnTo>
                    <a:pt x="9888" y="104856"/>
                  </a:lnTo>
                  <a:lnTo>
                    <a:pt x="0" y="1048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740559" y="3793696"/>
              <a:ext cx="203742" cy="203742"/>
            </a:xfrm>
            <a:custGeom>
              <a:avLst/>
              <a:pathLst>
                <a:path w="203742" h="203742">
                  <a:moveTo>
                    <a:pt x="203742" y="0"/>
                  </a:moveTo>
                  <a:lnTo>
                    <a:pt x="203742" y="9888"/>
                  </a:lnTo>
                  <a:lnTo>
                    <a:pt x="9888" y="203742"/>
                  </a:lnTo>
                  <a:lnTo>
                    <a:pt x="0" y="203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641673" y="3694810"/>
              <a:ext cx="302628" cy="302628"/>
            </a:xfrm>
            <a:custGeom>
              <a:avLst/>
              <a:pathLst>
                <a:path w="302628" h="302628">
                  <a:moveTo>
                    <a:pt x="302628" y="0"/>
                  </a:moveTo>
                  <a:lnTo>
                    <a:pt x="302628" y="9888"/>
                  </a:lnTo>
                  <a:lnTo>
                    <a:pt x="9888" y="302628"/>
                  </a:lnTo>
                  <a:lnTo>
                    <a:pt x="0" y="3026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35959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497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3398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32992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3200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3101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30026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2903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28048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27059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26070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25081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24092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23104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22115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21126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20137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19148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18159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1717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1618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1519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1420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93191" y="1332192"/>
              <a:ext cx="350360" cy="350360"/>
            </a:xfrm>
            <a:custGeom>
              <a:avLst/>
              <a:pathLst>
                <a:path w="350360" h="350360">
                  <a:moveTo>
                    <a:pt x="340471" y="0"/>
                  </a:moveTo>
                  <a:lnTo>
                    <a:pt x="350360" y="0"/>
                  </a:lnTo>
                  <a:lnTo>
                    <a:pt x="0" y="350360"/>
                  </a:lnTo>
                  <a:lnTo>
                    <a:pt x="0" y="340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93191" y="1332192"/>
              <a:ext cx="251474" cy="251474"/>
            </a:xfrm>
            <a:custGeom>
              <a:avLst/>
              <a:pathLst>
                <a:path w="251474" h="251474">
                  <a:moveTo>
                    <a:pt x="241586" y="0"/>
                  </a:moveTo>
                  <a:lnTo>
                    <a:pt x="251474" y="0"/>
                  </a:lnTo>
                  <a:lnTo>
                    <a:pt x="0" y="251474"/>
                  </a:lnTo>
                  <a:lnTo>
                    <a:pt x="0" y="241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93191" y="1332192"/>
              <a:ext cx="152589" cy="152589"/>
            </a:xfrm>
            <a:custGeom>
              <a:avLst/>
              <a:pathLst>
                <a:path w="152589" h="152589">
                  <a:moveTo>
                    <a:pt x="142700" y="0"/>
                  </a:moveTo>
                  <a:lnTo>
                    <a:pt x="152589" y="0"/>
                  </a:lnTo>
                  <a:lnTo>
                    <a:pt x="0" y="152589"/>
                  </a:lnTo>
                  <a:lnTo>
                    <a:pt x="0" y="1427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93191" y="1332192"/>
              <a:ext cx="53703" cy="53703"/>
            </a:xfrm>
            <a:custGeom>
              <a:avLst/>
              <a:pathLst>
                <a:path w="53703" h="53703">
                  <a:moveTo>
                    <a:pt x="43814" y="0"/>
                  </a:moveTo>
                  <a:lnTo>
                    <a:pt x="53703" y="0"/>
                  </a:lnTo>
                  <a:lnTo>
                    <a:pt x="0" y="53703"/>
                  </a:lnTo>
                  <a:lnTo>
                    <a:pt x="0" y="43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30530" y="3903422"/>
              <a:ext cx="94016" cy="94016"/>
            </a:xfrm>
            <a:custGeom>
              <a:avLst/>
              <a:pathLst>
                <a:path w="94016" h="94016">
                  <a:moveTo>
                    <a:pt x="94016" y="0"/>
                  </a:moveTo>
                  <a:lnTo>
                    <a:pt x="94016" y="9888"/>
                  </a:lnTo>
                  <a:lnTo>
                    <a:pt x="9888" y="94016"/>
                  </a:lnTo>
                  <a:lnTo>
                    <a:pt x="0" y="94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531644" y="3804536"/>
              <a:ext cx="192901" cy="192901"/>
            </a:xfrm>
            <a:custGeom>
              <a:avLst/>
              <a:pathLst>
                <a:path w="192901" h="192901">
                  <a:moveTo>
                    <a:pt x="192901" y="0"/>
                  </a:moveTo>
                  <a:lnTo>
                    <a:pt x="192901" y="9888"/>
                  </a:lnTo>
                  <a:lnTo>
                    <a:pt x="9888" y="192901"/>
                  </a:lnTo>
                  <a:lnTo>
                    <a:pt x="0" y="1929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432759" y="3705651"/>
              <a:ext cx="291787" cy="291787"/>
            </a:xfrm>
            <a:custGeom>
              <a:avLst/>
              <a:pathLst>
                <a:path w="291787" h="291787">
                  <a:moveTo>
                    <a:pt x="291787" y="0"/>
                  </a:moveTo>
                  <a:lnTo>
                    <a:pt x="291787" y="9888"/>
                  </a:lnTo>
                  <a:lnTo>
                    <a:pt x="9888" y="291787"/>
                  </a:lnTo>
                  <a:lnTo>
                    <a:pt x="0" y="291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3606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3507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3408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3310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3211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3112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3013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914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815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27167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26179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25190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24201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23212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22223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21234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20245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19257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1826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1727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1629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1530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14312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1332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1271619"/>
              <a:ext cx="322889" cy="322889"/>
            </a:xfrm>
            <a:custGeom>
              <a:avLst/>
              <a:pathLst>
                <a:path w="322889" h="322889">
                  <a:moveTo>
                    <a:pt x="313000" y="0"/>
                  </a:moveTo>
                  <a:lnTo>
                    <a:pt x="322889" y="0"/>
                  </a:lnTo>
                  <a:lnTo>
                    <a:pt x="0" y="322889"/>
                  </a:lnTo>
                  <a:lnTo>
                    <a:pt x="0" y="313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1271619"/>
              <a:ext cx="224003" cy="224003"/>
            </a:xfrm>
            <a:custGeom>
              <a:avLst/>
              <a:pathLst>
                <a:path w="224003" h="224003">
                  <a:moveTo>
                    <a:pt x="214114" y="0"/>
                  </a:moveTo>
                  <a:lnTo>
                    <a:pt x="224003" y="0"/>
                  </a:lnTo>
                  <a:lnTo>
                    <a:pt x="0" y="224003"/>
                  </a:lnTo>
                  <a:lnTo>
                    <a:pt x="0" y="2141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1271619"/>
              <a:ext cx="125117" cy="125117"/>
            </a:xfrm>
            <a:custGeom>
              <a:avLst/>
              <a:pathLst>
                <a:path w="125117" h="125117">
                  <a:moveTo>
                    <a:pt x="115229" y="0"/>
                  </a:moveTo>
                  <a:lnTo>
                    <a:pt x="125117" y="0"/>
                  </a:lnTo>
                  <a:lnTo>
                    <a:pt x="0" y="125117"/>
                  </a:lnTo>
                  <a:lnTo>
                    <a:pt x="0" y="1152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271619"/>
              <a:ext cx="26232" cy="26232"/>
            </a:xfrm>
            <a:custGeom>
              <a:avLst/>
              <a:pathLst>
                <a:path w="26232" h="26232">
                  <a:moveTo>
                    <a:pt x="16343" y="0"/>
                  </a:moveTo>
                  <a:lnTo>
                    <a:pt x="26232" y="0"/>
                  </a:lnTo>
                  <a:lnTo>
                    <a:pt x="0" y="26232"/>
                  </a:lnTo>
                  <a:lnTo>
                    <a:pt x="0" y="16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1073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1059611"/>
              <a:ext cx="276182" cy="276182"/>
            </a:xfrm>
            <a:custGeom>
              <a:avLst/>
              <a:pathLst>
                <a:path w="276182" h="276182">
                  <a:moveTo>
                    <a:pt x="266293" y="0"/>
                  </a:moveTo>
                  <a:lnTo>
                    <a:pt x="276182" y="0"/>
                  </a:lnTo>
                  <a:lnTo>
                    <a:pt x="0" y="276182"/>
                  </a:lnTo>
                  <a:lnTo>
                    <a:pt x="0" y="2662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1059611"/>
              <a:ext cx="177296" cy="177296"/>
            </a:xfrm>
            <a:custGeom>
              <a:avLst/>
              <a:pathLst>
                <a:path w="177296" h="177296">
                  <a:moveTo>
                    <a:pt x="167408" y="0"/>
                  </a:moveTo>
                  <a:lnTo>
                    <a:pt x="177296" y="0"/>
                  </a:lnTo>
                  <a:lnTo>
                    <a:pt x="0" y="177296"/>
                  </a:lnTo>
                  <a:lnTo>
                    <a:pt x="0" y="167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1059611"/>
              <a:ext cx="78411" cy="78411"/>
            </a:xfrm>
            <a:custGeom>
              <a:avLst/>
              <a:pathLst>
                <a:path w="78411" h="78411">
                  <a:moveTo>
                    <a:pt x="68522" y="0"/>
                  </a:moveTo>
                  <a:lnTo>
                    <a:pt x="78411" y="0"/>
                  </a:lnTo>
                  <a:lnTo>
                    <a:pt x="0" y="78411"/>
                  </a:lnTo>
                  <a:lnTo>
                    <a:pt x="0" y="68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8190414" y="3952204"/>
              <a:ext cx="45233" cy="45233"/>
            </a:xfrm>
            <a:custGeom>
              <a:avLst/>
              <a:pathLst>
                <a:path w="45233" h="45233">
                  <a:moveTo>
                    <a:pt x="45233" y="0"/>
                  </a:moveTo>
                  <a:lnTo>
                    <a:pt x="45233" y="9888"/>
                  </a:lnTo>
                  <a:lnTo>
                    <a:pt x="9888" y="45233"/>
                  </a:lnTo>
                  <a:lnTo>
                    <a:pt x="0" y="452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8091528" y="3853319"/>
              <a:ext cx="144119" cy="144119"/>
            </a:xfrm>
            <a:custGeom>
              <a:avLst/>
              <a:pathLst>
                <a:path w="144119" h="144119">
                  <a:moveTo>
                    <a:pt x="144119" y="0"/>
                  </a:moveTo>
                  <a:lnTo>
                    <a:pt x="144119" y="9888"/>
                  </a:lnTo>
                  <a:lnTo>
                    <a:pt x="9888" y="144119"/>
                  </a:lnTo>
                  <a:lnTo>
                    <a:pt x="0" y="144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992642" y="3754433"/>
              <a:ext cx="243004" cy="243004"/>
            </a:xfrm>
            <a:custGeom>
              <a:avLst/>
              <a:pathLst>
                <a:path w="243004" h="243004">
                  <a:moveTo>
                    <a:pt x="243004" y="0"/>
                  </a:moveTo>
                  <a:lnTo>
                    <a:pt x="243004" y="9888"/>
                  </a:lnTo>
                  <a:lnTo>
                    <a:pt x="9888" y="243004"/>
                  </a:lnTo>
                  <a:lnTo>
                    <a:pt x="0" y="2430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893757" y="3655548"/>
              <a:ext cx="341890" cy="341890"/>
            </a:xfrm>
            <a:custGeom>
              <a:avLst/>
              <a:pathLst>
                <a:path w="341890" h="341890">
                  <a:moveTo>
                    <a:pt x="341890" y="0"/>
                  </a:moveTo>
                  <a:lnTo>
                    <a:pt x="341890" y="9888"/>
                  </a:lnTo>
                  <a:lnTo>
                    <a:pt x="9888" y="341890"/>
                  </a:lnTo>
                  <a:lnTo>
                    <a:pt x="0" y="34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884537" y="35566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884537" y="345777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884537" y="33588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884537" y="32600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884537" y="316111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884537" y="30622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884537" y="29633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884537" y="28644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884537" y="27655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884537" y="26666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84537" y="25678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884537" y="24689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884537" y="23700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84537" y="22711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884537" y="21722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884537" y="20733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884537" y="19744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884537" y="1875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884537" y="1776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884537" y="1677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884537" y="1578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884537" y="1480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884537" y="1381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884537" y="1282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884537" y="1183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884537" y="1084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884537" y="1029324"/>
              <a:ext cx="317309" cy="317309"/>
            </a:xfrm>
            <a:custGeom>
              <a:avLst/>
              <a:pathLst>
                <a:path w="317309" h="317309">
                  <a:moveTo>
                    <a:pt x="307421" y="0"/>
                  </a:moveTo>
                  <a:lnTo>
                    <a:pt x="317309" y="0"/>
                  </a:lnTo>
                  <a:lnTo>
                    <a:pt x="0" y="317309"/>
                  </a:lnTo>
                  <a:lnTo>
                    <a:pt x="0" y="3074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884537" y="1029324"/>
              <a:ext cx="218424" cy="218424"/>
            </a:xfrm>
            <a:custGeom>
              <a:avLst/>
              <a:pathLst>
                <a:path w="218424" h="218424">
                  <a:moveTo>
                    <a:pt x="208535" y="0"/>
                  </a:moveTo>
                  <a:lnTo>
                    <a:pt x="218424" y="0"/>
                  </a:lnTo>
                  <a:lnTo>
                    <a:pt x="0" y="218424"/>
                  </a:lnTo>
                  <a:lnTo>
                    <a:pt x="0" y="2085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884537" y="1029324"/>
              <a:ext cx="119538" cy="119538"/>
            </a:xfrm>
            <a:custGeom>
              <a:avLst/>
              <a:pathLst>
                <a:path w="119538" h="119538">
                  <a:moveTo>
                    <a:pt x="109649" y="0"/>
                  </a:moveTo>
                  <a:lnTo>
                    <a:pt x="119538" y="0"/>
                  </a:lnTo>
                  <a:lnTo>
                    <a:pt x="0" y="119538"/>
                  </a:lnTo>
                  <a:lnTo>
                    <a:pt x="0" y="1096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884537" y="1029324"/>
              <a:ext cx="20652" cy="20652"/>
            </a:xfrm>
            <a:custGeom>
              <a:avLst/>
              <a:pathLst>
                <a:path w="20652" h="20652">
                  <a:moveTo>
                    <a:pt x="10764" y="0"/>
                  </a:moveTo>
                  <a:lnTo>
                    <a:pt x="20652" y="0"/>
                  </a:lnTo>
                  <a:lnTo>
                    <a:pt x="0" y="20652"/>
                  </a:lnTo>
                  <a:lnTo>
                    <a:pt x="0" y="107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981499" y="3963045"/>
              <a:ext cx="34393" cy="34393"/>
            </a:xfrm>
            <a:custGeom>
              <a:avLst/>
              <a:pathLst>
                <a:path w="34393" h="34393">
                  <a:moveTo>
                    <a:pt x="34393" y="0"/>
                  </a:moveTo>
                  <a:lnTo>
                    <a:pt x="34393" y="9888"/>
                  </a:lnTo>
                  <a:lnTo>
                    <a:pt x="9888" y="34393"/>
                  </a:lnTo>
                  <a:lnTo>
                    <a:pt x="0" y="34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882613" y="3864159"/>
              <a:ext cx="133278" cy="133278"/>
            </a:xfrm>
            <a:custGeom>
              <a:avLst/>
              <a:pathLst>
                <a:path w="133278" h="133278">
                  <a:moveTo>
                    <a:pt x="133278" y="0"/>
                  </a:moveTo>
                  <a:lnTo>
                    <a:pt x="133278" y="9888"/>
                  </a:lnTo>
                  <a:lnTo>
                    <a:pt x="9888" y="133278"/>
                  </a:lnTo>
                  <a:lnTo>
                    <a:pt x="0" y="1332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783728" y="3765274"/>
              <a:ext cx="232164" cy="232164"/>
            </a:xfrm>
            <a:custGeom>
              <a:avLst/>
              <a:pathLst>
                <a:path w="232164" h="232164">
                  <a:moveTo>
                    <a:pt x="232164" y="0"/>
                  </a:moveTo>
                  <a:lnTo>
                    <a:pt x="232164" y="9888"/>
                  </a:lnTo>
                  <a:lnTo>
                    <a:pt x="9888" y="232164"/>
                  </a:lnTo>
                  <a:lnTo>
                    <a:pt x="0" y="232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684842" y="3666388"/>
              <a:ext cx="331050" cy="331050"/>
            </a:xfrm>
            <a:custGeom>
              <a:avLst/>
              <a:pathLst>
                <a:path w="331050" h="331050">
                  <a:moveTo>
                    <a:pt x="331050" y="0"/>
                  </a:moveTo>
                  <a:lnTo>
                    <a:pt x="331050" y="9888"/>
                  </a:lnTo>
                  <a:lnTo>
                    <a:pt x="9888" y="331050"/>
                  </a:lnTo>
                  <a:lnTo>
                    <a:pt x="0" y="331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664782" y="356750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664782" y="34686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664782" y="33697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664782" y="327084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664782" y="31719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664782" y="30730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664782" y="297418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664782" y="28753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664782" y="27764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664782" y="26775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664782" y="25786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664782" y="24797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664782" y="23808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664782" y="22819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664782" y="21831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664782" y="20842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664782" y="19853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664782" y="18864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664782" y="17875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664782" y="16886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664782" y="15897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664782" y="14909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8664782" y="13920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8664782" y="12931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8664782" y="11942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8664782" y="10953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8664782" y="999037"/>
              <a:ext cx="351110" cy="358437"/>
            </a:xfrm>
            <a:custGeom>
              <a:avLst/>
              <a:pathLst>
                <a:path w="351110" h="358437">
                  <a:moveTo>
                    <a:pt x="348548" y="0"/>
                  </a:moveTo>
                  <a:lnTo>
                    <a:pt x="351110" y="0"/>
                  </a:lnTo>
                  <a:lnTo>
                    <a:pt x="351110" y="7327"/>
                  </a:lnTo>
                  <a:lnTo>
                    <a:pt x="0" y="358437"/>
                  </a:lnTo>
                  <a:lnTo>
                    <a:pt x="0" y="348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8664782" y="999037"/>
              <a:ext cx="259551" cy="259551"/>
            </a:xfrm>
            <a:custGeom>
              <a:avLst/>
              <a:pathLst>
                <a:path w="259551" h="259551">
                  <a:moveTo>
                    <a:pt x="249662" y="0"/>
                  </a:moveTo>
                  <a:lnTo>
                    <a:pt x="259551" y="0"/>
                  </a:lnTo>
                  <a:lnTo>
                    <a:pt x="0" y="259551"/>
                  </a:lnTo>
                  <a:lnTo>
                    <a:pt x="0" y="2496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8664782" y="999037"/>
              <a:ext cx="160665" cy="160665"/>
            </a:xfrm>
            <a:custGeom>
              <a:avLst/>
              <a:pathLst>
                <a:path w="160665" h="160665">
                  <a:moveTo>
                    <a:pt x="150777" y="0"/>
                  </a:moveTo>
                  <a:lnTo>
                    <a:pt x="160665" y="0"/>
                  </a:lnTo>
                  <a:lnTo>
                    <a:pt x="0" y="160665"/>
                  </a:lnTo>
                  <a:lnTo>
                    <a:pt x="0" y="150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8664782" y="999037"/>
              <a:ext cx="61780" cy="61780"/>
            </a:xfrm>
            <a:custGeom>
              <a:avLst/>
              <a:pathLst>
                <a:path w="61780" h="61780">
                  <a:moveTo>
                    <a:pt x="51891" y="0"/>
                  </a:moveTo>
                  <a:lnTo>
                    <a:pt x="61780" y="0"/>
                  </a:lnTo>
                  <a:lnTo>
                    <a:pt x="0" y="61780"/>
                  </a:lnTo>
                  <a:lnTo>
                    <a:pt x="0" y="518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rc342"/>
            <p:cNvSpPr/>
            <p:nvPr/>
          </p:nvSpPr>
          <p:spPr>
            <a:xfrm>
              <a:off x="862335" y="2452807"/>
              <a:ext cx="351110" cy="1544631"/>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1642580" y="1604774"/>
              <a:ext cx="351110" cy="2392663"/>
            </a:xfrm>
            <a:prstGeom prst="rect">
              <a:avLst/>
            </a:prstGeom>
            <a:ln w="1355" cap="flat">
              <a:solidFill>
                <a:srgbClr val="000000">
                  <a:alpha val="100000"/>
                </a:srgbClr>
              </a:solidFill>
              <a:prstDash val="solid"/>
              <a:miter/>
            </a:ln>
          </p:spPr>
          <p:txBody>
            <a:bodyPr/>
            <a:lstStyle/>
            <a:p/>
          </p:txBody>
        </p:sp>
        <p:sp>
          <p:nvSpPr>
            <p:cNvPr id="344" name="rc344"/>
            <p:cNvSpPr/>
            <p:nvPr/>
          </p:nvSpPr>
          <p:spPr>
            <a:xfrm>
              <a:off x="1252457" y="1604774"/>
              <a:ext cx="351110" cy="2392663"/>
            </a:xfrm>
            <a:prstGeom prst="rect">
              <a:avLst/>
            </a:prstGeom>
            <a:ln w="1355" cap="flat">
              <a:solidFill>
                <a:srgbClr val="000000">
                  <a:alpha val="100000"/>
                </a:srgbClr>
              </a:solidFill>
              <a:prstDash val="solid"/>
              <a:miter/>
            </a:ln>
          </p:spPr>
          <p:txBody>
            <a:bodyPr/>
            <a:lstStyle/>
            <a:p/>
          </p:txBody>
        </p:sp>
        <p:sp>
          <p:nvSpPr>
            <p:cNvPr id="345" name="rc345"/>
            <p:cNvSpPr/>
            <p:nvPr/>
          </p:nvSpPr>
          <p:spPr>
            <a:xfrm>
              <a:off x="2422824" y="1423053"/>
              <a:ext cx="351110" cy="2574385"/>
            </a:xfrm>
            <a:prstGeom prst="rect">
              <a:avLst/>
            </a:prstGeom>
            <a:ln w="1355" cap="flat">
              <a:solidFill>
                <a:srgbClr val="000000">
                  <a:alpha val="100000"/>
                </a:srgbClr>
              </a:solidFill>
              <a:prstDash val="solid"/>
              <a:miter/>
            </a:ln>
          </p:spPr>
          <p:txBody>
            <a:bodyPr/>
            <a:lstStyle/>
            <a:p/>
          </p:txBody>
        </p:sp>
        <p:sp>
          <p:nvSpPr>
            <p:cNvPr id="346" name="rc346"/>
            <p:cNvSpPr/>
            <p:nvPr/>
          </p:nvSpPr>
          <p:spPr>
            <a:xfrm>
              <a:off x="2812947" y="1392766"/>
              <a:ext cx="351110" cy="2604671"/>
            </a:xfrm>
            <a:prstGeom prst="rect">
              <a:avLst/>
            </a:prstGeom>
            <a:ln w="1355" cap="flat">
              <a:solidFill>
                <a:srgbClr val="000000">
                  <a:alpha val="100000"/>
                </a:srgbClr>
              </a:solidFill>
              <a:prstDash val="solid"/>
              <a:miter/>
            </a:ln>
          </p:spPr>
          <p:txBody>
            <a:bodyPr/>
            <a:lstStyle/>
            <a:p/>
          </p:txBody>
        </p:sp>
        <p:sp>
          <p:nvSpPr>
            <p:cNvPr id="347" name="rc347"/>
            <p:cNvSpPr/>
            <p:nvPr/>
          </p:nvSpPr>
          <p:spPr>
            <a:xfrm>
              <a:off x="3593191" y="1332192"/>
              <a:ext cx="351110" cy="2665245"/>
            </a:xfrm>
            <a:prstGeom prst="rect">
              <a:avLst/>
            </a:prstGeom>
            <a:ln w="1355" cap="flat">
              <a:solidFill>
                <a:srgbClr val="000000">
                  <a:alpha val="100000"/>
                </a:srgbClr>
              </a:solidFill>
              <a:prstDash val="solid"/>
              <a:miter/>
            </a:ln>
          </p:spPr>
          <p:txBody>
            <a:bodyPr/>
            <a:lstStyle/>
            <a:p/>
          </p:txBody>
        </p:sp>
        <p:sp>
          <p:nvSpPr>
            <p:cNvPr id="348" name="rc348"/>
            <p:cNvSpPr/>
            <p:nvPr/>
          </p:nvSpPr>
          <p:spPr>
            <a:xfrm>
              <a:off x="4373436" y="1271619"/>
              <a:ext cx="351110" cy="2725819"/>
            </a:xfrm>
            <a:prstGeom prst="rect">
              <a:avLst/>
            </a:prstGeom>
            <a:ln w="1355" cap="flat">
              <a:solidFill>
                <a:srgbClr val="000000">
                  <a:alpha val="100000"/>
                </a:srgbClr>
              </a:solidFill>
              <a:prstDash val="solid"/>
              <a:miter/>
            </a:ln>
          </p:spPr>
          <p:txBody>
            <a:bodyPr/>
            <a:lstStyle/>
            <a:p/>
          </p:txBody>
        </p:sp>
        <p:sp>
          <p:nvSpPr>
            <p:cNvPr id="349" name="rc349"/>
            <p:cNvSpPr/>
            <p:nvPr/>
          </p:nvSpPr>
          <p:spPr>
            <a:xfrm>
              <a:off x="7104293" y="1059611"/>
              <a:ext cx="351110" cy="2937827"/>
            </a:xfrm>
            <a:prstGeom prst="rect">
              <a:avLst/>
            </a:prstGeom>
            <a:ln w="1355" cap="flat">
              <a:solidFill>
                <a:srgbClr val="000000">
                  <a:alpha val="100000"/>
                </a:srgbClr>
              </a:solidFill>
              <a:prstDash val="solid"/>
              <a:miter/>
            </a:ln>
          </p:spPr>
          <p:txBody>
            <a:bodyPr/>
            <a:lstStyle/>
            <a:p/>
          </p:txBody>
        </p:sp>
        <p:sp>
          <p:nvSpPr>
            <p:cNvPr id="350" name="rc350"/>
            <p:cNvSpPr/>
            <p:nvPr/>
          </p:nvSpPr>
          <p:spPr>
            <a:xfrm>
              <a:off x="7884537" y="1029324"/>
              <a:ext cx="351110" cy="2968114"/>
            </a:xfrm>
            <a:prstGeom prst="rect">
              <a:avLst/>
            </a:prstGeom>
            <a:ln w="1355" cap="flat">
              <a:solidFill>
                <a:srgbClr val="000000">
                  <a:alpha val="100000"/>
                </a:srgbClr>
              </a:solidFill>
              <a:prstDash val="solid"/>
              <a:miter/>
            </a:ln>
          </p:spPr>
          <p:txBody>
            <a:bodyPr/>
            <a:lstStyle/>
            <a:p/>
          </p:txBody>
        </p:sp>
        <p:sp>
          <p:nvSpPr>
            <p:cNvPr id="351" name="rc351"/>
            <p:cNvSpPr/>
            <p:nvPr/>
          </p:nvSpPr>
          <p:spPr>
            <a:xfrm>
              <a:off x="8664782" y="999037"/>
              <a:ext cx="351110" cy="2998401"/>
            </a:xfrm>
            <a:prstGeom prst="rect">
              <a:avLst/>
            </a:prstGeom>
            <a:ln w="1355" cap="flat">
              <a:solidFill>
                <a:srgbClr val="000000">
                  <a:alpha val="100000"/>
                </a:srgbClr>
              </a:solidFill>
              <a:prstDash val="solid"/>
              <a:miter/>
            </a:ln>
          </p:spPr>
          <p:txBody>
            <a:bodyPr/>
            <a:lstStyle/>
            <a:p/>
          </p:txBody>
        </p:sp>
        <p:sp>
          <p:nvSpPr>
            <p:cNvPr id="352" name="tx352"/>
            <p:cNvSpPr/>
            <p:nvPr/>
          </p:nvSpPr>
          <p:spPr>
            <a:xfrm>
              <a:off x="957504" y="23062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51</a:t>
              </a:r>
            </a:p>
          </p:txBody>
        </p:sp>
        <p:sp>
          <p:nvSpPr>
            <p:cNvPr id="353" name="tx353"/>
            <p:cNvSpPr/>
            <p:nvPr/>
          </p:nvSpPr>
          <p:spPr>
            <a:xfrm>
              <a:off x="1737748"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54" name="tx354"/>
            <p:cNvSpPr/>
            <p:nvPr/>
          </p:nvSpPr>
          <p:spPr>
            <a:xfrm>
              <a:off x="1347626"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55" name="tx355"/>
            <p:cNvSpPr/>
            <p:nvPr/>
          </p:nvSpPr>
          <p:spPr>
            <a:xfrm>
              <a:off x="2127871" y="13430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56" name="tx356"/>
            <p:cNvSpPr/>
            <p:nvPr/>
          </p:nvSpPr>
          <p:spPr>
            <a:xfrm>
              <a:off x="2517993" y="121467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57" name="tx357"/>
            <p:cNvSpPr/>
            <p:nvPr/>
          </p:nvSpPr>
          <p:spPr>
            <a:xfrm>
              <a:off x="2908115" y="11825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8" name="tx358"/>
            <p:cNvSpPr/>
            <p:nvPr/>
          </p:nvSpPr>
          <p:spPr>
            <a:xfrm>
              <a:off x="3298238" y="11825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9" name="tx359"/>
            <p:cNvSpPr/>
            <p:nvPr/>
          </p:nvSpPr>
          <p:spPr>
            <a:xfrm>
              <a:off x="3688360" y="11183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60" name="tx360"/>
            <p:cNvSpPr/>
            <p:nvPr/>
          </p:nvSpPr>
          <p:spPr>
            <a:xfrm>
              <a:off x="4078483" y="10862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61" name="tx361"/>
            <p:cNvSpPr/>
            <p:nvPr/>
          </p:nvSpPr>
          <p:spPr>
            <a:xfrm>
              <a:off x="4468605"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2" name="tx362"/>
            <p:cNvSpPr/>
            <p:nvPr/>
          </p:nvSpPr>
          <p:spPr>
            <a:xfrm>
              <a:off x="4858727" y="9899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63" name="tx363"/>
            <p:cNvSpPr/>
            <p:nvPr/>
          </p:nvSpPr>
          <p:spPr>
            <a:xfrm>
              <a:off x="5638972"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64" name="tx364"/>
            <p:cNvSpPr/>
            <p:nvPr/>
          </p:nvSpPr>
          <p:spPr>
            <a:xfrm>
              <a:off x="5248850"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65" name="tx365"/>
            <p:cNvSpPr/>
            <p:nvPr/>
          </p:nvSpPr>
          <p:spPr>
            <a:xfrm>
              <a:off x="6029094"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66" name="tx366"/>
            <p:cNvSpPr/>
            <p:nvPr/>
          </p:nvSpPr>
          <p:spPr>
            <a:xfrm>
              <a:off x="641921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67" name="tx367"/>
            <p:cNvSpPr/>
            <p:nvPr/>
          </p:nvSpPr>
          <p:spPr>
            <a:xfrm>
              <a:off x="7199461"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8" name="tx368"/>
            <p:cNvSpPr/>
            <p:nvPr/>
          </p:nvSpPr>
          <p:spPr>
            <a:xfrm>
              <a:off x="6809339"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9" name="tx369"/>
            <p:cNvSpPr/>
            <p:nvPr/>
          </p:nvSpPr>
          <p:spPr>
            <a:xfrm>
              <a:off x="7979706"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0" name="tx370"/>
            <p:cNvSpPr/>
            <p:nvPr/>
          </p:nvSpPr>
          <p:spPr>
            <a:xfrm>
              <a:off x="8369828"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1" name="tx371"/>
            <p:cNvSpPr/>
            <p:nvPr/>
          </p:nvSpPr>
          <p:spPr>
            <a:xfrm>
              <a:off x="758958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2" name="tx372"/>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3" name="pg373"/>
            <p:cNvSpPr/>
            <p:nvPr/>
          </p:nvSpPr>
          <p:spPr>
            <a:xfrm>
              <a:off x="975224" y="31235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1007745" y="31557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5" name="pg375"/>
            <p:cNvSpPr/>
            <p:nvPr/>
          </p:nvSpPr>
          <p:spPr>
            <a:xfrm>
              <a:off x="1755468" y="26994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1787990" y="273032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7" name="pg377"/>
            <p:cNvSpPr/>
            <p:nvPr/>
          </p:nvSpPr>
          <p:spPr>
            <a:xfrm>
              <a:off x="1335201" y="269949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1367723" y="27303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9" name="pg379"/>
            <p:cNvSpPr/>
            <p:nvPr/>
          </p:nvSpPr>
          <p:spPr>
            <a:xfrm>
              <a:off x="2535713" y="2608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2568234" y="264089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1" name="pg381"/>
            <p:cNvSpPr/>
            <p:nvPr/>
          </p:nvSpPr>
          <p:spPr>
            <a:xfrm>
              <a:off x="2925835" y="259349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2958357" y="2624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3" name="pg383"/>
            <p:cNvSpPr/>
            <p:nvPr/>
          </p:nvSpPr>
          <p:spPr>
            <a:xfrm>
              <a:off x="3706080" y="256320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3738602" y="259572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5" name="pg385"/>
            <p:cNvSpPr/>
            <p:nvPr/>
          </p:nvSpPr>
          <p:spPr>
            <a:xfrm>
              <a:off x="4486325"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4518846" y="25651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7" name="pg387"/>
            <p:cNvSpPr/>
            <p:nvPr/>
          </p:nvSpPr>
          <p:spPr>
            <a:xfrm>
              <a:off x="7217181" y="242691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7249703" y="24577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9" name="pg389"/>
            <p:cNvSpPr/>
            <p:nvPr/>
          </p:nvSpPr>
          <p:spPr>
            <a:xfrm>
              <a:off x="7997426" y="24117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8029947" y="24453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91" name="pg391"/>
            <p:cNvSpPr/>
            <p:nvPr/>
          </p:nvSpPr>
          <p:spPr>
            <a:xfrm>
              <a:off x="8777671"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2" name="tx392"/>
            <p:cNvSpPr/>
            <p:nvPr/>
          </p:nvSpPr>
          <p:spPr>
            <a:xfrm>
              <a:off x="8810192" y="24275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93" name="tx393"/>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4" name="tx394"/>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5" name="tx395"/>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6" name="tx396"/>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7" name="tx397"/>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8" name="tx398"/>
            <p:cNvSpPr/>
            <p:nvPr/>
          </p:nvSpPr>
          <p:spPr>
            <a:xfrm rot="-5400000">
              <a:off x="693142"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399" name="tx399"/>
            <p:cNvSpPr/>
            <p:nvPr/>
          </p:nvSpPr>
          <p:spPr>
            <a:xfrm rot="-5400000">
              <a:off x="652227"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00" name="tx400"/>
            <p:cNvSpPr/>
            <p:nvPr/>
          </p:nvSpPr>
          <p:spPr>
            <a:xfrm rot="-5400000">
              <a:off x="1537780"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01" name="tx401"/>
            <p:cNvSpPr/>
            <p:nvPr/>
          </p:nvSpPr>
          <p:spPr>
            <a:xfrm rot="-5400000">
              <a:off x="1820774"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02" name="tx402"/>
            <p:cNvSpPr/>
            <p:nvPr/>
          </p:nvSpPr>
          <p:spPr>
            <a:xfrm rot="-5400000">
              <a:off x="2238181"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03" name="tx403"/>
            <p:cNvSpPr/>
            <p:nvPr/>
          </p:nvSpPr>
          <p:spPr>
            <a:xfrm rot="-5400000">
              <a:off x="2724450"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04" name="tx404"/>
            <p:cNvSpPr/>
            <p:nvPr/>
          </p:nvSpPr>
          <p:spPr>
            <a:xfrm rot="-5400000">
              <a:off x="273101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05" name="tx405"/>
            <p:cNvSpPr/>
            <p:nvPr/>
          </p:nvSpPr>
          <p:spPr>
            <a:xfrm rot="-5400000">
              <a:off x="3527205"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06" name="tx406"/>
            <p:cNvSpPr/>
            <p:nvPr/>
          </p:nvSpPr>
          <p:spPr>
            <a:xfrm rot="-5400000">
              <a:off x="3626126"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07" name="tx407"/>
            <p:cNvSpPr/>
            <p:nvPr/>
          </p:nvSpPr>
          <p:spPr>
            <a:xfrm rot="-5400000">
              <a:off x="4202606"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08" name="tx408"/>
            <p:cNvSpPr/>
            <p:nvPr/>
          </p:nvSpPr>
          <p:spPr>
            <a:xfrm rot="-5400000">
              <a:off x="4712237"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09" name="tx409"/>
            <p:cNvSpPr/>
            <p:nvPr/>
          </p:nvSpPr>
          <p:spPr>
            <a:xfrm rot="-5400000">
              <a:off x="5068322"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10" name="tx410"/>
            <p:cNvSpPr/>
            <p:nvPr/>
          </p:nvSpPr>
          <p:spPr>
            <a:xfrm rot="-5400000">
              <a:off x="5448382"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11" name="tx411"/>
            <p:cNvSpPr/>
            <p:nvPr/>
          </p:nvSpPr>
          <p:spPr>
            <a:xfrm rot="-5400000">
              <a:off x="5878716"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12" name="tx412"/>
            <p:cNvSpPr/>
            <p:nvPr/>
          </p:nvSpPr>
          <p:spPr>
            <a:xfrm rot="-5400000">
              <a:off x="6295987"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13" name="tx413"/>
            <p:cNvSpPr/>
            <p:nvPr/>
          </p:nvSpPr>
          <p:spPr>
            <a:xfrm rot="-5400000">
              <a:off x="6655891"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14" name="tx414"/>
            <p:cNvSpPr/>
            <p:nvPr/>
          </p:nvSpPr>
          <p:spPr>
            <a:xfrm rot="-5400000">
              <a:off x="6970127"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15" name="tx415"/>
            <p:cNvSpPr/>
            <p:nvPr/>
          </p:nvSpPr>
          <p:spPr>
            <a:xfrm rot="-5400000">
              <a:off x="7432316"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16" name="tx416"/>
            <p:cNvSpPr/>
            <p:nvPr/>
          </p:nvSpPr>
          <p:spPr>
            <a:xfrm rot="-5400000">
              <a:off x="7694267"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17" name="tx417"/>
            <p:cNvSpPr/>
            <p:nvPr/>
          </p:nvSpPr>
          <p:spPr>
            <a:xfrm rot="-5400000">
              <a:off x="8026272"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18" name="tx418"/>
            <p:cNvSpPr/>
            <p:nvPr/>
          </p:nvSpPr>
          <p:spPr>
            <a:xfrm rot="-5400000">
              <a:off x="8596646"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19" name="tx419"/>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0" name="rc420"/>
            <p:cNvSpPr/>
            <p:nvPr/>
          </p:nvSpPr>
          <p:spPr>
            <a:xfrm>
              <a:off x="3788826" y="6114116"/>
              <a:ext cx="219455" cy="219455"/>
            </a:xfrm>
            <a:prstGeom prst="rect">
              <a:avLst/>
            </a:prstGeom>
            <a:solidFill>
              <a:srgbClr val="FFFFFF">
                <a:alpha val="100000"/>
              </a:srgbClr>
            </a:solidFill>
          </p:spPr>
          <p:txBody>
            <a:bodyPr/>
            <a:lstStyle/>
            <a:p/>
          </p:txBody>
        </p:sp>
        <p:sp>
          <p:nvSpPr>
            <p:cNvPr id="421" name="pg42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2" name="pg42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3" name="pg42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4" name="pg42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rc42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27" name="tx42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28" name="tx428"/>
            <p:cNvSpPr/>
            <p:nvPr/>
          </p:nvSpPr>
          <p:spPr>
            <a:xfrm>
              <a:off x="803816" y="398022"/>
              <a:ext cx="667220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ECAR, 2024</a:t>
              </a:r>
            </a:p>
          </p:txBody>
        </p:sp>
        <p:sp>
          <p:nvSpPr>
            <p:cNvPr id="429" name="tx42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0" name="tx43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ECAR from lowest to highest coverage, and the rank of the top 10 countries with the most un- and undervaccinated children, based on absolute numbers.
In 2024, Montenegro ranked number 4 out of 21 countries for lowest DTP3 coverage (based on tied ranks).
Montenegro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247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608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969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3312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428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7893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150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5118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0953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92169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74800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20905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57432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395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30484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67010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353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862399"/>
              <a:ext cx="328736" cy="1144285"/>
            </a:xfrm>
            <a:prstGeom prst="rect">
              <a:avLst/>
            </a:prstGeom>
            <a:solidFill>
              <a:srgbClr val="80BD41">
                <a:alpha val="100000"/>
              </a:srgbClr>
            </a:solidFill>
          </p:spPr>
          <p:txBody>
            <a:bodyPr/>
            <a:lstStyle/>
            <a:p/>
          </p:txBody>
        </p:sp>
        <p:sp>
          <p:nvSpPr>
            <p:cNvPr id="24" name="rc24"/>
            <p:cNvSpPr/>
            <p:nvPr/>
          </p:nvSpPr>
          <p:spPr>
            <a:xfrm>
              <a:off x="1296273" y="2735596"/>
              <a:ext cx="328736" cy="126803"/>
            </a:xfrm>
            <a:prstGeom prst="rect">
              <a:avLst/>
            </a:prstGeom>
            <a:solidFill>
              <a:srgbClr val="1CABE2">
                <a:alpha val="100000"/>
              </a:srgbClr>
            </a:solidFill>
          </p:spPr>
          <p:txBody>
            <a:bodyPr/>
            <a:lstStyle/>
            <a:p/>
          </p:txBody>
        </p:sp>
        <p:sp>
          <p:nvSpPr>
            <p:cNvPr id="25" name="rc25"/>
            <p:cNvSpPr/>
            <p:nvPr/>
          </p:nvSpPr>
          <p:spPr>
            <a:xfrm>
              <a:off x="1661536" y="2798234"/>
              <a:ext cx="328736" cy="1208451"/>
            </a:xfrm>
            <a:prstGeom prst="rect">
              <a:avLst/>
            </a:prstGeom>
            <a:solidFill>
              <a:srgbClr val="80BD41">
                <a:alpha val="100000"/>
              </a:srgbClr>
            </a:solidFill>
          </p:spPr>
          <p:txBody>
            <a:bodyPr/>
            <a:lstStyle/>
            <a:p/>
          </p:txBody>
        </p:sp>
        <p:sp>
          <p:nvSpPr>
            <p:cNvPr id="26" name="rc26"/>
            <p:cNvSpPr/>
            <p:nvPr/>
          </p:nvSpPr>
          <p:spPr>
            <a:xfrm>
              <a:off x="1661536" y="2692819"/>
              <a:ext cx="328736" cy="105414"/>
            </a:xfrm>
            <a:prstGeom prst="rect">
              <a:avLst/>
            </a:prstGeom>
            <a:solidFill>
              <a:srgbClr val="1CABE2">
                <a:alpha val="100000"/>
              </a:srgbClr>
            </a:solidFill>
          </p:spPr>
          <p:txBody>
            <a:bodyPr/>
            <a:lstStyle/>
            <a:p/>
          </p:txBody>
        </p:sp>
        <p:sp>
          <p:nvSpPr>
            <p:cNvPr id="27" name="rc27"/>
            <p:cNvSpPr/>
            <p:nvPr/>
          </p:nvSpPr>
          <p:spPr>
            <a:xfrm>
              <a:off x="2026799" y="2705041"/>
              <a:ext cx="328736" cy="1301643"/>
            </a:xfrm>
            <a:prstGeom prst="rect">
              <a:avLst/>
            </a:prstGeom>
            <a:solidFill>
              <a:srgbClr val="80BD41">
                <a:alpha val="100000"/>
              </a:srgbClr>
            </a:solidFill>
          </p:spPr>
          <p:txBody>
            <a:bodyPr/>
            <a:lstStyle/>
            <a:p/>
          </p:txBody>
        </p:sp>
        <p:sp>
          <p:nvSpPr>
            <p:cNvPr id="28" name="rc28"/>
            <p:cNvSpPr/>
            <p:nvPr/>
          </p:nvSpPr>
          <p:spPr>
            <a:xfrm>
              <a:off x="2026799" y="2636292"/>
              <a:ext cx="328736" cy="68748"/>
            </a:xfrm>
            <a:prstGeom prst="rect">
              <a:avLst/>
            </a:prstGeom>
            <a:solidFill>
              <a:srgbClr val="1CABE2">
                <a:alpha val="100000"/>
              </a:srgbClr>
            </a:solidFill>
          </p:spPr>
          <p:txBody>
            <a:bodyPr/>
            <a:lstStyle/>
            <a:p/>
          </p:txBody>
        </p:sp>
        <p:sp>
          <p:nvSpPr>
            <p:cNvPr id="29" name="rc29"/>
            <p:cNvSpPr/>
            <p:nvPr/>
          </p:nvSpPr>
          <p:spPr>
            <a:xfrm>
              <a:off x="2392062" y="2714207"/>
              <a:ext cx="328736" cy="1292477"/>
            </a:xfrm>
            <a:prstGeom prst="rect">
              <a:avLst/>
            </a:prstGeom>
            <a:solidFill>
              <a:srgbClr val="80BD41">
                <a:alpha val="100000"/>
              </a:srgbClr>
            </a:solidFill>
          </p:spPr>
          <p:txBody>
            <a:bodyPr/>
            <a:lstStyle/>
            <a:p/>
          </p:txBody>
        </p:sp>
        <p:sp>
          <p:nvSpPr>
            <p:cNvPr id="30" name="rc30"/>
            <p:cNvSpPr/>
            <p:nvPr/>
          </p:nvSpPr>
          <p:spPr>
            <a:xfrm>
              <a:off x="2392062" y="2601154"/>
              <a:ext cx="328736" cy="113053"/>
            </a:xfrm>
            <a:prstGeom prst="rect">
              <a:avLst/>
            </a:prstGeom>
            <a:solidFill>
              <a:srgbClr val="1CABE2">
                <a:alpha val="100000"/>
              </a:srgbClr>
            </a:solidFill>
          </p:spPr>
          <p:txBody>
            <a:bodyPr/>
            <a:lstStyle/>
            <a:p/>
          </p:txBody>
        </p:sp>
        <p:sp>
          <p:nvSpPr>
            <p:cNvPr id="31" name="rc31"/>
            <p:cNvSpPr/>
            <p:nvPr/>
          </p:nvSpPr>
          <p:spPr>
            <a:xfrm>
              <a:off x="2757325" y="2854760"/>
              <a:ext cx="328736" cy="1151924"/>
            </a:xfrm>
            <a:prstGeom prst="rect">
              <a:avLst/>
            </a:prstGeom>
            <a:solidFill>
              <a:srgbClr val="80BD41">
                <a:alpha val="100000"/>
              </a:srgbClr>
            </a:solidFill>
          </p:spPr>
          <p:txBody>
            <a:bodyPr/>
            <a:lstStyle/>
            <a:p/>
          </p:txBody>
        </p:sp>
        <p:sp>
          <p:nvSpPr>
            <p:cNvPr id="32" name="rc32"/>
            <p:cNvSpPr/>
            <p:nvPr/>
          </p:nvSpPr>
          <p:spPr>
            <a:xfrm>
              <a:off x="2757325" y="2781428"/>
              <a:ext cx="328736" cy="73332"/>
            </a:xfrm>
            <a:prstGeom prst="rect">
              <a:avLst/>
            </a:prstGeom>
            <a:solidFill>
              <a:srgbClr val="1CABE2">
                <a:alpha val="100000"/>
              </a:srgbClr>
            </a:solidFill>
          </p:spPr>
          <p:txBody>
            <a:bodyPr/>
            <a:lstStyle/>
            <a:p/>
          </p:txBody>
        </p:sp>
        <p:sp>
          <p:nvSpPr>
            <p:cNvPr id="33" name="rc33"/>
            <p:cNvSpPr/>
            <p:nvPr/>
          </p:nvSpPr>
          <p:spPr>
            <a:xfrm>
              <a:off x="3122587" y="2891427"/>
              <a:ext cx="328736" cy="1115258"/>
            </a:xfrm>
            <a:prstGeom prst="rect">
              <a:avLst/>
            </a:prstGeom>
            <a:solidFill>
              <a:srgbClr val="80BD41">
                <a:alpha val="100000"/>
              </a:srgbClr>
            </a:solidFill>
          </p:spPr>
          <p:txBody>
            <a:bodyPr/>
            <a:lstStyle/>
            <a:p/>
          </p:txBody>
        </p:sp>
        <p:sp>
          <p:nvSpPr>
            <p:cNvPr id="34" name="rc34"/>
            <p:cNvSpPr/>
            <p:nvPr/>
          </p:nvSpPr>
          <p:spPr>
            <a:xfrm>
              <a:off x="3122587" y="2833372"/>
              <a:ext cx="328736" cy="58054"/>
            </a:xfrm>
            <a:prstGeom prst="rect">
              <a:avLst/>
            </a:prstGeom>
            <a:solidFill>
              <a:srgbClr val="1CABE2">
                <a:alpha val="100000"/>
              </a:srgbClr>
            </a:solidFill>
          </p:spPr>
          <p:txBody>
            <a:bodyPr/>
            <a:lstStyle/>
            <a:p/>
          </p:txBody>
        </p:sp>
        <p:sp>
          <p:nvSpPr>
            <p:cNvPr id="35" name="rc35"/>
            <p:cNvSpPr/>
            <p:nvPr/>
          </p:nvSpPr>
          <p:spPr>
            <a:xfrm>
              <a:off x="3487850" y="2871566"/>
              <a:ext cx="328736" cy="1135119"/>
            </a:xfrm>
            <a:prstGeom prst="rect">
              <a:avLst/>
            </a:prstGeom>
            <a:solidFill>
              <a:srgbClr val="80BD41">
                <a:alpha val="100000"/>
              </a:srgbClr>
            </a:solidFill>
          </p:spPr>
          <p:txBody>
            <a:bodyPr/>
            <a:lstStyle/>
            <a:p/>
          </p:txBody>
        </p:sp>
        <p:sp>
          <p:nvSpPr>
            <p:cNvPr id="36" name="rc36"/>
            <p:cNvSpPr/>
            <p:nvPr/>
          </p:nvSpPr>
          <p:spPr>
            <a:xfrm>
              <a:off x="3487850" y="2799761"/>
              <a:ext cx="328736" cy="71804"/>
            </a:xfrm>
            <a:prstGeom prst="rect">
              <a:avLst/>
            </a:prstGeom>
            <a:solidFill>
              <a:srgbClr val="1CABE2">
                <a:alpha val="100000"/>
              </a:srgbClr>
            </a:solidFill>
          </p:spPr>
          <p:txBody>
            <a:bodyPr/>
            <a:lstStyle/>
            <a:p/>
          </p:txBody>
        </p:sp>
        <p:sp>
          <p:nvSpPr>
            <p:cNvPr id="37" name="rc37"/>
            <p:cNvSpPr/>
            <p:nvPr/>
          </p:nvSpPr>
          <p:spPr>
            <a:xfrm>
              <a:off x="3853113" y="2870038"/>
              <a:ext cx="328736" cy="1136646"/>
            </a:xfrm>
            <a:prstGeom prst="rect">
              <a:avLst/>
            </a:prstGeom>
            <a:solidFill>
              <a:srgbClr val="80BD41">
                <a:alpha val="100000"/>
              </a:srgbClr>
            </a:solidFill>
          </p:spPr>
          <p:txBody>
            <a:bodyPr/>
            <a:lstStyle/>
            <a:p/>
          </p:txBody>
        </p:sp>
        <p:sp>
          <p:nvSpPr>
            <p:cNvPr id="38" name="rc38"/>
            <p:cNvSpPr/>
            <p:nvPr/>
          </p:nvSpPr>
          <p:spPr>
            <a:xfrm>
              <a:off x="3853113" y="2796706"/>
              <a:ext cx="328736" cy="73332"/>
            </a:xfrm>
            <a:prstGeom prst="rect">
              <a:avLst/>
            </a:prstGeom>
            <a:solidFill>
              <a:srgbClr val="1CABE2">
                <a:alpha val="100000"/>
              </a:srgbClr>
            </a:solidFill>
          </p:spPr>
          <p:txBody>
            <a:bodyPr/>
            <a:lstStyle/>
            <a:p/>
          </p:txBody>
        </p:sp>
        <p:sp>
          <p:nvSpPr>
            <p:cNvPr id="39" name="rc39"/>
            <p:cNvSpPr/>
            <p:nvPr/>
          </p:nvSpPr>
          <p:spPr>
            <a:xfrm>
              <a:off x="4218376" y="2908232"/>
              <a:ext cx="328736" cy="1098453"/>
            </a:xfrm>
            <a:prstGeom prst="rect">
              <a:avLst/>
            </a:prstGeom>
            <a:solidFill>
              <a:srgbClr val="80BD41">
                <a:alpha val="100000"/>
              </a:srgbClr>
            </a:solidFill>
          </p:spPr>
          <p:txBody>
            <a:bodyPr/>
            <a:lstStyle/>
            <a:p/>
          </p:txBody>
        </p:sp>
        <p:sp>
          <p:nvSpPr>
            <p:cNvPr id="40" name="rc40"/>
            <p:cNvSpPr/>
            <p:nvPr/>
          </p:nvSpPr>
          <p:spPr>
            <a:xfrm>
              <a:off x="4218376" y="2799761"/>
              <a:ext cx="328736" cy="108470"/>
            </a:xfrm>
            <a:prstGeom prst="rect">
              <a:avLst/>
            </a:prstGeom>
            <a:solidFill>
              <a:srgbClr val="1CABE2">
                <a:alpha val="100000"/>
              </a:srgbClr>
            </a:solidFill>
          </p:spPr>
          <p:txBody>
            <a:bodyPr/>
            <a:lstStyle/>
            <a:p/>
          </p:txBody>
        </p:sp>
        <p:sp>
          <p:nvSpPr>
            <p:cNvPr id="41" name="rc41"/>
            <p:cNvSpPr/>
            <p:nvPr/>
          </p:nvSpPr>
          <p:spPr>
            <a:xfrm>
              <a:off x="4583638" y="2955592"/>
              <a:ext cx="328736" cy="1051092"/>
            </a:xfrm>
            <a:prstGeom prst="rect">
              <a:avLst/>
            </a:prstGeom>
            <a:solidFill>
              <a:srgbClr val="80BD41">
                <a:alpha val="100000"/>
              </a:srgbClr>
            </a:solidFill>
          </p:spPr>
          <p:txBody>
            <a:bodyPr/>
            <a:lstStyle/>
            <a:p/>
          </p:txBody>
        </p:sp>
        <p:sp>
          <p:nvSpPr>
            <p:cNvPr id="42" name="rc42"/>
            <p:cNvSpPr/>
            <p:nvPr/>
          </p:nvSpPr>
          <p:spPr>
            <a:xfrm>
              <a:off x="4583638" y="2825733"/>
              <a:ext cx="328736" cy="129858"/>
            </a:xfrm>
            <a:prstGeom prst="rect">
              <a:avLst/>
            </a:prstGeom>
            <a:solidFill>
              <a:srgbClr val="1CABE2">
                <a:alpha val="100000"/>
              </a:srgbClr>
            </a:solidFill>
          </p:spPr>
          <p:txBody>
            <a:bodyPr/>
            <a:lstStyle/>
            <a:p/>
          </p:txBody>
        </p:sp>
        <p:sp>
          <p:nvSpPr>
            <p:cNvPr id="43" name="rc43"/>
            <p:cNvSpPr/>
            <p:nvPr/>
          </p:nvSpPr>
          <p:spPr>
            <a:xfrm>
              <a:off x="4948901" y="2955592"/>
              <a:ext cx="328736" cy="1051092"/>
            </a:xfrm>
            <a:prstGeom prst="rect">
              <a:avLst/>
            </a:prstGeom>
            <a:solidFill>
              <a:srgbClr val="80BD41">
                <a:alpha val="100000"/>
              </a:srgbClr>
            </a:solidFill>
          </p:spPr>
          <p:txBody>
            <a:bodyPr/>
            <a:lstStyle/>
            <a:p/>
          </p:txBody>
        </p:sp>
        <p:sp>
          <p:nvSpPr>
            <p:cNvPr id="44" name="rc44"/>
            <p:cNvSpPr/>
            <p:nvPr/>
          </p:nvSpPr>
          <p:spPr>
            <a:xfrm>
              <a:off x="4948901" y="2825733"/>
              <a:ext cx="328736" cy="129858"/>
            </a:xfrm>
            <a:prstGeom prst="rect">
              <a:avLst/>
            </a:prstGeom>
            <a:solidFill>
              <a:srgbClr val="1CABE2">
                <a:alpha val="100000"/>
              </a:srgbClr>
            </a:solidFill>
          </p:spPr>
          <p:txBody>
            <a:bodyPr/>
            <a:lstStyle/>
            <a:p/>
          </p:txBody>
        </p:sp>
        <p:sp>
          <p:nvSpPr>
            <p:cNvPr id="45" name="rc45"/>
            <p:cNvSpPr/>
            <p:nvPr/>
          </p:nvSpPr>
          <p:spPr>
            <a:xfrm>
              <a:off x="5314164" y="3007536"/>
              <a:ext cx="328736" cy="999149"/>
            </a:xfrm>
            <a:prstGeom prst="rect">
              <a:avLst/>
            </a:prstGeom>
            <a:solidFill>
              <a:srgbClr val="80BD41">
                <a:alpha val="100000"/>
              </a:srgbClr>
            </a:solidFill>
          </p:spPr>
          <p:txBody>
            <a:bodyPr/>
            <a:lstStyle/>
            <a:p/>
          </p:txBody>
        </p:sp>
        <p:sp>
          <p:nvSpPr>
            <p:cNvPr id="46" name="rc46"/>
            <p:cNvSpPr/>
            <p:nvPr/>
          </p:nvSpPr>
          <p:spPr>
            <a:xfrm>
              <a:off x="5314164" y="2857816"/>
              <a:ext cx="328736" cy="149719"/>
            </a:xfrm>
            <a:prstGeom prst="rect">
              <a:avLst/>
            </a:prstGeom>
            <a:solidFill>
              <a:srgbClr val="1CABE2">
                <a:alpha val="100000"/>
              </a:srgbClr>
            </a:solidFill>
          </p:spPr>
          <p:txBody>
            <a:bodyPr/>
            <a:lstStyle/>
            <a:p/>
          </p:txBody>
        </p:sp>
        <p:sp>
          <p:nvSpPr>
            <p:cNvPr id="47" name="rc47"/>
            <p:cNvSpPr/>
            <p:nvPr/>
          </p:nvSpPr>
          <p:spPr>
            <a:xfrm>
              <a:off x="5679427" y="3053368"/>
              <a:ext cx="328736" cy="953316"/>
            </a:xfrm>
            <a:prstGeom prst="rect">
              <a:avLst/>
            </a:prstGeom>
            <a:solidFill>
              <a:srgbClr val="80BD41">
                <a:alpha val="100000"/>
              </a:srgbClr>
            </a:solidFill>
          </p:spPr>
          <p:txBody>
            <a:bodyPr/>
            <a:lstStyle/>
            <a:p/>
          </p:txBody>
        </p:sp>
        <p:sp>
          <p:nvSpPr>
            <p:cNvPr id="48" name="rc48"/>
            <p:cNvSpPr/>
            <p:nvPr/>
          </p:nvSpPr>
          <p:spPr>
            <a:xfrm>
              <a:off x="5679427" y="2899065"/>
              <a:ext cx="328736" cy="154302"/>
            </a:xfrm>
            <a:prstGeom prst="rect">
              <a:avLst/>
            </a:prstGeom>
            <a:solidFill>
              <a:srgbClr val="1CABE2">
                <a:alpha val="100000"/>
              </a:srgbClr>
            </a:solidFill>
          </p:spPr>
          <p:txBody>
            <a:bodyPr/>
            <a:lstStyle/>
            <a:p/>
          </p:txBody>
        </p:sp>
        <p:sp>
          <p:nvSpPr>
            <p:cNvPr id="49" name="rc49"/>
            <p:cNvSpPr/>
            <p:nvPr/>
          </p:nvSpPr>
          <p:spPr>
            <a:xfrm>
              <a:off x="6044690" y="3048785"/>
              <a:ext cx="328736" cy="957899"/>
            </a:xfrm>
            <a:prstGeom prst="rect">
              <a:avLst/>
            </a:prstGeom>
            <a:solidFill>
              <a:srgbClr val="80BD41">
                <a:alpha val="100000"/>
              </a:srgbClr>
            </a:solidFill>
          </p:spPr>
          <p:txBody>
            <a:bodyPr/>
            <a:lstStyle/>
            <a:p/>
          </p:txBody>
        </p:sp>
        <p:sp>
          <p:nvSpPr>
            <p:cNvPr id="50" name="rc50"/>
            <p:cNvSpPr/>
            <p:nvPr/>
          </p:nvSpPr>
          <p:spPr>
            <a:xfrm>
              <a:off x="6044690" y="2905176"/>
              <a:ext cx="328736" cy="143608"/>
            </a:xfrm>
            <a:prstGeom prst="rect">
              <a:avLst/>
            </a:prstGeom>
            <a:solidFill>
              <a:srgbClr val="1CABE2">
                <a:alpha val="100000"/>
              </a:srgbClr>
            </a:solidFill>
          </p:spPr>
          <p:txBody>
            <a:bodyPr/>
            <a:lstStyle/>
            <a:p/>
          </p:txBody>
        </p:sp>
        <p:sp>
          <p:nvSpPr>
            <p:cNvPr id="51" name="rc51"/>
            <p:cNvSpPr/>
            <p:nvPr/>
          </p:nvSpPr>
          <p:spPr>
            <a:xfrm>
              <a:off x="6409952" y="3096145"/>
              <a:ext cx="328736" cy="910539"/>
            </a:xfrm>
            <a:prstGeom prst="rect">
              <a:avLst/>
            </a:prstGeom>
            <a:solidFill>
              <a:srgbClr val="80BD41">
                <a:alpha val="100000"/>
              </a:srgbClr>
            </a:solidFill>
          </p:spPr>
          <p:txBody>
            <a:bodyPr/>
            <a:lstStyle/>
            <a:p/>
          </p:txBody>
        </p:sp>
        <p:sp>
          <p:nvSpPr>
            <p:cNvPr id="52" name="rc52"/>
            <p:cNvSpPr/>
            <p:nvPr/>
          </p:nvSpPr>
          <p:spPr>
            <a:xfrm>
              <a:off x="6409952" y="2921982"/>
              <a:ext cx="328736" cy="174163"/>
            </a:xfrm>
            <a:prstGeom prst="rect">
              <a:avLst/>
            </a:prstGeom>
            <a:solidFill>
              <a:srgbClr val="1CABE2">
                <a:alpha val="100000"/>
              </a:srgbClr>
            </a:solidFill>
          </p:spPr>
          <p:txBody>
            <a:bodyPr/>
            <a:lstStyle/>
            <a:p/>
          </p:txBody>
        </p:sp>
        <p:sp>
          <p:nvSpPr>
            <p:cNvPr id="53" name="rc53"/>
            <p:cNvSpPr/>
            <p:nvPr/>
          </p:nvSpPr>
          <p:spPr>
            <a:xfrm>
              <a:off x="6775215" y="3116006"/>
              <a:ext cx="328736" cy="890678"/>
            </a:xfrm>
            <a:prstGeom prst="rect">
              <a:avLst/>
            </a:prstGeom>
            <a:solidFill>
              <a:srgbClr val="80BD41">
                <a:alpha val="100000"/>
              </a:srgbClr>
            </a:solidFill>
          </p:spPr>
          <p:txBody>
            <a:bodyPr/>
            <a:lstStyle/>
            <a:p/>
          </p:txBody>
        </p:sp>
        <p:sp>
          <p:nvSpPr>
            <p:cNvPr id="54" name="rc54"/>
            <p:cNvSpPr/>
            <p:nvPr/>
          </p:nvSpPr>
          <p:spPr>
            <a:xfrm>
              <a:off x="6775215" y="2934204"/>
              <a:ext cx="328736" cy="181802"/>
            </a:xfrm>
            <a:prstGeom prst="rect">
              <a:avLst/>
            </a:prstGeom>
            <a:solidFill>
              <a:srgbClr val="1CABE2">
                <a:alpha val="100000"/>
              </a:srgbClr>
            </a:solidFill>
          </p:spPr>
          <p:txBody>
            <a:bodyPr/>
            <a:lstStyle/>
            <a:p/>
          </p:txBody>
        </p:sp>
        <p:sp>
          <p:nvSpPr>
            <p:cNvPr id="55" name="rc55"/>
            <p:cNvSpPr/>
            <p:nvPr/>
          </p:nvSpPr>
          <p:spPr>
            <a:xfrm>
              <a:off x="7140478" y="3149616"/>
              <a:ext cx="328736" cy="857068"/>
            </a:xfrm>
            <a:prstGeom prst="rect">
              <a:avLst/>
            </a:prstGeom>
            <a:solidFill>
              <a:srgbClr val="80BD41">
                <a:alpha val="100000"/>
              </a:srgbClr>
            </a:solidFill>
          </p:spPr>
          <p:txBody>
            <a:bodyPr/>
            <a:lstStyle/>
            <a:p/>
          </p:txBody>
        </p:sp>
        <p:sp>
          <p:nvSpPr>
            <p:cNvPr id="56" name="rc56"/>
            <p:cNvSpPr/>
            <p:nvPr/>
          </p:nvSpPr>
          <p:spPr>
            <a:xfrm>
              <a:off x="7140478" y="2935731"/>
              <a:ext cx="328736" cy="213885"/>
            </a:xfrm>
            <a:prstGeom prst="rect">
              <a:avLst/>
            </a:prstGeom>
            <a:solidFill>
              <a:srgbClr val="1CABE2">
                <a:alpha val="100000"/>
              </a:srgbClr>
            </a:solidFill>
          </p:spPr>
          <p:txBody>
            <a:bodyPr/>
            <a:lstStyle/>
            <a:p/>
          </p:txBody>
        </p:sp>
        <p:sp>
          <p:nvSpPr>
            <p:cNvPr id="57" name="rc57"/>
            <p:cNvSpPr/>
            <p:nvPr/>
          </p:nvSpPr>
          <p:spPr>
            <a:xfrm>
              <a:off x="7505741" y="3143505"/>
              <a:ext cx="328736" cy="863179"/>
            </a:xfrm>
            <a:prstGeom prst="rect">
              <a:avLst/>
            </a:prstGeom>
            <a:solidFill>
              <a:srgbClr val="80BD41">
                <a:alpha val="100000"/>
              </a:srgbClr>
            </a:solidFill>
          </p:spPr>
          <p:txBody>
            <a:bodyPr/>
            <a:lstStyle/>
            <a:p/>
          </p:txBody>
        </p:sp>
        <p:sp>
          <p:nvSpPr>
            <p:cNvPr id="58" name="rc58"/>
            <p:cNvSpPr/>
            <p:nvPr/>
          </p:nvSpPr>
          <p:spPr>
            <a:xfrm>
              <a:off x="7505741" y="2941842"/>
              <a:ext cx="328736" cy="201663"/>
            </a:xfrm>
            <a:prstGeom prst="rect">
              <a:avLst/>
            </a:prstGeom>
            <a:solidFill>
              <a:srgbClr val="1CABE2">
                <a:alpha val="100000"/>
              </a:srgbClr>
            </a:solidFill>
          </p:spPr>
          <p:txBody>
            <a:bodyPr/>
            <a:lstStyle/>
            <a:p/>
          </p:txBody>
        </p:sp>
        <p:sp>
          <p:nvSpPr>
            <p:cNvPr id="59" name="rc59"/>
            <p:cNvSpPr/>
            <p:nvPr/>
          </p:nvSpPr>
          <p:spPr>
            <a:xfrm>
              <a:off x="7871004" y="3134339"/>
              <a:ext cx="328736" cy="872345"/>
            </a:xfrm>
            <a:prstGeom prst="rect">
              <a:avLst/>
            </a:prstGeom>
            <a:solidFill>
              <a:srgbClr val="80BD41">
                <a:alpha val="100000"/>
              </a:srgbClr>
            </a:solidFill>
          </p:spPr>
          <p:txBody>
            <a:bodyPr/>
            <a:lstStyle/>
            <a:p/>
          </p:txBody>
        </p:sp>
        <p:sp>
          <p:nvSpPr>
            <p:cNvPr id="60" name="rc60"/>
            <p:cNvSpPr/>
            <p:nvPr/>
          </p:nvSpPr>
          <p:spPr>
            <a:xfrm>
              <a:off x="7871004" y="2929620"/>
              <a:ext cx="328736" cy="204718"/>
            </a:xfrm>
            <a:prstGeom prst="rect">
              <a:avLst/>
            </a:prstGeom>
            <a:solidFill>
              <a:srgbClr val="1CABE2">
                <a:alpha val="100000"/>
              </a:srgbClr>
            </a:solidFill>
          </p:spPr>
          <p:txBody>
            <a:bodyPr/>
            <a:lstStyle/>
            <a:p/>
          </p:txBody>
        </p:sp>
        <p:sp>
          <p:nvSpPr>
            <p:cNvPr id="61" name="pl61"/>
            <p:cNvSpPr/>
            <p:nvPr/>
          </p:nvSpPr>
          <p:spPr>
            <a:xfrm>
              <a:off x="1460642" y="1339079"/>
              <a:ext cx="6574730" cy="421200"/>
            </a:xfrm>
            <a:custGeom>
              <a:avLst/>
              <a:pathLst>
                <a:path w="6574730" h="421200">
                  <a:moveTo>
                    <a:pt x="0" y="140400"/>
                  </a:moveTo>
                  <a:lnTo>
                    <a:pt x="365262" y="84240"/>
                  </a:lnTo>
                  <a:lnTo>
                    <a:pt x="730525" y="0"/>
                  </a:lnTo>
                  <a:lnTo>
                    <a:pt x="1095788" y="84240"/>
                  </a:lnTo>
                  <a:lnTo>
                    <a:pt x="1461051" y="28080"/>
                  </a:lnTo>
                  <a:lnTo>
                    <a:pt x="1826313" y="0"/>
                  </a:lnTo>
                  <a:lnTo>
                    <a:pt x="2191576" y="28080"/>
                  </a:lnTo>
                  <a:lnTo>
                    <a:pt x="2556839" y="28080"/>
                  </a:lnTo>
                  <a:lnTo>
                    <a:pt x="2922102" y="112320"/>
                  </a:lnTo>
                  <a:lnTo>
                    <a:pt x="3287365" y="168480"/>
                  </a:lnTo>
                  <a:lnTo>
                    <a:pt x="3652627" y="168480"/>
                  </a:lnTo>
                  <a:lnTo>
                    <a:pt x="4017890" y="224640"/>
                  </a:lnTo>
                  <a:lnTo>
                    <a:pt x="4383153" y="252720"/>
                  </a:lnTo>
                  <a:lnTo>
                    <a:pt x="4748416" y="224640"/>
                  </a:lnTo>
                  <a:lnTo>
                    <a:pt x="5113679" y="308880"/>
                  </a:lnTo>
                  <a:lnTo>
                    <a:pt x="5478941" y="336960"/>
                  </a:lnTo>
                  <a:lnTo>
                    <a:pt x="5844204" y="421200"/>
                  </a:lnTo>
                  <a:lnTo>
                    <a:pt x="6209467" y="393120"/>
                  </a:lnTo>
                  <a:lnTo>
                    <a:pt x="6574730" y="393120"/>
                  </a:lnTo>
                </a:path>
              </a:pathLst>
            </a:custGeom>
            <a:ln w="27101" cap="flat">
              <a:solidFill>
                <a:srgbClr val="0058AB">
                  <a:alpha val="100000"/>
                </a:srgbClr>
              </a:solidFill>
              <a:prstDash val="solid"/>
              <a:round/>
            </a:ln>
          </p:spPr>
          <p:txBody>
            <a:bodyPr/>
            <a:lstStyle/>
            <a:p/>
          </p:txBody>
        </p:sp>
        <p:sp>
          <p:nvSpPr>
            <p:cNvPr id="62" name="tx62"/>
            <p:cNvSpPr/>
            <p:nvPr/>
          </p:nvSpPr>
          <p:spPr>
            <a:xfrm>
              <a:off x="286140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63" name="tx63"/>
            <p:cNvSpPr/>
            <p:nvPr/>
          </p:nvSpPr>
          <p:spPr>
            <a:xfrm>
              <a:off x="4687717"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64" name="tx64"/>
            <p:cNvSpPr/>
            <p:nvPr/>
          </p:nvSpPr>
          <p:spPr>
            <a:xfrm>
              <a:off x="614876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65" name="tx65"/>
            <p:cNvSpPr/>
            <p:nvPr/>
          </p:nvSpPr>
          <p:spPr>
            <a:xfrm>
              <a:off x="651403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66" name="tx66"/>
            <p:cNvSpPr/>
            <p:nvPr/>
          </p:nvSpPr>
          <p:spPr>
            <a:xfrm>
              <a:off x="6879294"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67" name="tx67"/>
            <p:cNvSpPr/>
            <p:nvPr/>
          </p:nvSpPr>
          <p:spPr>
            <a:xfrm>
              <a:off x="7244557"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68" name="tx68"/>
            <p:cNvSpPr/>
            <p:nvPr/>
          </p:nvSpPr>
          <p:spPr>
            <a:xfrm>
              <a:off x="760981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69" name="tx69"/>
            <p:cNvSpPr/>
            <p:nvPr/>
          </p:nvSpPr>
          <p:spPr>
            <a:xfrm>
              <a:off x="797508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0" name="tx70"/>
            <p:cNvSpPr/>
            <p:nvPr/>
          </p:nvSpPr>
          <p:spPr>
            <a:xfrm>
              <a:off x="2895567" y="2643975"/>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a:t>
              </a:r>
            </a:p>
          </p:txBody>
        </p:sp>
        <p:sp>
          <p:nvSpPr>
            <p:cNvPr id="71" name="tx71"/>
            <p:cNvSpPr/>
            <p:nvPr/>
          </p:nvSpPr>
          <p:spPr>
            <a:xfrm>
              <a:off x="4682704" y="2692101"/>
              <a:ext cx="130604"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a:t>
              </a:r>
            </a:p>
          </p:txBody>
        </p:sp>
        <p:sp>
          <p:nvSpPr>
            <p:cNvPr id="72" name="tx72"/>
            <p:cNvSpPr/>
            <p:nvPr/>
          </p:nvSpPr>
          <p:spPr>
            <a:xfrm>
              <a:off x="6143756" y="277039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a:t>
              </a:r>
            </a:p>
          </p:txBody>
        </p:sp>
        <p:sp>
          <p:nvSpPr>
            <p:cNvPr id="73" name="tx73"/>
            <p:cNvSpPr/>
            <p:nvPr/>
          </p:nvSpPr>
          <p:spPr>
            <a:xfrm>
              <a:off x="6509018" y="278720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a:t>
              </a:r>
            </a:p>
          </p:txBody>
        </p:sp>
        <p:sp>
          <p:nvSpPr>
            <p:cNvPr id="74" name="tx74"/>
            <p:cNvSpPr/>
            <p:nvPr/>
          </p:nvSpPr>
          <p:spPr>
            <a:xfrm>
              <a:off x="6913458" y="2799043"/>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a:t>
              </a:r>
            </a:p>
          </p:txBody>
        </p:sp>
        <p:sp>
          <p:nvSpPr>
            <p:cNvPr id="75" name="tx75"/>
            <p:cNvSpPr/>
            <p:nvPr/>
          </p:nvSpPr>
          <p:spPr>
            <a:xfrm>
              <a:off x="7278721" y="2802099"/>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a:t>
              </a:r>
            </a:p>
          </p:txBody>
        </p:sp>
        <p:sp>
          <p:nvSpPr>
            <p:cNvPr id="76" name="tx76"/>
            <p:cNvSpPr/>
            <p:nvPr/>
          </p:nvSpPr>
          <p:spPr>
            <a:xfrm>
              <a:off x="7643984" y="2808210"/>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a:t>
              </a:r>
            </a:p>
          </p:txBody>
        </p:sp>
        <p:sp>
          <p:nvSpPr>
            <p:cNvPr id="77" name="tx77"/>
            <p:cNvSpPr/>
            <p:nvPr/>
          </p:nvSpPr>
          <p:spPr>
            <a:xfrm>
              <a:off x="8009246" y="2795988"/>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a:t>
              </a:r>
            </a:p>
          </p:txBody>
        </p:sp>
        <p:sp>
          <p:nvSpPr>
            <p:cNvPr id="78" name="pl78"/>
            <p:cNvSpPr/>
            <p:nvPr/>
          </p:nvSpPr>
          <p:spPr>
            <a:xfrm>
              <a:off x="2921693"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79" name="pl79"/>
            <p:cNvSpPr/>
            <p:nvPr/>
          </p:nvSpPr>
          <p:spPr>
            <a:xfrm>
              <a:off x="4748007"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80" name="pl80"/>
            <p:cNvSpPr/>
            <p:nvPr/>
          </p:nvSpPr>
          <p:spPr>
            <a:xfrm>
              <a:off x="6209058" y="1198678"/>
              <a:ext cx="0" cy="365040"/>
            </a:xfrm>
            <a:custGeom>
              <a:avLst/>
              <a:pathLst>
                <a:path w="0" h="365040">
                  <a:moveTo>
                    <a:pt x="0" y="365040"/>
                  </a:moveTo>
                  <a:lnTo>
                    <a:pt x="0" y="0"/>
                  </a:lnTo>
                </a:path>
              </a:pathLst>
            </a:custGeom>
            <a:ln w="13550" cap="flat">
              <a:solidFill>
                <a:srgbClr val="0058AB">
                  <a:alpha val="100000"/>
                </a:srgbClr>
              </a:solidFill>
              <a:prstDash val="dot"/>
              <a:round/>
            </a:ln>
          </p:spPr>
          <p:txBody>
            <a:bodyPr/>
            <a:lstStyle/>
            <a:p/>
          </p:txBody>
        </p:sp>
        <p:sp>
          <p:nvSpPr>
            <p:cNvPr id="81" name="pl81"/>
            <p:cNvSpPr/>
            <p:nvPr/>
          </p:nvSpPr>
          <p:spPr>
            <a:xfrm>
              <a:off x="6574321" y="1198678"/>
              <a:ext cx="0" cy="449281"/>
            </a:xfrm>
            <a:custGeom>
              <a:avLst/>
              <a:pathLst>
                <a:path w="0" h="449281">
                  <a:moveTo>
                    <a:pt x="0" y="449281"/>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939583" y="1198678"/>
              <a:ext cx="0" cy="477361"/>
            </a:xfrm>
            <a:custGeom>
              <a:avLst/>
              <a:pathLst>
                <a:path w="0" h="477361">
                  <a:moveTo>
                    <a:pt x="0" y="477361"/>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7304846" y="1198678"/>
              <a:ext cx="0" cy="561601"/>
            </a:xfrm>
            <a:custGeom>
              <a:avLst/>
              <a:pathLst>
                <a:path w="0" h="561601">
                  <a:moveTo>
                    <a:pt x="0" y="56160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670109" y="1198678"/>
              <a:ext cx="0" cy="533521"/>
            </a:xfrm>
            <a:custGeom>
              <a:avLst/>
              <a:pathLst>
                <a:path w="0" h="533521">
                  <a:moveTo>
                    <a:pt x="0" y="53352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35372" y="1198678"/>
              <a:ext cx="0" cy="533521"/>
            </a:xfrm>
            <a:custGeom>
              <a:avLst/>
              <a:pathLst>
                <a:path w="0" h="533521">
                  <a:moveTo>
                    <a:pt x="0" y="533521"/>
                  </a:moveTo>
                  <a:lnTo>
                    <a:pt x="0" y="0"/>
                  </a:lnTo>
                </a:path>
              </a:pathLst>
            </a:custGeom>
            <a:ln w="13550" cap="flat">
              <a:solidFill>
                <a:srgbClr val="0058AB">
                  <a:alpha val="100000"/>
                </a:srgbClr>
              </a:solidFill>
              <a:prstDash val="dot"/>
              <a:round/>
            </a:ln>
          </p:spPr>
          <p:txBody>
            <a:bodyPr/>
            <a:lstStyle/>
            <a:p/>
          </p:txBody>
        </p:sp>
        <p:sp>
          <p:nvSpPr>
            <p:cNvPr id="86" name="tx86"/>
            <p:cNvSpPr/>
            <p:nvPr/>
          </p:nvSpPr>
          <p:spPr>
            <a:xfrm>
              <a:off x="2856390" y="339682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a:t>
              </a:r>
            </a:p>
          </p:txBody>
        </p:sp>
        <p:sp>
          <p:nvSpPr>
            <p:cNvPr id="87" name="tx87"/>
            <p:cNvSpPr/>
            <p:nvPr/>
          </p:nvSpPr>
          <p:spPr>
            <a:xfrm>
              <a:off x="2868134" y="278419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88" name="tx88"/>
            <p:cNvSpPr/>
            <p:nvPr/>
          </p:nvSpPr>
          <p:spPr>
            <a:xfrm>
              <a:off x="4682704" y="344609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a:t>
              </a:r>
            </a:p>
          </p:txBody>
        </p:sp>
        <p:sp>
          <p:nvSpPr>
            <p:cNvPr id="89" name="tx89"/>
            <p:cNvSpPr/>
            <p:nvPr/>
          </p:nvSpPr>
          <p:spPr>
            <a:xfrm>
              <a:off x="4694448" y="285676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90" name="tx90"/>
            <p:cNvSpPr/>
            <p:nvPr/>
          </p:nvSpPr>
          <p:spPr>
            <a:xfrm>
              <a:off x="6143756" y="349264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91" name="tx91"/>
            <p:cNvSpPr/>
            <p:nvPr/>
          </p:nvSpPr>
          <p:spPr>
            <a:xfrm>
              <a:off x="6155499" y="294307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92" name="tx92"/>
            <p:cNvSpPr/>
            <p:nvPr/>
          </p:nvSpPr>
          <p:spPr>
            <a:xfrm>
              <a:off x="6548195" y="3516367"/>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93" name="tx93"/>
            <p:cNvSpPr/>
            <p:nvPr/>
          </p:nvSpPr>
          <p:spPr>
            <a:xfrm>
              <a:off x="6509018" y="297516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94" name="tx94"/>
            <p:cNvSpPr/>
            <p:nvPr/>
          </p:nvSpPr>
          <p:spPr>
            <a:xfrm>
              <a:off x="6874281" y="352629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95" name="tx95"/>
            <p:cNvSpPr/>
            <p:nvPr/>
          </p:nvSpPr>
          <p:spPr>
            <a:xfrm>
              <a:off x="6874281" y="299120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96" name="tx96"/>
            <p:cNvSpPr/>
            <p:nvPr/>
          </p:nvSpPr>
          <p:spPr>
            <a:xfrm>
              <a:off x="7239544" y="354310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97" name="tx97"/>
            <p:cNvSpPr/>
            <p:nvPr/>
          </p:nvSpPr>
          <p:spPr>
            <a:xfrm>
              <a:off x="7239544" y="300877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98" name="tx98"/>
            <p:cNvSpPr/>
            <p:nvPr/>
          </p:nvSpPr>
          <p:spPr>
            <a:xfrm>
              <a:off x="7604807" y="354119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99" name="tx99"/>
            <p:cNvSpPr/>
            <p:nvPr/>
          </p:nvSpPr>
          <p:spPr>
            <a:xfrm>
              <a:off x="7604807" y="300758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00" name="tx100"/>
            <p:cNvSpPr/>
            <p:nvPr/>
          </p:nvSpPr>
          <p:spPr>
            <a:xfrm>
              <a:off x="7970069" y="353661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01" name="tx101"/>
            <p:cNvSpPr/>
            <p:nvPr/>
          </p:nvSpPr>
          <p:spPr>
            <a:xfrm>
              <a:off x="7970069" y="299688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02" name="tx102"/>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810775" y="3192468"/>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733081" y="24268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733081" y="16629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6" name="tx106"/>
            <p:cNvSpPr/>
            <p:nvPr/>
          </p:nvSpPr>
          <p:spPr>
            <a:xfrm>
              <a:off x="733081" y="8990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9" name="tx10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0" name="tx11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1" name="tx11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2" name="tx112"/>
            <p:cNvSpPr/>
            <p:nvPr/>
          </p:nvSpPr>
          <p:spPr>
            <a:xfrm rot="-5400000">
              <a:off x="93893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276524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459156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60526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641787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7" name="tx117"/>
            <p:cNvSpPr/>
            <p:nvPr/>
          </p:nvSpPr>
          <p:spPr>
            <a:xfrm rot="-5400000">
              <a:off x="67831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8" name="tx118"/>
            <p:cNvSpPr/>
            <p:nvPr/>
          </p:nvSpPr>
          <p:spPr>
            <a:xfrm rot="-5400000">
              <a:off x="714840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9" name="tx119"/>
            <p:cNvSpPr/>
            <p:nvPr/>
          </p:nvSpPr>
          <p:spPr>
            <a:xfrm rot="-5400000">
              <a:off x="7513629"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0" name="tx120"/>
            <p:cNvSpPr/>
            <p:nvPr/>
          </p:nvSpPr>
          <p:spPr>
            <a:xfrm rot="-5400000">
              <a:off x="78789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22" name="tx122"/>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3" name="pl123"/>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4" name="tx124"/>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25" name="rc125"/>
            <p:cNvSpPr/>
            <p:nvPr/>
          </p:nvSpPr>
          <p:spPr>
            <a:xfrm>
              <a:off x="4433341" y="4909475"/>
              <a:ext cx="201456" cy="201456"/>
            </a:xfrm>
            <a:prstGeom prst="rect">
              <a:avLst/>
            </a:prstGeom>
            <a:solidFill>
              <a:srgbClr val="1CABE2">
                <a:alpha val="100000"/>
              </a:srgbClr>
            </a:solidFill>
          </p:spPr>
          <p:txBody>
            <a:bodyPr/>
            <a:lstStyle/>
            <a:p/>
          </p:txBody>
        </p:sp>
        <p:sp>
          <p:nvSpPr>
            <p:cNvPr id="126" name="rc126"/>
            <p:cNvSpPr/>
            <p:nvPr/>
          </p:nvSpPr>
          <p:spPr>
            <a:xfrm>
              <a:off x="5638429" y="4909475"/>
              <a:ext cx="201456" cy="201456"/>
            </a:xfrm>
            <a:prstGeom prst="rect">
              <a:avLst/>
            </a:prstGeom>
            <a:solidFill>
              <a:srgbClr val="80BD41">
                <a:alpha val="100000"/>
              </a:srgbClr>
            </a:solidFill>
          </p:spPr>
          <p:txBody>
            <a:bodyPr/>
            <a:lstStyle/>
            <a:p/>
          </p:txBody>
        </p:sp>
        <p:sp>
          <p:nvSpPr>
            <p:cNvPr id="127" name="tx127"/>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28" name="tx128"/>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29" name="tx129"/>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30" name="tx130"/>
            <p:cNvSpPr/>
            <p:nvPr/>
          </p:nvSpPr>
          <p:spPr>
            <a:xfrm>
              <a:off x="951100" y="650218"/>
              <a:ext cx="178952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Montenegro, 2006-2024</a:t>
              </a:r>
            </a:p>
          </p:txBody>
        </p:sp>
        <p:sp>
          <p:nvSpPr>
            <p:cNvPr id="131" name="pl131"/>
            <p:cNvSpPr/>
            <p:nvPr/>
          </p:nvSpPr>
          <p:spPr>
            <a:xfrm>
              <a:off x="220816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403194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585572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767950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6" name="pl136"/>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7" name="pl137"/>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8" name="pl138"/>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3120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94383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676761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2" name="rc142"/>
            <p:cNvSpPr/>
            <p:nvPr/>
          </p:nvSpPr>
          <p:spPr>
            <a:xfrm>
              <a:off x="1296273" y="5774644"/>
              <a:ext cx="5717553" cy="162162"/>
            </a:xfrm>
            <a:prstGeom prst="rect">
              <a:avLst/>
            </a:prstGeom>
            <a:solidFill>
              <a:srgbClr val="80BD41">
                <a:alpha val="100000"/>
              </a:srgbClr>
            </a:solidFill>
          </p:spPr>
          <p:txBody>
            <a:bodyPr/>
            <a:lstStyle/>
            <a:p/>
          </p:txBody>
        </p:sp>
        <p:sp>
          <p:nvSpPr>
            <p:cNvPr id="143" name="rc143"/>
            <p:cNvSpPr/>
            <p:nvPr/>
          </p:nvSpPr>
          <p:spPr>
            <a:xfrm>
              <a:off x="7013827" y="5774644"/>
              <a:ext cx="857177" cy="162162"/>
            </a:xfrm>
            <a:prstGeom prst="rect">
              <a:avLst/>
            </a:prstGeom>
            <a:solidFill>
              <a:srgbClr val="1CABE2">
                <a:alpha val="100000"/>
              </a:srgbClr>
            </a:solidFill>
          </p:spPr>
          <p:txBody>
            <a:bodyPr/>
            <a:lstStyle/>
            <a:p/>
          </p:txBody>
        </p:sp>
        <p:sp>
          <p:nvSpPr>
            <p:cNvPr id="144" name="rc144"/>
            <p:cNvSpPr/>
            <p:nvPr/>
          </p:nvSpPr>
          <p:spPr>
            <a:xfrm>
              <a:off x="1296273" y="5571941"/>
              <a:ext cx="5152181" cy="162162"/>
            </a:xfrm>
            <a:prstGeom prst="rect">
              <a:avLst/>
            </a:prstGeom>
            <a:solidFill>
              <a:srgbClr val="80BD41">
                <a:alpha val="100000"/>
              </a:srgbClr>
            </a:solidFill>
          </p:spPr>
          <p:txBody>
            <a:bodyPr/>
            <a:lstStyle/>
            <a:p/>
          </p:txBody>
        </p:sp>
        <p:sp>
          <p:nvSpPr>
            <p:cNvPr id="145" name="rc145"/>
            <p:cNvSpPr/>
            <p:nvPr/>
          </p:nvSpPr>
          <p:spPr>
            <a:xfrm>
              <a:off x="6448454" y="5571941"/>
              <a:ext cx="1203695" cy="162162"/>
            </a:xfrm>
            <a:prstGeom prst="rect">
              <a:avLst/>
            </a:prstGeom>
            <a:solidFill>
              <a:srgbClr val="1CABE2">
                <a:alpha val="100000"/>
              </a:srgbClr>
            </a:solidFill>
          </p:spPr>
          <p:txBody>
            <a:bodyPr/>
            <a:lstStyle/>
            <a:p/>
          </p:txBody>
        </p:sp>
        <p:sp>
          <p:nvSpPr>
            <p:cNvPr id="146" name="rc146"/>
            <p:cNvSpPr/>
            <p:nvPr/>
          </p:nvSpPr>
          <p:spPr>
            <a:xfrm>
              <a:off x="1296273" y="5369238"/>
              <a:ext cx="5206894" cy="162162"/>
            </a:xfrm>
            <a:prstGeom prst="rect">
              <a:avLst/>
            </a:prstGeom>
            <a:solidFill>
              <a:srgbClr val="80BD41">
                <a:alpha val="100000"/>
              </a:srgbClr>
            </a:solidFill>
          </p:spPr>
          <p:txBody>
            <a:bodyPr/>
            <a:lstStyle/>
            <a:p/>
          </p:txBody>
        </p:sp>
        <p:sp>
          <p:nvSpPr>
            <p:cNvPr id="147" name="rc147"/>
            <p:cNvSpPr/>
            <p:nvPr/>
          </p:nvSpPr>
          <p:spPr>
            <a:xfrm>
              <a:off x="6503168" y="5369238"/>
              <a:ext cx="1221933" cy="162162"/>
            </a:xfrm>
            <a:prstGeom prst="rect">
              <a:avLst/>
            </a:prstGeom>
            <a:solidFill>
              <a:srgbClr val="1CABE2">
                <a:alpha val="100000"/>
              </a:srgbClr>
            </a:solidFill>
          </p:spPr>
          <p:txBody>
            <a:bodyPr/>
            <a:lstStyle/>
            <a:p/>
          </p:txBody>
        </p:sp>
        <p:sp>
          <p:nvSpPr>
            <p:cNvPr id="148" name="tx148"/>
            <p:cNvSpPr/>
            <p:nvPr/>
          </p:nvSpPr>
          <p:spPr>
            <a:xfrm>
              <a:off x="8119368" y="581400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7.2</a:t>
              </a:r>
            </a:p>
          </p:txBody>
        </p:sp>
        <p:sp>
          <p:nvSpPr>
            <p:cNvPr id="149" name="tx149"/>
            <p:cNvSpPr/>
            <p:nvPr/>
          </p:nvSpPr>
          <p:spPr>
            <a:xfrm>
              <a:off x="7937789" y="5612709"/>
              <a:ext cx="64309" cy="8169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a:t>
              </a:r>
            </a:p>
          </p:txBody>
        </p:sp>
        <p:sp>
          <p:nvSpPr>
            <p:cNvPr id="150" name="tx150"/>
            <p:cNvSpPr/>
            <p:nvPr/>
          </p:nvSpPr>
          <p:spPr>
            <a:xfrm>
              <a:off x="8014388" y="5410007"/>
              <a:ext cx="64309" cy="8169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a:t>
              </a:r>
            </a:p>
          </p:txBody>
        </p:sp>
        <p:sp>
          <p:nvSpPr>
            <p:cNvPr id="151" name="tx151"/>
            <p:cNvSpPr/>
            <p:nvPr/>
          </p:nvSpPr>
          <p:spPr>
            <a:xfrm>
              <a:off x="4079701" y="581523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52" name="tx152"/>
            <p:cNvSpPr/>
            <p:nvPr/>
          </p:nvSpPr>
          <p:spPr>
            <a:xfrm>
              <a:off x="7380617" y="581660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53" name="tx153"/>
            <p:cNvSpPr/>
            <p:nvPr/>
          </p:nvSpPr>
          <p:spPr>
            <a:xfrm>
              <a:off x="3797015" y="561390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54" name="tx154"/>
            <p:cNvSpPr/>
            <p:nvPr/>
          </p:nvSpPr>
          <p:spPr>
            <a:xfrm>
              <a:off x="6974953" y="561253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55" name="tx155"/>
            <p:cNvSpPr/>
            <p:nvPr/>
          </p:nvSpPr>
          <p:spPr>
            <a:xfrm>
              <a:off x="3824372" y="541120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56" name="tx156"/>
            <p:cNvSpPr/>
            <p:nvPr/>
          </p:nvSpPr>
          <p:spPr>
            <a:xfrm>
              <a:off x="7038786" y="540982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57" name="tx157"/>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8" name="tx158"/>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9" name="tx159"/>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0" name="tx160"/>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1" name="tx161"/>
            <p:cNvSpPr/>
            <p:nvPr/>
          </p:nvSpPr>
          <p:spPr>
            <a:xfrm>
              <a:off x="3081207" y="6039568"/>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62" name="tx162"/>
            <p:cNvSpPr/>
            <p:nvPr/>
          </p:nvSpPr>
          <p:spPr>
            <a:xfrm>
              <a:off x="4904988" y="6039977"/>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63" name="tx163"/>
            <p:cNvSpPr/>
            <p:nvPr/>
          </p:nvSpPr>
          <p:spPr>
            <a:xfrm>
              <a:off x="6728769"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64" name="tx164"/>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65" name="tx165"/>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6" name="tx166"/>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6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(81%) was lower than in 2019 (87%).
The number of children vaccinated with DTP3 decreased 9% compared to in 2019.
The number of surviving infants decreased approximately 2%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79"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05397" y="3641059"/>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6" name="pl6"/>
            <p:cNvSpPr/>
            <p:nvPr/>
          </p:nvSpPr>
          <p:spPr>
            <a:xfrm>
              <a:off x="1005397" y="2909807"/>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7" name="pl7"/>
            <p:cNvSpPr/>
            <p:nvPr/>
          </p:nvSpPr>
          <p:spPr>
            <a:xfrm>
              <a:off x="1005397" y="2178556"/>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8" name="pl8"/>
            <p:cNvSpPr/>
            <p:nvPr/>
          </p:nvSpPr>
          <p:spPr>
            <a:xfrm>
              <a:off x="1005397" y="1447304"/>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9" name="pl9"/>
            <p:cNvSpPr/>
            <p:nvPr/>
          </p:nvSpPr>
          <p:spPr>
            <a:xfrm>
              <a:off x="1005397" y="4006685"/>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0" name="pl10"/>
            <p:cNvSpPr/>
            <p:nvPr/>
          </p:nvSpPr>
          <p:spPr>
            <a:xfrm>
              <a:off x="1005397" y="3275433"/>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1" name="pl11"/>
            <p:cNvSpPr/>
            <p:nvPr/>
          </p:nvSpPr>
          <p:spPr>
            <a:xfrm>
              <a:off x="1005397" y="2544181"/>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2" name="pl12"/>
            <p:cNvSpPr/>
            <p:nvPr/>
          </p:nvSpPr>
          <p:spPr>
            <a:xfrm>
              <a:off x="1005397" y="1812930"/>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3" name="pl13"/>
            <p:cNvSpPr/>
            <p:nvPr/>
          </p:nvSpPr>
          <p:spPr>
            <a:xfrm>
              <a:off x="1005397" y="1081678"/>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4" name="pl14"/>
            <p:cNvSpPr/>
            <p:nvPr/>
          </p:nvSpPr>
          <p:spPr>
            <a:xfrm>
              <a:off x="114864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96190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7751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22576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5884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5106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31371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67636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3901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48103" y="3763324"/>
              <a:ext cx="326385" cy="243360"/>
            </a:xfrm>
            <a:prstGeom prst="rect">
              <a:avLst/>
            </a:prstGeom>
            <a:solidFill>
              <a:srgbClr val="B3B3B3">
                <a:alpha val="100000"/>
              </a:srgbClr>
            </a:solidFill>
          </p:spPr>
          <p:txBody>
            <a:bodyPr/>
            <a:lstStyle/>
            <a:p/>
          </p:txBody>
        </p:sp>
        <p:sp>
          <p:nvSpPr>
            <p:cNvPr id="24" name="rc24"/>
            <p:cNvSpPr/>
            <p:nvPr/>
          </p:nvSpPr>
          <p:spPr>
            <a:xfrm>
              <a:off x="1710754" y="3755427"/>
              <a:ext cx="326385" cy="251258"/>
            </a:xfrm>
            <a:prstGeom prst="rect">
              <a:avLst/>
            </a:prstGeom>
            <a:solidFill>
              <a:srgbClr val="B3B3B3">
                <a:alpha val="100000"/>
              </a:srgbClr>
            </a:solidFill>
          </p:spPr>
          <p:txBody>
            <a:bodyPr/>
            <a:lstStyle/>
            <a:p/>
          </p:txBody>
        </p:sp>
        <p:sp>
          <p:nvSpPr>
            <p:cNvPr id="25" name="rc25"/>
            <p:cNvSpPr/>
            <p:nvPr/>
          </p:nvSpPr>
          <p:spPr>
            <a:xfrm>
              <a:off x="2073405" y="3718279"/>
              <a:ext cx="326385" cy="288405"/>
            </a:xfrm>
            <a:prstGeom prst="rect">
              <a:avLst/>
            </a:prstGeom>
            <a:solidFill>
              <a:srgbClr val="B3B3B3">
                <a:alpha val="100000"/>
              </a:srgbClr>
            </a:solidFill>
          </p:spPr>
          <p:txBody>
            <a:bodyPr/>
            <a:lstStyle/>
            <a:p/>
          </p:txBody>
        </p:sp>
        <p:sp>
          <p:nvSpPr>
            <p:cNvPr id="26" name="rc26"/>
            <p:cNvSpPr/>
            <p:nvPr/>
          </p:nvSpPr>
          <p:spPr>
            <a:xfrm>
              <a:off x="2436056" y="3630236"/>
              <a:ext cx="326385" cy="376448"/>
            </a:xfrm>
            <a:prstGeom prst="rect">
              <a:avLst/>
            </a:prstGeom>
            <a:solidFill>
              <a:srgbClr val="B3B3B3">
                <a:alpha val="100000"/>
              </a:srgbClr>
            </a:solidFill>
          </p:spPr>
          <p:txBody>
            <a:bodyPr/>
            <a:lstStyle/>
            <a:p/>
          </p:txBody>
        </p:sp>
        <p:sp>
          <p:nvSpPr>
            <p:cNvPr id="27" name="rc27"/>
            <p:cNvSpPr/>
            <p:nvPr/>
          </p:nvSpPr>
          <p:spPr>
            <a:xfrm>
              <a:off x="2798707" y="3771807"/>
              <a:ext cx="326385" cy="234878"/>
            </a:xfrm>
            <a:prstGeom prst="rect">
              <a:avLst/>
            </a:prstGeom>
            <a:solidFill>
              <a:srgbClr val="B3B3B3">
                <a:alpha val="100000"/>
              </a:srgbClr>
            </a:solidFill>
          </p:spPr>
          <p:txBody>
            <a:bodyPr/>
            <a:lstStyle/>
            <a:p/>
          </p:txBody>
        </p:sp>
        <p:sp>
          <p:nvSpPr>
            <p:cNvPr id="28" name="rc28"/>
            <p:cNvSpPr/>
            <p:nvPr/>
          </p:nvSpPr>
          <p:spPr>
            <a:xfrm>
              <a:off x="3161358" y="3804567"/>
              <a:ext cx="326385" cy="202117"/>
            </a:xfrm>
            <a:prstGeom prst="rect">
              <a:avLst/>
            </a:prstGeom>
            <a:solidFill>
              <a:srgbClr val="B3B3B3">
                <a:alpha val="100000"/>
              </a:srgbClr>
            </a:solidFill>
          </p:spPr>
          <p:txBody>
            <a:bodyPr/>
            <a:lstStyle/>
            <a:p/>
          </p:txBody>
        </p:sp>
        <p:sp>
          <p:nvSpPr>
            <p:cNvPr id="29" name="rc29"/>
            <p:cNvSpPr/>
            <p:nvPr/>
          </p:nvSpPr>
          <p:spPr>
            <a:xfrm>
              <a:off x="3524009" y="3775609"/>
              <a:ext cx="326385" cy="231075"/>
            </a:xfrm>
            <a:prstGeom prst="rect">
              <a:avLst/>
            </a:prstGeom>
            <a:solidFill>
              <a:srgbClr val="B3B3B3">
                <a:alpha val="100000"/>
              </a:srgbClr>
            </a:solidFill>
          </p:spPr>
          <p:txBody>
            <a:bodyPr/>
            <a:lstStyle/>
            <a:p/>
          </p:txBody>
        </p:sp>
        <p:sp>
          <p:nvSpPr>
            <p:cNvPr id="30" name="rc30"/>
            <p:cNvSpPr/>
            <p:nvPr/>
          </p:nvSpPr>
          <p:spPr>
            <a:xfrm>
              <a:off x="3886660" y="3728809"/>
              <a:ext cx="326385" cy="277875"/>
            </a:xfrm>
            <a:prstGeom prst="rect">
              <a:avLst/>
            </a:prstGeom>
            <a:solidFill>
              <a:srgbClr val="B3B3B3">
                <a:alpha val="100000"/>
              </a:srgbClr>
            </a:solidFill>
          </p:spPr>
          <p:txBody>
            <a:bodyPr/>
            <a:lstStyle/>
            <a:p/>
          </p:txBody>
        </p:sp>
        <p:sp>
          <p:nvSpPr>
            <p:cNvPr id="31" name="rc31"/>
            <p:cNvSpPr/>
            <p:nvPr/>
          </p:nvSpPr>
          <p:spPr>
            <a:xfrm>
              <a:off x="4249311" y="3451811"/>
              <a:ext cx="326385" cy="554873"/>
            </a:xfrm>
            <a:prstGeom prst="rect">
              <a:avLst/>
            </a:prstGeom>
            <a:solidFill>
              <a:srgbClr val="B3B3B3">
                <a:alpha val="100000"/>
              </a:srgbClr>
            </a:solidFill>
          </p:spPr>
          <p:txBody>
            <a:bodyPr/>
            <a:lstStyle/>
            <a:p/>
          </p:txBody>
        </p:sp>
        <p:sp>
          <p:nvSpPr>
            <p:cNvPr id="32" name="rc32"/>
            <p:cNvSpPr/>
            <p:nvPr/>
          </p:nvSpPr>
          <p:spPr>
            <a:xfrm>
              <a:off x="4611962" y="3192363"/>
              <a:ext cx="326385" cy="814321"/>
            </a:xfrm>
            <a:prstGeom prst="rect">
              <a:avLst/>
            </a:prstGeom>
            <a:solidFill>
              <a:srgbClr val="B3B3B3">
                <a:alpha val="100000"/>
              </a:srgbClr>
            </a:solidFill>
          </p:spPr>
          <p:txBody>
            <a:bodyPr/>
            <a:lstStyle/>
            <a:p/>
          </p:txBody>
        </p:sp>
        <p:sp>
          <p:nvSpPr>
            <p:cNvPr id="33" name="rc33"/>
            <p:cNvSpPr/>
            <p:nvPr/>
          </p:nvSpPr>
          <p:spPr>
            <a:xfrm>
              <a:off x="4974614" y="2808310"/>
              <a:ext cx="326385" cy="1198375"/>
            </a:xfrm>
            <a:prstGeom prst="rect">
              <a:avLst/>
            </a:prstGeom>
            <a:solidFill>
              <a:srgbClr val="B3B3B3">
                <a:alpha val="100000"/>
              </a:srgbClr>
            </a:solidFill>
          </p:spPr>
          <p:txBody>
            <a:bodyPr/>
            <a:lstStyle/>
            <a:p/>
          </p:txBody>
        </p:sp>
        <p:sp>
          <p:nvSpPr>
            <p:cNvPr id="34" name="rc34"/>
            <p:cNvSpPr/>
            <p:nvPr/>
          </p:nvSpPr>
          <p:spPr>
            <a:xfrm>
              <a:off x="5337265" y="3083845"/>
              <a:ext cx="326385" cy="922839"/>
            </a:xfrm>
            <a:prstGeom prst="rect">
              <a:avLst/>
            </a:prstGeom>
            <a:solidFill>
              <a:srgbClr val="B3B3B3">
                <a:alpha val="100000"/>
              </a:srgbClr>
            </a:solidFill>
          </p:spPr>
          <p:txBody>
            <a:bodyPr/>
            <a:lstStyle/>
            <a:p/>
          </p:txBody>
        </p:sp>
        <p:sp>
          <p:nvSpPr>
            <p:cNvPr id="35" name="rc35"/>
            <p:cNvSpPr/>
            <p:nvPr/>
          </p:nvSpPr>
          <p:spPr>
            <a:xfrm>
              <a:off x="5699916" y="2776134"/>
              <a:ext cx="326385" cy="1230550"/>
            </a:xfrm>
            <a:prstGeom prst="rect">
              <a:avLst/>
            </a:prstGeom>
            <a:solidFill>
              <a:srgbClr val="B3B3B3">
                <a:alpha val="100000"/>
              </a:srgbClr>
            </a:solidFill>
          </p:spPr>
          <p:txBody>
            <a:bodyPr/>
            <a:lstStyle/>
            <a:p/>
          </p:txBody>
        </p:sp>
        <p:sp>
          <p:nvSpPr>
            <p:cNvPr id="36" name="rc36"/>
            <p:cNvSpPr/>
            <p:nvPr/>
          </p:nvSpPr>
          <p:spPr>
            <a:xfrm>
              <a:off x="6062567" y="2678732"/>
              <a:ext cx="326385" cy="1327953"/>
            </a:xfrm>
            <a:prstGeom prst="rect">
              <a:avLst/>
            </a:prstGeom>
            <a:solidFill>
              <a:srgbClr val="B3B3B3">
                <a:alpha val="100000"/>
              </a:srgbClr>
            </a:solidFill>
          </p:spPr>
          <p:txBody>
            <a:bodyPr/>
            <a:lstStyle/>
            <a:p/>
          </p:txBody>
        </p:sp>
        <p:sp>
          <p:nvSpPr>
            <p:cNvPr id="37" name="rc37"/>
            <p:cNvSpPr/>
            <p:nvPr/>
          </p:nvSpPr>
          <p:spPr>
            <a:xfrm>
              <a:off x="6425218" y="2428936"/>
              <a:ext cx="326385" cy="1577748"/>
            </a:xfrm>
            <a:prstGeom prst="rect">
              <a:avLst/>
            </a:prstGeom>
            <a:solidFill>
              <a:srgbClr val="B3B3B3">
                <a:alpha val="100000"/>
              </a:srgbClr>
            </a:solidFill>
          </p:spPr>
          <p:txBody>
            <a:bodyPr/>
            <a:lstStyle/>
            <a:p/>
          </p:txBody>
        </p:sp>
        <p:sp>
          <p:nvSpPr>
            <p:cNvPr id="38" name="rc38"/>
            <p:cNvSpPr/>
            <p:nvPr/>
          </p:nvSpPr>
          <p:spPr>
            <a:xfrm>
              <a:off x="6787869" y="2321881"/>
              <a:ext cx="326385" cy="1684803"/>
            </a:xfrm>
            <a:prstGeom prst="rect">
              <a:avLst/>
            </a:prstGeom>
            <a:solidFill>
              <a:srgbClr val="B3B3B3">
                <a:alpha val="100000"/>
              </a:srgbClr>
            </a:solidFill>
          </p:spPr>
          <p:txBody>
            <a:bodyPr/>
            <a:lstStyle/>
            <a:p/>
          </p:txBody>
        </p:sp>
        <p:sp>
          <p:nvSpPr>
            <p:cNvPr id="39" name="rc39"/>
            <p:cNvSpPr/>
            <p:nvPr/>
          </p:nvSpPr>
          <p:spPr>
            <a:xfrm>
              <a:off x="7150520" y="2632809"/>
              <a:ext cx="326385" cy="1373875"/>
            </a:xfrm>
            <a:prstGeom prst="rect">
              <a:avLst/>
            </a:prstGeom>
            <a:solidFill>
              <a:srgbClr val="B3B3B3">
                <a:alpha val="100000"/>
              </a:srgbClr>
            </a:solidFill>
          </p:spPr>
          <p:txBody>
            <a:bodyPr/>
            <a:lstStyle/>
            <a:p/>
          </p:txBody>
        </p:sp>
        <p:sp>
          <p:nvSpPr>
            <p:cNvPr id="40" name="rc40"/>
            <p:cNvSpPr/>
            <p:nvPr/>
          </p:nvSpPr>
          <p:spPr>
            <a:xfrm>
              <a:off x="7513171" y="2457016"/>
              <a:ext cx="326385" cy="1549668"/>
            </a:xfrm>
            <a:prstGeom prst="rect">
              <a:avLst/>
            </a:prstGeom>
            <a:solidFill>
              <a:srgbClr val="B3B3B3">
                <a:alpha val="100000"/>
              </a:srgbClr>
            </a:solidFill>
          </p:spPr>
          <p:txBody>
            <a:bodyPr/>
            <a:lstStyle/>
            <a:p/>
          </p:txBody>
        </p:sp>
        <p:sp>
          <p:nvSpPr>
            <p:cNvPr id="41" name="rc41"/>
            <p:cNvSpPr/>
            <p:nvPr/>
          </p:nvSpPr>
          <p:spPr>
            <a:xfrm>
              <a:off x="7875822" y="2419576"/>
              <a:ext cx="326385" cy="1587108"/>
            </a:xfrm>
            <a:prstGeom prst="rect">
              <a:avLst/>
            </a:prstGeom>
            <a:solidFill>
              <a:srgbClr val="B3B3B3">
                <a:alpha val="100000"/>
              </a:srgbClr>
            </a:solidFill>
          </p:spPr>
          <p:txBody>
            <a:bodyPr/>
            <a:lstStyle/>
            <a:p/>
          </p:txBody>
        </p:sp>
        <p:sp>
          <p:nvSpPr>
            <p:cNvPr id="42" name="pl42"/>
            <p:cNvSpPr/>
            <p:nvPr/>
          </p:nvSpPr>
          <p:spPr>
            <a:xfrm>
              <a:off x="1511296" y="1451399"/>
              <a:ext cx="6527719" cy="2049844"/>
            </a:xfrm>
            <a:custGeom>
              <a:avLst/>
              <a:pathLst>
                <a:path w="6527719" h="2049844">
                  <a:moveTo>
                    <a:pt x="0" y="28080"/>
                  </a:moveTo>
                  <a:lnTo>
                    <a:pt x="362651" y="28080"/>
                  </a:lnTo>
                  <a:lnTo>
                    <a:pt x="725302" y="56160"/>
                  </a:lnTo>
                  <a:lnTo>
                    <a:pt x="1087953" y="140400"/>
                  </a:lnTo>
                  <a:lnTo>
                    <a:pt x="1450604" y="28080"/>
                  </a:lnTo>
                  <a:lnTo>
                    <a:pt x="1813255" y="0"/>
                  </a:lnTo>
                  <a:lnTo>
                    <a:pt x="2175906" y="28080"/>
                  </a:lnTo>
                  <a:lnTo>
                    <a:pt x="2538557" y="84240"/>
                  </a:lnTo>
                  <a:lnTo>
                    <a:pt x="2901208" y="421200"/>
                  </a:lnTo>
                  <a:lnTo>
                    <a:pt x="3263859" y="758161"/>
                  </a:lnTo>
                  <a:lnTo>
                    <a:pt x="3626510" y="1235522"/>
                  </a:lnTo>
                  <a:lnTo>
                    <a:pt x="3989161" y="926642"/>
                  </a:lnTo>
                  <a:lnTo>
                    <a:pt x="4351812" y="1375923"/>
                  </a:lnTo>
                  <a:lnTo>
                    <a:pt x="4714464" y="1516323"/>
                  </a:lnTo>
                  <a:lnTo>
                    <a:pt x="5077115" y="1881364"/>
                  </a:lnTo>
                  <a:lnTo>
                    <a:pt x="5439766" y="2049844"/>
                  </a:lnTo>
                  <a:lnTo>
                    <a:pt x="5802417" y="1628643"/>
                  </a:lnTo>
                  <a:lnTo>
                    <a:pt x="6165068" y="1881364"/>
                  </a:lnTo>
                  <a:lnTo>
                    <a:pt x="6527719" y="1909444"/>
                  </a:lnTo>
                </a:path>
              </a:pathLst>
            </a:custGeom>
            <a:ln w="27101" cap="flat">
              <a:solidFill>
                <a:srgbClr val="0058AB">
                  <a:alpha val="100000"/>
                </a:srgbClr>
              </a:solidFill>
              <a:prstDash val="solid"/>
              <a:round/>
            </a:ln>
          </p:spPr>
          <p:txBody>
            <a:bodyPr/>
            <a:lstStyle/>
            <a:p/>
          </p:txBody>
        </p:sp>
        <p:sp>
          <p:nvSpPr>
            <p:cNvPr id="43" name="pl43"/>
            <p:cNvSpPr/>
            <p:nvPr/>
          </p:nvSpPr>
          <p:spPr>
            <a:xfrm>
              <a:off x="1873947" y="1282919"/>
              <a:ext cx="6165068" cy="814321"/>
            </a:xfrm>
            <a:custGeom>
              <a:avLst/>
              <a:pathLst>
                <a:path w="6165068" h="814321">
                  <a:moveTo>
                    <a:pt x="0" y="56160"/>
                  </a:moveTo>
                  <a:lnTo>
                    <a:pt x="362651" y="28080"/>
                  </a:lnTo>
                  <a:lnTo>
                    <a:pt x="725302" y="28080"/>
                  </a:lnTo>
                  <a:lnTo>
                    <a:pt x="1087953" y="0"/>
                  </a:lnTo>
                  <a:lnTo>
                    <a:pt x="1450604" y="0"/>
                  </a:lnTo>
                  <a:lnTo>
                    <a:pt x="1813255" y="0"/>
                  </a:lnTo>
                  <a:lnTo>
                    <a:pt x="2175906" y="0"/>
                  </a:lnTo>
                  <a:lnTo>
                    <a:pt x="2538557" y="56160"/>
                  </a:lnTo>
                  <a:lnTo>
                    <a:pt x="2901208" y="84240"/>
                  </a:lnTo>
                  <a:lnTo>
                    <a:pt x="3263859" y="308880"/>
                  </a:lnTo>
                  <a:lnTo>
                    <a:pt x="3626510" y="393120"/>
                  </a:lnTo>
                  <a:lnTo>
                    <a:pt x="3989161" y="308880"/>
                  </a:lnTo>
                  <a:lnTo>
                    <a:pt x="4351812" y="505441"/>
                  </a:lnTo>
                  <a:lnTo>
                    <a:pt x="4714464" y="589681"/>
                  </a:lnTo>
                  <a:lnTo>
                    <a:pt x="5077115" y="505441"/>
                  </a:lnTo>
                  <a:lnTo>
                    <a:pt x="5439766" y="758161"/>
                  </a:lnTo>
                  <a:lnTo>
                    <a:pt x="5802417" y="786241"/>
                  </a:lnTo>
                  <a:lnTo>
                    <a:pt x="6165068" y="814321"/>
                  </a:lnTo>
                </a:path>
              </a:pathLst>
            </a:custGeom>
            <a:ln w="27101" cap="flat">
              <a:solidFill>
                <a:srgbClr val="333333">
                  <a:alpha val="100000"/>
                </a:srgbClr>
              </a:solidFill>
              <a:prstDash val="solid"/>
              <a:round/>
            </a:ln>
          </p:spPr>
          <p:txBody>
            <a:bodyPr/>
            <a:lstStyle/>
            <a:p/>
          </p:txBody>
        </p:sp>
        <p:sp>
          <p:nvSpPr>
            <p:cNvPr id="44" name="tx44"/>
            <p:cNvSpPr/>
            <p:nvPr/>
          </p:nvSpPr>
          <p:spPr>
            <a:xfrm>
              <a:off x="6155422" y="27846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37</a:t>
              </a:r>
            </a:p>
          </p:txBody>
        </p:sp>
        <p:sp>
          <p:nvSpPr>
            <p:cNvPr id="45" name="tx45"/>
            <p:cNvSpPr/>
            <p:nvPr/>
          </p:nvSpPr>
          <p:spPr>
            <a:xfrm>
              <a:off x="6518073" y="315133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24</a:t>
              </a:r>
            </a:p>
          </p:txBody>
        </p:sp>
        <p:sp>
          <p:nvSpPr>
            <p:cNvPr id="46" name="tx46"/>
            <p:cNvSpPr/>
            <p:nvPr/>
          </p:nvSpPr>
          <p:spPr>
            <a:xfrm>
              <a:off x="6880724" y="33182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18</a:t>
              </a:r>
            </a:p>
          </p:txBody>
        </p:sp>
        <p:sp>
          <p:nvSpPr>
            <p:cNvPr id="47" name="tx47"/>
            <p:cNvSpPr/>
            <p:nvPr/>
          </p:nvSpPr>
          <p:spPr>
            <a:xfrm>
              <a:off x="7243375" y="289700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33</a:t>
              </a:r>
            </a:p>
          </p:txBody>
        </p:sp>
        <p:sp>
          <p:nvSpPr>
            <p:cNvPr id="48" name="tx48"/>
            <p:cNvSpPr/>
            <p:nvPr/>
          </p:nvSpPr>
          <p:spPr>
            <a:xfrm>
              <a:off x="7606026" y="315133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24</a:t>
              </a:r>
            </a:p>
          </p:txBody>
        </p:sp>
        <p:sp>
          <p:nvSpPr>
            <p:cNvPr id="49" name="tx49"/>
            <p:cNvSpPr/>
            <p:nvPr/>
          </p:nvSpPr>
          <p:spPr>
            <a:xfrm>
              <a:off x="7968677" y="31778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23</a:t>
              </a:r>
            </a:p>
          </p:txBody>
        </p:sp>
        <p:sp>
          <p:nvSpPr>
            <p:cNvPr id="50" name="tx50"/>
            <p:cNvSpPr/>
            <p:nvPr/>
          </p:nvSpPr>
          <p:spPr>
            <a:xfrm>
              <a:off x="6155422" y="18498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79</a:t>
              </a:r>
            </a:p>
          </p:txBody>
        </p:sp>
        <p:sp>
          <p:nvSpPr>
            <p:cNvPr id="51" name="tx51"/>
            <p:cNvSpPr/>
            <p:nvPr/>
          </p:nvSpPr>
          <p:spPr>
            <a:xfrm>
              <a:off x="6518073" y="19340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76</a:t>
              </a:r>
            </a:p>
          </p:txBody>
        </p:sp>
        <p:sp>
          <p:nvSpPr>
            <p:cNvPr id="52" name="tx52"/>
            <p:cNvSpPr/>
            <p:nvPr/>
          </p:nvSpPr>
          <p:spPr>
            <a:xfrm>
              <a:off x="6880724" y="18498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79</a:t>
              </a:r>
            </a:p>
          </p:txBody>
        </p:sp>
        <p:sp>
          <p:nvSpPr>
            <p:cNvPr id="53" name="tx53"/>
            <p:cNvSpPr/>
            <p:nvPr/>
          </p:nvSpPr>
          <p:spPr>
            <a:xfrm>
              <a:off x="7243375" y="21025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70</a:t>
              </a:r>
            </a:p>
          </p:txBody>
        </p:sp>
        <p:sp>
          <p:nvSpPr>
            <p:cNvPr id="54" name="tx54"/>
            <p:cNvSpPr/>
            <p:nvPr/>
          </p:nvSpPr>
          <p:spPr>
            <a:xfrm>
              <a:off x="7606026" y="21306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69</a:t>
              </a:r>
            </a:p>
          </p:txBody>
        </p:sp>
        <p:sp>
          <p:nvSpPr>
            <p:cNvPr id="55" name="tx55"/>
            <p:cNvSpPr/>
            <p:nvPr/>
          </p:nvSpPr>
          <p:spPr>
            <a:xfrm>
              <a:off x="7968677" y="215869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68</a:t>
              </a:r>
            </a:p>
          </p:txBody>
        </p:sp>
        <p:sp>
          <p:nvSpPr>
            <p:cNvPr id="56" name="tx56"/>
            <p:cNvSpPr/>
            <p:nvPr/>
          </p:nvSpPr>
          <p:spPr>
            <a:xfrm>
              <a:off x="4699807" y="355908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57" name="tx57"/>
            <p:cNvSpPr/>
            <p:nvPr/>
          </p:nvSpPr>
          <p:spPr>
            <a:xfrm>
              <a:off x="6150411" y="3302586"/>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58" name="tx58"/>
            <p:cNvSpPr/>
            <p:nvPr/>
          </p:nvSpPr>
          <p:spPr>
            <a:xfrm>
              <a:off x="6513062" y="3177688"/>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59" name="tx59"/>
            <p:cNvSpPr/>
            <p:nvPr/>
          </p:nvSpPr>
          <p:spPr>
            <a:xfrm>
              <a:off x="6875713" y="312384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60" name="tx60"/>
            <p:cNvSpPr/>
            <p:nvPr/>
          </p:nvSpPr>
          <p:spPr>
            <a:xfrm>
              <a:off x="7238364" y="3280948"/>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61" name="tx61"/>
            <p:cNvSpPr/>
            <p:nvPr/>
          </p:nvSpPr>
          <p:spPr>
            <a:xfrm>
              <a:off x="7601015" y="319135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62" name="tx62"/>
            <p:cNvSpPr/>
            <p:nvPr/>
          </p:nvSpPr>
          <p:spPr>
            <a:xfrm>
              <a:off x="7963666" y="3173008"/>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63" name="tx63"/>
            <p:cNvSpPr/>
            <p:nvPr/>
          </p:nvSpPr>
          <p:spPr>
            <a:xfrm>
              <a:off x="655386" y="395457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64" name="tx64"/>
            <p:cNvSpPr/>
            <p:nvPr/>
          </p:nvSpPr>
          <p:spPr>
            <a:xfrm>
              <a:off x="655386" y="3223318"/>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65" name="tx65"/>
            <p:cNvSpPr/>
            <p:nvPr/>
          </p:nvSpPr>
          <p:spPr>
            <a:xfrm>
              <a:off x="655386" y="2492067"/>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66" name="tx66"/>
            <p:cNvSpPr/>
            <p:nvPr/>
          </p:nvSpPr>
          <p:spPr>
            <a:xfrm>
              <a:off x="655386" y="1761224"/>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67" name="tx67"/>
            <p:cNvSpPr/>
            <p:nvPr/>
          </p:nvSpPr>
          <p:spPr>
            <a:xfrm>
              <a:off x="577692" y="1029563"/>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68" name="tx6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9" name="tx6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70" name="tx7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71" name="tx7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72" name="tx7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73" name="tx73"/>
            <p:cNvSpPr/>
            <p:nvPr/>
          </p:nvSpPr>
          <p:spPr>
            <a:xfrm rot="-5400000">
              <a:off x="99219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74" name="tx74"/>
            <p:cNvSpPr/>
            <p:nvPr/>
          </p:nvSpPr>
          <p:spPr>
            <a:xfrm rot="-5400000">
              <a:off x="280545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5" name="tx75"/>
            <p:cNvSpPr/>
            <p:nvPr/>
          </p:nvSpPr>
          <p:spPr>
            <a:xfrm rot="-5400000">
              <a:off x="461870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6" name="tx76"/>
            <p:cNvSpPr/>
            <p:nvPr/>
          </p:nvSpPr>
          <p:spPr>
            <a:xfrm rot="-5400000">
              <a:off x="606931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7" name="tx77"/>
            <p:cNvSpPr/>
            <p:nvPr/>
          </p:nvSpPr>
          <p:spPr>
            <a:xfrm rot="-5400000">
              <a:off x="64319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8" name="tx78"/>
            <p:cNvSpPr/>
            <p:nvPr/>
          </p:nvSpPr>
          <p:spPr>
            <a:xfrm rot="-5400000">
              <a:off x="679461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9" name="tx79"/>
            <p:cNvSpPr/>
            <p:nvPr/>
          </p:nvSpPr>
          <p:spPr>
            <a:xfrm rot="-5400000">
              <a:off x="715726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80" name="tx80"/>
            <p:cNvSpPr/>
            <p:nvPr/>
          </p:nvSpPr>
          <p:spPr>
            <a:xfrm rot="-5400000">
              <a:off x="751988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81" name="tx81"/>
            <p:cNvSpPr/>
            <p:nvPr/>
          </p:nvSpPr>
          <p:spPr>
            <a:xfrm rot="-5400000">
              <a:off x="788256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82" name="tx82"/>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83" name="tx83"/>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84" name="pl84"/>
            <p:cNvSpPr/>
            <p:nvPr/>
          </p:nvSpPr>
          <p:spPr>
            <a:xfrm>
              <a:off x="3498667"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85" name="pl85"/>
            <p:cNvSpPr/>
            <p:nvPr/>
          </p:nvSpPr>
          <p:spPr>
            <a:xfrm>
              <a:off x="4245432"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86" name="tx86"/>
            <p:cNvSpPr/>
            <p:nvPr/>
          </p:nvSpPr>
          <p:spPr>
            <a:xfrm>
              <a:off x="3765766"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87" name="tx87"/>
            <p:cNvSpPr/>
            <p:nvPr/>
          </p:nvSpPr>
          <p:spPr>
            <a:xfrm>
              <a:off x="4512532"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8" name="rc88"/>
            <p:cNvSpPr/>
            <p:nvPr/>
          </p:nvSpPr>
          <p:spPr>
            <a:xfrm>
              <a:off x="5188019" y="4909475"/>
              <a:ext cx="201456" cy="201456"/>
            </a:xfrm>
            <a:prstGeom prst="rect">
              <a:avLst/>
            </a:prstGeom>
            <a:solidFill>
              <a:srgbClr val="B3B3B3">
                <a:alpha val="100000"/>
              </a:srgbClr>
            </a:solidFill>
          </p:spPr>
          <p:txBody>
            <a:bodyPr/>
            <a:lstStyle/>
            <a:p/>
          </p:txBody>
        </p:sp>
        <p:sp>
          <p:nvSpPr>
            <p:cNvPr id="89" name="tx89"/>
            <p:cNvSpPr/>
            <p:nvPr/>
          </p:nvSpPr>
          <p:spPr>
            <a:xfrm>
              <a:off x="5468064"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90" name="tx90"/>
            <p:cNvSpPr/>
            <p:nvPr/>
          </p:nvSpPr>
          <p:spPr>
            <a:xfrm>
              <a:off x="1005397"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91" name="tx91"/>
            <p:cNvSpPr/>
            <p:nvPr/>
          </p:nvSpPr>
          <p:spPr>
            <a:xfrm>
              <a:off x="1005397" y="650218"/>
              <a:ext cx="178952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Montenegro, 2006-2024</a:t>
              </a:r>
            </a:p>
          </p:txBody>
        </p:sp>
        <p:sp>
          <p:nvSpPr>
            <p:cNvPr id="92" name="pl92"/>
            <p:cNvSpPr/>
            <p:nvPr/>
          </p:nvSpPr>
          <p:spPr>
            <a:xfrm>
              <a:off x="1005397" y="5653023"/>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93" name="pl93"/>
            <p:cNvSpPr/>
            <p:nvPr/>
          </p:nvSpPr>
          <p:spPr>
            <a:xfrm>
              <a:off x="261129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94" name="pl94"/>
            <p:cNvSpPr/>
            <p:nvPr/>
          </p:nvSpPr>
          <p:spPr>
            <a:xfrm>
              <a:off x="513769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95" name="pl95"/>
            <p:cNvSpPr/>
            <p:nvPr/>
          </p:nvSpPr>
          <p:spPr>
            <a:xfrm>
              <a:off x="766408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96" name="pl96"/>
            <p:cNvSpPr/>
            <p:nvPr/>
          </p:nvSpPr>
          <p:spPr>
            <a:xfrm>
              <a:off x="1005397" y="5907196"/>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97" name="pl97"/>
            <p:cNvSpPr/>
            <p:nvPr/>
          </p:nvSpPr>
          <p:spPr>
            <a:xfrm>
              <a:off x="1005397" y="5398850"/>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98" name="pl98"/>
            <p:cNvSpPr/>
            <p:nvPr/>
          </p:nvSpPr>
          <p:spPr>
            <a:xfrm>
              <a:off x="134810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387449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640089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01" name="rc101"/>
            <p:cNvSpPr/>
            <p:nvPr/>
          </p:nvSpPr>
          <p:spPr>
            <a:xfrm>
              <a:off x="1348103" y="5866528"/>
              <a:ext cx="5734913" cy="81335"/>
            </a:xfrm>
            <a:prstGeom prst="rect">
              <a:avLst/>
            </a:prstGeom>
            <a:solidFill>
              <a:srgbClr val="E2231A">
                <a:alpha val="100000"/>
              </a:srgbClr>
            </a:solidFill>
          </p:spPr>
          <p:txBody>
            <a:bodyPr/>
            <a:lstStyle/>
            <a:p/>
          </p:txBody>
        </p:sp>
        <p:sp>
          <p:nvSpPr>
            <p:cNvPr id="102" name="rc102"/>
            <p:cNvSpPr/>
            <p:nvPr/>
          </p:nvSpPr>
          <p:spPr>
            <a:xfrm>
              <a:off x="1348103" y="5358182"/>
              <a:ext cx="6854105" cy="81335"/>
            </a:xfrm>
            <a:prstGeom prst="rect">
              <a:avLst/>
            </a:prstGeom>
            <a:solidFill>
              <a:srgbClr val="E2231A">
                <a:alpha val="100000"/>
              </a:srgbClr>
            </a:solidFill>
          </p:spPr>
          <p:txBody>
            <a:bodyPr/>
            <a:lstStyle/>
            <a:p/>
          </p:txBody>
        </p:sp>
        <p:sp>
          <p:nvSpPr>
            <p:cNvPr id="103" name="tx103"/>
            <p:cNvSpPr/>
            <p:nvPr/>
          </p:nvSpPr>
          <p:spPr>
            <a:xfrm>
              <a:off x="4135187" y="5864398"/>
              <a:ext cx="160744"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4.5</a:t>
              </a:r>
            </a:p>
          </p:txBody>
        </p:sp>
        <p:sp>
          <p:nvSpPr>
            <p:cNvPr id="104" name="tx104"/>
            <p:cNvSpPr/>
            <p:nvPr/>
          </p:nvSpPr>
          <p:spPr>
            <a:xfrm>
              <a:off x="4694783" y="5356052"/>
              <a:ext cx="160744"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5.4</a:t>
              </a:r>
            </a:p>
          </p:txBody>
        </p:sp>
        <p:sp>
          <p:nvSpPr>
            <p:cNvPr id="105" name="tx105"/>
            <p:cNvSpPr/>
            <p:nvPr/>
          </p:nvSpPr>
          <p:spPr>
            <a:xfrm>
              <a:off x="631989" y="58550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a:off x="631989" y="534673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a:off x="1262666"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8" name="tx108"/>
            <p:cNvSpPr/>
            <p:nvPr/>
          </p:nvSpPr>
          <p:spPr>
            <a:xfrm>
              <a:off x="3789060" y="603956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09" name="tx109"/>
            <p:cNvSpPr/>
            <p:nvPr/>
          </p:nvSpPr>
          <p:spPr>
            <a:xfrm>
              <a:off x="6315453" y="6039977"/>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10" name="tx110"/>
            <p:cNvSpPr/>
            <p:nvPr/>
          </p:nvSpPr>
          <p:spPr>
            <a:xfrm>
              <a:off x="3524881"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1" name="tx111"/>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2" name="tx112"/>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1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23%. This is lower than in 2019, where coverage was 37%.
5,000 children missed their routine first dose of measles vaccine.
MCV2 is typically administered to children between 18 months and five years old. MCV2 coverage remained relatively constant (within 1%) at 68%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976632" y="1265667"/>
              <a:ext cx="2563829" cy="2085628"/>
            </a:xfrm>
            <a:custGeom>
              <a:avLst/>
              <a:pathLst>
                <a:path w="2563829" h="2085628">
                  <a:moveTo>
                    <a:pt x="0" y="28570"/>
                  </a:moveTo>
                  <a:lnTo>
                    <a:pt x="142434" y="28570"/>
                  </a:lnTo>
                  <a:lnTo>
                    <a:pt x="284869" y="57140"/>
                  </a:lnTo>
                  <a:lnTo>
                    <a:pt x="427304" y="142851"/>
                  </a:lnTo>
                  <a:lnTo>
                    <a:pt x="569739" y="28570"/>
                  </a:lnTo>
                  <a:lnTo>
                    <a:pt x="712174" y="0"/>
                  </a:lnTo>
                  <a:lnTo>
                    <a:pt x="854609" y="28570"/>
                  </a:lnTo>
                  <a:lnTo>
                    <a:pt x="997044" y="85710"/>
                  </a:lnTo>
                  <a:lnTo>
                    <a:pt x="1139479" y="428553"/>
                  </a:lnTo>
                  <a:lnTo>
                    <a:pt x="1281914" y="771396"/>
                  </a:lnTo>
                  <a:lnTo>
                    <a:pt x="1424349" y="1257091"/>
                  </a:lnTo>
                  <a:lnTo>
                    <a:pt x="1566784" y="942818"/>
                  </a:lnTo>
                  <a:lnTo>
                    <a:pt x="1709219" y="1399942"/>
                  </a:lnTo>
                  <a:lnTo>
                    <a:pt x="1851654" y="1542793"/>
                  </a:lnTo>
                  <a:lnTo>
                    <a:pt x="1994089" y="1914206"/>
                  </a:lnTo>
                  <a:lnTo>
                    <a:pt x="2136524" y="2085628"/>
                  </a:lnTo>
                  <a:lnTo>
                    <a:pt x="2278959" y="1657074"/>
                  </a:lnTo>
                  <a:lnTo>
                    <a:pt x="2421394" y="1914206"/>
                  </a:lnTo>
                  <a:lnTo>
                    <a:pt x="2563829" y="1942777"/>
                  </a:lnTo>
                </a:path>
              </a:pathLst>
            </a:custGeom>
            <a:ln w="27101" cap="flat">
              <a:solidFill>
                <a:srgbClr val="0058AB">
                  <a:alpha val="100000"/>
                </a:srgbClr>
              </a:solidFill>
              <a:prstDash val="solid"/>
              <a:round/>
            </a:ln>
          </p:spPr>
          <p:txBody>
            <a:bodyPr/>
            <a:lstStyle/>
            <a:p/>
          </p:txBody>
        </p:sp>
        <p:sp>
          <p:nvSpPr>
            <p:cNvPr id="22" name="pl22"/>
            <p:cNvSpPr/>
            <p:nvPr/>
          </p:nvSpPr>
          <p:spPr>
            <a:xfrm>
              <a:off x="1122022" y="1408519"/>
              <a:ext cx="3418439" cy="428553"/>
            </a:xfrm>
            <a:custGeom>
              <a:avLst/>
              <a:pathLst>
                <a:path w="3418439" h="428553">
                  <a:moveTo>
                    <a:pt x="0" y="428553"/>
                  </a:moveTo>
                  <a:lnTo>
                    <a:pt x="142434" y="399983"/>
                  </a:lnTo>
                  <a:lnTo>
                    <a:pt x="284869" y="399983"/>
                  </a:lnTo>
                  <a:lnTo>
                    <a:pt x="427304" y="371413"/>
                  </a:lnTo>
                  <a:lnTo>
                    <a:pt x="569739" y="314272"/>
                  </a:lnTo>
                  <a:lnTo>
                    <a:pt x="712174" y="257132"/>
                  </a:lnTo>
                  <a:lnTo>
                    <a:pt x="854609" y="199991"/>
                  </a:lnTo>
                  <a:lnTo>
                    <a:pt x="997044" y="199991"/>
                  </a:lnTo>
                  <a:lnTo>
                    <a:pt x="1139479" y="142851"/>
                  </a:lnTo>
                  <a:lnTo>
                    <a:pt x="1281914" y="85710"/>
                  </a:lnTo>
                  <a:lnTo>
                    <a:pt x="1424349" y="57140"/>
                  </a:lnTo>
                  <a:lnTo>
                    <a:pt x="1566784" y="57140"/>
                  </a:lnTo>
                  <a:lnTo>
                    <a:pt x="1709219" y="57140"/>
                  </a:lnTo>
                  <a:lnTo>
                    <a:pt x="1851654" y="57140"/>
                  </a:lnTo>
                  <a:lnTo>
                    <a:pt x="1994089" y="57140"/>
                  </a:lnTo>
                  <a:lnTo>
                    <a:pt x="2136524" y="57140"/>
                  </a:lnTo>
                  <a:lnTo>
                    <a:pt x="2278959" y="28570"/>
                  </a:lnTo>
                  <a:lnTo>
                    <a:pt x="2421394" y="28570"/>
                  </a:lnTo>
                  <a:lnTo>
                    <a:pt x="2563829" y="0"/>
                  </a:lnTo>
                  <a:lnTo>
                    <a:pt x="2706264" y="0"/>
                  </a:lnTo>
                  <a:lnTo>
                    <a:pt x="2848699" y="85710"/>
                  </a:lnTo>
                  <a:lnTo>
                    <a:pt x="2991134" y="142851"/>
                  </a:lnTo>
                  <a:lnTo>
                    <a:pt x="3133569" y="85710"/>
                  </a:lnTo>
                  <a:lnTo>
                    <a:pt x="3276004" y="85710"/>
                  </a:lnTo>
                  <a:lnTo>
                    <a:pt x="3418439" y="5714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122816"/>
              <a:ext cx="3418439" cy="228562"/>
            </a:xfrm>
            <a:custGeom>
              <a:avLst/>
              <a:pathLst>
                <a:path w="3418439" h="228562">
                  <a:moveTo>
                    <a:pt x="0" y="114281"/>
                  </a:moveTo>
                  <a:lnTo>
                    <a:pt x="142434" y="85710"/>
                  </a:lnTo>
                  <a:lnTo>
                    <a:pt x="284869" y="171421"/>
                  </a:lnTo>
                  <a:lnTo>
                    <a:pt x="427304" y="228562"/>
                  </a:lnTo>
                  <a:lnTo>
                    <a:pt x="569739" y="171421"/>
                  </a:lnTo>
                  <a:lnTo>
                    <a:pt x="712174" y="57140"/>
                  </a:lnTo>
                  <a:lnTo>
                    <a:pt x="854609" y="28570"/>
                  </a:lnTo>
                  <a:lnTo>
                    <a:pt x="997044" y="0"/>
                  </a:lnTo>
                  <a:lnTo>
                    <a:pt x="1139479" y="0"/>
                  </a:lnTo>
                  <a:lnTo>
                    <a:pt x="1281914" y="85710"/>
                  </a:lnTo>
                  <a:lnTo>
                    <a:pt x="1424349" y="114281"/>
                  </a:lnTo>
                  <a:lnTo>
                    <a:pt x="1566784" y="57140"/>
                  </a:lnTo>
                  <a:lnTo>
                    <a:pt x="1709219" y="57140"/>
                  </a:lnTo>
                  <a:lnTo>
                    <a:pt x="1851654" y="28570"/>
                  </a:lnTo>
                  <a:lnTo>
                    <a:pt x="1994089" y="142851"/>
                  </a:lnTo>
                  <a:lnTo>
                    <a:pt x="2136524" y="114281"/>
                  </a:lnTo>
                  <a:lnTo>
                    <a:pt x="2278959" y="142851"/>
                  </a:lnTo>
                  <a:lnTo>
                    <a:pt x="2421394" y="28570"/>
                  </a:lnTo>
                  <a:lnTo>
                    <a:pt x="2563829" y="28570"/>
                  </a:lnTo>
                  <a:lnTo>
                    <a:pt x="2706264" y="0"/>
                  </a:lnTo>
                  <a:lnTo>
                    <a:pt x="2848699" y="85710"/>
                  </a:lnTo>
                  <a:lnTo>
                    <a:pt x="2991134" y="57140"/>
                  </a:lnTo>
                  <a:lnTo>
                    <a:pt x="3133569" y="85710"/>
                  </a:lnTo>
                  <a:lnTo>
                    <a:pt x="3276004" y="57140"/>
                  </a:lnTo>
                  <a:lnTo>
                    <a:pt x="3418439" y="57140"/>
                  </a:lnTo>
                </a:path>
              </a:pathLst>
            </a:custGeom>
            <a:ln w="27101" cap="flat">
              <a:solidFill>
                <a:srgbClr val="961A49">
                  <a:alpha val="100000"/>
                </a:srgbClr>
              </a:solidFill>
              <a:prstDash val="solid"/>
              <a:round/>
            </a:ln>
          </p:spPr>
          <p:txBody>
            <a:bodyPr/>
            <a:lstStyle/>
            <a:p/>
          </p:txBody>
        </p:sp>
        <p:sp>
          <p:nvSpPr>
            <p:cNvPr id="24" name="pl24"/>
            <p:cNvSpPr/>
            <p:nvPr/>
          </p:nvSpPr>
          <p:spPr>
            <a:xfrm>
              <a:off x="1976632" y="1265667"/>
              <a:ext cx="2563829" cy="2085628"/>
            </a:xfrm>
            <a:custGeom>
              <a:avLst/>
              <a:pathLst>
                <a:path w="2563829" h="2085628">
                  <a:moveTo>
                    <a:pt x="0" y="28570"/>
                  </a:moveTo>
                  <a:lnTo>
                    <a:pt x="142434" y="28570"/>
                  </a:lnTo>
                  <a:lnTo>
                    <a:pt x="284869" y="57140"/>
                  </a:lnTo>
                  <a:lnTo>
                    <a:pt x="427304" y="142851"/>
                  </a:lnTo>
                  <a:lnTo>
                    <a:pt x="569739" y="28570"/>
                  </a:lnTo>
                  <a:lnTo>
                    <a:pt x="712174" y="0"/>
                  </a:lnTo>
                  <a:lnTo>
                    <a:pt x="854609" y="28570"/>
                  </a:lnTo>
                  <a:lnTo>
                    <a:pt x="997044" y="85710"/>
                  </a:lnTo>
                  <a:lnTo>
                    <a:pt x="1139479" y="428553"/>
                  </a:lnTo>
                  <a:lnTo>
                    <a:pt x="1281914" y="771396"/>
                  </a:lnTo>
                  <a:lnTo>
                    <a:pt x="1424349" y="1257091"/>
                  </a:lnTo>
                  <a:lnTo>
                    <a:pt x="1566784" y="942818"/>
                  </a:lnTo>
                  <a:lnTo>
                    <a:pt x="1709219" y="1399942"/>
                  </a:lnTo>
                  <a:lnTo>
                    <a:pt x="1851654" y="1542793"/>
                  </a:lnTo>
                  <a:lnTo>
                    <a:pt x="1994089" y="1914206"/>
                  </a:lnTo>
                  <a:lnTo>
                    <a:pt x="2136524" y="2085628"/>
                  </a:lnTo>
                  <a:lnTo>
                    <a:pt x="2278959" y="1657074"/>
                  </a:lnTo>
                  <a:lnTo>
                    <a:pt x="2421394" y="1914206"/>
                  </a:lnTo>
                  <a:lnTo>
                    <a:pt x="2563829" y="1942777"/>
                  </a:lnTo>
                </a:path>
              </a:pathLst>
            </a:custGeom>
            <a:ln w="43362" cap="flat">
              <a:solidFill>
                <a:srgbClr val="000000">
                  <a:alpha val="100000"/>
                </a:srgbClr>
              </a:solidFill>
              <a:prstDash val="solid"/>
              <a:round/>
            </a:ln>
          </p:spPr>
          <p:txBody>
            <a:bodyPr/>
            <a:lstStyle/>
            <a:p/>
          </p:txBody>
        </p:sp>
        <p:sp>
          <p:nvSpPr>
            <p:cNvPr id="25" name="pl25"/>
            <p:cNvSpPr/>
            <p:nvPr/>
          </p:nvSpPr>
          <p:spPr>
            <a:xfrm>
              <a:off x="2546372"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6" name="pl26"/>
            <p:cNvSpPr/>
            <p:nvPr/>
          </p:nvSpPr>
          <p:spPr>
            <a:xfrm>
              <a:off x="3258546" y="951395"/>
              <a:ext cx="0" cy="1085669"/>
            </a:xfrm>
            <a:custGeom>
              <a:avLst/>
              <a:pathLst>
                <a:path w="0" h="1085669">
                  <a:moveTo>
                    <a:pt x="0" y="0"/>
                  </a:moveTo>
                  <a:lnTo>
                    <a:pt x="0" y="1085669"/>
                  </a:lnTo>
                </a:path>
              </a:pathLst>
            </a:custGeom>
            <a:ln w="13550" cap="flat">
              <a:solidFill>
                <a:srgbClr val="0058AB">
                  <a:alpha val="100000"/>
                </a:srgbClr>
              </a:solidFill>
              <a:prstDash val="dot"/>
              <a:round/>
            </a:ln>
          </p:spPr>
          <p:txBody>
            <a:bodyPr/>
            <a:lstStyle/>
            <a:p/>
          </p:txBody>
        </p:sp>
        <p:sp>
          <p:nvSpPr>
            <p:cNvPr id="27" name="pl27"/>
            <p:cNvSpPr/>
            <p:nvPr/>
          </p:nvSpPr>
          <p:spPr>
            <a:xfrm>
              <a:off x="3828286" y="951395"/>
              <a:ext cx="0" cy="1857066"/>
            </a:xfrm>
            <a:custGeom>
              <a:avLst/>
              <a:pathLst>
                <a:path w="0" h="1857066">
                  <a:moveTo>
                    <a:pt x="0" y="0"/>
                  </a:moveTo>
                  <a:lnTo>
                    <a:pt x="0" y="1857066"/>
                  </a:lnTo>
                </a:path>
              </a:pathLst>
            </a:custGeom>
            <a:ln w="13550" cap="flat">
              <a:solidFill>
                <a:srgbClr val="0058AB">
                  <a:alpha val="100000"/>
                </a:srgbClr>
              </a:solidFill>
              <a:prstDash val="dot"/>
              <a:round/>
            </a:ln>
          </p:spPr>
          <p:txBody>
            <a:bodyPr/>
            <a:lstStyle/>
            <a:p/>
          </p:txBody>
        </p:sp>
        <p:sp>
          <p:nvSpPr>
            <p:cNvPr id="28" name="pl28"/>
            <p:cNvSpPr/>
            <p:nvPr/>
          </p:nvSpPr>
          <p:spPr>
            <a:xfrm>
              <a:off x="4398026" y="951395"/>
              <a:ext cx="0" cy="2228479"/>
            </a:xfrm>
            <a:custGeom>
              <a:avLst/>
              <a:pathLst>
                <a:path w="0" h="2228479">
                  <a:moveTo>
                    <a:pt x="0" y="0"/>
                  </a:moveTo>
                  <a:lnTo>
                    <a:pt x="0" y="2228479"/>
                  </a:lnTo>
                </a:path>
              </a:pathLst>
            </a:custGeom>
            <a:ln w="13550" cap="flat">
              <a:solidFill>
                <a:srgbClr val="0058AB">
                  <a:alpha val="100000"/>
                </a:srgbClr>
              </a:solidFill>
              <a:prstDash val="dot"/>
              <a:round/>
            </a:ln>
          </p:spPr>
          <p:txBody>
            <a:bodyPr/>
            <a:lstStyle/>
            <a:p/>
          </p:txBody>
        </p:sp>
        <p:sp>
          <p:nvSpPr>
            <p:cNvPr id="29" name="pl29"/>
            <p:cNvSpPr/>
            <p:nvPr/>
          </p:nvSpPr>
          <p:spPr>
            <a:xfrm>
              <a:off x="4540461" y="951395"/>
              <a:ext cx="0" cy="2257049"/>
            </a:xfrm>
            <a:custGeom>
              <a:avLst/>
              <a:pathLst>
                <a:path w="0" h="2257049">
                  <a:moveTo>
                    <a:pt x="0" y="0"/>
                  </a:moveTo>
                  <a:lnTo>
                    <a:pt x="0" y="2257049"/>
                  </a:lnTo>
                </a:path>
              </a:pathLst>
            </a:custGeom>
            <a:ln w="13550" cap="flat">
              <a:solidFill>
                <a:srgbClr val="0058AB">
                  <a:alpha val="100000"/>
                </a:srgbClr>
              </a:solidFill>
              <a:prstDash val="dot"/>
              <a:round/>
            </a:ln>
          </p:spPr>
          <p:txBody>
            <a:bodyPr/>
            <a:lstStyle/>
            <a:p/>
          </p:txBody>
        </p:sp>
        <p:sp>
          <p:nvSpPr>
            <p:cNvPr id="30" name="pl30"/>
            <p:cNvSpPr/>
            <p:nvPr/>
          </p:nvSpPr>
          <p:spPr>
            <a:xfrm>
              <a:off x="1976632" y="1265667"/>
              <a:ext cx="2563829" cy="2085628"/>
            </a:xfrm>
            <a:custGeom>
              <a:avLst/>
              <a:pathLst>
                <a:path w="2563829" h="2085628">
                  <a:moveTo>
                    <a:pt x="0" y="28570"/>
                  </a:moveTo>
                  <a:lnTo>
                    <a:pt x="142434" y="28570"/>
                  </a:lnTo>
                  <a:lnTo>
                    <a:pt x="284869" y="57140"/>
                  </a:lnTo>
                  <a:lnTo>
                    <a:pt x="427304" y="142851"/>
                  </a:lnTo>
                  <a:lnTo>
                    <a:pt x="569739" y="28570"/>
                  </a:lnTo>
                  <a:lnTo>
                    <a:pt x="712174" y="0"/>
                  </a:lnTo>
                  <a:lnTo>
                    <a:pt x="854609" y="28570"/>
                  </a:lnTo>
                  <a:lnTo>
                    <a:pt x="997044" y="85710"/>
                  </a:lnTo>
                  <a:lnTo>
                    <a:pt x="1139479" y="428553"/>
                  </a:lnTo>
                  <a:lnTo>
                    <a:pt x="1281914" y="771396"/>
                  </a:lnTo>
                  <a:lnTo>
                    <a:pt x="1424349" y="1257091"/>
                  </a:lnTo>
                  <a:lnTo>
                    <a:pt x="1566784" y="942818"/>
                  </a:lnTo>
                  <a:lnTo>
                    <a:pt x="1709219" y="1399942"/>
                  </a:lnTo>
                  <a:lnTo>
                    <a:pt x="1851654" y="1542793"/>
                  </a:lnTo>
                  <a:lnTo>
                    <a:pt x="1994089" y="1914206"/>
                  </a:lnTo>
                  <a:lnTo>
                    <a:pt x="2136524" y="2085628"/>
                  </a:lnTo>
                  <a:lnTo>
                    <a:pt x="2278959" y="1657074"/>
                  </a:lnTo>
                  <a:lnTo>
                    <a:pt x="2421394" y="1914206"/>
                  </a:lnTo>
                  <a:lnTo>
                    <a:pt x="2563829" y="1942777"/>
                  </a:lnTo>
                </a:path>
              </a:pathLst>
            </a:custGeom>
            <a:ln w="27101" cap="flat">
              <a:solidFill>
                <a:srgbClr val="0058AB">
                  <a:alpha val="100000"/>
                </a:srgbClr>
              </a:solidFill>
              <a:prstDash val="solid"/>
              <a:round/>
            </a:ln>
          </p:spPr>
          <p:txBody>
            <a:bodyPr/>
            <a:lstStyle/>
            <a:p/>
          </p:txBody>
        </p:sp>
        <p:sp>
          <p:nvSpPr>
            <p:cNvPr id="31" name="tx31"/>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2" name="tx32"/>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3" name="tx33"/>
            <p:cNvSpPr/>
            <p:nvPr/>
          </p:nvSpPr>
          <p:spPr>
            <a:xfrm>
              <a:off x="3767997"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34" name="tx34"/>
            <p:cNvSpPr/>
            <p:nvPr/>
          </p:nvSpPr>
          <p:spPr>
            <a:xfrm>
              <a:off x="4337737"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24</a:t>
              </a:r>
            </a:p>
          </p:txBody>
        </p:sp>
        <p:sp>
          <p:nvSpPr>
            <p:cNvPr id="35" name="tx35"/>
            <p:cNvSpPr/>
            <p:nvPr/>
          </p:nvSpPr>
          <p:spPr>
            <a:xfrm>
              <a:off x="4480171"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36" name="tx36"/>
            <p:cNvSpPr/>
            <p:nvPr/>
          </p:nvSpPr>
          <p:spPr>
            <a:xfrm>
              <a:off x="4624867"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37" name="tx37"/>
            <p:cNvSpPr/>
            <p:nvPr/>
          </p:nvSpPr>
          <p:spPr>
            <a:xfrm>
              <a:off x="4624867"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38" name="tx38"/>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 name="tx39"/>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0" name="tx40"/>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1" name="tx41"/>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2" name="tx42"/>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3" name="tx43"/>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4" name="tx44"/>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5" name="tx45"/>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6" name="tx46"/>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7" name="tx47"/>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8" name="tx48"/>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9" name="tx49"/>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0" name="tx50"/>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 name="pl51"/>
            <p:cNvSpPr/>
            <p:nvPr/>
          </p:nvSpPr>
          <p:spPr>
            <a:xfrm>
              <a:off x="158127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2" name="pl52"/>
            <p:cNvSpPr/>
            <p:nvPr/>
          </p:nvSpPr>
          <p:spPr>
            <a:xfrm>
              <a:off x="158127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3" name="pl53"/>
            <p:cNvSpPr/>
            <p:nvPr/>
          </p:nvSpPr>
          <p:spPr>
            <a:xfrm>
              <a:off x="268547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4" name="pl54"/>
            <p:cNvSpPr/>
            <p:nvPr/>
          </p:nvSpPr>
          <p:spPr>
            <a:xfrm>
              <a:off x="344792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5" name="tx55"/>
            <p:cNvSpPr/>
            <p:nvPr/>
          </p:nvSpPr>
          <p:spPr>
            <a:xfrm>
              <a:off x="1848371" y="4804015"/>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Montenegro</a:t>
              </a:r>
            </a:p>
          </p:txBody>
        </p:sp>
        <p:sp>
          <p:nvSpPr>
            <p:cNvPr id="56" name="tx56"/>
            <p:cNvSpPr/>
            <p:nvPr/>
          </p:nvSpPr>
          <p:spPr>
            <a:xfrm>
              <a:off x="295257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57" name="tx57"/>
            <p:cNvSpPr/>
            <p:nvPr/>
          </p:nvSpPr>
          <p:spPr>
            <a:xfrm>
              <a:off x="3715026"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58" name="tx58"/>
            <p:cNvSpPr/>
            <p:nvPr/>
          </p:nvSpPr>
          <p:spPr>
            <a:xfrm>
              <a:off x="1429132" y="471005"/>
              <a:ext cx="280421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Montenegro, 2000-2024</a:t>
              </a:r>
            </a:p>
          </p:txBody>
        </p:sp>
        <p:sp>
          <p:nvSpPr>
            <p:cNvPr id="59" name="pl59"/>
            <p:cNvSpPr/>
            <p:nvPr/>
          </p:nvSpPr>
          <p:spPr>
            <a:xfrm>
              <a:off x="5244538" y="363063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0" name="pl60"/>
            <p:cNvSpPr/>
            <p:nvPr/>
          </p:nvSpPr>
          <p:spPr>
            <a:xfrm>
              <a:off x="5244538" y="272705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1" name="pl61"/>
            <p:cNvSpPr/>
            <p:nvPr/>
          </p:nvSpPr>
          <p:spPr>
            <a:xfrm>
              <a:off x="5244538" y="18234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2" name="pl62"/>
            <p:cNvSpPr/>
            <p:nvPr/>
          </p:nvSpPr>
          <p:spPr>
            <a:xfrm>
              <a:off x="5244538" y="919899"/>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3" name="pl63"/>
            <p:cNvSpPr/>
            <p:nvPr/>
          </p:nvSpPr>
          <p:spPr>
            <a:xfrm>
              <a:off x="5244538" y="317884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4" name="pl64"/>
            <p:cNvSpPr/>
            <p:nvPr/>
          </p:nvSpPr>
          <p:spPr>
            <a:xfrm>
              <a:off x="5244538" y="227526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5" name="pl65"/>
            <p:cNvSpPr/>
            <p:nvPr/>
          </p:nvSpPr>
          <p:spPr>
            <a:xfrm>
              <a:off x="5244538" y="1371687"/>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6" name="pl66"/>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270070" y="1227115"/>
              <a:ext cx="2563829" cy="2638445"/>
            </a:xfrm>
            <a:custGeom>
              <a:avLst/>
              <a:pathLst>
                <a:path w="2563829" h="2638445">
                  <a:moveTo>
                    <a:pt x="0" y="36143"/>
                  </a:moveTo>
                  <a:lnTo>
                    <a:pt x="142434" y="36143"/>
                  </a:lnTo>
                  <a:lnTo>
                    <a:pt x="284869" y="72286"/>
                  </a:lnTo>
                  <a:lnTo>
                    <a:pt x="427304" y="180715"/>
                  </a:lnTo>
                  <a:lnTo>
                    <a:pt x="569739" y="36143"/>
                  </a:lnTo>
                  <a:lnTo>
                    <a:pt x="712174" y="0"/>
                  </a:lnTo>
                  <a:lnTo>
                    <a:pt x="854609" y="36143"/>
                  </a:lnTo>
                  <a:lnTo>
                    <a:pt x="997044" y="108429"/>
                  </a:lnTo>
                  <a:lnTo>
                    <a:pt x="1139479" y="542146"/>
                  </a:lnTo>
                  <a:lnTo>
                    <a:pt x="1281914" y="975863"/>
                  </a:lnTo>
                  <a:lnTo>
                    <a:pt x="1424349" y="1590295"/>
                  </a:lnTo>
                  <a:lnTo>
                    <a:pt x="1566784" y="1192721"/>
                  </a:lnTo>
                  <a:lnTo>
                    <a:pt x="1709219" y="1771011"/>
                  </a:lnTo>
                  <a:lnTo>
                    <a:pt x="1851654" y="1951726"/>
                  </a:lnTo>
                  <a:lnTo>
                    <a:pt x="1994089" y="2421586"/>
                  </a:lnTo>
                  <a:lnTo>
                    <a:pt x="2136524" y="2638445"/>
                  </a:lnTo>
                  <a:lnTo>
                    <a:pt x="2278959" y="2096299"/>
                  </a:lnTo>
                  <a:lnTo>
                    <a:pt x="2421394" y="2421586"/>
                  </a:lnTo>
                  <a:lnTo>
                    <a:pt x="2563829" y="2457730"/>
                  </a:lnTo>
                </a:path>
              </a:pathLst>
            </a:custGeom>
            <a:ln w="27101" cap="flat">
              <a:solidFill>
                <a:srgbClr val="0058AB">
                  <a:alpha val="100000"/>
                </a:srgbClr>
              </a:solidFill>
              <a:prstDash val="solid"/>
              <a:round/>
            </a:ln>
          </p:spPr>
          <p:txBody>
            <a:bodyPr/>
            <a:lstStyle/>
            <a:p/>
          </p:txBody>
        </p:sp>
        <p:sp>
          <p:nvSpPr>
            <p:cNvPr id="74" name="pl74"/>
            <p:cNvSpPr/>
            <p:nvPr/>
          </p:nvSpPr>
          <p:spPr>
            <a:xfrm>
              <a:off x="5415460" y="3178842"/>
              <a:ext cx="3418439" cy="542146"/>
            </a:xfrm>
            <a:custGeom>
              <a:avLst/>
              <a:pathLst>
                <a:path w="3418439" h="542146">
                  <a:moveTo>
                    <a:pt x="0" y="542146"/>
                  </a:moveTo>
                  <a:lnTo>
                    <a:pt x="142434" y="506003"/>
                  </a:lnTo>
                  <a:lnTo>
                    <a:pt x="284869" y="506003"/>
                  </a:lnTo>
                  <a:lnTo>
                    <a:pt x="427304" y="469860"/>
                  </a:lnTo>
                  <a:lnTo>
                    <a:pt x="569739" y="397573"/>
                  </a:lnTo>
                  <a:lnTo>
                    <a:pt x="712174" y="325287"/>
                  </a:lnTo>
                  <a:lnTo>
                    <a:pt x="854609" y="253001"/>
                  </a:lnTo>
                  <a:lnTo>
                    <a:pt x="997044" y="253001"/>
                  </a:lnTo>
                  <a:lnTo>
                    <a:pt x="1139479" y="180715"/>
                  </a:lnTo>
                  <a:lnTo>
                    <a:pt x="1281914" y="108429"/>
                  </a:lnTo>
                  <a:lnTo>
                    <a:pt x="1424349" y="72286"/>
                  </a:lnTo>
                  <a:lnTo>
                    <a:pt x="1566784" y="72286"/>
                  </a:lnTo>
                  <a:lnTo>
                    <a:pt x="1709219" y="72286"/>
                  </a:lnTo>
                  <a:lnTo>
                    <a:pt x="1851654" y="72286"/>
                  </a:lnTo>
                  <a:lnTo>
                    <a:pt x="1994089" y="72286"/>
                  </a:lnTo>
                  <a:lnTo>
                    <a:pt x="2136524" y="72286"/>
                  </a:lnTo>
                  <a:lnTo>
                    <a:pt x="2278959" y="36143"/>
                  </a:lnTo>
                  <a:lnTo>
                    <a:pt x="2421394" y="36143"/>
                  </a:lnTo>
                  <a:lnTo>
                    <a:pt x="2563829" y="0"/>
                  </a:lnTo>
                  <a:lnTo>
                    <a:pt x="2706264" y="0"/>
                  </a:lnTo>
                  <a:lnTo>
                    <a:pt x="2848699" y="108429"/>
                  </a:lnTo>
                  <a:lnTo>
                    <a:pt x="2991134" y="180715"/>
                  </a:lnTo>
                  <a:lnTo>
                    <a:pt x="3133569" y="108429"/>
                  </a:lnTo>
                  <a:lnTo>
                    <a:pt x="3276004" y="108429"/>
                  </a:lnTo>
                  <a:lnTo>
                    <a:pt x="3418439" y="72286"/>
                  </a:lnTo>
                </a:path>
              </a:pathLst>
            </a:custGeom>
            <a:ln w="27101" cap="flat">
              <a:solidFill>
                <a:srgbClr val="80BD41">
                  <a:alpha val="100000"/>
                </a:srgbClr>
              </a:solidFill>
              <a:prstDash val="solid"/>
              <a:round/>
            </a:ln>
          </p:spPr>
          <p:txBody>
            <a:bodyPr/>
            <a:lstStyle/>
            <a:p/>
          </p:txBody>
        </p:sp>
        <p:sp>
          <p:nvSpPr>
            <p:cNvPr id="75" name="pl75"/>
            <p:cNvSpPr/>
            <p:nvPr/>
          </p:nvSpPr>
          <p:spPr>
            <a:xfrm>
              <a:off x="5415460" y="3178842"/>
              <a:ext cx="3418439" cy="289144"/>
            </a:xfrm>
            <a:custGeom>
              <a:avLst/>
              <a:pathLst>
                <a:path w="3418439" h="289144">
                  <a:moveTo>
                    <a:pt x="0" y="144572"/>
                  </a:moveTo>
                  <a:lnTo>
                    <a:pt x="142434" y="108429"/>
                  </a:lnTo>
                  <a:lnTo>
                    <a:pt x="284869" y="216858"/>
                  </a:lnTo>
                  <a:lnTo>
                    <a:pt x="427304" y="289144"/>
                  </a:lnTo>
                  <a:lnTo>
                    <a:pt x="569739" y="216858"/>
                  </a:lnTo>
                  <a:lnTo>
                    <a:pt x="712174" y="72286"/>
                  </a:lnTo>
                  <a:lnTo>
                    <a:pt x="854609" y="36143"/>
                  </a:lnTo>
                  <a:lnTo>
                    <a:pt x="997044" y="0"/>
                  </a:lnTo>
                  <a:lnTo>
                    <a:pt x="1139479" y="0"/>
                  </a:lnTo>
                  <a:lnTo>
                    <a:pt x="1281914" y="108429"/>
                  </a:lnTo>
                  <a:lnTo>
                    <a:pt x="1424349" y="144572"/>
                  </a:lnTo>
                  <a:lnTo>
                    <a:pt x="1566784" y="72286"/>
                  </a:lnTo>
                  <a:lnTo>
                    <a:pt x="1709219" y="72286"/>
                  </a:lnTo>
                  <a:lnTo>
                    <a:pt x="1851654" y="36143"/>
                  </a:lnTo>
                  <a:lnTo>
                    <a:pt x="1994089" y="180715"/>
                  </a:lnTo>
                  <a:lnTo>
                    <a:pt x="2136524" y="144572"/>
                  </a:lnTo>
                  <a:lnTo>
                    <a:pt x="2278959" y="180715"/>
                  </a:lnTo>
                  <a:lnTo>
                    <a:pt x="2421394" y="36143"/>
                  </a:lnTo>
                  <a:lnTo>
                    <a:pt x="2563829" y="36143"/>
                  </a:lnTo>
                  <a:lnTo>
                    <a:pt x="2706264" y="0"/>
                  </a:lnTo>
                  <a:lnTo>
                    <a:pt x="2848699" y="108429"/>
                  </a:lnTo>
                  <a:lnTo>
                    <a:pt x="2991134" y="72286"/>
                  </a:lnTo>
                  <a:lnTo>
                    <a:pt x="3133569" y="108429"/>
                  </a:lnTo>
                  <a:lnTo>
                    <a:pt x="3276004" y="72286"/>
                  </a:lnTo>
                  <a:lnTo>
                    <a:pt x="3418439" y="72286"/>
                  </a:lnTo>
                </a:path>
              </a:pathLst>
            </a:custGeom>
            <a:ln w="27101" cap="flat">
              <a:solidFill>
                <a:srgbClr val="961A49">
                  <a:alpha val="100000"/>
                </a:srgbClr>
              </a:solidFill>
              <a:prstDash val="solid"/>
              <a:round/>
            </a:ln>
          </p:spPr>
          <p:txBody>
            <a:bodyPr/>
            <a:lstStyle/>
            <a:p/>
          </p:txBody>
        </p:sp>
        <p:sp>
          <p:nvSpPr>
            <p:cNvPr id="76" name="pl76"/>
            <p:cNvSpPr/>
            <p:nvPr/>
          </p:nvSpPr>
          <p:spPr>
            <a:xfrm>
              <a:off x="5415460" y="3178842"/>
              <a:ext cx="3418439" cy="0"/>
            </a:xfrm>
            <a:custGeom>
              <a:avLst/>
              <a:pathLst>
                <a:path w="3418439" h="0">
                  <a:moveTo>
                    <a:pt x="0" y="0"/>
                  </a:moveTo>
                  <a:lnTo>
                    <a:pt x="0" y="0"/>
                  </a:lnTo>
                  <a:lnTo>
                    <a:pt x="142434" y="0"/>
                  </a:lnTo>
                  <a:lnTo>
                    <a:pt x="142434" y="0"/>
                  </a:lnTo>
                  <a:lnTo>
                    <a:pt x="284869" y="0"/>
                  </a:lnTo>
                  <a:lnTo>
                    <a:pt x="284869" y="0"/>
                  </a:lnTo>
                  <a:lnTo>
                    <a:pt x="427304" y="0"/>
                  </a:lnTo>
                  <a:lnTo>
                    <a:pt x="427304" y="0"/>
                  </a:lnTo>
                  <a:lnTo>
                    <a:pt x="569739" y="0"/>
                  </a:lnTo>
                  <a:lnTo>
                    <a:pt x="569739"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77" name="pl77"/>
            <p:cNvSpPr/>
            <p:nvPr/>
          </p:nvSpPr>
          <p:spPr>
            <a:xfrm>
              <a:off x="6270070" y="1227115"/>
              <a:ext cx="2563829" cy="2638445"/>
            </a:xfrm>
            <a:custGeom>
              <a:avLst/>
              <a:pathLst>
                <a:path w="2563829" h="2638445">
                  <a:moveTo>
                    <a:pt x="0" y="36143"/>
                  </a:moveTo>
                  <a:lnTo>
                    <a:pt x="142434" y="36143"/>
                  </a:lnTo>
                  <a:lnTo>
                    <a:pt x="284869" y="72286"/>
                  </a:lnTo>
                  <a:lnTo>
                    <a:pt x="427304" y="180715"/>
                  </a:lnTo>
                  <a:lnTo>
                    <a:pt x="569739" y="36143"/>
                  </a:lnTo>
                  <a:lnTo>
                    <a:pt x="712174" y="0"/>
                  </a:lnTo>
                  <a:lnTo>
                    <a:pt x="854609" y="36143"/>
                  </a:lnTo>
                  <a:lnTo>
                    <a:pt x="997044" y="108429"/>
                  </a:lnTo>
                  <a:lnTo>
                    <a:pt x="1139479" y="542146"/>
                  </a:lnTo>
                  <a:lnTo>
                    <a:pt x="1281914" y="975863"/>
                  </a:lnTo>
                  <a:lnTo>
                    <a:pt x="1424349" y="1590295"/>
                  </a:lnTo>
                  <a:lnTo>
                    <a:pt x="1566784" y="1192721"/>
                  </a:lnTo>
                  <a:lnTo>
                    <a:pt x="1709219" y="1771011"/>
                  </a:lnTo>
                  <a:lnTo>
                    <a:pt x="1851654" y="1951726"/>
                  </a:lnTo>
                  <a:lnTo>
                    <a:pt x="1994089" y="2421586"/>
                  </a:lnTo>
                  <a:lnTo>
                    <a:pt x="2136524" y="2638445"/>
                  </a:lnTo>
                  <a:lnTo>
                    <a:pt x="2278959" y="2096299"/>
                  </a:lnTo>
                  <a:lnTo>
                    <a:pt x="2421394" y="2421586"/>
                  </a:lnTo>
                  <a:lnTo>
                    <a:pt x="2563829" y="2457730"/>
                  </a:lnTo>
                </a:path>
              </a:pathLst>
            </a:custGeom>
            <a:ln w="43362" cap="flat">
              <a:solidFill>
                <a:srgbClr val="000000">
                  <a:alpha val="100000"/>
                </a:srgbClr>
              </a:solidFill>
              <a:prstDash val="solid"/>
              <a:round/>
            </a:ln>
          </p:spPr>
          <p:txBody>
            <a:bodyPr/>
            <a:lstStyle/>
            <a:p/>
          </p:txBody>
        </p:sp>
        <p:sp>
          <p:nvSpPr>
            <p:cNvPr id="78" name="pl78"/>
            <p:cNvSpPr/>
            <p:nvPr/>
          </p:nvSpPr>
          <p:spPr>
            <a:xfrm>
              <a:off x="6839810" y="1169286"/>
              <a:ext cx="0" cy="93972"/>
            </a:xfrm>
            <a:custGeom>
              <a:avLst/>
              <a:pathLst>
                <a:path w="0" h="93972">
                  <a:moveTo>
                    <a:pt x="0" y="93972"/>
                  </a:moveTo>
                  <a:lnTo>
                    <a:pt x="0" y="0"/>
                  </a:lnTo>
                </a:path>
              </a:pathLst>
            </a:custGeom>
            <a:ln w="13550" cap="flat">
              <a:solidFill>
                <a:srgbClr val="0058AB">
                  <a:alpha val="100000"/>
                </a:srgbClr>
              </a:solidFill>
              <a:prstDash val="dot"/>
              <a:round/>
            </a:ln>
          </p:spPr>
          <p:txBody>
            <a:bodyPr/>
            <a:lstStyle/>
            <a:p/>
          </p:txBody>
        </p:sp>
        <p:sp>
          <p:nvSpPr>
            <p:cNvPr id="79" name="pl79"/>
            <p:cNvSpPr/>
            <p:nvPr/>
          </p:nvSpPr>
          <p:spPr>
            <a:xfrm>
              <a:off x="7551985" y="1169286"/>
              <a:ext cx="0" cy="1033692"/>
            </a:xfrm>
            <a:custGeom>
              <a:avLst/>
              <a:pathLst>
                <a:path w="0" h="1033692">
                  <a:moveTo>
                    <a:pt x="0" y="1033692"/>
                  </a:moveTo>
                  <a:lnTo>
                    <a:pt x="0" y="0"/>
                  </a:lnTo>
                </a:path>
              </a:pathLst>
            </a:custGeom>
            <a:ln w="13550" cap="flat">
              <a:solidFill>
                <a:srgbClr val="0058AB">
                  <a:alpha val="100000"/>
                </a:srgbClr>
              </a:solidFill>
              <a:prstDash val="dot"/>
              <a:round/>
            </a:ln>
          </p:spPr>
          <p:txBody>
            <a:bodyPr/>
            <a:lstStyle/>
            <a:p/>
          </p:txBody>
        </p:sp>
        <p:sp>
          <p:nvSpPr>
            <p:cNvPr id="80" name="pl80"/>
            <p:cNvSpPr/>
            <p:nvPr/>
          </p:nvSpPr>
          <p:spPr>
            <a:xfrm>
              <a:off x="8121725" y="1169286"/>
              <a:ext cx="0" cy="2009555"/>
            </a:xfrm>
            <a:custGeom>
              <a:avLst/>
              <a:pathLst>
                <a:path w="0" h="2009555">
                  <a:moveTo>
                    <a:pt x="0" y="2009555"/>
                  </a:moveTo>
                  <a:lnTo>
                    <a:pt x="0" y="0"/>
                  </a:lnTo>
                </a:path>
              </a:pathLst>
            </a:custGeom>
            <a:ln w="13550" cap="flat">
              <a:solidFill>
                <a:srgbClr val="0058AB">
                  <a:alpha val="100000"/>
                </a:srgbClr>
              </a:solidFill>
              <a:prstDash val="dot"/>
              <a:round/>
            </a:ln>
          </p:spPr>
          <p:txBody>
            <a:bodyPr/>
            <a:lstStyle/>
            <a:p/>
          </p:txBody>
        </p:sp>
        <p:sp>
          <p:nvSpPr>
            <p:cNvPr id="81" name="pl81"/>
            <p:cNvSpPr/>
            <p:nvPr/>
          </p:nvSpPr>
          <p:spPr>
            <a:xfrm>
              <a:off x="8691464" y="1169286"/>
              <a:ext cx="0" cy="2479415"/>
            </a:xfrm>
            <a:custGeom>
              <a:avLst/>
              <a:pathLst>
                <a:path w="0" h="2479415">
                  <a:moveTo>
                    <a:pt x="0" y="2479415"/>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8833899" y="1169286"/>
              <a:ext cx="0" cy="2515558"/>
            </a:xfrm>
            <a:custGeom>
              <a:avLst/>
              <a:pathLst>
                <a:path w="0" h="2515558">
                  <a:moveTo>
                    <a:pt x="0" y="2515558"/>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270070" y="1227115"/>
              <a:ext cx="2563829" cy="2638445"/>
            </a:xfrm>
            <a:custGeom>
              <a:avLst/>
              <a:pathLst>
                <a:path w="2563829" h="2638445">
                  <a:moveTo>
                    <a:pt x="0" y="36143"/>
                  </a:moveTo>
                  <a:lnTo>
                    <a:pt x="142434" y="36143"/>
                  </a:lnTo>
                  <a:lnTo>
                    <a:pt x="284869" y="72286"/>
                  </a:lnTo>
                  <a:lnTo>
                    <a:pt x="427304" y="180715"/>
                  </a:lnTo>
                  <a:lnTo>
                    <a:pt x="569739" y="36143"/>
                  </a:lnTo>
                  <a:lnTo>
                    <a:pt x="712174" y="0"/>
                  </a:lnTo>
                  <a:lnTo>
                    <a:pt x="854609" y="36143"/>
                  </a:lnTo>
                  <a:lnTo>
                    <a:pt x="997044" y="108429"/>
                  </a:lnTo>
                  <a:lnTo>
                    <a:pt x="1139479" y="542146"/>
                  </a:lnTo>
                  <a:lnTo>
                    <a:pt x="1281914" y="975863"/>
                  </a:lnTo>
                  <a:lnTo>
                    <a:pt x="1424349" y="1590295"/>
                  </a:lnTo>
                  <a:lnTo>
                    <a:pt x="1566784" y="1192721"/>
                  </a:lnTo>
                  <a:lnTo>
                    <a:pt x="1709219" y="1771011"/>
                  </a:lnTo>
                  <a:lnTo>
                    <a:pt x="1851654" y="1951726"/>
                  </a:lnTo>
                  <a:lnTo>
                    <a:pt x="1994089" y="2421586"/>
                  </a:lnTo>
                  <a:lnTo>
                    <a:pt x="2136524" y="2638445"/>
                  </a:lnTo>
                  <a:lnTo>
                    <a:pt x="2278959" y="2096299"/>
                  </a:lnTo>
                  <a:lnTo>
                    <a:pt x="2421394" y="2421586"/>
                  </a:lnTo>
                  <a:lnTo>
                    <a:pt x="2563829" y="2457730"/>
                  </a:lnTo>
                </a:path>
              </a:pathLst>
            </a:custGeom>
            <a:ln w="27101" cap="flat">
              <a:solidFill>
                <a:srgbClr val="0058AB">
                  <a:alpha val="100000"/>
                </a:srgbClr>
              </a:solidFill>
              <a:prstDash val="solid"/>
              <a:round/>
            </a:ln>
          </p:spPr>
          <p:txBody>
            <a:bodyPr/>
            <a:lstStyle/>
            <a:p/>
          </p:txBody>
        </p:sp>
        <p:sp>
          <p:nvSpPr>
            <p:cNvPr id="84" name="tx84"/>
            <p:cNvSpPr/>
            <p:nvPr/>
          </p:nvSpPr>
          <p:spPr>
            <a:xfrm>
              <a:off x="6779520" y="11143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85" name="tx85"/>
            <p:cNvSpPr/>
            <p:nvPr/>
          </p:nvSpPr>
          <p:spPr>
            <a:xfrm>
              <a:off x="7491695" y="11157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27</a:t>
              </a:r>
            </a:p>
          </p:txBody>
        </p:sp>
        <p:sp>
          <p:nvSpPr>
            <p:cNvPr id="86" name="tx86"/>
            <p:cNvSpPr/>
            <p:nvPr/>
          </p:nvSpPr>
          <p:spPr>
            <a:xfrm>
              <a:off x="8091580" y="111438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87" name="tx87"/>
            <p:cNvSpPr/>
            <p:nvPr/>
          </p:nvSpPr>
          <p:spPr>
            <a:xfrm>
              <a:off x="8613125" y="1114336"/>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88" name="tx88"/>
            <p:cNvSpPr/>
            <p:nvPr/>
          </p:nvSpPr>
          <p:spPr>
            <a:xfrm>
              <a:off x="8755560" y="1115712"/>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89" name="tx89"/>
            <p:cNvSpPr/>
            <p:nvPr/>
          </p:nvSpPr>
          <p:spPr>
            <a:xfrm>
              <a:off x="8901372" y="321201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0" name="tx90"/>
            <p:cNvSpPr/>
            <p:nvPr/>
          </p:nvSpPr>
          <p:spPr>
            <a:xfrm>
              <a:off x="8901372" y="321201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91" name="tx91"/>
            <p:cNvSpPr/>
            <p:nvPr/>
          </p:nvSpPr>
          <p:spPr>
            <a:xfrm>
              <a:off x="5104214" y="312672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2" name="tx92"/>
            <p:cNvSpPr/>
            <p:nvPr/>
          </p:nvSpPr>
          <p:spPr>
            <a:xfrm>
              <a:off x="5026519" y="22231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3" name="tx93"/>
            <p:cNvSpPr/>
            <p:nvPr/>
          </p:nvSpPr>
          <p:spPr>
            <a:xfrm>
              <a:off x="5026519" y="13195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4" name="tx94"/>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2" name="pl102"/>
            <p:cNvSpPr/>
            <p:nvPr/>
          </p:nvSpPr>
          <p:spPr>
            <a:xfrm>
              <a:off x="587471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3" name="pl103"/>
            <p:cNvSpPr/>
            <p:nvPr/>
          </p:nvSpPr>
          <p:spPr>
            <a:xfrm>
              <a:off x="587471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4" name="pl104"/>
            <p:cNvSpPr/>
            <p:nvPr/>
          </p:nvSpPr>
          <p:spPr>
            <a:xfrm>
              <a:off x="697891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5" name="pl105"/>
            <p:cNvSpPr/>
            <p:nvPr/>
          </p:nvSpPr>
          <p:spPr>
            <a:xfrm>
              <a:off x="774136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6" name="tx106"/>
            <p:cNvSpPr/>
            <p:nvPr/>
          </p:nvSpPr>
          <p:spPr>
            <a:xfrm>
              <a:off x="6141809" y="4804015"/>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Montenegro</a:t>
              </a:r>
            </a:p>
          </p:txBody>
        </p:sp>
        <p:sp>
          <p:nvSpPr>
            <p:cNvPr id="107" name="tx107"/>
            <p:cNvSpPr/>
            <p:nvPr/>
          </p:nvSpPr>
          <p:spPr>
            <a:xfrm>
              <a:off x="724601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8" name="tx108"/>
            <p:cNvSpPr/>
            <p:nvPr/>
          </p:nvSpPr>
          <p:spPr>
            <a:xfrm>
              <a:off x="8008464"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09" name="tx109"/>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0" name="pl110"/>
            <p:cNvSpPr/>
            <p:nvPr/>
          </p:nvSpPr>
          <p:spPr>
            <a:xfrm>
              <a:off x="266652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1" name="pl111"/>
            <p:cNvSpPr/>
            <p:nvPr/>
          </p:nvSpPr>
          <p:spPr>
            <a:xfrm>
              <a:off x="536522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806392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4" name="pl11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5" name="pl11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6" name="pl11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01587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671457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9" name="rc119"/>
            <p:cNvSpPr/>
            <p:nvPr/>
          </p:nvSpPr>
          <p:spPr>
            <a:xfrm>
              <a:off x="1317178" y="5825146"/>
              <a:ext cx="6126042" cy="149993"/>
            </a:xfrm>
            <a:prstGeom prst="rect">
              <a:avLst/>
            </a:prstGeom>
            <a:solidFill>
              <a:srgbClr val="E2231A">
                <a:alpha val="80000"/>
              </a:srgbClr>
            </a:solidFill>
          </p:spPr>
          <p:txBody>
            <a:bodyPr/>
            <a:lstStyle/>
            <a:p/>
          </p:txBody>
        </p:sp>
        <p:sp>
          <p:nvSpPr>
            <p:cNvPr id="120" name="rc120"/>
            <p:cNvSpPr/>
            <p:nvPr/>
          </p:nvSpPr>
          <p:spPr>
            <a:xfrm>
              <a:off x="1317178" y="5637654"/>
              <a:ext cx="7148848" cy="149993"/>
            </a:xfrm>
            <a:prstGeom prst="rect">
              <a:avLst/>
            </a:prstGeom>
            <a:solidFill>
              <a:srgbClr val="E2231A">
                <a:alpha val="80000"/>
              </a:srgbClr>
            </a:solidFill>
          </p:spPr>
          <p:txBody>
            <a:bodyPr/>
            <a:lstStyle/>
            <a:p/>
          </p:txBody>
        </p:sp>
        <p:sp>
          <p:nvSpPr>
            <p:cNvPr id="121" name="rc121"/>
            <p:cNvSpPr/>
            <p:nvPr/>
          </p:nvSpPr>
          <p:spPr>
            <a:xfrm>
              <a:off x="1317178" y="5450161"/>
              <a:ext cx="7321564" cy="149993"/>
            </a:xfrm>
            <a:prstGeom prst="rect">
              <a:avLst/>
            </a:prstGeom>
            <a:solidFill>
              <a:srgbClr val="E2231A">
                <a:alpha val="80000"/>
              </a:srgbClr>
            </a:solidFill>
          </p:spPr>
          <p:txBody>
            <a:bodyPr/>
            <a:lstStyle/>
            <a:p/>
          </p:txBody>
        </p:sp>
        <p:sp>
          <p:nvSpPr>
            <p:cNvPr id="122" name="tx12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3" name="tx12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4" name="tx12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5" name="tx12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366628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7" name="tx127"/>
            <p:cNvSpPr/>
            <p:nvPr/>
          </p:nvSpPr>
          <p:spPr>
            <a:xfrm>
              <a:off x="636498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28" name="tx128"/>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29" name="tx12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0" name="tx13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Montenegro (23%) was 61 percentage points lower than the global average (84%) and 71 percentage points lower than the average across all ECAR countries (94%).
National MCV1 coverage was 14 percentage points lower than in 2019 (37%).
This equates to 5,000 unvaccinated children in 2024 - the same number of unvaccinated children as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3300840"/>
              <a:ext cx="351110" cy="696598"/>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1907643"/>
              <a:ext cx="351110" cy="20897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847069"/>
              <a:ext cx="351110" cy="215036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786496"/>
              <a:ext cx="351110" cy="2210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635061"/>
              <a:ext cx="351110" cy="23623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544201"/>
              <a:ext cx="351110" cy="24532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593191" y="1453340"/>
              <a:ext cx="351110" cy="2544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03069" y="1453340"/>
              <a:ext cx="351110" cy="2544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373436"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83314"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5153681"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763558"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180758"/>
              <a:ext cx="351110" cy="28166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84537"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49441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274660"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1252457" y="1907643"/>
              <a:ext cx="351110" cy="2089794"/>
            </a:xfrm>
            <a:prstGeom prst="rect">
              <a:avLst/>
            </a:prstGeom>
            <a:solidFill>
              <a:srgbClr val="0083CF">
                <a:alpha val="100000"/>
              </a:srgbClr>
            </a:solidFill>
          </p:spPr>
          <p:txBody>
            <a:bodyPr/>
            <a:lstStyle/>
            <a:p/>
          </p:txBody>
        </p:sp>
        <p:sp>
          <p:nvSpPr>
            <p:cNvPr id="35" name="rc35"/>
            <p:cNvSpPr/>
            <p:nvPr/>
          </p:nvSpPr>
          <p:spPr>
            <a:xfrm>
              <a:off x="1642580" y="1847069"/>
              <a:ext cx="351110" cy="2150368"/>
            </a:xfrm>
            <a:prstGeom prst="rect">
              <a:avLst/>
            </a:prstGeom>
            <a:solidFill>
              <a:srgbClr val="0083CF">
                <a:alpha val="100000"/>
              </a:srgbClr>
            </a:solidFill>
          </p:spPr>
          <p:txBody>
            <a:bodyPr/>
            <a:lstStyle/>
            <a:p/>
          </p:txBody>
        </p:sp>
        <p:sp>
          <p:nvSpPr>
            <p:cNvPr id="36" name="rc36"/>
            <p:cNvSpPr/>
            <p:nvPr/>
          </p:nvSpPr>
          <p:spPr>
            <a:xfrm>
              <a:off x="2422824" y="1635061"/>
              <a:ext cx="351110" cy="2362376"/>
            </a:xfrm>
            <a:prstGeom prst="rect">
              <a:avLst/>
            </a:prstGeom>
            <a:solidFill>
              <a:srgbClr val="0083CF">
                <a:alpha val="100000"/>
              </a:srgbClr>
            </a:solidFill>
          </p:spPr>
          <p:txBody>
            <a:bodyPr/>
            <a:lstStyle/>
            <a:p/>
          </p:txBody>
        </p:sp>
        <p:sp>
          <p:nvSpPr>
            <p:cNvPr id="37" name="rc37"/>
            <p:cNvSpPr/>
            <p:nvPr/>
          </p:nvSpPr>
          <p:spPr>
            <a:xfrm>
              <a:off x="3593191" y="1453340"/>
              <a:ext cx="351110" cy="2544098"/>
            </a:xfrm>
            <a:prstGeom prst="rect">
              <a:avLst/>
            </a:prstGeom>
            <a:solidFill>
              <a:srgbClr val="0083CF">
                <a:alpha val="100000"/>
              </a:srgbClr>
            </a:solidFill>
          </p:spPr>
          <p:txBody>
            <a:bodyPr/>
            <a:lstStyle/>
            <a:p/>
          </p:txBody>
        </p:sp>
        <p:sp>
          <p:nvSpPr>
            <p:cNvPr id="38" name="rc38"/>
            <p:cNvSpPr/>
            <p:nvPr/>
          </p:nvSpPr>
          <p:spPr>
            <a:xfrm>
              <a:off x="5153681" y="1241332"/>
              <a:ext cx="351110" cy="2756106"/>
            </a:xfrm>
            <a:prstGeom prst="rect">
              <a:avLst/>
            </a:prstGeom>
            <a:solidFill>
              <a:srgbClr val="0083CF">
                <a:alpha val="100000"/>
              </a:srgbClr>
            </a:solidFill>
          </p:spPr>
          <p:txBody>
            <a:bodyPr/>
            <a:lstStyle/>
            <a:p/>
          </p:txBody>
        </p:sp>
        <p:sp>
          <p:nvSpPr>
            <p:cNvPr id="39" name="rc39"/>
            <p:cNvSpPr/>
            <p:nvPr/>
          </p:nvSpPr>
          <p:spPr>
            <a:xfrm>
              <a:off x="4763558" y="1241332"/>
              <a:ext cx="351110" cy="2756106"/>
            </a:xfrm>
            <a:prstGeom prst="rect">
              <a:avLst/>
            </a:prstGeom>
            <a:solidFill>
              <a:srgbClr val="0083CF">
                <a:alpha val="100000"/>
              </a:srgbClr>
            </a:solidFill>
          </p:spPr>
          <p:txBody>
            <a:bodyPr/>
            <a:lstStyle/>
            <a:p/>
          </p:txBody>
        </p:sp>
        <p:sp>
          <p:nvSpPr>
            <p:cNvPr id="40" name="rc40"/>
            <p:cNvSpPr/>
            <p:nvPr/>
          </p:nvSpPr>
          <p:spPr>
            <a:xfrm>
              <a:off x="5543803" y="1180758"/>
              <a:ext cx="351110" cy="2816680"/>
            </a:xfrm>
            <a:prstGeom prst="rect">
              <a:avLst/>
            </a:prstGeom>
            <a:solidFill>
              <a:srgbClr val="0083CF">
                <a:alpha val="100000"/>
              </a:srgbClr>
            </a:solidFill>
          </p:spPr>
          <p:txBody>
            <a:bodyPr/>
            <a:lstStyle/>
            <a:p/>
          </p:txBody>
        </p:sp>
        <p:sp>
          <p:nvSpPr>
            <p:cNvPr id="41" name="rc41"/>
            <p:cNvSpPr/>
            <p:nvPr/>
          </p:nvSpPr>
          <p:spPr>
            <a:xfrm>
              <a:off x="6324048" y="1120184"/>
              <a:ext cx="351110" cy="2877253"/>
            </a:xfrm>
            <a:prstGeom prst="rect">
              <a:avLst/>
            </a:prstGeom>
            <a:solidFill>
              <a:srgbClr val="0083CF">
                <a:alpha val="100000"/>
              </a:srgbClr>
            </a:solidFill>
          </p:spPr>
          <p:txBody>
            <a:bodyPr/>
            <a:lstStyle/>
            <a:p/>
          </p:txBody>
        </p:sp>
        <p:sp>
          <p:nvSpPr>
            <p:cNvPr id="42" name="rc42"/>
            <p:cNvSpPr/>
            <p:nvPr/>
          </p:nvSpPr>
          <p:spPr>
            <a:xfrm>
              <a:off x="7104293" y="1089897"/>
              <a:ext cx="351110" cy="2907540"/>
            </a:xfrm>
            <a:prstGeom prst="rect">
              <a:avLst/>
            </a:prstGeom>
            <a:solidFill>
              <a:srgbClr val="0083CF">
                <a:alpha val="100000"/>
              </a:srgbClr>
            </a:solidFill>
          </p:spPr>
          <p:txBody>
            <a:bodyPr/>
            <a:lstStyle/>
            <a:p/>
          </p:txBody>
        </p:sp>
        <p:sp>
          <p:nvSpPr>
            <p:cNvPr id="43" name="rc43"/>
            <p:cNvSpPr/>
            <p:nvPr/>
          </p:nvSpPr>
          <p:spPr>
            <a:xfrm>
              <a:off x="8664782" y="999037"/>
              <a:ext cx="351110" cy="2998401"/>
            </a:xfrm>
            <a:prstGeom prst="rect">
              <a:avLst/>
            </a:prstGeom>
            <a:solidFill>
              <a:srgbClr val="0083CF">
                <a:alpha val="100000"/>
              </a:srgbClr>
            </a:solidFill>
          </p:spPr>
          <p:txBody>
            <a:bodyPr/>
            <a:lstStyle/>
            <a:p/>
          </p:txBody>
        </p:sp>
        <p:sp>
          <p:nvSpPr>
            <p:cNvPr id="44" name="pg44"/>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52457" y="1907643"/>
              <a:ext cx="335702" cy="335702"/>
            </a:xfrm>
            <a:custGeom>
              <a:avLst/>
              <a:pathLst>
                <a:path w="335702" h="335702">
                  <a:moveTo>
                    <a:pt x="325813" y="0"/>
                  </a:moveTo>
                  <a:lnTo>
                    <a:pt x="335702" y="0"/>
                  </a:lnTo>
                  <a:lnTo>
                    <a:pt x="0" y="335702"/>
                  </a:lnTo>
                  <a:lnTo>
                    <a:pt x="0" y="325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52457" y="1907643"/>
              <a:ext cx="236816" cy="236816"/>
            </a:xfrm>
            <a:custGeom>
              <a:avLst/>
              <a:pathLst>
                <a:path w="236816" h="236816">
                  <a:moveTo>
                    <a:pt x="226927" y="0"/>
                  </a:moveTo>
                  <a:lnTo>
                    <a:pt x="236816" y="0"/>
                  </a:lnTo>
                  <a:lnTo>
                    <a:pt x="0" y="236816"/>
                  </a:lnTo>
                  <a:lnTo>
                    <a:pt x="0" y="2269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52457" y="1907643"/>
              <a:ext cx="137930" cy="137930"/>
            </a:xfrm>
            <a:custGeom>
              <a:avLst/>
              <a:pathLst>
                <a:path w="137930" h="137930">
                  <a:moveTo>
                    <a:pt x="128042" y="0"/>
                  </a:moveTo>
                  <a:lnTo>
                    <a:pt x="137930" y="0"/>
                  </a:lnTo>
                  <a:lnTo>
                    <a:pt x="0" y="137930"/>
                  </a:lnTo>
                  <a:lnTo>
                    <a:pt x="0" y="1280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1907643"/>
              <a:ext cx="39045" cy="39045"/>
            </a:xfrm>
            <a:custGeom>
              <a:avLst/>
              <a:pathLst>
                <a:path w="39045" h="39045">
                  <a:moveTo>
                    <a:pt x="29156" y="0"/>
                  </a:moveTo>
                  <a:lnTo>
                    <a:pt x="39045" y="0"/>
                  </a:lnTo>
                  <a:lnTo>
                    <a:pt x="0" y="39045"/>
                  </a:lnTo>
                  <a:lnTo>
                    <a:pt x="0" y="291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1847069"/>
              <a:ext cx="302810" cy="302810"/>
            </a:xfrm>
            <a:custGeom>
              <a:avLst/>
              <a:pathLst>
                <a:path w="302810" h="302810">
                  <a:moveTo>
                    <a:pt x="292921" y="0"/>
                  </a:moveTo>
                  <a:lnTo>
                    <a:pt x="302810" y="0"/>
                  </a:lnTo>
                  <a:lnTo>
                    <a:pt x="0" y="302810"/>
                  </a:lnTo>
                  <a:lnTo>
                    <a:pt x="0" y="292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1847069"/>
              <a:ext cx="203924" cy="203924"/>
            </a:xfrm>
            <a:custGeom>
              <a:avLst/>
              <a:pathLst>
                <a:path w="203924" h="203924">
                  <a:moveTo>
                    <a:pt x="194036" y="0"/>
                  </a:moveTo>
                  <a:lnTo>
                    <a:pt x="203924" y="0"/>
                  </a:lnTo>
                  <a:lnTo>
                    <a:pt x="0" y="203924"/>
                  </a:lnTo>
                  <a:lnTo>
                    <a:pt x="0" y="1940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1847069"/>
              <a:ext cx="105039" cy="105039"/>
            </a:xfrm>
            <a:custGeom>
              <a:avLst/>
              <a:pathLst>
                <a:path w="105039" h="105039">
                  <a:moveTo>
                    <a:pt x="95150" y="0"/>
                  </a:moveTo>
                  <a:lnTo>
                    <a:pt x="105039" y="0"/>
                  </a:lnTo>
                  <a:lnTo>
                    <a:pt x="0" y="105039"/>
                  </a:lnTo>
                  <a:lnTo>
                    <a:pt x="0" y="951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1847069"/>
              <a:ext cx="6153" cy="6153"/>
            </a:xfrm>
            <a:custGeom>
              <a:avLst/>
              <a:pathLst>
                <a:path w="6153" h="6153">
                  <a:moveTo>
                    <a:pt x="0" y="6153"/>
                  </a:moveTo>
                  <a:lnTo>
                    <a:pt x="0" y="0"/>
                  </a:lnTo>
                  <a:lnTo>
                    <a:pt x="615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422824" y="1635061"/>
              <a:ext cx="327887" cy="327887"/>
            </a:xfrm>
            <a:custGeom>
              <a:avLst/>
              <a:pathLst>
                <a:path w="327887" h="327887">
                  <a:moveTo>
                    <a:pt x="317999" y="0"/>
                  </a:moveTo>
                  <a:lnTo>
                    <a:pt x="327887" y="0"/>
                  </a:lnTo>
                  <a:lnTo>
                    <a:pt x="0" y="327887"/>
                  </a:lnTo>
                  <a:lnTo>
                    <a:pt x="0" y="317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422824" y="1635061"/>
              <a:ext cx="229002" cy="229002"/>
            </a:xfrm>
            <a:custGeom>
              <a:avLst/>
              <a:pathLst>
                <a:path w="229002" h="229002">
                  <a:moveTo>
                    <a:pt x="219113" y="0"/>
                  </a:moveTo>
                  <a:lnTo>
                    <a:pt x="229002" y="0"/>
                  </a:lnTo>
                  <a:lnTo>
                    <a:pt x="0" y="229002"/>
                  </a:lnTo>
                  <a:lnTo>
                    <a:pt x="0" y="2191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422824" y="1635061"/>
              <a:ext cx="130116" cy="130116"/>
            </a:xfrm>
            <a:custGeom>
              <a:avLst/>
              <a:pathLst>
                <a:path w="130116" h="130116">
                  <a:moveTo>
                    <a:pt x="120227" y="0"/>
                  </a:moveTo>
                  <a:lnTo>
                    <a:pt x="130116" y="0"/>
                  </a:lnTo>
                  <a:lnTo>
                    <a:pt x="0" y="130116"/>
                  </a:lnTo>
                  <a:lnTo>
                    <a:pt x="0" y="120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422824" y="1635061"/>
              <a:ext cx="31230" cy="31230"/>
            </a:xfrm>
            <a:custGeom>
              <a:avLst/>
              <a:pathLst>
                <a:path w="31230" h="31230">
                  <a:moveTo>
                    <a:pt x="21342" y="0"/>
                  </a:moveTo>
                  <a:lnTo>
                    <a:pt x="31230" y="0"/>
                  </a:lnTo>
                  <a:lnTo>
                    <a:pt x="0" y="31230"/>
                  </a:lnTo>
                  <a:lnTo>
                    <a:pt x="0" y="21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938330" y="3991467"/>
              <a:ext cx="5971" cy="5971"/>
            </a:xfrm>
            <a:custGeom>
              <a:avLst/>
              <a:pathLst>
                <a:path w="5971" h="5971">
                  <a:moveTo>
                    <a:pt x="5971" y="0"/>
                  </a:moveTo>
                  <a:lnTo>
                    <a:pt x="5971" y="5971"/>
                  </a:lnTo>
                  <a:lnTo>
                    <a:pt x="0" y="5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839445" y="3892581"/>
              <a:ext cx="104856" cy="104856"/>
            </a:xfrm>
            <a:custGeom>
              <a:avLst/>
              <a:pathLst>
                <a:path w="104856" h="104856">
                  <a:moveTo>
                    <a:pt x="104856" y="0"/>
                  </a:moveTo>
                  <a:lnTo>
                    <a:pt x="104856" y="9888"/>
                  </a:lnTo>
                  <a:lnTo>
                    <a:pt x="9888" y="104856"/>
                  </a:lnTo>
                  <a:lnTo>
                    <a:pt x="0" y="1048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740559" y="3793696"/>
              <a:ext cx="203742" cy="203742"/>
            </a:xfrm>
            <a:custGeom>
              <a:avLst/>
              <a:pathLst>
                <a:path w="203742" h="203742">
                  <a:moveTo>
                    <a:pt x="203742" y="0"/>
                  </a:moveTo>
                  <a:lnTo>
                    <a:pt x="203742" y="9888"/>
                  </a:lnTo>
                  <a:lnTo>
                    <a:pt x="9888" y="203742"/>
                  </a:lnTo>
                  <a:lnTo>
                    <a:pt x="0" y="203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1673" y="3694810"/>
              <a:ext cx="302628" cy="302628"/>
            </a:xfrm>
            <a:custGeom>
              <a:avLst/>
              <a:pathLst>
                <a:path w="302628" h="302628">
                  <a:moveTo>
                    <a:pt x="302628" y="0"/>
                  </a:moveTo>
                  <a:lnTo>
                    <a:pt x="302628" y="9888"/>
                  </a:lnTo>
                  <a:lnTo>
                    <a:pt x="9888" y="302628"/>
                  </a:lnTo>
                  <a:lnTo>
                    <a:pt x="0" y="3026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593191" y="35959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593191" y="3497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593191" y="3398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593191" y="32992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593191" y="3200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593191" y="3101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593191" y="30026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593191" y="2903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593191" y="28048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593191" y="27059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593191" y="26070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593191" y="25081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593191" y="24092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593191" y="23104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593191" y="22115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593191" y="21126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593191" y="20137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593191" y="19148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593191" y="18159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93191" y="1717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93191" y="1618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93191" y="1519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93191" y="1453340"/>
              <a:ext cx="328098" cy="328098"/>
            </a:xfrm>
            <a:custGeom>
              <a:avLst/>
              <a:pathLst>
                <a:path w="328098" h="328098">
                  <a:moveTo>
                    <a:pt x="318210" y="0"/>
                  </a:moveTo>
                  <a:lnTo>
                    <a:pt x="328098" y="0"/>
                  </a:lnTo>
                  <a:lnTo>
                    <a:pt x="0" y="328098"/>
                  </a:lnTo>
                  <a:lnTo>
                    <a:pt x="0" y="318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93191" y="1453340"/>
              <a:ext cx="229212" cy="229212"/>
            </a:xfrm>
            <a:custGeom>
              <a:avLst/>
              <a:pathLst>
                <a:path w="229212" h="229212">
                  <a:moveTo>
                    <a:pt x="219324" y="0"/>
                  </a:moveTo>
                  <a:lnTo>
                    <a:pt x="229212" y="0"/>
                  </a:lnTo>
                  <a:lnTo>
                    <a:pt x="0" y="229212"/>
                  </a:lnTo>
                  <a:lnTo>
                    <a:pt x="0" y="219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93191" y="1453340"/>
              <a:ext cx="130327" cy="130327"/>
            </a:xfrm>
            <a:custGeom>
              <a:avLst/>
              <a:pathLst>
                <a:path w="130327" h="130327">
                  <a:moveTo>
                    <a:pt x="120438" y="0"/>
                  </a:moveTo>
                  <a:lnTo>
                    <a:pt x="130327" y="0"/>
                  </a:lnTo>
                  <a:lnTo>
                    <a:pt x="0" y="130327"/>
                  </a:lnTo>
                  <a:lnTo>
                    <a:pt x="0" y="120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93191" y="1453340"/>
              <a:ext cx="31441" cy="31441"/>
            </a:xfrm>
            <a:custGeom>
              <a:avLst/>
              <a:pathLst>
                <a:path w="31441" h="31441">
                  <a:moveTo>
                    <a:pt x="21553" y="0"/>
                  </a:moveTo>
                  <a:lnTo>
                    <a:pt x="31441" y="0"/>
                  </a:lnTo>
                  <a:lnTo>
                    <a:pt x="0" y="31441"/>
                  </a:lnTo>
                  <a:lnTo>
                    <a:pt x="0" y="21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5421615" y="3914263"/>
              <a:ext cx="83175" cy="83175"/>
            </a:xfrm>
            <a:custGeom>
              <a:avLst/>
              <a:pathLst>
                <a:path w="83175" h="83175">
                  <a:moveTo>
                    <a:pt x="83175" y="0"/>
                  </a:moveTo>
                  <a:lnTo>
                    <a:pt x="83175" y="9888"/>
                  </a:lnTo>
                  <a:lnTo>
                    <a:pt x="9888" y="83175"/>
                  </a:lnTo>
                  <a:lnTo>
                    <a:pt x="0" y="83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5322730" y="3815377"/>
              <a:ext cx="182061" cy="182061"/>
            </a:xfrm>
            <a:custGeom>
              <a:avLst/>
              <a:pathLst>
                <a:path w="182061" h="182061">
                  <a:moveTo>
                    <a:pt x="182061" y="0"/>
                  </a:moveTo>
                  <a:lnTo>
                    <a:pt x="182061" y="9888"/>
                  </a:lnTo>
                  <a:lnTo>
                    <a:pt x="9888" y="182061"/>
                  </a:lnTo>
                  <a:lnTo>
                    <a:pt x="0" y="182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5223844" y="3716491"/>
              <a:ext cx="280946" cy="280946"/>
            </a:xfrm>
            <a:custGeom>
              <a:avLst/>
              <a:pathLst>
                <a:path w="280946" h="280946">
                  <a:moveTo>
                    <a:pt x="280946" y="0"/>
                  </a:moveTo>
                  <a:lnTo>
                    <a:pt x="280946" y="9888"/>
                  </a:lnTo>
                  <a:lnTo>
                    <a:pt x="9888" y="280946"/>
                  </a:lnTo>
                  <a:lnTo>
                    <a:pt x="0" y="280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5153681" y="3617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5153681" y="3518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5153681" y="3419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5153681" y="3320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5153681" y="3222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5153681" y="3123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5153681" y="3024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5153681" y="2925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5153681" y="2826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5153681" y="27276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5153681" y="26287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5153681" y="25298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5153681" y="24309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5153681" y="23320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5153681" y="22332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5153681" y="21343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5153681" y="20354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5153681" y="19365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5153681" y="1837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5153681" y="1738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5153681" y="1639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5153681" y="1541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5153681" y="1442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5153681" y="1343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5153681" y="1244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5153681" y="1241332"/>
              <a:ext cx="265130" cy="265130"/>
            </a:xfrm>
            <a:custGeom>
              <a:avLst/>
              <a:pathLst>
                <a:path w="265130" h="265130">
                  <a:moveTo>
                    <a:pt x="255242" y="0"/>
                  </a:moveTo>
                  <a:lnTo>
                    <a:pt x="265130" y="0"/>
                  </a:lnTo>
                  <a:lnTo>
                    <a:pt x="0" y="265130"/>
                  </a:lnTo>
                  <a:lnTo>
                    <a:pt x="0" y="255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5153681" y="1241332"/>
              <a:ext cx="166245" cy="166245"/>
            </a:xfrm>
            <a:custGeom>
              <a:avLst/>
              <a:pathLst>
                <a:path w="166245" h="166245">
                  <a:moveTo>
                    <a:pt x="156356" y="0"/>
                  </a:moveTo>
                  <a:lnTo>
                    <a:pt x="166245" y="0"/>
                  </a:lnTo>
                  <a:lnTo>
                    <a:pt x="0" y="166245"/>
                  </a:lnTo>
                  <a:lnTo>
                    <a:pt x="0" y="1563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5153681" y="1241332"/>
              <a:ext cx="67359" cy="67359"/>
            </a:xfrm>
            <a:custGeom>
              <a:avLst/>
              <a:pathLst>
                <a:path w="67359" h="67359">
                  <a:moveTo>
                    <a:pt x="57471" y="0"/>
                  </a:moveTo>
                  <a:lnTo>
                    <a:pt x="67359" y="0"/>
                  </a:lnTo>
                  <a:lnTo>
                    <a:pt x="0" y="67359"/>
                  </a:lnTo>
                  <a:lnTo>
                    <a:pt x="0" y="57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026073" y="3908842"/>
              <a:ext cx="88595" cy="88595"/>
            </a:xfrm>
            <a:custGeom>
              <a:avLst/>
              <a:pathLst>
                <a:path w="88595" h="88595">
                  <a:moveTo>
                    <a:pt x="88595" y="0"/>
                  </a:moveTo>
                  <a:lnTo>
                    <a:pt x="88595" y="9888"/>
                  </a:lnTo>
                  <a:lnTo>
                    <a:pt x="9888" y="88595"/>
                  </a:lnTo>
                  <a:lnTo>
                    <a:pt x="0" y="88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927187" y="3809957"/>
              <a:ext cx="187481" cy="187481"/>
            </a:xfrm>
            <a:custGeom>
              <a:avLst/>
              <a:pathLst>
                <a:path w="187481" h="187481">
                  <a:moveTo>
                    <a:pt x="187481" y="0"/>
                  </a:moveTo>
                  <a:lnTo>
                    <a:pt x="187481" y="9888"/>
                  </a:lnTo>
                  <a:lnTo>
                    <a:pt x="9888" y="187481"/>
                  </a:lnTo>
                  <a:lnTo>
                    <a:pt x="0" y="1874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828301" y="3711071"/>
              <a:ext cx="286367" cy="286367"/>
            </a:xfrm>
            <a:custGeom>
              <a:avLst/>
              <a:pathLst>
                <a:path w="286367" h="286367">
                  <a:moveTo>
                    <a:pt x="286367" y="0"/>
                  </a:moveTo>
                  <a:lnTo>
                    <a:pt x="286367" y="9888"/>
                  </a:lnTo>
                  <a:lnTo>
                    <a:pt x="9888" y="286367"/>
                  </a:lnTo>
                  <a:lnTo>
                    <a:pt x="0" y="286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763558" y="36121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763558" y="35133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763558" y="34144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763558" y="33155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763558" y="32166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763558" y="31177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763558" y="30188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63558" y="29199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763558" y="28211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63558" y="27222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763558" y="26233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763558" y="25244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763558" y="24255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763558" y="23266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763558" y="22277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763558" y="21289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763558" y="20300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763558" y="19311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763558" y="1832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763558" y="1733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763558" y="1634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763558" y="1535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763558" y="1436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763558" y="1337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763558" y="1241332"/>
              <a:ext cx="351110" cy="358596"/>
            </a:xfrm>
            <a:custGeom>
              <a:avLst/>
              <a:pathLst>
                <a:path w="351110" h="358596">
                  <a:moveTo>
                    <a:pt x="348707" y="0"/>
                  </a:moveTo>
                  <a:lnTo>
                    <a:pt x="351110" y="0"/>
                  </a:lnTo>
                  <a:lnTo>
                    <a:pt x="351110" y="7486"/>
                  </a:lnTo>
                  <a:lnTo>
                    <a:pt x="0" y="358596"/>
                  </a:lnTo>
                  <a:lnTo>
                    <a:pt x="0" y="3487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763558" y="1241332"/>
              <a:ext cx="259710" cy="259710"/>
            </a:xfrm>
            <a:custGeom>
              <a:avLst/>
              <a:pathLst>
                <a:path w="259710" h="259710">
                  <a:moveTo>
                    <a:pt x="249822" y="0"/>
                  </a:moveTo>
                  <a:lnTo>
                    <a:pt x="259710" y="0"/>
                  </a:lnTo>
                  <a:lnTo>
                    <a:pt x="0" y="259710"/>
                  </a:lnTo>
                  <a:lnTo>
                    <a:pt x="0" y="249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763558" y="1241332"/>
              <a:ext cx="160825" cy="160825"/>
            </a:xfrm>
            <a:custGeom>
              <a:avLst/>
              <a:pathLst>
                <a:path w="160825" h="160825">
                  <a:moveTo>
                    <a:pt x="150936" y="0"/>
                  </a:moveTo>
                  <a:lnTo>
                    <a:pt x="160825" y="0"/>
                  </a:lnTo>
                  <a:lnTo>
                    <a:pt x="0" y="160825"/>
                  </a:lnTo>
                  <a:lnTo>
                    <a:pt x="0" y="1509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763558" y="1241332"/>
              <a:ext cx="61939" cy="61939"/>
            </a:xfrm>
            <a:custGeom>
              <a:avLst/>
              <a:pathLst>
                <a:path w="61939" h="61939">
                  <a:moveTo>
                    <a:pt x="52050" y="0"/>
                  </a:moveTo>
                  <a:lnTo>
                    <a:pt x="61939" y="0"/>
                  </a:lnTo>
                  <a:lnTo>
                    <a:pt x="0" y="61939"/>
                  </a:lnTo>
                  <a:lnTo>
                    <a:pt x="0" y="52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817158" y="3919683"/>
              <a:ext cx="77755" cy="77755"/>
            </a:xfrm>
            <a:custGeom>
              <a:avLst/>
              <a:pathLst>
                <a:path w="77755" h="77755">
                  <a:moveTo>
                    <a:pt x="77755" y="0"/>
                  </a:moveTo>
                  <a:lnTo>
                    <a:pt x="77755" y="9888"/>
                  </a:lnTo>
                  <a:lnTo>
                    <a:pt x="9888" y="77755"/>
                  </a:lnTo>
                  <a:lnTo>
                    <a:pt x="0" y="777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718272" y="3820797"/>
              <a:ext cx="176640" cy="176640"/>
            </a:xfrm>
            <a:custGeom>
              <a:avLst/>
              <a:pathLst>
                <a:path w="176640" h="176640">
                  <a:moveTo>
                    <a:pt x="176640" y="0"/>
                  </a:moveTo>
                  <a:lnTo>
                    <a:pt x="176640" y="9888"/>
                  </a:lnTo>
                  <a:lnTo>
                    <a:pt x="9888" y="176640"/>
                  </a:lnTo>
                  <a:lnTo>
                    <a:pt x="0" y="176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619387" y="3721912"/>
              <a:ext cx="275526" cy="275526"/>
            </a:xfrm>
            <a:custGeom>
              <a:avLst/>
              <a:pathLst>
                <a:path w="275526" h="275526">
                  <a:moveTo>
                    <a:pt x="275526" y="0"/>
                  </a:moveTo>
                  <a:lnTo>
                    <a:pt x="275526" y="9888"/>
                  </a:lnTo>
                  <a:lnTo>
                    <a:pt x="9888" y="275526"/>
                  </a:lnTo>
                  <a:lnTo>
                    <a:pt x="0" y="275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543803" y="36230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543803" y="35241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543803" y="34252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543803" y="33263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543803" y="32274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543803" y="31285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543803" y="30297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543803" y="29308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543803" y="28319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543803" y="27330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543803" y="26341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543803" y="25352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543803" y="24363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543803" y="23375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543803" y="22386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543803" y="21397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543803" y="20408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543803" y="19419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543803" y="18430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543803" y="17441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543803" y="16453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543803" y="15464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43803" y="14475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543803" y="13486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543803" y="12497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543803" y="1180758"/>
              <a:ext cx="331125" cy="331125"/>
            </a:xfrm>
            <a:custGeom>
              <a:avLst/>
              <a:pathLst>
                <a:path w="331125" h="331125">
                  <a:moveTo>
                    <a:pt x="321236" y="0"/>
                  </a:moveTo>
                  <a:lnTo>
                    <a:pt x="331125" y="0"/>
                  </a:lnTo>
                  <a:lnTo>
                    <a:pt x="0" y="331125"/>
                  </a:lnTo>
                  <a:lnTo>
                    <a:pt x="0" y="321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543803" y="1180758"/>
              <a:ext cx="232239" cy="232239"/>
            </a:xfrm>
            <a:custGeom>
              <a:avLst/>
              <a:pathLst>
                <a:path w="232239" h="232239">
                  <a:moveTo>
                    <a:pt x="222350" y="0"/>
                  </a:moveTo>
                  <a:lnTo>
                    <a:pt x="232239" y="0"/>
                  </a:lnTo>
                  <a:lnTo>
                    <a:pt x="0" y="232239"/>
                  </a:lnTo>
                  <a:lnTo>
                    <a:pt x="0" y="2223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543803" y="1180758"/>
              <a:ext cx="133353" cy="133353"/>
            </a:xfrm>
            <a:custGeom>
              <a:avLst/>
              <a:pathLst>
                <a:path w="133353" h="133353">
                  <a:moveTo>
                    <a:pt x="123465" y="0"/>
                  </a:moveTo>
                  <a:lnTo>
                    <a:pt x="133353" y="0"/>
                  </a:lnTo>
                  <a:lnTo>
                    <a:pt x="0" y="133353"/>
                  </a:lnTo>
                  <a:lnTo>
                    <a:pt x="0" y="1234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43803" y="1180758"/>
              <a:ext cx="34468" cy="34468"/>
            </a:xfrm>
            <a:custGeom>
              <a:avLst/>
              <a:pathLst>
                <a:path w="34468" h="34468">
                  <a:moveTo>
                    <a:pt x="24579" y="0"/>
                  </a:moveTo>
                  <a:lnTo>
                    <a:pt x="34468" y="0"/>
                  </a:lnTo>
                  <a:lnTo>
                    <a:pt x="0" y="34468"/>
                  </a:lnTo>
                  <a:lnTo>
                    <a:pt x="0" y="24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608243" y="3930523"/>
              <a:ext cx="66914" cy="66914"/>
            </a:xfrm>
            <a:custGeom>
              <a:avLst/>
              <a:pathLst>
                <a:path w="66914" h="66914">
                  <a:moveTo>
                    <a:pt x="66914" y="0"/>
                  </a:moveTo>
                  <a:lnTo>
                    <a:pt x="66914" y="9888"/>
                  </a:lnTo>
                  <a:lnTo>
                    <a:pt x="9888" y="66914"/>
                  </a:lnTo>
                  <a:lnTo>
                    <a:pt x="0" y="6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509358" y="3831638"/>
              <a:ext cx="165800" cy="165800"/>
            </a:xfrm>
            <a:custGeom>
              <a:avLst/>
              <a:pathLst>
                <a:path w="165800" h="165800">
                  <a:moveTo>
                    <a:pt x="165800" y="0"/>
                  </a:moveTo>
                  <a:lnTo>
                    <a:pt x="165800" y="9888"/>
                  </a:lnTo>
                  <a:lnTo>
                    <a:pt x="9888" y="165800"/>
                  </a:lnTo>
                  <a:lnTo>
                    <a:pt x="0" y="1658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410472" y="3732752"/>
              <a:ext cx="264686" cy="264686"/>
            </a:xfrm>
            <a:custGeom>
              <a:avLst/>
              <a:pathLst>
                <a:path w="264686" h="264686">
                  <a:moveTo>
                    <a:pt x="264686" y="0"/>
                  </a:moveTo>
                  <a:lnTo>
                    <a:pt x="264686" y="9888"/>
                  </a:lnTo>
                  <a:lnTo>
                    <a:pt x="9888" y="264686"/>
                  </a:lnTo>
                  <a:lnTo>
                    <a:pt x="0" y="2646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324048" y="36338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324048" y="35349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324048" y="34360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324048" y="33372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324048" y="32383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324048" y="31394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324048" y="30405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324048" y="29416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324048" y="28427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324048" y="27438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324048" y="26450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324048" y="25461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324048" y="24472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324048" y="23483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324048" y="22494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324048" y="21505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324048" y="20516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324048" y="19528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324048" y="18539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324048" y="1755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324048" y="1656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24048" y="15572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324048" y="1458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24048" y="1359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4048" y="12606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4048" y="1161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4048" y="1120184"/>
              <a:ext cx="303653" cy="303653"/>
            </a:xfrm>
            <a:custGeom>
              <a:avLst/>
              <a:pathLst>
                <a:path w="303653" h="303653">
                  <a:moveTo>
                    <a:pt x="293765" y="0"/>
                  </a:moveTo>
                  <a:lnTo>
                    <a:pt x="303653" y="0"/>
                  </a:lnTo>
                  <a:lnTo>
                    <a:pt x="0" y="303653"/>
                  </a:lnTo>
                  <a:lnTo>
                    <a:pt x="0" y="293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4048" y="1120184"/>
              <a:ext cx="204768" cy="204768"/>
            </a:xfrm>
            <a:custGeom>
              <a:avLst/>
              <a:pathLst>
                <a:path w="204768" h="204768">
                  <a:moveTo>
                    <a:pt x="194879" y="0"/>
                  </a:moveTo>
                  <a:lnTo>
                    <a:pt x="204768" y="0"/>
                  </a:lnTo>
                  <a:lnTo>
                    <a:pt x="0" y="204768"/>
                  </a:lnTo>
                  <a:lnTo>
                    <a:pt x="0" y="194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4048" y="1120184"/>
              <a:ext cx="105882" cy="105882"/>
            </a:xfrm>
            <a:custGeom>
              <a:avLst/>
              <a:pathLst>
                <a:path w="105882" h="105882">
                  <a:moveTo>
                    <a:pt x="95993" y="0"/>
                  </a:moveTo>
                  <a:lnTo>
                    <a:pt x="105882" y="0"/>
                  </a:lnTo>
                  <a:lnTo>
                    <a:pt x="0" y="105882"/>
                  </a:lnTo>
                  <a:lnTo>
                    <a:pt x="0" y="95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4048" y="1120184"/>
              <a:ext cx="6996" cy="6996"/>
            </a:xfrm>
            <a:custGeom>
              <a:avLst/>
              <a:pathLst>
                <a:path w="6996" h="6996">
                  <a:moveTo>
                    <a:pt x="0" y="6996"/>
                  </a:moveTo>
                  <a:lnTo>
                    <a:pt x="0" y="0"/>
                  </a:lnTo>
                  <a:lnTo>
                    <a:pt x="699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104293" y="1089897"/>
              <a:ext cx="344781" cy="344781"/>
            </a:xfrm>
            <a:custGeom>
              <a:avLst/>
              <a:pathLst>
                <a:path w="344781" h="344781">
                  <a:moveTo>
                    <a:pt x="334892" y="0"/>
                  </a:moveTo>
                  <a:lnTo>
                    <a:pt x="344781" y="0"/>
                  </a:lnTo>
                  <a:lnTo>
                    <a:pt x="0" y="344781"/>
                  </a:lnTo>
                  <a:lnTo>
                    <a:pt x="0" y="334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104293" y="1089897"/>
              <a:ext cx="245895" cy="245895"/>
            </a:xfrm>
            <a:custGeom>
              <a:avLst/>
              <a:pathLst>
                <a:path w="245895" h="245895">
                  <a:moveTo>
                    <a:pt x="236006" y="0"/>
                  </a:moveTo>
                  <a:lnTo>
                    <a:pt x="245895" y="0"/>
                  </a:lnTo>
                  <a:lnTo>
                    <a:pt x="0" y="245895"/>
                  </a:lnTo>
                  <a:lnTo>
                    <a:pt x="0" y="2360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104293" y="1089897"/>
              <a:ext cx="147009" cy="147009"/>
            </a:xfrm>
            <a:custGeom>
              <a:avLst/>
              <a:pathLst>
                <a:path w="147009" h="147009">
                  <a:moveTo>
                    <a:pt x="137121" y="0"/>
                  </a:moveTo>
                  <a:lnTo>
                    <a:pt x="147009" y="0"/>
                  </a:lnTo>
                  <a:lnTo>
                    <a:pt x="0" y="147009"/>
                  </a:lnTo>
                  <a:lnTo>
                    <a:pt x="0" y="1371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104293" y="1089897"/>
              <a:ext cx="48124" cy="48124"/>
            </a:xfrm>
            <a:custGeom>
              <a:avLst/>
              <a:pathLst>
                <a:path w="48124" h="48124">
                  <a:moveTo>
                    <a:pt x="38235" y="0"/>
                  </a:moveTo>
                  <a:lnTo>
                    <a:pt x="48124" y="0"/>
                  </a:lnTo>
                  <a:lnTo>
                    <a:pt x="0" y="48124"/>
                  </a:lnTo>
                  <a:lnTo>
                    <a:pt x="0" y="3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981499" y="3963045"/>
              <a:ext cx="34393" cy="34393"/>
            </a:xfrm>
            <a:custGeom>
              <a:avLst/>
              <a:pathLst>
                <a:path w="34393" h="34393">
                  <a:moveTo>
                    <a:pt x="34393" y="0"/>
                  </a:moveTo>
                  <a:lnTo>
                    <a:pt x="34393" y="9888"/>
                  </a:lnTo>
                  <a:lnTo>
                    <a:pt x="9888" y="34393"/>
                  </a:lnTo>
                  <a:lnTo>
                    <a:pt x="0" y="34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882613" y="3864159"/>
              <a:ext cx="133278" cy="133278"/>
            </a:xfrm>
            <a:custGeom>
              <a:avLst/>
              <a:pathLst>
                <a:path w="133278" h="133278">
                  <a:moveTo>
                    <a:pt x="133278" y="0"/>
                  </a:moveTo>
                  <a:lnTo>
                    <a:pt x="133278" y="9888"/>
                  </a:lnTo>
                  <a:lnTo>
                    <a:pt x="9888" y="133278"/>
                  </a:lnTo>
                  <a:lnTo>
                    <a:pt x="0" y="1332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783728" y="3765274"/>
              <a:ext cx="232164" cy="232164"/>
            </a:xfrm>
            <a:custGeom>
              <a:avLst/>
              <a:pathLst>
                <a:path w="232164" h="232164">
                  <a:moveTo>
                    <a:pt x="232164" y="0"/>
                  </a:moveTo>
                  <a:lnTo>
                    <a:pt x="232164" y="9888"/>
                  </a:lnTo>
                  <a:lnTo>
                    <a:pt x="9888" y="232164"/>
                  </a:lnTo>
                  <a:lnTo>
                    <a:pt x="0" y="232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684842" y="3666388"/>
              <a:ext cx="331050" cy="331050"/>
            </a:xfrm>
            <a:custGeom>
              <a:avLst/>
              <a:pathLst>
                <a:path w="331050" h="331050">
                  <a:moveTo>
                    <a:pt x="331050" y="0"/>
                  </a:moveTo>
                  <a:lnTo>
                    <a:pt x="331050" y="9888"/>
                  </a:lnTo>
                  <a:lnTo>
                    <a:pt x="9888" y="331050"/>
                  </a:lnTo>
                  <a:lnTo>
                    <a:pt x="0" y="331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664782" y="356750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664782" y="34686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664782" y="33697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664782" y="327084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664782" y="31719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664782" y="30730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664782" y="297418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664782" y="28753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664782" y="27764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664782" y="26775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664782" y="25786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664782" y="24797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664782" y="23808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664782" y="22819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664782" y="21831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664782" y="20842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664782" y="19853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8664782" y="18864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8664782" y="17875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8664782" y="16886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8664782" y="15897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8664782" y="14909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8664782" y="13920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8664782" y="12931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8664782" y="11942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8664782" y="10953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8664782" y="999037"/>
              <a:ext cx="351110" cy="358437"/>
            </a:xfrm>
            <a:custGeom>
              <a:avLst/>
              <a:pathLst>
                <a:path w="351110" h="358437">
                  <a:moveTo>
                    <a:pt x="348548" y="0"/>
                  </a:moveTo>
                  <a:lnTo>
                    <a:pt x="351110" y="0"/>
                  </a:lnTo>
                  <a:lnTo>
                    <a:pt x="351110" y="7327"/>
                  </a:lnTo>
                  <a:lnTo>
                    <a:pt x="0" y="358437"/>
                  </a:lnTo>
                  <a:lnTo>
                    <a:pt x="0" y="348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8664782" y="999037"/>
              <a:ext cx="259551" cy="259551"/>
            </a:xfrm>
            <a:custGeom>
              <a:avLst/>
              <a:pathLst>
                <a:path w="259551" h="259551">
                  <a:moveTo>
                    <a:pt x="249662" y="0"/>
                  </a:moveTo>
                  <a:lnTo>
                    <a:pt x="259551" y="0"/>
                  </a:lnTo>
                  <a:lnTo>
                    <a:pt x="0" y="259551"/>
                  </a:lnTo>
                  <a:lnTo>
                    <a:pt x="0" y="2496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8664782" y="999037"/>
              <a:ext cx="160665" cy="160665"/>
            </a:xfrm>
            <a:custGeom>
              <a:avLst/>
              <a:pathLst>
                <a:path w="160665" h="160665">
                  <a:moveTo>
                    <a:pt x="150777" y="0"/>
                  </a:moveTo>
                  <a:lnTo>
                    <a:pt x="160665" y="0"/>
                  </a:lnTo>
                  <a:lnTo>
                    <a:pt x="0" y="160665"/>
                  </a:lnTo>
                  <a:lnTo>
                    <a:pt x="0" y="150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8664782" y="999037"/>
              <a:ext cx="61780" cy="61780"/>
            </a:xfrm>
            <a:custGeom>
              <a:avLst/>
              <a:pathLst>
                <a:path w="61780" h="61780">
                  <a:moveTo>
                    <a:pt x="51891" y="0"/>
                  </a:moveTo>
                  <a:lnTo>
                    <a:pt x="61780" y="0"/>
                  </a:lnTo>
                  <a:lnTo>
                    <a:pt x="0" y="61780"/>
                  </a:lnTo>
                  <a:lnTo>
                    <a:pt x="0" y="518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rc347"/>
            <p:cNvSpPr/>
            <p:nvPr/>
          </p:nvSpPr>
          <p:spPr>
            <a:xfrm>
              <a:off x="1252457" y="1907643"/>
              <a:ext cx="351110" cy="2089794"/>
            </a:xfrm>
            <a:prstGeom prst="rect">
              <a:avLst/>
            </a:prstGeom>
            <a:ln w="1355" cap="flat">
              <a:solidFill>
                <a:srgbClr val="000000">
                  <a:alpha val="100000"/>
                </a:srgbClr>
              </a:solidFill>
              <a:prstDash val="solid"/>
              <a:miter/>
            </a:ln>
          </p:spPr>
          <p:txBody>
            <a:bodyPr/>
            <a:lstStyle/>
            <a:p/>
          </p:txBody>
        </p:sp>
        <p:sp>
          <p:nvSpPr>
            <p:cNvPr id="348" name="rc348"/>
            <p:cNvSpPr/>
            <p:nvPr/>
          </p:nvSpPr>
          <p:spPr>
            <a:xfrm>
              <a:off x="1642580" y="1847069"/>
              <a:ext cx="351110" cy="2150368"/>
            </a:xfrm>
            <a:prstGeom prst="rect">
              <a:avLst/>
            </a:prstGeom>
            <a:ln w="1355" cap="flat">
              <a:solidFill>
                <a:srgbClr val="000000">
                  <a:alpha val="100000"/>
                </a:srgbClr>
              </a:solidFill>
              <a:prstDash val="solid"/>
              <a:miter/>
            </a:ln>
          </p:spPr>
          <p:txBody>
            <a:bodyPr/>
            <a:lstStyle/>
            <a:p/>
          </p:txBody>
        </p:sp>
        <p:sp>
          <p:nvSpPr>
            <p:cNvPr id="349" name="rc349"/>
            <p:cNvSpPr/>
            <p:nvPr/>
          </p:nvSpPr>
          <p:spPr>
            <a:xfrm>
              <a:off x="2422824" y="1635061"/>
              <a:ext cx="351110" cy="2362376"/>
            </a:xfrm>
            <a:prstGeom prst="rect">
              <a:avLst/>
            </a:prstGeom>
            <a:ln w="1355" cap="flat">
              <a:solidFill>
                <a:srgbClr val="000000">
                  <a:alpha val="100000"/>
                </a:srgbClr>
              </a:solidFill>
              <a:prstDash val="solid"/>
              <a:miter/>
            </a:ln>
          </p:spPr>
          <p:txBody>
            <a:bodyPr/>
            <a:lstStyle/>
            <a:p/>
          </p:txBody>
        </p:sp>
        <p:sp>
          <p:nvSpPr>
            <p:cNvPr id="350" name="rc350"/>
            <p:cNvSpPr/>
            <p:nvPr/>
          </p:nvSpPr>
          <p:spPr>
            <a:xfrm>
              <a:off x="3593191" y="1453340"/>
              <a:ext cx="351110" cy="2544098"/>
            </a:xfrm>
            <a:prstGeom prst="rect">
              <a:avLst/>
            </a:prstGeom>
            <a:ln w="1355" cap="flat">
              <a:solidFill>
                <a:srgbClr val="000000">
                  <a:alpha val="100000"/>
                </a:srgbClr>
              </a:solidFill>
              <a:prstDash val="solid"/>
              <a:miter/>
            </a:ln>
          </p:spPr>
          <p:txBody>
            <a:bodyPr/>
            <a:lstStyle/>
            <a:p/>
          </p:txBody>
        </p:sp>
        <p:sp>
          <p:nvSpPr>
            <p:cNvPr id="351" name="rc351"/>
            <p:cNvSpPr/>
            <p:nvPr/>
          </p:nvSpPr>
          <p:spPr>
            <a:xfrm>
              <a:off x="5153681" y="1241332"/>
              <a:ext cx="351110" cy="2756106"/>
            </a:xfrm>
            <a:prstGeom prst="rect">
              <a:avLst/>
            </a:prstGeom>
            <a:ln w="1355" cap="flat">
              <a:solidFill>
                <a:srgbClr val="000000">
                  <a:alpha val="100000"/>
                </a:srgbClr>
              </a:solidFill>
              <a:prstDash val="solid"/>
              <a:miter/>
            </a:ln>
          </p:spPr>
          <p:txBody>
            <a:bodyPr/>
            <a:lstStyle/>
            <a:p/>
          </p:txBody>
        </p:sp>
        <p:sp>
          <p:nvSpPr>
            <p:cNvPr id="352" name="rc352"/>
            <p:cNvSpPr/>
            <p:nvPr/>
          </p:nvSpPr>
          <p:spPr>
            <a:xfrm>
              <a:off x="4763558" y="1241332"/>
              <a:ext cx="351110" cy="2756106"/>
            </a:xfrm>
            <a:prstGeom prst="rect">
              <a:avLst/>
            </a:prstGeom>
            <a:ln w="1355" cap="flat">
              <a:solidFill>
                <a:srgbClr val="000000">
                  <a:alpha val="100000"/>
                </a:srgbClr>
              </a:solidFill>
              <a:prstDash val="solid"/>
              <a:miter/>
            </a:ln>
          </p:spPr>
          <p:txBody>
            <a:bodyPr/>
            <a:lstStyle/>
            <a:p/>
          </p:txBody>
        </p:sp>
        <p:sp>
          <p:nvSpPr>
            <p:cNvPr id="353" name="rc353"/>
            <p:cNvSpPr/>
            <p:nvPr/>
          </p:nvSpPr>
          <p:spPr>
            <a:xfrm>
              <a:off x="5543803" y="1180758"/>
              <a:ext cx="351110" cy="2816680"/>
            </a:xfrm>
            <a:prstGeom prst="rect">
              <a:avLst/>
            </a:prstGeom>
            <a:ln w="1355" cap="flat">
              <a:solidFill>
                <a:srgbClr val="000000">
                  <a:alpha val="100000"/>
                </a:srgbClr>
              </a:solidFill>
              <a:prstDash val="solid"/>
              <a:miter/>
            </a:ln>
          </p:spPr>
          <p:txBody>
            <a:bodyPr/>
            <a:lstStyle/>
            <a:p/>
          </p:txBody>
        </p:sp>
        <p:sp>
          <p:nvSpPr>
            <p:cNvPr id="354" name="rc354"/>
            <p:cNvSpPr/>
            <p:nvPr/>
          </p:nvSpPr>
          <p:spPr>
            <a:xfrm>
              <a:off x="6324048" y="1120184"/>
              <a:ext cx="351110" cy="2877253"/>
            </a:xfrm>
            <a:prstGeom prst="rect">
              <a:avLst/>
            </a:prstGeom>
            <a:ln w="1355" cap="flat">
              <a:solidFill>
                <a:srgbClr val="000000">
                  <a:alpha val="100000"/>
                </a:srgbClr>
              </a:solidFill>
              <a:prstDash val="solid"/>
              <a:miter/>
            </a:ln>
          </p:spPr>
          <p:txBody>
            <a:bodyPr/>
            <a:lstStyle/>
            <a:p/>
          </p:txBody>
        </p:sp>
        <p:sp>
          <p:nvSpPr>
            <p:cNvPr id="355" name="rc355"/>
            <p:cNvSpPr/>
            <p:nvPr/>
          </p:nvSpPr>
          <p:spPr>
            <a:xfrm>
              <a:off x="7104293" y="1089897"/>
              <a:ext cx="351110" cy="2907540"/>
            </a:xfrm>
            <a:prstGeom prst="rect">
              <a:avLst/>
            </a:prstGeom>
            <a:ln w="1355" cap="flat">
              <a:solidFill>
                <a:srgbClr val="000000">
                  <a:alpha val="100000"/>
                </a:srgbClr>
              </a:solidFill>
              <a:prstDash val="solid"/>
              <a:miter/>
            </a:ln>
          </p:spPr>
          <p:txBody>
            <a:bodyPr/>
            <a:lstStyle/>
            <a:p/>
          </p:txBody>
        </p:sp>
        <p:sp>
          <p:nvSpPr>
            <p:cNvPr id="356" name="rc356"/>
            <p:cNvSpPr/>
            <p:nvPr/>
          </p:nvSpPr>
          <p:spPr>
            <a:xfrm>
              <a:off x="8664782" y="999037"/>
              <a:ext cx="351110" cy="2998401"/>
            </a:xfrm>
            <a:prstGeom prst="rect">
              <a:avLst/>
            </a:prstGeom>
            <a:ln w="1355" cap="flat">
              <a:solidFill>
                <a:srgbClr val="000000">
                  <a:alpha val="100000"/>
                </a:srgbClr>
              </a:solidFill>
              <a:prstDash val="solid"/>
              <a:miter/>
            </a:ln>
          </p:spPr>
          <p:txBody>
            <a:bodyPr/>
            <a:lstStyle/>
            <a:p/>
          </p:txBody>
        </p:sp>
        <p:sp>
          <p:nvSpPr>
            <p:cNvPr id="357" name="tx357"/>
            <p:cNvSpPr/>
            <p:nvPr/>
          </p:nvSpPr>
          <p:spPr>
            <a:xfrm>
              <a:off x="957504" y="320505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23</a:t>
              </a:r>
            </a:p>
          </p:txBody>
        </p:sp>
        <p:sp>
          <p:nvSpPr>
            <p:cNvPr id="358" name="tx358"/>
            <p:cNvSpPr/>
            <p:nvPr/>
          </p:nvSpPr>
          <p:spPr>
            <a:xfrm>
              <a:off x="1347626" y="17283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69</a:t>
              </a:r>
            </a:p>
          </p:txBody>
        </p:sp>
        <p:sp>
          <p:nvSpPr>
            <p:cNvPr id="359" name="tx359"/>
            <p:cNvSpPr/>
            <p:nvPr/>
          </p:nvSpPr>
          <p:spPr>
            <a:xfrm>
              <a:off x="1737748" y="166589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60" name="tx360"/>
            <p:cNvSpPr/>
            <p:nvPr/>
          </p:nvSpPr>
          <p:spPr>
            <a:xfrm>
              <a:off x="2127871" y="159984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61" name="tx361"/>
            <p:cNvSpPr/>
            <p:nvPr/>
          </p:nvSpPr>
          <p:spPr>
            <a:xfrm>
              <a:off x="2517993" y="14393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62" name="tx362"/>
            <p:cNvSpPr/>
            <p:nvPr/>
          </p:nvSpPr>
          <p:spPr>
            <a:xfrm>
              <a:off x="2908115" y="13430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63" name="tx363"/>
            <p:cNvSpPr/>
            <p:nvPr/>
          </p:nvSpPr>
          <p:spPr>
            <a:xfrm>
              <a:off x="3688360" y="124677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64" name="tx364"/>
            <p:cNvSpPr/>
            <p:nvPr/>
          </p:nvSpPr>
          <p:spPr>
            <a:xfrm>
              <a:off x="3298238" y="124677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65" name="tx365"/>
            <p:cNvSpPr/>
            <p:nvPr/>
          </p:nvSpPr>
          <p:spPr>
            <a:xfrm>
              <a:off x="4468605"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6" name="tx366"/>
            <p:cNvSpPr/>
            <p:nvPr/>
          </p:nvSpPr>
          <p:spPr>
            <a:xfrm>
              <a:off x="4078483"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7" name="tx367"/>
            <p:cNvSpPr/>
            <p:nvPr/>
          </p:nvSpPr>
          <p:spPr>
            <a:xfrm>
              <a:off x="5248850"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68" name="tx368"/>
            <p:cNvSpPr/>
            <p:nvPr/>
          </p:nvSpPr>
          <p:spPr>
            <a:xfrm>
              <a:off x="4858727"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69" name="tx369"/>
            <p:cNvSpPr/>
            <p:nvPr/>
          </p:nvSpPr>
          <p:spPr>
            <a:xfrm>
              <a:off x="5638972" y="95776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70" name="tx370"/>
            <p:cNvSpPr/>
            <p:nvPr/>
          </p:nvSpPr>
          <p:spPr>
            <a:xfrm>
              <a:off x="6029094"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71" name="tx371"/>
            <p:cNvSpPr/>
            <p:nvPr/>
          </p:nvSpPr>
          <p:spPr>
            <a:xfrm>
              <a:off x="641921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2" name="tx372"/>
            <p:cNvSpPr/>
            <p:nvPr/>
          </p:nvSpPr>
          <p:spPr>
            <a:xfrm>
              <a:off x="7199461"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3" name="tx373"/>
            <p:cNvSpPr/>
            <p:nvPr/>
          </p:nvSpPr>
          <p:spPr>
            <a:xfrm>
              <a:off x="6809339"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4" name="tx374"/>
            <p:cNvSpPr/>
            <p:nvPr/>
          </p:nvSpPr>
          <p:spPr>
            <a:xfrm>
              <a:off x="7979706"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5" name="tx375"/>
            <p:cNvSpPr/>
            <p:nvPr/>
          </p:nvSpPr>
          <p:spPr>
            <a:xfrm>
              <a:off x="758958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6" name="tx376"/>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7" name="tx377"/>
            <p:cNvSpPr/>
            <p:nvPr/>
          </p:nvSpPr>
          <p:spPr>
            <a:xfrm>
              <a:off x="8369828"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8" name="pg378"/>
            <p:cNvSpPr/>
            <p:nvPr/>
          </p:nvSpPr>
          <p:spPr>
            <a:xfrm>
              <a:off x="1365346" y="28509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1397867" y="28818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0" name="pg380"/>
            <p:cNvSpPr/>
            <p:nvPr/>
          </p:nvSpPr>
          <p:spPr>
            <a:xfrm>
              <a:off x="1755468" y="282064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1787990" y="285147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2" name="pg382"/>
            <p:cNvSpPr/>
            <p:nvPr/>
          </p:nvSpPr>
          <p:spPr>
            <a:xfrm>
              <a:off x="2535713" y="271464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568234" y="274684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4" name="pg384"/>
            <p:cNvSpPr/>
            <p:nvPr/>
          </p:nvSpPr>
          <p:spPr>
            <a:xfrm>
              <a:off x="3706080" y="262378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3738602" y="26546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86" name="pg386"/>
            <p:cNvSpPr/>
            <p:nvPr/>
          </p:nvSpPr>
          <p:spPr>
            <a:xfrm>
              <a:off x="5266569" y="2517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5299091" y="255003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8" name="pg388"/>
            <p:cNvSpPr/>
            <p:nvPr/>
          </p:nvSpPr>
          <p:spPr>
            <a:xfrm>
              <a:off x="4876447" y="2517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4908969" y="25486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90" name="pg390"/>
            <p:cNvSpPr/>
            <p:nvPr/>
          </p:nvSpPr>
          <p:spPr>
            <a:xfrm>
              <a:off x="5656692" y="248749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5689213" y="252001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92" name="pg392"/>
            <p:cNvSpPr/>
            <p:nvPr/>
          </p:nvSpPr>
          <p:spPr>
            <a:xfrm>
              <a:off x="6436937" y="24572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3" name="tx393"/>
            <p:cNvSpPr/>
            <p:nvPr/>
          </p:nvSpPr>
          <p:spPr>
            <a:xfrm>
              <a:off x="6469458" y="24894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94" name="pg394"/>
            <p:cNvSpPr/>
            <p:nvPr/>
          </p:nvSpPr>
          <p:spPr>
            <a:xfrm>
              <a:off x="7187036" y="244206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5" name="tx395"/>
            <p:cNvSpPr/>
            <p:nvPr/>
          </p:nvSpPr>
          <p:spPr>
            <a:xfrm>
              <a:off x="7219558" y="24729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6" name="pg396"/>
            <p:cNvSpPr/>
            <p:nvPr/>
          </p:nvSpPr>
          <p:spPr>
            <a:xfrm>
              <a:off x="8777671"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7" name="tx397"/>
            <p:cNvSpPr/>
            <p:nvPr/>
          </p:nvSpPr>
          <p:spPr>
            <a:xfrm>
              <a:off x="8810192" y="243015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98" name="tx398"/>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9" name="tx399"/>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00" name="tx400"/>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01" name="tx401"/>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02" name="tx402"/>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03" name="tx403"/>
            <p:cNvSpPr/>
            <p:nvPr/>
          </p:nvSpPr>
          <p:spPr>
            <a:xfrm rot="-5400000">
              <a:off x="650407"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04" name="tx404"/>
            <p:cNvSpPr/>
            <p:nvPr/>
          </p:nvSpPr>
          <p:spPr>
            <a:xfrm rot="-5400000">
              <a:off x="652227"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05" name="tx405"/>
            <p:cNvSpPr/>
            <p:nvPr/>
          </p:nvSpPr>
          <p:spPr>
            <a:xfrm rot="-5400000">
              <a:off x="1473387"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406" name="tx406"/>
            <p:cNvSpPr/>
            <p:nvPr/>
          </p:nvSpPr>
          <p:spPr>
            <a:xfrm rot="-5400000">
              <a:off x="1675514"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07" name="tx407"/>
            <p:cNvSpPr/>
            <p:nvPr/>
          </p:nvSpPr>
          <p:spPr>
            <a:xfrm rot="-5400000">
              <a:off x="2318024"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08" name="tx408"/>
            <p:cNvSpPr/>
            <p:nvPr/>
          </p:nvSpPr>
          <p:spPr>
            <a:xfrm rot="-5400000">
              <a:off x="2754668"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09" name="tx409"/>
            <p:cNvSpPr/>
            <p:nvPr/>
          </p:nvSpPr>
          <p:spPr>
            <a:xfrm rot="-5400000">
              <a:off x="273101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10" name="tx410"/>
            <p:cNvSpPr/>
            <p:nvPr/>
          </p:nvSpPr>
          <p:spPr>
            <a:xfrm rot="-5400000">
              <a:off x="3565131"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11" name="tx411"/>
            <p:cNvSpPr/>
            <p:nvPr/>
          </p:nvSpPr>
          <p:spPr>
            <a:xfrm rot="-5400000">
              <a:off x="3931993"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12" name="tx412"/>
            <p:cNvSpPr/>
            <p:nvPr/>
          </p:nvSpPr>
          <p:spPr>
            <a:xfrm rot="-5400000">
              <a:off x="4284939"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13" name="tx413"/>
            <p:cNvSpPr/>
            <p:nvPr/>
          </p:nvSpPr>
          <p:spPr>
            <a:xfrm rot="-5400000">
              <a:off x="4708349"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14" name="tx414"/>
            <p:cNvSpPr/>
            <p:nvPr/>
          </p:nvSpPr>
          <p:spPr>
            <a:xfrm rot="-5400000">
              <a:off x="5087694"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15" name="tx415"/>
            <p:cNvSpPr/>
            <p:nvPr/>
          </p:nvSpPr>
          <p:spPr>
            <a:xfrm rot="-5400000">
              <a:off x="5353532"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16" name="tx416"/>
            <p:cNvSpPr/>
            <p:nvPr/>
          </p:nvSpPr>
          <p:spPr>
            <a:xfrm rot="-5400000">
              <a:off x="5838505"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17" name="tx417"/>
            <p:cNvSpPr/>
            <p:nvPr/>
          </p:nvSpPr>
          <p:spPr>
            <a:xfrm rot="-5400000">
              <a:off x="6255912"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18" name="tx418"/>
            <p:cNvSpPr/>
            <p:nvPr/>
          </p:nvSpPr>
          <p:spPr>
            <a:xfrm rot="-5400000">
              <a:off x="6628811"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19" name="tx419"/>
            <p:cNvSpPr/>
            <p:nvPr/>
          </p:nvSpPr>
          <p:spPr>
            <a:xfrm rot="-5400000">
              <a:off x="6919649"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20" name="tx420"/>
            <p:cNvSpPr/>
            <p:nvPr/>
          </p:nvSpPr>
          <p:spPr>
            <a:xfrm rot="-5400000">
              <a:off x="7432316"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21" name="tx421"/>
            <p:cNvSpPr/>
            <p:nvPr/>
          </p:nvSpPr>
          <p:spPr>
            <a:xfrm rot="-5400000">
              <a:off x="7750372"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22" name="tx422"/>
            <p:cNvSpPr/>
            <p:nvPr/>
          </p:nvSpPr>
          <p:spPr>
            <a:xfrm rot="-5400000">
              <a:off x="8026272"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23" name="tx423"/>
            <p:cNvSpPr/>
            <p:nvPr/>
          </p:nvSpPr>
          <p:spPr>
            <a:xfrm rot="-5400000">
              <a:off x="8493952"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24" name="tx424"/>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5" name="rc425"/>
            <p:cNvSpPr/>
            <p:nvPr/>
          </p:nvSpPr>
          <p:spPr>
            <a:xfrm>
              <a:off x="4146091" y="6114116"/>
              <a:ext cx="219455" cy="219455"/>
            </a:xfrm>
            <a:prstGeom prst="rect">
              <a:avLst/>
            </a:prstGeom>
            <a:solidFill>
              <a:srgbClr val="FFFFFF">
                <a:alpha val="100000"/>
              </a:srgbClr>
            </a:solidFill>
          </p:spPr>
          <p:txBody>
            <a:bodyPr/>
            <a:lstStyle/>
            <a:p/>
          </p:txBody>
        </p:sp>
        <p:sp>
          <p:nvSpPr>
            <p:cNvPr id="426" name="pg426"/>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pg429"/>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0" name="pg430"/>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1" name="rc431"/>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32" name="tx432"/>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33" name="tx433"/>
            <p:cNvSpPr/>
            <p:nvPr/>
          </p:nvSpPr>
          <p:spPr>
            <a:xfrm>
              <a:off x="803816" y="398022"/>
              <a:ext cx="58520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ECAR, 2024</a:t>
              </a:r>
            </a:p>
          </p:txBody>
        </p:sp>
        <p:sp>
          <p:nvSpPr>
            <p:cNvPr id="434" name="tx43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5" name="tx435"/>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ECAR from lowest to highest coverage, and the rank of the top 10 countries with the most unvaccinated children, based on absolute numbers.
In 2024, Montenegro ranked number 1 out of 21 countries for lowest MCV1 coverage (based on tied ranks).
Montenegro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089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213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337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62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151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275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399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5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0953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92169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748007"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209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57432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395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3048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67010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3537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922923"/>
              <a:ext cx="328736" cy="1179773"/>
            </a:xfrm>
            <a:prstGeom prst="rect">
              <a:avLst/>
            </a:prstGeom>
            <a:solidFill>
              <a:srgbClr val="80BD41">
                <a:alpha val="100000"/>
              </a:srgbClr>
            </a:solidFill>
          </p:spPr>
          <p:txBody>
            <a:bodyPr/>
            <a:lstStyle/>
            <a:p/>
          </p:txBody>
        </p:sp>
        <p:sp>
          <p:nvSpPr>
            <p:cNvPr id="24" name="rc24"/>
            <p:cNvSpPr/>
            <p:nvPr/>
          </p:nvSpPr>
          <p:spPr>
            <a:xfrm>
              <a:off x="1296273" y="2792187"/>
              <a:ext cx="328736" cy="130735"/>
            </a:xfrm>
            <a:prstGeom prst="rect">
              <a:avLst/>
            </a:prstGeom>
            <a:solidFill>
              <a:srgbClr val="E2231A">
                <a:alpha val="100000"/>
              </a:srgbClr>
            </a:solidFill>
          </p:spPr>
          <p:txBody>
            <a:bodyPr/>
            <a:lstStyle/>
            <a:p/>
          </p:txBody>
        </p:sp>
        <p:sp>
          <p:nvSpPr>
            <p:cNvPr id="25" name="rc25"/>
            <p:cNvSpPr/>
            <p:nvPr/>
          </p:nvSpPr>
          <p:spPr>
            <a:xfrm>
              <a:off x="1661536" y="2883545"/>
              <a:ext cx="328736" cy="1219151"/>
            </a:xfrm>
            <a:prstGeom prst="rect">
              <a:avLst/>
            </a:prstGeom>
            <a:solidFill>
              <a:srgbClr val="80BD41">
                <a:alpha val="100000"/>
              </a:srgbClr>
            </a:solidFill>
          </p:spPr>
          <p:txBody>
            <a:bodyPr/>
            <a:lstStyle/>
            <a:p/>
          </p:txBody>
        </p:sp>
        <p:sp>
          <p:nvSpPr>
            <p:cNvPr id="26" name="rc26"/>
            <p:cNvSpPr/>
            <p:nvPr/>
          </p:nvSpPr>
          <p:spPr>
            <a:xfrm>
              <a:off x="1661536" y="2748083"/>
              <a:ext cx="328736" cy="135461"/>
            </a:xfrm>
            <a:prstGeom prst="rect">
              <a:avLst/>
            </a:prstGeom>
            <a:solidFill>
              <a:srgbClr val="E2231A">
                <a:alpha val="100000"/>
              </a:srgbClr>
            </a:solidFill>
          </p:spPr>
          <p:txBody>
            <a:bodyPr/>
            <a:lstStyle/>
            <a:p/>
          </p:txBody>
        </p:sp>
        <p:sp>
          <p:nvSpPr>
            <p:cNvPr id="27" name="rc27"/>
            <p:cNvSpPr/>
            <p:nvPr/>
          </p:nvSpPr>
          <p:spPr>
            <a:xfrm>
              <a:off x="2026799" y="2845742"/>
              <a:ext cx="328736" cy="1256955"/>
            </a:xfrm>
            <a:prstGeom prst="rect">
              <a:avLst/>
            </a:prstGeom>
            <a:solidFill>
              <a:srgbClr val="80BD41">
                <a:alpha val="100000"/>
              </a:srgbClr>
            </a:solidFill>
          </p:spPr>
          <p:txBody>
            <a:bodyPr/>
            <a:lstStyle/>
            <a:p/>
          </p:txBody>
        </p:sp>
        <p:sp>
          <p:nvSpPr>
            <p:cNvPr id="28" name="rc28"/>
            <p:cNvSpPr/>
            <p:nvPr/>
          </p:nvSpPr>
          <p:spPr>
            <a:xfrm>
              <a:off x="2026799" y="2689804"/>
              <a:ext cx="328736" cy="155938"/>
            </a:xfrm>
            <a:prstGeom prst="rect">
              <a:avLst/>
            </a:prstGeom>
            <a:solidFill>
              <a:srgbClr val="E2231A">
                <a:alpha val="100000"/>
              </a:srgbClr>
            </a:solidFill>
          </p:spPr>
          <p:txBody>
            <a:bodyPr/>
            <a:lstStyle/>
            <a:p/>
          </p:txBody>
        </p:sp>
        <p:sp>
          <p:nvSpPr>
            <p:cNvPr id="29" name="rc29"/>
            <p:cNvSpPr/>
            <p:nvPr/>
          </p:nvSpPr>
          <p:spPr>
            <a:xfrm>
              <a:off x="2392062" y="2858343"/>
              <a:ext cx="328736" cy="1244354"/>
            </a:xfrm>
            <a:prstGeom prst="rect">
              <a:avLst/>
            </a:prstGeom>
            <a:solidFill>
              <a:srgbClr val="80BD41">
                <a:alpha val="100000"/>
              </a:srgbClr>
            </a:solidFill>
          </p:spPr>
          <p:txBody>
            <a:bodyPr/>
            <a:lstStyle/>
            <a:p/>
          </p:txBody>
        </p:sp>
        <p:sp>
          <p:nvSpPr>
            <p:cNvPr id="30" name="rc30"/>
            <p:cNvSpPr/>
            <p:nvPr/>
          </p:nvSpPr>
          <p:spPr>
            <a:xfrm>
              <a:off x="2392062" y="2655151"/>
              <a:ext cx="328736" cy="203191"/>
            </a:xfrm>
            <a:prstGeom prst="rect">
              <a:avLst/>
            </a:prstGeom>
            <a:solidFill>
              <a:srgbClr val="E2231A">
                <a:alpha val="100000"/>
              </a:srgbClr>
            </a:solidFill>
          </p:spPr>
          <p:txBody>
            <a:bodyPr/>
            <a:lstStyle/>
            <a:p/>
          </p:txBody>
        </p:sp>
        <p:sp>
          <p:nvSpPr>
            <p:cNvPr id="31" name="rc31"/>
            <p:cNvSpPr/>
            <p:nvPr/>
          </p:nvSpPr>
          <p:spPr>
            <a:xfrm>
              <a:off x="2757325" y="2965452"/>
              <a:ext cx="328736" cy="1137245"/>
            </a:xfrm>
            <a:prstGeom prst="rect">
              <a:avLst/>
            </a:prstGeom>
            <a:solidFill>
              <a:srgbClr val="80BD41">
                <a:alpha val="100000"/>
              </a:srgbClr>
            </a:solidFill>
          </p:spPr>
          <p:txBody>
            <a:bodyPr/>
            <a:lstStyle/>
            <a:p/>
          </p:txBody>
        </p:sp>
        <p:sp>
          <p:nvSpPr>
            <p:cNvPr id="32" name="rc32"/>
            <p:cNvSpPr/>
            <p:nvPr/>
          </p:nvSpPr>
          <p:spPr>
            <a:xfrm>
              <a:off x="2757325" y="2839441"/>
              <a:ext cx="328736" cy="126010"/>
            </a:xfrm>
            <a:prstGeom prst="rect">
              <a:avLst/>
            </a:prstGeom>
            <a:solidFill>
              <a:srgbClr val="E2231A">
                <a:alpha val="100000"/>
              </a:srgbClr>
            </a:solidFill>
          </p:spPr>
          <p:txBody>
            <a:bodyPr/>
            <a:lstStyle/>
            <a:p/>
          </p:txBody>
        </p:sp>
        <p:sp>
          <p:nvSpPr>
            <p:cNvPr id="33" name="rc33"/>
            <p:cNvSpPr/>
            <p:nvPr/>
          </p:nvSpPr>
          <p:spPr>
            <a:xfrm>
              <a:off x="3122587" y="3001680"/>
              <a:ext cx="328736" cy="1101017"/>
            </a:xfrm>
            <a:prstGeom prst="rect">
              <a:avLst/>
            </a:prstGeom>
            <a:solidFill>
              <a:srgbClr val="80BD41">
                <a:alpha val="100000"/>
              </a:srgbClr>
            </a:solidFill>
          </p:spPr>
          <p:txBody>
            <a:bodyPr/>
            <a:lstStyle/>
            <a:p/>
          </p:txBody>
        </p:sp>
        <p:sp>
          <p:nvSpPr>
            <p:cNvPr id="34" name="rc34"/>
            <p:cNvSpPr/>
            <p:nvPr/>
          </p:nvSpPr>
          <p:spPr>
            <a:xfrm>
              <a:off x="3122587" y="2892996"/>
              <a:ext cx="328736" cy="108684"/>
            </a:xfrm>
            <a:prstGeom prst="rect">
              <a:avLst/>
            </a:prstGeom>
            <a:solidFill>
              <a:srgbClr val="E2231A">
                <a:alpha val="100000"/>
              </a:srgbClr>
            </a:solidFill>
          </p:spPr>
          <p:txBody>
            <a:bodyPr/>
            <a:lstStyle/>
            <a:p/>
          </p:txBody>
        </p:sp>
        <p:sp>
          <p:nvSpPr>
            <p:cNvPr id="35" name="rc35"/>
            <p:cNvSpPr/>
            <p:nvPr/>
          </p:nvSpPr>
          <p:spPr>
            <a:xfrm>
              <a:off x="3487850" y="2982778"/>
              <a:ext cx="328736" cy="1119918"/>
            </a:xfrm>
            <a:prstGeom prst="rect">
              <a:avLst/>
            </a:prstGeom>
            <a:solidFill>
              <a:srgbClr val="80BD41">
                <a:alpha val="100000"/>
              </a:srgbClr>
            </a:solidFill>
          </p:spPr>
          <p:txBody>
            <a:bodyPr/>
            <a:lstStyle/>
            <a:p/>
          </p:txBody>
        </p:sp>
        <p:sp>
          <p:nvSpPr>
            <p:cNvPr id="36" name="rc36"/>
            <p:cNvSpPr/>
            <p:nvPr/>
          </p:nvSpPr>
          <p:spPr>
            <a:xfrm>
              <a:off x="3487850" y="2858343"/>
              <a:ext cx="328736" cy="124435"/>
            </a:xfrm>
            <a:prstGeom prst="rect">
              <a:avLst/>
            </a:prstGeom>
            <a:solidFill>
              <a:srgbClr val="E2231A">
                <a:alpha val="100000"/>
              </a:srgbClr>
            </a:solidFill>
          </p:spPr>
          <p:txBody>
            <a:bodyPr/>
            <a:lstStyle/>
            <a:p/>
          </p:txBody>
        </p:sp>
        <p:sp>
          <p:nvSpPr>
            <p:cNvPr id="37" name="rc37"/>
            <p:cNvSpPr/>
            <p:nvPr/>
          </p:nvSpPr>
          <p:spPr>
            <a:xfrm>
              <a:off x="3853113" y="3004830"/>
              <a:ext cx="328736" cy="1097866"/>
            </a:xfrm>
            <a:prstGeom prst="rect">
              <a:avLst/>
            </a:prstGeom>
            <a:solidFill>
              <a:srgbClr val="80BD41">
                <a:alpha val="100000"/>
              </a:srgbClr>
            </a:solidFill>
          </p:spPr>
          <p:txBody>
            <a:bodyPr/>
            <a:lstStyle/>
            <a:p/>
          </p:txBody>
        </p:sp>
        <p:sp>
          <p:nvSpPr>
            <p:cNvPr id="38" name="rc38"/>
            <p:cNvSpPr/>
            <p:nvPr/>
          </p:nvSpPr>
          <p:spPr>
            <a:xfrm>
              <a:off x="3853113" y="2855192"/>
              <a:ext cx="328736" cy="149637"/>
            </a:xfrm>
            <a:prstGeom prst="rect">
              <a:avLst/>
            </a:prstGeom>
            <a:solidFill>
              <a:srgbClr val="E2231A">
                <a:alpha val="100000"/>
              </a:srgbClr>
            </a:solidFill>
          </p:spPr>
          <p:txBody>
            <a:bodyPr/>
            <a:lstStyle/>
            <a:p/>
          </p:txBody>
        </p:sp>
        <p:sp>
          <p:nvSpPr>
            <p:cNvPr id="39" name="rc39"/>
            <p:cNvSpPr/>
            <p:nvPr/>
          </p:nvSpPr>
          <p:spPr>
            <a:xfrm>
              <a:off x="4218376" y="3156043"/>
              <a:ext cx="328736" cy="946654"/>
            </a:xfrm>
            <a:prstGeom prst="rect">
              <a:avLst/>
            </a:prstGeom>
            <a:solidFill>
              <a:srgbClr val="80BD41">
                <a:alpha val="100000"/>
              </a:srgbClr>
            </a:solidFill>
          </p:spPr>
          <p:txBody>
            <a:bodyPr/>
            <a:lstStyle/>
            <a:p/>
          </p:txBody>
        </p:sp>
        <p:sp>
          <p:nvSpPr>
            <p:cNvPr id="40" name="rc40"/>
            <p:cNvSpPr/>
            <p:nvPr/>
          </p:nvSpPr>
          <p:spPr>
            <a:xfrm>
              <a:off x="4218376" y="2856768"/>
              <a:ext cx="328736" cy="299275"/>
            </a:xfrm>
            <a:prstGeom prst="rect">
              <a:avLst/>
            </a:prstGeom>
            <a:solidFill>
              <a:srgbClr val="E2231A">
                <a:alpha val="100000"/>
              </a:srgbClr>
            </a:solidFill>
          </p:spPr>
          <p:txBody>
            <a:bodyPr/>
            <a:lstStyle/>
            <a:p/>
          </p:txBody>
        </p:sp>
        <p:sp>
          <p:nvSpPr>
            <p:cNvPr id="41" name="rc41"/>
            <p:cNvSpPr/>
            <p:nvPr/>
          </p:nvSpPr>
          <p:spPr>
            <a:xfrm>
              <a:off x="4583638" y="3323007"/>
              <a:ext cx="328736" cy="779690"/>
            </a:xfrm>
            <a:prstGeom prst="rect">
              <a:avLst/>
            </a:prstGeom>
            <a:solidFill>
              <a:srgbClr val="80BD41">
                <a:alpha val="100000"/>
              </a:srgbClr>
            </a:solidFill>
          </p:spPr>
          <p:txBody>
            <a:bodyPr/>
            <a:lstStyle/>
            <a:p/>
          </p:txBody>
        </p:sp>
        <p:sp>
          <p:nvSpPr>
            <p:cNvPr id="42" name="rc42"/>
            <p:cNvSpPr/>
            <p:nvPr/>
          </p:nvSpPr>
          <p:spPr>
            <a:xfrm>
              <a:off x="4583638" y="2885120"/>
              <a:ext cx="328736" cy="437886"/>
            </a:xfrm>
            <a:prstGeom prst="rect">
              <a:avLst/>
            </a:prstGeom>
            <a:solidFill>
              <a:srgbClr val="E2231A">
                <a:alpha val="100000"/>
              </a:srgbClr>
            </a:solidFill>
          </p:spPr>
          <p:txBody>
            <a:bodyPr/>
            <a:lstStyle/>
            <a:p/>
          </p:txBody>
        </p:sp>
        <p:sp>
          <p:nvSpPr>
            <p:cNvPr id="43" name="rc43"/>
            <p:cNvSpPr/>
            <p:nvPr/>
          </p:nvSpPr>
          <p:spPr>
            <a:xfrm>
              <a:off x="4948901" y="3530924"/>
              <a:ext cx="328736" cy="571772"/>
            </a:xfrm>
            <a:prstGeom prst="rect">
              <a:avLst/>
            </a:prstGeom>
            <a:solidFill>
              <a:srgbClr val="80BD41">
                <a:alpha val="100000"/>
              </a:srgbClr>
            </a:solidFill>
          </p:spPr>
          <p:txBody>
            <a:bodyPr/>
            <a:lstStyle/>
            <a:p/>
          </p:txBody>
        </p:sp>
        <p:sp>
          <p:nvSpPr>
            <p:cNvPr id="44" name="rc44"/>
            <p:cNvSpPr/>
            <p:nvPr/>
          </p:nvSpPr>
          <p:spPr>
            <a:xfrm>
              <a:off x="4948901" y="2885120"/>
              <a:ext cx="328736" cy="645804"/>
            </a:xfrm>
            <a:prstGeom prst="rect">
              <a:avLst/>
            </a:prstGeom>
            <a:solidFill>
              <a:srgbClr val="E2231A">
                <a:alpha val="100000"/>
              </a:srgbClr>
            </a:solidFill>
          </p:spPr>
          <p:txBody>
            <a:bodyPr/>
            <a:lstStyle/>
            <a:p/>
          </p:txBody>
        </p:sp>
        <p:sp>
          <p:nvSpPr>
            <p:cNvPr id="45" name="rc45"/>
            <p:cNvSpPr/>
            <p:nvPr/>
          </p:nvSpPr>
          <p:spPr>
            <a:xfrm>
              <a:off x="5314164" y="3415939"/>
              <a:ext cx="328736" cy="686757"/>
            </a:xfrm>
            <a:prstGeom prst="rect">
              <a:avLst/>
            </a:prstGeom>
            <a:solidFill>
              <a:srgbClr val="80BD41">
                <a:alpha val="100000"/>
              </a:srgbClr>
            </a:solidFill>
          </p:spPr>
          <p:txBody>
            <a:bodyPr/>
            <a:lstStyle/>
            <a:p/>
          </p:txBody>
        </p:sp>
        <p:sp>
          <p:nvSpPr>
            <p:cNvPr id="46" name="rc46"/>
            <p:cNvSpPr/>
            <p:nvPr/>
          </p:nvSpPr>
          <p:spPr>
            <a:xfrm>
              <a:off x="5314164" y="2919773"/>
              <a:ext cx="328736" cy="496166"/>
            </a:xfrm>
            <a:prstGeom prst="rect">
              <a:avLst/>
            </a:prstGeom>
            <a:solidFill>
              <a:srgbClr val="E2231A">
                <a:alpha val="100000"/>
              </a:srgbClr>
            </a:solidFill>
          </p:spPr>
          <p:txBody>
            <a:bodyPr/>
            <a:lstStyle/>
            <a:p/>
          </p:txBody>
        </p:sp>
        <p:sp>
          <p:nvSpPr>
            <p:cNvPr id="47" name="rc47"/>
            <p:cNvSpPr/>
            <p:nvPr/>
          </p:nvSpPr>
          <p:spPr>
            <a:xfrm>
              <a:off x="5679427" y="3622282"/>
              <a:ext cx="328736" cy="480415"/>
            </a:xfrm>
            <a:prstGeom prst="rect">
              <a:avLst/>
            </a:prstGeom>
            <a:solidFill>
              <a:srgbClr val="80BD41">
                <a:alpha val="100000"/>
              </a:srgbClr>
            </a:solidFill>
          </p:spPr>
          <p:txBody>
            <a:bodyPr/>
            <a:lstStyle/>
            <a:p/>
          </p:txBody>
        </p:sp>
        <p:sp>
          <p:nvSpPr>
            <p:cNvPr id="48" name="rc48"/>
            <p:cNvSpPr/>
            <p:nvPr/>
          </p:nvSpPr>
          <p:spPr>
            <a:xfrm>
              <a:off x="5679427" y="2959151"/>
              <a:ext cx="328736" cy="663130"/>
            </a:xfrm>
            <a:prstGeom prst="rect">
              <a:avLst/>
            </a:prstGeom>
            <a:solidFill>
              <a:srgbClr val="E2231A">
                <a:alpha val="100000"/>
              </a:srgbClr>
            </a:solidFill>
          </p:spPr>
          <p:txBody>
            <a:bodyPr/>
            <a:lstStyle/>
            <a:p/>
          </p:txBody>
        </p:sp>
        <p:sp>
          <p:nvSpPr>
            <p:cNvPr id="49" name="rc49"/>
            <p:cNvSpPr/>
            <p:nvPr/>
          </p:nvSpPr>
          <p:spPr>
            <a:xfrm>
              <a:off x="6044690" y="3682137"/>
              <a:ext cx="328736" cy="420560"/>
            </a:xfrm>
            <a:prstGeom prst="rect">
              <a:avLst/>
            </a:prstGeom>
            <a:solidFill>
              <a:srgbClr val="80BD41">
                <a:alpha val="100000"/>
              </a:srgbClr>
            </a:solidFill>
          </p:spPr>
          <p:txBody>
            <a:bodyPr/>
            <a:lstStyle/>
            <a:p/>
          </p:txBody>
        </p:sp>
        <p:sp>
          <p:nvSpPr>
            <p:cNvPr id="50" name="rc50"/>
            <p:cNvSpPr/>
            <p:nvPr/>
          </p:nvSpPr>
          <p:spPr>
            <a:xfrm>
              <a:off x="6044690" y="2967027"/>
              <a:ext cx="328736" cy="715109"/>
            </a:xfrm>
            <a:prstGeom prst="rect">
              <a:avLst/>
            </a:prstGeom>
            <a:solidFill>
              <a:srgbClr val="E2231A">
                <a:alpha val="100000"/>
              </a:srgbClr>
            </a:solidFill>
          </p:spPr>
          <p:txBody>
            <a:bodyPr/>
            <a:lstStyle/>
            <a:p/>
          </p:txBody>
        </p:sp>
        <p:sp>
          <p:nvSpPr>
            <p:cNvPr id="51" name="rc51"/>
            <p:cNvSpPr/>
            <p:nvPr/>
          </p:nvSpPr>
          <p:spPr>
            <a:xfrm>
              <a:off x="6409952" y="3834924"/>
              <a:ext cx="328736" cy="267772"/>
            </a:xfrm>
            <a:prstGeom prst="rect">
              <a:avLst/>
            </a:prstGeom>
            <a:solidFill>
              <a:srgbClr val="80BD41">
                <a:alpha val="100000"/>
              </a:srgbClr>
            </a:solidFill>
          </p:spPr>
          <p:txBody>
            <a:bodyPr/>
            <a:lstStyle/>
            <a:p/>
          </p:txBody>
        </p:sp>
        <p:sp>
          <p:nvSpPr>
            <p:cNvPr id="52" name="rc52"/>
            <p:cNvSpPr/>
            <p:nvPr/>
          </p:nvSpPr>
          <p:spPr>
            <a:xfrm>
              <a:off x="6409952" y="2985928"/>
              <a:ext cx="328736" cy="848996"/>
            </a:xfrm>
            <a:prstGeom prst="rect">
              <a:avLst/>
            </a:prstGeom>
            <a:solidFill>
              <a:srgbClr val="E2231A">
                <a:alpha val="100000"/>
              </a:srgbClr>
            </a:solidFill>
          </p:spPr>
          <p:txBody>
            <a:bodyPr/>
            <a:lstStyle/>
            <a:p/>
          </p:txBody>
        </p:sp>
        <p:sp>
          <p:nvSpPr>
            <p:cNvPr id="53" name="rc53"/>
            <p:cNvSpPr/>
            <p:nvPr/>
          </p:nvSpPr>
          <p:spPr>
            <a:xfrm>
              <a:off x="6775215" y="3904230"/>
              <a:ext cx="328736" cy="198466"/>
            </a:xfrm>
            <a:prstGeom prst="rect">
              <a:avLst/>
            </a:prstGeom>
            <a:solidFill>
              <a:srgbClr val="80BD41">
                <a:alpha val="100000"/>
              </a:srgbClr>
            </a:solidFill>
          </p:spPr>
          <p:txBody>
            <a:bodyPr/>
            <a:lstStyle/>
            <a:p/>
          </p:txBody>
        </p:sp>
        <p:sp>
          <p:nvSpPr>
            <p:cNvPr id="54" name="rc54"/>
            <p:cNvSpPr/>
            <p:nvPr/>
          </p:nvSpPr>
          <p:spPr>
            <a:xfrm>
              <a:off x="6775215" y="2996954"/>
              <a:ext cx="328736" cy="907275"/>
            </a:xfrm>
            <a:prstGeom prst="rect">
              <a:avLst/>
            </a:prstGeom>
            <a:solidFill>
              <a:srgbClr val="E2231A">
                <a:alpha val="100000"/>
              </a:srgbClr>
            </a:solidFill>
          </p:spPr>
          <p:txBody>
            <a:bodyPr/>
            <a:lstStyle/>
            <a:p/>
          </p:txBody>
        </p:sp>
        <p:sp>
          <p:nvSpPr>
            <p:cNvPr id="55" name="rc55"/>
            <p:cNvSpPr/>
            <p:nvPr/>
          </p:nvSpPr>
          <p:spPr>
            <a:xfrm>
              <a:off x="7140478" y="3738841"/>
              <a:ext cx="328736" cy="363855"/>
            </a:xfrm>
            <a:prstGeom prst="rect">
              <a:avLst/>
            </a:prstGeom>
            <a:solidFill>
              <a:srgbClr val="80BD41">
                <a:alpha val="100000"/>
              </a:srgbClr>
            </a:solidFill>
          </p:spPr>
          <p:txBody>
            <a:bodyPr/>
            <a:lstStyle/>
            <a:p/>
          </p:txBody>
        </p:sp>
        <p:sp>
          <p:nvSpPr>
            <p:cNvPr id="56" name="rc56"/>
            <p:cNvSpPr/>
            <p:nvPr/>
          </p:nvSpPr>
          <p:spPr>
            <a:xfrm>
              <a:off x="7140478" y="2998529"/>
              <a:ext cx="328736" cy="740311"/>
            </a:xfrm>
            <a:prstGeom prst="rect">
              <a:avLst/>
            </a:prstGeom>
            <a:solidFill>
              <a:srgbClr val="E2231A">
                <a:alpha val="100000"/>
              </a:srgbClr>
            </a:solidFill>
          </p:spPr>
          <p:txBody>
            <a:bodyPr/>
            <a:lstStyle/>
            <a:p/>
          </p:txBody>
        </p:sp>
        <p:sp>
          <p:nvSpPr>
            <p:cNvPr id="57" name="rc57"/>
            <p:cNvSpPr/>
            <p:nvPr/>
          </p:nvSpPr>
          <p:spPr>
            <a:xfrm>
              <a:off x="7505741" y="3839650"/>
              <a:ext cx="328736" cy="263047"/>
            </a:xfrm>
            <a:prstGeom prst="rect">
              <a:avLst/>
            </a:prstGeom>
            <a:solidFill>
              <a:srgbClr val="80BD41">
                <a:alpha val="100000"/>
              </a:srgbClr>
            </a:solidFill>
          </p:spPr>
          <p:txBody>
            <a:bodyPr/>
            <a:lstStyle/>
            <a:p/>
          </p:txBody>
        </p:sp>
        <p:sp>
          <p:nvSpPr>
            <p:cNvPr id="58" name="rc58"/>
            <p:cNvSpPr/>
            <p:nvPr/>
          </p:nvSpPr>
          <p:spPr>
            <a:xfrm>
              <a:off x="7505741" y="3004830"/>
              <a:ext cx="328736" cy="834819"/>
            </a:xfrm>
            <a:prstGeom prst="rect">
              <a:avLst/>
            </a:prstGeom>
            <a:solidFill>
              <a:srgbClr val="E2231A">
                <a:alpha val="100000"/>
              </a:srgbClr>
            </a:solidFill>
          </p:spPr>
          <p:txBody>
            <a:bodyPr/>
            <a:lstStyle/>
            <a:p/>
          </p:txBody>
        </p:sp>
        <p:sp>
          <p:nvSpPr>
            <p:cNvPr id="59" name="rc59"/>
            <p:cNvSpPr/>
            <p:nvPr/>
          </p:nvSpPr>
          <p:spPr>
            <a:xfrm>
              <a:off x="7871004" y="3847525"/>
              <a:ext cx="328736" cy="255171"/>
            </a:xfrm>
            <a:prstGeom prst="rect">
              <a:avLst/>
            </a:prstGeom>
            <a:solidFill>
              <a:srgbClr val="80BD41">
                <a:alpha val="100000"/>
              </a:srgbClr>
            </a:solidFill>
          </p:spPr>
          <p:txBody>
            <a:bodyPr/>
            <a:lstStyle/>
            <a:p/>
          </p:txBody>
        </p:sp>
        <p:sp>
          <p:nvSpPr>
            <p:cNvPr id="60" name="rc60"/>
            <p:cNvSpPr/>
            <p:nvPr/>
          </p:nvSpPr>
          <p:spPr>
            <a:xfrm>
              <a:off x="7871004" y="2992229"/>
              <a:ext cx="328736" cy="855296"/>
            </a:xfrm>
            <a:prstGeom prst="rect">
              <a:avLst/>
            </a:prstGeom>
            <a:solidFill>
              <a:srgbClr val="E2231A">
                <a:alpha val="100000"/>
              </a:srgbClr>
            </a:solidFill>
          </p:spPr>
          <p:txBody>
            <a:bodyPr/>
            <a:lstStyle/>
            <a:p/>
          </p:txBody>
        </p:sp>
        <p:sp>
          <p:nvSpPr>
            <p:cNvPr id="61" name="pl61"/>
            <p:cNvSpPr/>
            <p:nvPr/>
          </p:nvSpPr>
          <p:spPr>
            <a:xfrm>
              <a:off x="1460642" y="1468163"/>
              <a:ext cx="6574730" cy="2113417"/>
            </a:xfrm>
            <a:custGeom>
              <a:avLst/>
              <a:pathLst>
                <a:path w="6574730" h="2113417">
                  <a:moveTo>
                    <a:pt x="0" y="28950"/>
                  </a:moveTo>
                  <a:lnTo>
                    <a:pt x="365262" y="28950"/>
                  </a:lnTo>
                  <a:lnTo>
                    <a:pt x="730525" y="57901"/>
                  </a:lnTo>
                  <a:lnTo>
                    <a:pt x="1095788" y="144754"/>
                  </a:lnTo>
                  <a:lnTo>
                    <a:pt x="1461051" y="28950"/>
                  </a:lnTo>
                  <a:lnTo>
                    <a:pt x="1826313" y="0"/>
                  </a:lnTo>
                  <a:lnTo>
                    <a:pt x="2191576" y="28950"/>
                  </a:lnTo>
                  <a:lnTo>
                    <a:pt x="2556839" y="86852"/>
                  </a:lnTo>
                  <a:lnTo>
                    <a:pt x="2922102" y="434263"/>
                  </a:lnTo>
                  <a:lnTo>
                    <a:pt x="3287365" y="781674"/>
                  </a:lnTo>
                  <a:lnTo>
                    <a:pt x="3652627" y="1273840"/>
                  </a:lnTo>
                  <a:lnTo>
                    <a:pt x="4017890" y="955380"/>
                  </a:lnTo>
                  <a:lnTo>
                    <a:pt x="4383153" y="1418595"/>
                  </a:lnTo>
                  <a:lnTo>
                    <a:pt x="4748416" y="1563349"/>
                  </a:lnTo>
                  <a:lnTo>
                    <a:pt x="5113679" y="1939711"/>
                  </a:lnTo>
                  <a:lnTo>
                    <a:pt x="5478941" y="2113417"/>
                  </a:lnTo>
                  <a:lnTo>
                    <a:pt x="5844204" y="1679153"/>
                  </a:lnTo>
                  <a:lnTo>
                    <a:pt x="6209467" y="1939711"/>
                  </a:lnTo>
                  <a:lnTo>
                    <a:pt x="6574730" y="1968662"/>
                  </a:lnTo>
                </a:path>
              </a:pathLst>
            </a:custGeom>
            <a:ln w="27101" cap="flat">
              <a:solidFill>
                <a:srgbClr val="0058AB">
                  <a:alpha val="100000"/>
                </a:srgbClr>
              </a:solidFill>
              <a:prstDash val="solid"/>
              <a:round/>
            </a:ln>
          </p:spPr>
          <p:txBody>
            <a:bodyPr/>
            <a:lstStyle/>
            <a:p/>
          </p:txBody>
        </p:sp>
        <p:sp>
          <p:nvSpPr>
            <p:cNvPr id="62" name="tx62"/>
            <p:cNvSpPr/>
            <p:nvPr/>
          </p:nvSpPr>
          <p:spPr>
            <a:xfrm>
              <a:off x="286140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63" name="tx63"/>
            <p:cNvSpPr/>
            <p:nvPr/>
          </p:nvSpPr>
          <p:spPr>
            <a:xfrm>
              <a:off x="4687717"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64" name="tx64"/>
            <p:cNvSpPr/>
            <p:nvPr/>
          </p:nvSpPr>
          <p:spPr>
            <a:xfrm>
              <a:off x="6148768"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65" name="tx65"/>
            <p:cNvSpPr/>
            <p:nvPr/>
          </p:nvSpPr>
          <p:spPr>
            <a:xfrm>
              <a:off x="6514031"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24</a:t>
              </a:r>
            </a:p>
          </p:txBody>
        </p:sp>
        <p:sp>
          <p:nvSpPr>
            <p:cNvPr id="66" name="tx66"/>
            <p:cNvSpPr/>
            <p:nvPr/>
          </p:nvSpPr>
          <p:spPr>
            <a:xfrm>
              <a:off x="68792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67" name="tx67"/>
            <p:cNvSpPr/>
            <p:nvPr/>
          </p:nvSpPr>
          <p:spPr>
            <a:xfrm>
              <a:off x="7244557"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33</a:t>
              </a:r>
            </a:p>
          </p:txBody>
        </p:sp>
        <p:sp>
          <p:nvSpPr>
            <p:cNvPr id="68" name="tx68"/>
            <p:cNvSpPr/>
            <p:nvPr/>
          </p:nvSpPr>
          <p:spPr>
            <a:xfrm>
              <a:off x="7609819"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24</a:t>
              </a:r>
            </a:p>
          </p:txBody>
        </p:sp>
        <p:sp>
          <p:nvSpPr>
            <p:cNvPr id="69" name="tx69"/>
            <p:cNvSpPr/>
            <p:nvPr/>
          </p:nvSpPr>
          <p:spPr>
            <a:xfrm>
              <a:off x="7975082"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70" name="tx70"/>
            <p:cNvSpPr/>
            <p:nvPr/>
          </p:nvSpPr>
          <p:spPr>
            <a:xfrm>
              <a:off x="2895567" y="2701940"/>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a:t>
              </a:r>
            </a:p>
          </p:txBody>
        </p:sp>
        <p:sp>
          <p:nvSpPr>
            <p:cNvPr id="71" name="tx71"/>
            <p:cNvSpPr/>
            <p:nvPr/>
          </p:nvSpPr>
          <p:spPr>
            <a:xfrm>
              <a:off x="4682704" y="2751487"/>
              <a:ext cx="130604"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a:t>
              </a:r>
            </a:p>
          </p:txBody>
        </p:sp>
        <p:sp>
          <p:nvSpPr>
            <p:cNvPr id="72" name="tx72"/>
            <p:cNvSpPr/>
            <p:nvPr/>
          </p:nvSpPr>
          <p:spPr>
            <a:xfrm>
              <a:off x="6143756" y="283224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a:t>
              </a:r>
            </a:p>
          </p:txBody>
        </p:sp>
        <p:sp>
          <p:nvSpPr>
            <p:cNvPr id="73" name="tx73"/>
            <p:cNvSpPr/>
            <p:nvPr/>
          </p:nvSpPr>
          <p:spPr>
            <a:xfrm>
              <a:off x="6509018" y="284957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a:t>
              </a:r>
            </a:p>
          </p:txBody>
        </p:sp>
        <p:sp>
          <p:nvSpPr>
            <p:cNvPr id="74" name="tx74"/>
            <p:cNvSpPr/>
            <p:nvPr/>
          </p:nvSpPr>
          <p:spPr>
            <a:xfrm>
              <a:off x="6913458" y="2861747"/>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a:t>
              </a:r>
            </a:p>
          </p:txBody>
        </p:sp>
        <p:sp>
          <p:nvSpPr>
            <p:cNvPr id="75" name="tx75"/>
            <p:cNvSpPr/>
            <p:nvPr/>
          </p:nvSpPr>
          <p:spPr>
            <a:xfrm>
              <a:off x="7278721" y="2864897"/>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a:t>
              </a:r>
            </a:p>
          </p:txBody>
        </p:sp>
        <p:sp>
          <p:nvSpPr>
            <p:cNvPr id="76" name="tx76"/>
            <p:cNvSpPr/>
            <p:nvPr/>
          </p:nvSpPr>
          <p:spPr>
            <a:xfrm>
              <a:off x="7643984" y="2871198"/>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a:t>
              </a:r>
            </a:p>
          </p:txBody>
        </p:sp>
        <p:sp>
          <p:nvSpPr>
            <p:cNvPr id="77" name="tx77"/>
            <p:cNvSpPr/>
            <p:nvPr/>
          </p:nvSpPr>
          <p:spPr>
            <a:xfrm>
              <a:off x="8009246" y="2858596"/>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a:t>
              </a:r>
            </a:p>
          </p:txBody>
        </p:sp>
        <p:sp>
          <p:nvSpPr>
            <p:cNvPr id="78" name="pl78"/>
            <p:cNvSpPr/>
            <p:nvPr/>
          </p:nvSpPr>
          <p:spPr>
            <a:xfrm>
              <a:off x="2921693"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79" name="pl79"/>
            <p:cNvSpPr/>
            <p:nvPr/>
          </p:nvSpPr>
          <p:spPr>
            <a:xfrm>
              <a:off x="4748007" y="1207605"/>
              <a:ext cx="0" cy="1042233"/>
            </a:xfrm>
            <a:custGeom>
              <a:avLst/>
              <a:pathLst>
                <a:path w="0" h="1042233">
                  <a:moveTo>
                    <a:pt x="0" y="1042233"/>
                  </a:moveTo>
                  <a:lnTo>
                    <a:pt x="0" y="0"/>
                  </a:lnTo>
                </a:path>
              </a:pathLst>
            </a:custGeom>
            <a:ln w="13550" cap="flat">
              <a:solidFill>
                <a:srgbClr val="0058AB">
                  <a:alpha val="100000"/>
                </a:srgbClr>
              </a:solidFill>
              <a:prstDash val="dot"/>
              <a:round/>
            </a:ln>
          </p:spPr>
          <p:txBody>
            <a:bodyPr/>
            <a:lstStyle/>
            <a:p/>
          </p:txBody>
        </p:sp>
        <p:sp>
          <p:nvSpPr>
            <p:cNvPr id="80" name="pl80"/>
            <p:cNvSpPr/>
            <p:nvPr/>
          </p:nvSpPr>
          <p:spPr>
            <a:xfrm>
              <a:off x="6209058" y="1207605"/>
              <a:ext cx="0" cy="1823908"/>
            </a:xfrm>
            <a:custGeom>
              <a:avLst/>
              <a:pathLst>
                <a:path w="0" h="1823908">
                  <a:moveTo>
                    <a:pt x="0" y="1823908"/>
                  </a:moveTo>
                  <a:lnTo>
                    <a:pt x="0" y="0"/>
                  </a:lnTo>
                </a:path>
              </a:pathLst>
            </a:custGeom>
            <a:ln w="13550" cap="flat">
              <a:solidFill>
                <a:srgbClr val="0058AB">
                  <a:alpha val="100000"/>
                </a:srgbClr>
              </a:solidFill>
              <a:prstDash val="dot"/>
              <a:round/>
            </a:ln>
          </p:spPr>
          <p:txBody>
            <a:bodyPr/>
            <a:lstStyle/>
            <a:p/>
          </p:txBody>
        </p:sp>
        <p:sp>
          <p:nvSpPr>
            <p:cNvPr id="81" name="pl81"/>
            <p:cNvSpPr/>
            <p:nvPr/>
          </p:nvSpPr>
          <p:spPr>
            <a:xfrm>
              <a:off x="6574321" y="1207605"/>
              <a:ext cx="0" cy="2200270"/>
            </a:xfrm>
            <a:custGeom>
              <a:avLst/>
              <a:pathLst>
                <a:path w="0" h="2200270">
                  <a:moveTo>
                    <a:pt x="0" y="2200270"/>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939583" y="1207605"/>
              <a:ext cx="0" cy="2373975"/>
            </a:xfrm>
            <a:custGeom>
              <a:avLst/>
              <a:pathLst>
                <a:path w="0" h="2373975">
                  <a:moveTo>
                    <a:pt x="0" y="2373975"/>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7304846" y="1207605"/>
              <a:ext cx="0" cy="1939711"/>
            </a:xfrm>
            <a:custGeom>
              <a:avLst/>
              <a:pathLst>
                <a:path w="0" h="1939711">
                  <a:moveTo>
                    <a:pt x="0" y="193971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670109" y="1207605"/>
              <a:ext cx="0" cy="2200270"/>
            </a:xfrm>
            <a:custGeom>
              <a:avLst/>
              <a:pathLst>
                <a:path w="0" h="2200270">
                  <a:moveTo>
                    <a:pt x="0" y="220027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35372" y="1207605"/>
              <a:ext cx="0" cy="2229220"/>
            </a:xfrm>
            <a:custGeom>
              <a:avLst/>
              <a:pathLst>
                <a:path w="0" h="2229220">
                  <a:moveTo>
                    <a:pt x="0" y="2229220"/>
                  </a:moveTo>
                  <a:lnTo>
                    <a:pt x="0" y="0"/>
                  </a:lnTo>
                </a:path>
              </a:pathLst>
            </a:custGeom>
            <a:ln w="13550" cap="flat">
              <a:solidFill>
                <a:srgbClr val="0058AB">
                  <a:alpha val="100000"/>
                </a:srgbClr>
              </a:solidFill>
              <a:prstDash val="dot"/>
              <a:round/>
            </a:ln>
          </p:spPr>
          <p:txBody>
            <a:bodyPr/>
            <a:lstStyle/>
            <a:p/>
          </p:txBody>
        </p:sp>
        <p:sp>
          <p:nvSpPr>
            <p:cNvPr id="86" name="tx86"/>
            <p:cNvSpPr/>
            <p:nvPr/>
          </p:nvSpPr>
          <p:spPr>
            <a:xfrm>
              <a:off x="2856390" y="350017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a:t>
              </a:r>
            </a:p>
          </p:txBody>
        </p:sp>
        <p:sp>
          <p:nvSpPr>
            <p:cNvPr id="87" name="tx87"/>
            <p:cNvSpPr/>
            <p:nvPr/>
          </p:nvSpPr>
          <p:spPr>
            <a:xfrm>
              <a:off x="2868134" y="286854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88" name="tx88"/>
            <p:cNvSpPr/>
            <p:nvPr/>
          </p:nvSpPr>
          <p:spPr>
            <a:xfrm>
              <a:off x="4721881" y="3678996"/>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89" name="tx89"/>
            <p:cNvSpPr/>
            <p:nvPr/>
          </p:nvSpPr>
          <p:spPr>
            <a:xfrm>
              <a:off x="4682704" y="306901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90" name="tx90"/>
            <p:cNvSpPr/>
            <p:nvPr/>
          </p:nvSpPr>
          <p:spPr>
            <a:xfrm>
              <a:off x="6143756" y="385851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91" name="tx91"/>
            <p:cNvSpPr/>
            <p:nvPr/>
          </p:nvSpPr>
          <p:spPr>
            <a:xfrm>
              <a:off x="6143756" y="3289809"/>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92" name="tx92"/>
            <p:cNvSpPr/>
            <p:nvPr/>
          </p:nvSpPr>
          <p:spPr>
            <a:xfrm>
              <a:off x="6509018" y="393490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93" name="tx93"/>
            <p:cNvSpPr/>
            <p:nvPr/>
          </p:nvSpPr>
          <p:spPr>
            <a:xfrm>
              <a:off x="6509018" y="3375654"/>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94" name="tx94"/>
            <p:cNvSpPr/>
            <p:nvPr/>
          </p:nvSpPr>
          <p:spPr>
            <a:xfrm>
              <a:off x="6874281" y="396836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95" name="tx95"/>
            <p:cNvSpPr/>
            <p:nvPr/>
          </p:nvSpPr>
          <p:spPr>
            <a:xfrm>
              <a:off x="6874281" y="341554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96" name="tx96"/>
            <p:cNvSpPr/>
            <p:nvPr/>
          </p:nvSpPr>
          <p:spPr>
            <a:xfrm>
              <a:off x="7239544" y="388567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97" name="tx97"/>
            <p:cNvSpPr/>
            <p:nvPr/>
          </p:nvSpPr>
          <p:spPr>
            <a:xfrm>
              <a:off x="7239544" y="3335059"/>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98" name="tx98"/>
            <p:cNvSpPr/>
            <p:nvPr/>
          </p:nvSpPr>
          <p:spPr>
            <a:xfrm>
              <a:off x="7604807" y="393727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99" name="tx99"/>
            <p:cNvSpPr/>
            <p:nvPr/>
          </p:nvSpPr>
          <p:spPr>
            <a:xfrm>
              <a:off x="7604807" y="338714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00" name="tx100"/>
            <p:cNvSpPr/>
            <p:nvPr/>
          </p:nvSpPr>
          <p:spPr>
            <a:xfrm>
              <a:off x="7970069" y="394006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01" name="tx101"/>
            <p:cNvSpPr/>
            <p:nvPr/>
          </p:nvSpPr>
          <p:spPr>
            <a:xfrm>
              <a:off x="7970069" y="3385104"/>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02" name="tx102"/>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810775" y="326479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733081" y="24754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733081" y="168788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6" name="tx106"/>
            <p:cNvSpPr/>
            <p:nvPr/>
          </p:nvSpPr>
          <p:spPr>
            <a:xfrm>
              <a:off x="733081" y="9003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9" name="tx10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0" name="tx11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1" name="tx11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2" name="tx112"/>
            <p:cNvSpPr/>
            <p:nvPr/>
          </p:nvSpPr>
          <p:spPr>
            <a:xfrm rot="-5400000">
              <a:off x="93893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276524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459156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6052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641787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7" name="tx117"/>
            <p:cNvSpPr/>
            <p:nvPr/>
          </p:nvSpPr>
          <p:spPr>
            <a:xfrm rot="-5400000">
              <a:off x="67831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8" name="tx118"/>
            <p:cNvSpPr/>
            <p:nvPr/>
          </p:nvSpPr>
          <p:spPr>
            <a:xfrm rot="-5400000">
              <a:off x="71484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9" name="tx119"/>
            <p:cNvSpPr/>
            <p:nvPr/>
          </p:nvSpPr>
          <p:spPr>
            <a:xfrm rot="-5400000">
              <a:off x="7513629"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0" name="tx120"/>
            <p:cNvSpPr/>
            <p:nvPr/>
          </p:nvSpPr>
          <p:spPr>
            <a:xfrm rot="-5400000">
              <a:off x="787892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22" name="tx122"/>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3" name="pl123"/>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4" name="tx124"/>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5" name="rc125"/>
            <p:cNvSpPr/>
            <p:nvPr/>
          </p:nvSpPr>
          <p:spPr>
            <a:xfrm>
              <a:off x="4448859" y="5010059"/>
              <a:ext cx="201456" cy="201456"/>
            </a:xfrm>
            <a:prstGeom prst="rect">
              <a:avLst/>
            </a:prstGeom>
            <a:solidFill>
              <a:srgbClr val="E2231A">
                <a:alpha val="100000"/>
              </a:srgbClr>
            </a:solidFill>
          </p:spPr>
          <p:txBody>
            <a:bodyPr/>
            <a:lstStyle/>
            <a:p/>
          </p:txBody>
        </p:sp>
        <p:sp>
          <p:nvSpPr>
            <p:cNvPr id="126" name="rc126"/>
            <p:cNvSpPr/>
            <p:nvPr/>
          </p:nvSpPr>
          <p:spPr>
            <a:xfrm>
              <a:off x="5653947" y="5010059"/>
              <a:ext cx="201456" cy="201456"/>
            </a:xfrm>
            <a:prstGeom prst="rect">
              <a:avLst/>
            </a:prstGeom>
            <a:solidFill>
              <a:srgbClr val="80BD41">
                <a:alpha val="100000"/>
              </a:srgbClr>
            </a:solidFill>
          </p:spPr>
          <p:txBody>
            <a:bodyPr/>
            <a:lstStyle/>
            <a:p/>
          </p:txBody>
        </p:sp>
        <p:sp>
          <p:nvSpPr>
            <p:cNvPr id="127" name="tx127"/>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28" name="tx128"/>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29" name="tx129"/>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30" name="tx130"/>
            <p:cNvSpPr/>
            <p:nvPr/>
          </p:nvSpPr>
          <p:spPr>
            <a:xfrm>
              <a:off x="951100" y="650218"/>
              <a:ext cx="178952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Montenegro, 2006-2024</a:t>
              </a:r>
            </a:p>
          </p:txBody>
        </p:sp>
        <p:sp>
          <p:nvSpPr>
            <p:cNvPr id="131" name="pl131"/>
            <p:cNvSpPr/>
            <p:nvPr/>
          </p:nvSpPr>
          <p:spPr>
            <a:xfrm>
              <a:off x="220816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403194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585572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767950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6" name="pl136"/>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7" name="pl137"/>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8" name="pl138"/>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312005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94383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676761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2" name="rc142"/>
            <p:cNvSpPr/>
            <p:nvPr/>
          </p:nvSpPr>
          <p:spPr>
            <a:xfrm>
              <a:off x="1296273" y="5889059"/>
              <a:ext cx="2434747" cy="167191"/>
            </a:xfrm>
            <a:prstGeom prst="rect">
              <a:avLst/>
            </a:prstGeom>
            <a:solidFill>
              <a:srgbClr val="80BD41">
                <a:alpha val="100000"/>
              </a:srgbClr>
            </a:solidFill>
          </p:spPr>
          <p:txBody>
            <a:bodyPr/>
            <a:lstStyle/>
            <a:p/>
          </p:txBody>
        </p:sp>
        <p:sp>
          <p:nvSpPr>
            <p:cNvPr id="143" name="rc143"/>
            <p:cNvSpPr/>
            <p:nvPr/>
          </p:nvSpPr>
          <p:spPr>
            <a:xfrm>
              <a:off x="3731021" y="5889059"/>
              <a:ext cx="4139982" cy="167191"/>
            </a:xfrm>
            <a:prstGeom prst="rect">
              <a:avLst/>
            </a:prstGeom>
            <a:solidFill>
              <a:srgbClr val="E2231A">
                <a:alpha val="100000"/>
              </a:srgbClr>
            </a:solidFill>
          </p:spPr>
          <p:txBody>
            <a:bodyPr/>
            <a:lstStyle/>
            <a:p/>
          </p:txBody>
        </p:sp>
        <p:sp>
          <p:nvSpPr>
            <p:cNvPr id="144" name="rc144"/>
            <p:cNvSpPr/>
            <p:nvPr/>
          </p:nvSpPr>
          <p:spPr>
            <a:xfrm>
              <a:off x="1296273" y="5680069"/>
              <a:ext cx="1522857" cy="167191"/>
            </a:xfrm>
            <a:prstGeom prst="rect">
              <a:avLst/>
            </a:prstGeom>
            <a:solidFill>
              <a:srgbClr val="80BD41">
                <a:alpha val="100000"/>
              </a:srgbClr>
            </a:solidFill>
          </p:spPr>
          <p:txBody>
            <a:bodyPr/>
            <a:lstStyle/>
            <a:p/>
          </p:txBody>
        </p:sp>
        <p:sp>
          <p:nvSpPr>
            <p:cNvPr id="145" name="rc145"/>
            <p:cNvSpPr/>
            <p:nvPr/>
          </p:nvSpPr>
          <p:spPr>
            <a:xfrm>
              <a:off x="2819130" y="5680069"/>
              <a:ext cx="4833019" cy="167191"/>
            </a:xfrm>
            <a:prstGeom prst="rect">
              <a:avLst/>
            </a:prstGeom>
            <a:solidFill>
              <a:srgbClr val="E2231A">
                <a:alpha val="100000"/>
              </a:srgbClr>
            </a:solidFill>
          </p:spPr>
          <p:txBody>
            <a:bodyPr/>
            <a:lstStyle/>
            <a:p/>
          </p:txBody>
        </p:sp>
        <p:sp>
          <p:nvSpPr>
            <p:cNvPr id="146" name="rc146"/>
            <p:cNvSpPr/>
            <p:nvPr/>
          </p:nvSpPr>
          <p:spPr>
            <a:xfrm>
              <a:off x="1296273" y="5471080"/>
              <a:ext cx="1477262" cy="167191"/>
            </a:xfrm>
            <a:prstGeom prst="rect">
              <a:avLst/>
            </a:prstGeom>
            <a:solidFill>
              <a:srgbClr val="80BD41">
                <a:alpha val="100000"/>
              </a:srgbClr>
            </a:solidFill>
          </p:spPr>
          <p:txBody>
            <a:bodyPr/>
            <a:lstStyle/>
            <a:p/>
          </p:txBody>
        </p:sp>
        <p:sp>
          <p:nvSpPr>
            <p:cNvPr id="147" name="rc147"/>
            <p:cNvSpPr/>
            <p:nvPr/>
          </p:nvSpPr>
          <p:spPr>
            <a:xfrm>
              <a:off x="2773536" y="5471080"/>
              <a:ext cx="4951565" cy="167191"/>
            </a:xfrm>
            <a:prstGeom prst="rect">
              <a:avLst/>
            </a:prstGeom>
            <a:solidFill>
              <a:srgbClr val="E2231A">
                <a:alpha val="100000"/>
              </a:srgbClr>
            </a:solidFill>
          </p:spPr>
          <p:txBody>
            <a:bodyPr/>
            <a:lstStyle/>
            <a:p/>
          </p:txBody>
        </p:sp>
        <p:sp>
          <p:nvSpPr>
            <p:cNvPr id="148" name="tx148"/>
            <p:cNvSpPr/>
            <p:nvPr/>
          </p:nvSpPr>
          <p:spPr>
            <a:xfrm>
              <a:off x="8119368" y="5930930"/>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7.2</a:t>
              </a:r>
            </a:p>
          </p:txBody>
        </p:sp>
        <p:sp>
          <p:nvSpPr>
            <p:cNvPr id="149" name="tx149"/>
            <p:cNvSpPr/>
            <p:nvPr/>
          </p:nvSpPr>
          <p:spPr>
            <a:xfrm>
              <a:off x="7937789" y="5723352"/>
              <a:ext cx="64309" cy="8169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a:t>
              </a:r>
            </a:p>
          </p:txBody>
        </p:sp>
        <p:sp>
          <p:nvSpPr>
            <p:cNvPr id="150" name="tx150"/>
            <p:cNvSpPr/>
            <p:nvPr/>
          </p:nvSpPr>
          <p:spPr>
            <a:xfrm>
              <a:off x="8014388" y="5514362"/>
              <a:ext cx="64309" cy="8169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a:t>
              </a:r>
            </a:p>
          </p:txBody>
        </p:sp>
        <p:sp>
          <p:nvSpPr>
            <p:cNvPr id="151" name="tx151"/>
            <p:cNvSpPr/>
            <p:nvPr/>
          </p:nvSpPr>
          <p:spPr>
            <a:xfrm>
              <a:off x="2438298"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52" name="tx152"/>
            <p:cNvSpPr/>
            <p:nvPr/>
          </p:nvSpPr>
          <p:spPr>
            <a:xfrm>
              <a:off x="5725663" y="5932532"/>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53" name="tx153"/>
            <p:cNvSpPr/>
            <p:nvPr/>
          </p:nvSpPr>
          <p:spPr>
            <a:xfrm>
              <a:off x="1982353" y="572454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54" name="tx154"/>
            <p:cNvSpPr/>
            <p:nvPr/>
          </p:nvSpPr>
          <p:spPr>
            <a:xfrm>
              <a:off x="5160291" y="57231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55" name="tx155"/>
            <p:cNvSpPr/>
            <p:nvPr/>
          </p:nvSpPr>
          <p:spPr>
            <a:xfrm>
              <a:off x="1959556"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56" name="tx156"/>
            <p:cNvSpPr/>
            <p:nvPr/>
          </p:nvSpPr>
          <p:spPr>
            <a:xfrm>
              <a:off x="5173970" y="5514553"/>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57" name="tx15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8" name="tx15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9" name="tx15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0" name="tx160"/>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1" name="tx161"/>
            <p:cNvSpPr/>
            <p:nvPr/>
          </p:nvSpPr>
          <p:spPr>
            <a:xfrm>
              <a:off x="3081207" y="616026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62" name="tx162"/>
            <p:cNvSpPr/>
            <p:nvPr/>
          </p:nvSpPr>
          <p:spPr>
            <a:xfrm>
              <a:off x="4904988" y="6160678"/>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63" name="tx163"/>
            <p:cNvSpPr/>
            <p:nvPr/>
          </p:nvSpPr>
          <p:spPr>
            <a:xfrm>
              <a:off x="6728769"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64" name="tx164"/>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65" name="tx165"/>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(23%) was lower than in 2019 (37%).
The number of children vaccinated with MCV1 decreased 39% compared to in 2019.
The number of surviving infants decreased approximately 2%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706445"/>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383405"/>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2060365"/>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737325"/>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8" name="pl8"/>
            <p:cNvSpPr/>
            <p:nvPr/>
          </p:nvSpPr>
          <p:spPr>
            <a:xfrm>
              <a:off x="782627" y="536796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404492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272188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782627" y="139884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2" name="pl12"/>
            <p:cNvSpPr/>
            <p:nvPr/>
          </p:nvSpPr>
          <p:spPr>
            <a:xfrm>
              <a:off x="111212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6129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21045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5962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30878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85795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0711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95628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50544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05461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0378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5294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0211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865002" y="5367965"/>
              <a:ext cx="494248" cy="0"/>
            </a:xfrm>
            <a:prstGeom prst="rect">
              <a:avLst/>
            </a:prstGeom>
            <a:solidFill>
              <a:srgbClr val="1CABE2">
                <a:alpha val="100000"/>
              </a:srgbClr>
            </a:solidFill>
          </p:spPr>
          <p:txBody>
            <a:bodyPr/>
            <a:lstStyle/>
            <a:p/>
          </p:txBody>
        </p:sp>
        <p:sp>
          <p:nvSpPr>
            <p:cNvPr id="26" name="rc26"/>
            <p:cNvSpPr/>
            <p:nvPr/>
          </p:nvSpPr>
          <p:spPr>
            <a:xfrm>
              <a:off x="1414167" y="5367965"/>
              <a:ext cx="494248" cy="0"/>
            </a:xfrm>
            <a:prstGeom prst="rect">
              <a:avLst/>
            </a:prstGeom>
            <a:solidFill>
              <a:srgbClr val="1CABE2">
                <a:alpha val="100000"/>
              </a:srgbClr>
            </a:solidFill>
          </p:spPr>
          <p:txBody>
            <a:bodyPr/>
            <a:lstStyle/>
            <a:p/>
          </p:txBody>
        </p:sp>
        <p:sp>
          <p:nvSpPr>
            <p:cNvPr id="27" name="rc27"/>
            <p:cNvSpPr/>
            <p:nvPr/>
          </p:nvSpPr>
          <p:spPr>
            <a:xfrm>
              <a:off x="1963333" y="5321659"/>
              <a:ext cx="494248" cy="46306"/>
            </a:xfrm>
            <a:prstGeom prst="rect">
              <a:avLst/>
            </a:prstGeom>
            <a:solidFill>
              <a:srgbClr val="1CABE2">
                <a:alpha val="100000"/>
              </a:srgbClr>
            </a:solidFill>
          </p:spPr>
          <p:txBody>
            <a:bodyPr/>
            <a:lstStyle/>
            <a:p/>
          </p:txBody>
        </p:sp>
        <p:sp>
          <p:nvSpPr>
            <p:cNvPr id="28" name="rc28"/>
            <p:cNvSpPr/>
            <p:nvPr/>
          </p:nvSpPr>
          <p:spPr>
            <a:xfrm>
              <a:off x="2512498" y="5268737"/>
              <a:ext cx="494248" cy="99228"/>
            </a:xfrm>
            <a:prstGeom prst="rect">
              <a:avLst/>
            </a:prstGeom>
            <a:solidFill>
              <a:srgbClr val="1CABE2">
                <a:alpha val="100000"/>
              </a:srgbClr>
            </a:solidFill>
          </p:spPr>
          <p:txBody>
            <a:bodyPr/>
            <a:lstStyle/>
            <a:p/>
          </p:txBody>
        </p:sp>
        <p:sp>
          <p:nvSpPr>
            <p:cNvPr id="29" name="rc29"/>
            <p:cNvSpPr/>
            <p:nvPr/>
          </p:nvSpPr>
          <p:spPr>
            <a:xfrm>
              <a:off x="3610829" y="5367965"/>
              <a:ext cx="494248" cy="0"/>
            </a:xfrm>
            <a:prstGeom prst="rect">
              <a:avLst/>
            </a:prstGeom>
            <a:solidFill>
              <a:srgbClr val="1CABE2">
                <a:alpha val="100000"/>
              </a:srgbClr>
            </a:solidFill>
          </p:spPr>
          <p:txBody>
            <a:bodyPr/>
            <a:lstStyle/>
            <a:p/>
          </p:txBody>
        </p:sp>
        <p:sp>
          <p:nvSpPr>
            <p:cNvPr id="30" name="rc30"/>
            <p:cNvSpPr/>
            <p:nvPr/>
          </p:nvSpPr>
          <p:spPr>
            <a:xfrm>
              <a:off x="4159994" y="4058156"/>
              <a:ext cx="494248" cy="1309809"/>
            </a:xfrm>
            <a:prstGeom prst="rect">
              <a:avLst/>
            </a:prstGeom>
            <a:solidFill>
              <a:srgbClr val="1CABE2">
                <a:alpha val="100000"/>
              </a:srgbClr>
            </a:solidFill>
          </p:spPr>
          <p:txBody>
            <a:bodyPr/>
            <a:lstStyle/>
            <a:p/>
          </p:txBody>
        </p:sp>
        <p:sp>
          <p:nvSpPr>
            <p:cNvPr id="31" name="rc31"/>
            <p:cNvSpPr/>
            <p:nvPr/>
          </p:nvSpPr>
          <p:spPr>
            <a:xfrm>
              <a:off x="4709160" y="5367965"/>
              <a:ext cx="494248" cy="0"/>
            </a:xfrm>
            <a:prstGeom prst="rect">
              <a:avLst/>
            </a:prstGeom>
            <a:solidFill>
              <a:srgbClr val="1CABE2">
                <a:alpha val="100000"/>
              </a:srgbClr>
            </a:solidFill>
          </p:spPr>
          <p:txBody>
            <a:bodyPr/>
            <a:lstStyle/>
            <a:p/>
          </p:txBody>
        </p:sp>
        <p:sp>
          <p:nvSpPr>
            <p:cNvPr id="32" name="rc32"/>
            <p:cNvSpPr/>
            <p:nvPr/>
          </p:nvSpPr>
          <p:spPr>
            <a:xfrm>
              <a:off x="5258325" y="5367965"/>
              <a:ext cx="494248" cy="0"/>
            </a:xfrm>
            <a:prstGeom prst="rect">
              <a:avLst/>
            </a:prstGeom>
            <a:solidFill>
              <a:srgbClr val="1CABE2">
                <a:alpha val="100000"/>
              </a:srgbClr>
            </a:solidFill>
          </p:spPr>
          <p:txBody>
            <a:bodyPr/>
            <a:lstStyle/>
            <a:p/>
          </p:txBody>
        </p:sp>
        <p:sp>
          <p:nvSpPr>
            <p:cNvPr id="33" name="rc33"/>
            <p:cNvSpPr/>
            <p:nvPr/>
          </p:nvSpPr>
          <p:spPr>
            <a:xfrm>
              <a:off x="5807490" y="5367965"/>
              <a:ext cx="494248" cy="0"/>
            </a:xfrm>
            <a:prstGeom prst="rect">
              <a:avLst/>
            </a:prstGeom>
            <a:solidFill>
              <a:srgbClr val="1CABE2">
                <a:alpha val="100000"/>
              </a:srgbClr>
            </a:solidFill>
          </p:spPr>
          <p:txBody>
            <a:bodyPr/>
            <a:lstStyle/>
            <a:p/>
          </p:txBody>
        </p:sp>
        <p:sp>
          <p:nvSpPr>
            <p:cNvPr id="34" name="rc34"/>
            <p:cNvSpPr/>
            <p:nvPr/>
          </p:nvSpPr>
          <p:spPr>
            <a:xfrm>
              <a:off x="6356656" y="5367965"/>
              <a:ext cx="494248" cy="0"/>
            </a:xfrm>
            <a:prstGeom prst="rect">
              <a:avLst/>
            </a:prstGeom>
            <a:solidFill>
              <a:srgbClr val="1CABE2">
                <a:alpha val="100000"/>
              </a:srgbClr>
            </a:solidFill>
          </p:spPr>
          <p:txBody>
            <a:bodyPr/>
            <a:lstStyle/>
            <a:p/>
          </p:txBody>
        </p:sp>
        <p:sp>
          <p:nvSpPr>
            <p:cNvPr id="35" name="rc35"/>
            <p:cNvSpPr/>
            <p:nvPr/>
          </p:nvSpPr>
          <p:spPr>
            <a:xfrm>
              <a:off x="6905821" y="5367965"/>
              <a:ext cx="494248" cy="0"/>
            </a:xfrm>
            <a:prstGeom prst="rect">
              <a:avLst/>
            </a:prstGeom>
            <a:solidFill>
              <a:srgbClr val="1CABE2">
                <a:alpha val="100000"/>
              </a:srgbClr>
            </a:solidFill>
          </p:spPr>
          <p:txBody>
            <a:bodyPr/>
            <a:lstStyle/>
            <a:p/>
          </p:txBody>
        </p:sp>
        <p:sp>
          <p:nvSpPr>
            <p:cNvPr id="36" name="rc36"/>
            <p:cNvSpPr/>
            <p:nvPr/>
          </p:nvSpPr>
          <p:spPr>
            <a:xfrm>
              <a:off x="7454986" y="5136433"/>
              <a:ext cx="494248" cy="231532"/>
            </a:xfrm>
            <a:prstGeom prst="rect">
              <a:avLst/>
            </a:prstGeom>
            <a:solidFill>
              <a:srgbClr val="1CABE2">
                <a:alpha val="100000"/>
              </a:srgbClr>
            </a:solidFill>
          </p:spPr>
          <p:txBody>
            <a:bodyPr/>
            <a:lstStyle/>
            <a:p/>
          </p:txBody>
        </p:sp>
        <p:sp>
          <p:nvSpPr>
            <p:cNvPr id="37" name="pl37"/>
            <p:cNvSpPr/>
            <p:nvPr/>
          </p:nvSpPr>
          <p:spPr>
            <a:xfrm>
              <a:off x="1112126" y="1438536"/>
              <a:ext cx="6589984" cy="3143543"/>
            </a:xfrm>
            <a:custGeom>
              <a:avLst/>
              <a:pathLst>
                <a:path w="6589984" h="3143543">
                  <a:moveTo>
                    <a:pt x="0" y="0"/>
                  </a:moveTo>
                  <a:lnTo>
                    <a:pt x="549165" y="87320"/>
                  </a:lnTo>
                  <a:lnTo>
                    <a:pt x="1098330" y="611244"/>
                  </a:lnTo>
                  <a:lnTo>
                    <a:pt x="1647496" y="1135168"/>
                  </a:lnTo>
                  <a:lnTo>
                    <a:pt x="2196661" y="1877394"/>
                  </a:lnTo>
                  <a:lnTo>
                    <a:pt x="2745826" y="1397130"/>
                  </a:lnTo>
                  <a:lnTo>
                    <a:pt x="3294992" y="2095695"/>
                  </a:lnTo>
                  <a:lnTo>
                    <a:pt x="3844157" y="2313997"/>
                  </a:lnTo>
                  <a:lnTo>
                    <a:pt x="4393322" y="2881581"/>
                  </a:lnTo>
                  <a:lnTo>
                    <a:pt x="4942488" y="3143543"/>
                  </a:lnTo>
                  <a:lnTo>
                    <a:pt x="5491653" y="2488638"/>
                  </a:lnTo>
                  <a:lnTo>
                    <a:pt x="6040819" y="2881581"/>
                  </a:lnTo>
                  <a:lnTo>
                    <a:pt x="6589984" y="2925241"/>
                  </a:lnTo>
                </a:path>
              </a:pathLst>
            </a:custGeom>
            <a:ln w="27101" cap="flat">
              <a:solidFill>
                <a:srgbClr val="00833D">
                  <a:alpha val="100000"/>
                </a:srgbClr>
              </a:solidFill>
              <a:prstDash val="solid"/>
              <a:round/>
            </a:ln>
          </p:spPr>
          <p:txBody>
            <a:bodyPr/>
            <a:lstStyle/>
            <a:p/>
          </p:txBody>
        </p:sp>
        <p:sp>
          <p:nvSpPr>
            <p:cNvPr id="38" name="pl38"/>
            <p:cNvSpPr/>
            <p:nvPr/>
          </p:nvSpPr>
          <p:spPr>
            <a:xfrm>
              <a:off x="1112126" y="1132914"/>
              <a:ext cx="6589984" cy="1266149"/>
            </a:xfrm>
            <a:custGeom>
              <a:avLst/>
              <a:pathLst>
                <a:path w="6589984" h="1266149">
                  <a:moveTo>
                    <a:pt x="0" y="0"/>
                  </a:moveTo>
                  <a:lnTo>
                    <a:pt x="549165" y="0"/>
                  </a:lnTo>
                  <a:lnTo>
                    <a:pt x="1098330" y="87320"/>
                  </a:lnTo>
                  <a:lnTo>
                    <a:pt x="1647496" y="130980"/>
                  </a:lnTo>
                  <a:lnTo>
                    <a:pt x="2196661" y="480263"/>
                  </a:lnTo>
                  <a:lnTo>
                    <a:pt x="2745826" y="611244"/>
                  </a:lnTo>
                  <a:lnTo>
                    <a:pt x="3294992" y="480263"/>
                  </a:lnTo>
                  <a:lnTo>
                    <a:pt x="3844157" y="785885"/>
                  </a:lnTo>
                  <a:lnTo>
                    <a:pt x="4393322" y="916866"/>
                  </a:lnTo>
                  <a:lnTo>
                    <a:pt x="4942488" y="785885"/>
                  </a:lnTo>
                  <a:lnTo>
                    <a:pt x="5491653" y="1178828"/>
                  </a:lnTo>
                  <a:lnTo>
                    <a:pt x="6040819" y="1222489"/>
                  </a:lnTo>
                  <a:lnTo>
                    <a:pt x="6589984" y="1266149"/>
                  </a:lnTo>
                </a:path>
              </a:pathLst>
            </a:custGeom>
            <a:ln w="27101" cap="flat">
              <a:solidFill>
                <a:srgbClr val="002759">
                  <a:alpha val="100000"/>
                </a:srgbClr>
              </a:solidFill>
              <a:prstDash val="solid"/>
              <a:round/>
            </a:ln>
          </p:spPr>
          <p:txBody>
            <a:bodyPr/>
            <a:lstStyle/>
            <a:p/>
          </p:txBody>
        </p:sp>
        <p:sp>
          <p:nvSpPr>
            <p:cNvPr id="39" name="pt39"/>
            <p:cNvSpPr/>
            <p:nvPr/>
          </p:nvSpPr>
          <p:spPr>
            <a:xfrm>
              <a:off x="1080525" y="14069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1629690" y="149425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178856" y="201817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728021" y="254210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277187" y="32843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826352" y="280406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375517" y="350263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924683" y="372093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473848" y="428851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023013" y="45504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572179" y="38955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121344" y="428851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670510" y="4332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1080525" y="11013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1629690" y="11013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2178856" y="118863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2728021" y="123229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277187" y="158157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826352" y="171255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375517" y="158157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924683" y="188719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473848" y="201817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023013" y="188719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572179" y="22801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121344" y="232380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670510" y="236746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tx65"/>
            <p:cNvSpPr/>
            <p:nvPr/>
          </p:nvSpPr>
          <p:spPr>
            <a:xfrm>
              <a:off x="1078967"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6" name="tx66"/>
            <p:cNvSpPr/>
            <p:nvPr/>
          </p:nvSpPr>
          <p:spPr>
            <a:xfrm>
              <a:off x="1628132"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7" name="tx67"/>
            <p:cNvSpPr/>
            <p:nvPr/>
          </p:nvSpPr>
          <p:spPr>
            <a:xfrm>
              <a:off x="2177298" y="5194728"/>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68" name="tx68"/>
            <p:cNvSpPr/>
            <p:nvPr/>
          </p:nvSpPr>
          <p:spPr>
            <a:xfrm>
              <a:off x="2693304" y="513889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a:t>
              </a:r>
            </a:p>
          </p:txBody>
        </p:sp>
        <p:sp>
          <p:nvSpPr>
            <p:cNvPr id="69" name="tx69"/>
            <p:cNvSpPr/>
            <p:nvPr/>
          </p:nvSpPr>
          <p:spPr>
            <a:xfrm>
              <a:off x="3824794"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0" name="tx70"/>
            <p:cNvSpPr/>
            <p:nvPr/>
          </p:nvSpPr>
          <p:spPr>
            <a:xfrm>
              <a:off x="4307641" y="392831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198</a:t>
              </a:r>
            </a:p>
          </p:txBody>
        </p:sp>
        <p:sp>
          <p:nvSpPr>
            <p:cNvPr id="71" name="tx71"/>
            <p:cNvSpPr/>
            <p:nvPr/>
          </p:nvSpPr>
          <p:spPr>
            <a:xfrm>
              <a:off x="4923125"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2" name="tx72"/>
            <p:cNvSpPr/>
            <p:nvPr/>
          </p:nvSpPr>
          <p:spPr>
            <a:xfrm>
              <a:off x="5472290"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3" name="tx73"/>
            <p:cNvSpPr/>
            <p:nvPr/>
          </p:nvSpPr>
          <p:spPr>
            <a:xfrm>
              <a:off x="6021455"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4" name="tx74"/>
            <p:cNvSpPr/>
            <p:nvPr/>
          </p:nvSpPr>
          <p:spPr>
            <a:xfrm>
              <a:off x="6570621"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5" name="tx75"/>
            <p:cNvSpPr/>
            <p:nvPr/>
          </p:nvSpPr>
          <p:spPr>
            <a:xfrm>
              <a:off x="7119786"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6" name="tx76"/>
            <p:cNvSpPr/>
            <p:nvPr/>
          </p:nvSpPr>
          <p:spPr>
            <a:xfrm>
              <a:off x="7635792" y="5006533"/>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35</a:t>
              </a:r>
            </a:p>
          </p:txBody>
        </p:sp>
        <p:sp>
          <p:nvSpPr>
            <p:cNvPr id="77" name="pl77"/>
            <p:cNvSpPr/>
            <p:nvPr/>
          </p:nvSpPr>
          <p:spPr>
            <a:xfrm>
              <a:off x="7720080" y="4365250"/>
              <a:ext cx="142223" cy="11650"/>
            </a:xfrm>
            <a:custGeom>
              <a:avLst/>
              <a:pathLst>
                <a:path w="142223" h="11650">
                  <a:moveTo>
                    <a:pt x="142223" y="11650"/>
                  </a:moveTo>
                  <a:lnTo>
                    <a:pt x="0" y="0"/>
                  </a:lnTo>
                </a:path>
              </a:pathLst>
            </a:custGeom>
          </p:spPr>
          <p:txBody>
            <a:bodyPr/>
            <a:lstStyle/>
            <a:p/>
          </p:txBody>
        </p:sp>
        <p:sp>
          <p:nvSpPr>
            <p:cNvPr id="78" name="pl78"/>
            <p:cNvSpPr/>
            <p:nvPr/>
          </p:nvSpPr>
          <p:spPr>
            <a:xfrm>
              <a:off x="7719928" y="2401142"/>
              <a:ext cx="142375" cy="16615"/>
            </a:xfrm>
            <a:custGeom>
              <a:avLst/>
              <a:pathLst>
                <a:path w="142375" h="16615">
                  <a:moveTo>
                    <a:pt x="142375" y="16615"/>
                  </a:moveTo>
                  <a:lnTo>
                    <a:pt x="0" y="0"/>
                  </a:lnTo>
                </a:path>
              </a:pathLst>
            </a:custGeom>
          </p:spPr>
          <p:txBody>
            <a:bodyPr/>
            <a:lstStyle/>
            <a:p/>
          </p:txBody>
        </p:sp>
        <p:sp>
          <p:nvSpPr>
            <p:cNvPr id="79" name="pg79"/>
            <p:cNvSpPr/>
            <p:nvPr/>
          </p:nvSpPr>
          <p:spPr>
            <a:xfrm>
              <a:off x="7793724" y="428861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0" name="tx80"/>
            <p:cNvSpPr/>
            <p:nvPr/>
          </p:nvSpPr>
          <p:spPr>
            <a:xfrm>
              <a:off x="7816584" y="432973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23%</a:t>
              </a:r>
            </a:p>
          </p:txBody>
        </p:sp>
        <p:sp>
          <p:nvSpPr>
            <p:cNvPr id="81" name="pg81"/>
            <p:cNvSpPr/>
            <p:nvPr/>
          </p:nvSpPr>
          <p:spPr>
            <a:xfrm>
              <a:off x="7793724" y="232968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2" name="tx82"/>
            <p:cNvSpPr/>
            <p:nvPr/>
          </p:nvSpPr>
          <p:spPr>
            <a:xfrm>
              <a:off x="7816584" y="237080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68%</a:t>
              </a:r>
            </a:p>
          </p:txBody>
        </p:sp>
        <p:sp>
          <p:nvSpPr>
            <p:cNvPr id="83" name="rc83"/>
            <p:cNvSpPr/>
            <p:nvPr/>
          </p:nvSpPr>
          <p:spPr>
            <a:xfrm>
              <a:off x="782627" y="646101"/>
              <a:ext cx="7853064" cy="4946714"/>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49366"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5" name="tx85"/>
            <p:cNvSpPr/>
            <p:nvPr/>
          </p:nvSpPr>
          <p:spPr>
            <a:xfrm>
              <a:off x="508103" y="399754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86" name="tx86"/>
            <p:cNvSpPr/>
            <p:nvPr/>
          </p:nvSpPr>
          <p:spPr>
            <a:xfrm>
              <a:off x="508103" y="267450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a:t>
              </a:r>
            </a:p>
          </p:txBody>
        </p:sp>
        <p:sp>
          <p:nvSpPr>
            <p:cNvPr id="87" name="tx87"/>
            <p:cNvSpPr/>
            <p:nvPr/>
          </p:nvSpPr>
          <p:spPr>
            <a:xfrm>
              <a:off x="508103" y="135146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a:t>
              </a:r>
            </a:p>
          </p:txBody>
        </p:sp>
        <p:sp>
          <p:nvSpPr>
            <p:cNvPr id="88" name="tx88"/>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9" name="tx89"/>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0" name="tx90"/>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1" name="tx91"/>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2" name="tx92"/>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3" name="tx93"/>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4" name="tx94"/>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5" name="tx95"/>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6" name="tx96"/>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7" name="tx97"/>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8" name="tx98"/>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9" name="tx99"/>
            <p:cNvSpPr/>
            <p:nvPr/>
          </p:nvSpPr>
          <p:spPr>
            <a:xfrm rot="-5400000">
              <a:off x="96990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0" name="tx100"/>
            <p:cNvSpPr/>
            <p:nvPr/>
          </p:nvSpPr>
          <p:spPr>
            <a:xfrm rot="-5400000">
              <a:off x="1519037"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1" name="tx101"/>
            <p:cNvSpPr/>
            <p:nvPr/>
          </p:nvSpPr>
          <p:spPr>
            <a:xfrm rot="-5400000">
              <a:off x="2068233"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2" name="tx102"/>
            <p:cNvSpPr/>
            <p:nvPr/>
          </p:nvSpPr>
          <p:spPr>
            <a:xfrm rot="-5400000">
              <a:off x="2592098"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3" name="tx103"/>
            <p:cNvSpPr/>
            <p:nvPr/>
          </p:nvSpPr>
          <p:spPr>
            <a:xfrm rot="-5400000">
              <a:off x="316656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4" name="tx104"/>
            <p:cNvSpPr/>
            <p:nvPr/>
          </p:nvSpPr>
          <p:spPr>
            <a:xfrm rot="-5400000">
              <a:off x="371572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5" name="tx105"/>
            <p:cNvSpPr/>
            <p:nvPr/>
          </p:nvSpPr>
          <p:spPr>
            <a:xfrm rot="-5400000">
              <a:off x="4239594"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6" name="tx106"/>
            <p:cNvSpPr/>
            <p:nvPr/>
          </p:nvSpPr>
          <p:spPr>
            <a:xfrm rot="-5400000">
              <a:off x="481406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7" name="tx107"/>
            <p:cNvSpPr/>
            <p:nvPr/>
          </p:nvSpPr>
          <p:spPr>
            <a:xfrm rot="-5400000">
              <a:off x="536322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8" name="tx108"/>
            <p:cNvSpPr/>
            <p:nvPr/>
          </p:nvSpPr>
          <p:spPr>
            <a:xfrm rot="-5400000">
              <a:off x="591239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9" name="tx109"/>
            <p:cNvSpPr/>
            <p:nvPr/>
          </p:nvSpPr>
          <p:spPr>
            <a:xfrm rot="-5400000">
              <a:off x="646155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0" name="tx110"/>
            <p:cNvSpPr/>
            <p:nvPr/>
          </p:nvSpPr>
          <p:spPr>
            <a:xfrm rot="-5400000">
              <a:off x="6980305" y="5779470"/>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1" name="tx111"/>
            <p:cNvSpPr/>
            <p:nvPr/>
          </p:nvSpPr>
          <p:spPr>
            <a:xfrm rot="-5400000">
              <a:off x="7529501"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2" name="tx112"/>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3" name="tx113"/>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4" name="tx114"/>
            <p:cNvSpPr/>
            <p:nvPr/>
          </p:nvSpPr>
          <p:spPr>
            <a:xfrm>
              <a:off x="1845818" y="401416"/>
              <a:ext cx="572668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Montenegro, 2012-2024</a:t>
              </a:r>
            </a:p>
          </p:txBody>
        </p:sp>
        <p:sp>
          <p:nvSpPr>
            <p:cNvPr id="115" name="tx115"/>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6" name="tx116"/>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7" name="tx117"/>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8" name="tx118"/>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35 confirmed measles cases in Montenegro. In the same year, MCV1 coverage was 23% and MCV2 coverage was 68%.
There were no confirmed cases in the previous year (n=0).
The highest number of measles cases was reported in 2018 (n=198). In this year, MCV1 coverage was 42%.
Montenegro reported measles vaccine stockouts in 2015 and 2018.
There were measles-containing vaccine supplementary immunization activities/campaigns in 2023 and 2024.</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44734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32193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19652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0711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01005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88463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75922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63381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23489" y="4379820"/>
              <a:ext cx="2640076" cy="495181"/>
            </a:xfrm>
            <a:custGeom>
              <a:avLst/>
              <a:pathLst>
                <a:path w="2640076" h="495181">
                  <a:moveTo>
                    <a:pt x="0" y="405148"/>
                  </a:moveTo>
                  <a:lnTo>
                    <a:pt x="146670" y="360132"/>
                  </a:lnTo>
                  <a:lnTo>
                    <a:pt x="293341" y="495181"/>
                  </a:lnTo>
                  <a:lnTo>
                    <a:pt x="440012" y="450165"/>
                  </a:lnTo>
                  <a:lnTo>
                    <a:pt x="586683" y="495181"/>
                  </a:lnTo>
                  <a:lnTo>
                    <a:pt x="733354" y="495181"/>
                  </a:lnTo>
                  <a:lnTo>
                    <a:pt x="880025" y="450165"/>
                  </a:lnTo>
                  <a:lnTo>
                    <a:pt x="1026696" y="450165"/>
                  </a:lnTo>
                  <a:lnTo>
                    <a:pt x="1173367" y="360132"/>
                  </a:lnTo>
                  <a:lnTo>
                    <a:pt x="1320038" y="315115"/>
                  </a:lnTo>
                  <a:lnTo>
                    <a:pt x="1466709" y="270099"/>
                  </a:lnTo>
                  <a:lnTo>
                    <a:pt x="1613379" y="270099"/>
                  </a:lnTo>
                  <a:lnTo>
                    <a:pt x="1760050" y="225082"/>
                  </a:lnTo>
                  <a:lnTo>
                    <a:pt x="1906721" y="315115"/>
                  </a:lnTo>
                  <a:lnTo>
                    <a:pt x="2053392" y="135049"/>
                  </a:lnTo>
                  <a:lnTo>
                    <a:pt x="2200063" y="90033"/>
                  </a:lnTo>
                  <a:lnTo>
                    <a:pt x="2346734" y="0"/>
                  </a:lnTo>
                  <a:lnTo>
                    <a:pt x="2493405" y="45016"/>
                  </a:lnTo>
                  <a:lnTo>
                    <a:pt x="2640076" y="90033"/>
                  </a:lnTo>
                </a:path>
              </a:pathLst>
            </a:custGeom>
            <a:ln w="27101" cap="flat">
              <a:solidFill>
                <a:srgbClr val="0058AB">
                  <a:alpha val="80000"/>
                </a:srgbClr>
              </a:solidFill>
              <a:prstDash val="solid"/>
              <a:round/>
            </a:ln>
          </p:spPr>
          <p:txBody>
            <a:bodyPr/>
            <a:lstStyle/>
            <a:p/>
          </p:txBody>
        </p:sp>
        <p:sp>
          <p:nvSpPr>
            <p:cNvPr id="21" name="pl21"/>
            <p:cNvSpPr/>
            <p:nvPr/>
          </p:nvSpPr>
          <p:spPr>
            <a:xfrm>
              <a:off x="943464" y="4424837"/>
              <a:ext cx="3520101" cy="360132"/>
            </a:xfrm>
            <a:custGeom>
              <a:avLst/>
              <a:pathLst>
                <a:path w="3520101" h="360132">
                  <a:moveTo>
                    <a:pt x="0" y="0"/>
                  </a:moveTo>
                  <a:lnTo>
                    <a:pt x="146670" y="45016"/>
                  </a:lnTo>
                  <a:lnTo>
                    <a:pt x="293341" y="0"/>
                  </a:lnTo>
                  <a:lnTo>
                    <a:pt x="440012" y="90033"/>
                  </a:lnTo>
                  <a:lnTo>
                    <a:pt x="586683" y="135049"/>
                  </a:lnTo>
                  <a:lnTo>
                    <a:pt x="733354" y="90033"/>
                  </a:lnTo>
                  <a:lnTo>
                    <a:pt x="880025" y="135049"/>
                  </a:lnTo>
                  <a:lnTo>
                    <a:pt x="1026696" y="135049"/>
                  </a:lnTo>
                  <a:lnTo>
                    <a:pt x="1173367" y="225082"/>
                  </a:lnTo>
                  <a:lnTo>
                    <a:pt x="1320038" y="270099"/>
                  </a:lnTo>
                  <a:lnTo>
                    <a:pt x="1466709" y="315115"/>
                  </a:lnTo>
                  <a:lnTo>
                    <a:pt x="1613379" y="315115"/>
                  </a:lnTo>
                  <a:lnTo>
                    <a:pt x="1760050" y="315115"/>
                  </a:lnTo>
                  <a:lnTo>
                    <a:pt x="1906721" y="315115"/>
                  </a:lnTo>
                  <a:lnTo>
                    <a:pt x="2053392" y="360132"/>
                  </a:lnTo>
                  <a:lnTo>
                    <a:pt x="2200063" y="360132"/>
                  </a:lnTo>
                  <a:lnTo>
                    <a:pt x="2346734" y="360132"/>
                  </a:lnTo>
                  <a:lnTo>
                    <a:pt x="2493405" y="360132"/>
                  </a:lnTo>
                  <a:lnTo>
                    <a:pt x="2640076" y="360132"/>
                  </a:lnTo>
                  <a:lnTo>
                    <a:pt x="2786747" y="360132"/>
                  </a:lnTo>
                  <a:lnTo>
                    <a:pt x="2933418" y="360132"/>
                  </a:lnTo>
                  <a:lnTo>
                    <a:pt x="3080089" y="315115"/>
                  </a:lnTo>
                  <a:lnTo>
                    <a:pt x="3226759" y="360132"/>
                  </a:lnTo>
                  <a:lnTo>
                    <a:pt x="3373430" y="360132"/>
                  </a:lnTo>
                  <a:lnTo>
                    <a:pt x="3520101" y="360132"/>
                  </a:lnTo>
                </a:path>
              </a:pathLst>
            </a:custGeom>
            <a:ln w="27101" cap="flat">
              <a:solidFill>
                <a:srgbClr val="1CABE2">
                  <a:alpha val="80000"/>
                </a:srgbClr>
              </a:solidFill>
              <a:prstDash val="solid"/>
              <a:round/>
            </a:ln>
          </p:spPr>
          <p:txBody>
            <a:bodyPr/>
            <a:lstStyle/>
            <a:p/>
          </p:txBody>
        </p:sp>
        <p:sp>
          <p:nvSpPr>
            <p:cNvPr id="22" name="pl22"/>
            <p:cNvSpPr/>
            <p:nvPr/>
          </p:nvSpPr>
          <p:spPr>
            <a:xfrm>
              <a:off x="943464" y="4739952"/>
              <a:ext cx="3520101" cy="225082"/>
            </a:xfrm>
            <a:custGeom>
              <a:avLst/>
              <a:pathLst>
                <a:path w="3520101" h="225082">
                  <a:moveTo>
                    <a:pt x="0" y="90033"/>
                  </a:moveTo>
                  <a:lnTo>
                    <a:pt x="146670" y="135049"/>
                  </a:lnTo>
                  <a:lnTo>
                    <a:pt x="293341" y="135049"/>
                  </a:lnTo>
                  <a:lnTo>
                    <a:pt x="440012" y="0"/>
                  </a:lnTo>
                  <a:lnTo>
                    <a:pt x="586683" y="180066"/>
                  </a:lnTo>
                  <a:lnTo>
                    <a:pt x="733354" y="180066"/>
                  </a:lnTo>
                  <a:lnTo>
                    <a:pt x="880025" y="180066"/>
                  </a:lnTo>
                  <a:lnTo>
                    <a:pt x="1026696" y="180066"/>
                  </a:lnTo>
                  <a:lnTo>
                    <a:pt x="1173367" y="180066"/>
                  </a:lnTo>
                  <a:lnTo>
                    <a:pt x="1320038" y="180066"/>
                  </a:lnTo>
                  <a:lnTo>
                    <a:pt x="1466709" y="180066"/>
                  </a:lnTo>
                  <a:lnTo>
                    <a:pt x="1613379" y="180066"/>
                  </a:lnTo>
                  <a:lnTo>
                    <a:pt x="1760050" y="225082"/>
                  </a:lnTo>
                  <a:lnTo>
                    <a:pt x="1906721" y="225082"/>
                  </a:lnTo>
                  <a:lnTo>
                    <a:pt x="2053392" y="0"/>
                  </a:lnTo>
                  <a:lnTo>
                    <a:pt x="2200063" y="45016"/>
                  </a:lnTo>
                  <a:lnTo>
                    <a:pt x="2346734" y="45016"/>
                  </a:lnTo>
                  <a:lnTo>
                    <a:pt x="2493405" y="135049"/>
                  </a:lnTo>
                  <a:lnTo>
                    <a:pt x="2640076" y="135049"/>
                  </a:lnTo>
                  <a:lnTo>
                    <a:pt x="2786747" y="180066"/>
                  </a:lnTo>
                  <a:lnTo>
                    <a:pt x="2933418" y="135049"/>
                  </a:lnTo>
                  <a:lnTo>
                    <a:pt x="3080089" y="135049"/>
                  </a:lnTo>
                  <a:lnTo>
                    <a:pt x="3226759" y="225082"/>
                  </a:lnTo>
                  <a:lnTo>
                    <a:pt x="3373430" y="180066"/>
                  </a:lnTo>
                  <a:lnTo>
                    <a:pt x="3520101" y="180066"/>
                  </a:lnTo>
                </a:path>
              </a:pathLst>
            </a:custGeom>
            <a:ln w="27101" cap="flat">
              <a:solidFill>
                <a:srgbClr val="00833D">
                  <a:alpha val="80000"/>
                </a:srgbClr>
              </a:solidFill>
              <a:prstDash val="solid"/>
              <a:round/>
            </a:ln>
          </p:spPr>
          <p:txBody>
            <a:bodyPr/>
            <a:lstStyle/>
            <a:p/>
          </p:txBody>
        </p:sp>
        <p:sp>
          <p:nvSpPr>
            <p:cNvPr id="23" name="pl23"/>
            <p:cNvSpPr/>
            <p:nvPr/>
          </p:nvSpPr>
          <p:spPr>
            <a:xfrm>
              <a:off x="1823489" y="4379820"/>
              <a:ext cx="2640076" cy="495181"/>
            </a:xfrm>
            <a:custGeom>
              <a:avLst/>
              <a:pathLst>
                <a:path w="2640076" h="495181">
                  <a:moveTo>
                    <a:pt x="0" y="405148"/>
                  </a:moveTo>
                  <a:lnTo>
                    <a:pt x="146670" y="360132"/>
                  </a:lnTo>
                  <a:lnTo>
                    <a:pt x="293341" y="495181"/>
                  </a:lnTo>
                  <a:lnTo>
                    <a:pt x="440012" y="450165"/>
                  </a:lnTo>
                  <a:lnTo>
                    <a:pt x="586683" y="495181"/>
                  </a:lnTo>
                  <a:lnTo>
                    <a:pt x="733354" y="495181"/>
                  </a:lnTo>
                  <a:lnTo>
                    <a:pt x="880025" y="450165"/>
                  </a:lnTo>
                  <a:lnTo>
                    <a:pt x="1026696" y="450165"/>
                  </a:lnTo>
                  <a:lnTo>
                    <a:pt x="1173367" y="360132"/>
                  </a:lnTo>
                  <a:lnTo>
                    <a:pt x="1320038" y="315115"/>
                  </a:lnTo>
                  <a:lnTo>
                    <a:pt x="1466709" y="270099"/>
                  </a:lnTo>
                  <a:lnTo>
                    <a:pt x="1613379" y="270099"/>
                  </a:lnTo>
                  <a:lnTo>
                    <a:pt x="1760050" y="225082"/>
                  </a:lnTo>
                  <a:lnTo>
                    <a:pt x="1906721" y="315115"/>
                  </a:lnTo>
                  <a:lnTo>
                    <a:pt x="2053392" y="135049"/>
                  </a:lnTo>
                  <a:lnTo>
                    <a:pt x="2200063" y="90033"/>
                  </a:lnTo>
                  <a:lnTo>
                    <a:pt x="2346734" y="0"/>
                  </a:lnTo>
                  <a:lnTo>
                    <a:pt x="2493405" y="45016"/>
                  </a:lnTo>
                  <a:lnTo>
                    <a:pt x="2640076" y="90033"/>
                  </a:lnTo>
                </a:path>
              </a:pathLst>
            </a:custGeom>
            <a:ln w="43362" cap="flat">
              <a:solidFill>
                <a:srgbClr val="000000">
                  <a:alpha val="100000"/>
                </a:srgbClr>
              </a:solidFill>
              <a:prstDash val="solid"/>
              <a:round/>
            </a:ln>
          </p:spPr>
          <p:txBody>
            <a:bodyPr/>
            <a:lstStyle/>
            <a:p/>
          </p:txBody>
        </p:sp>
        <p:sp>
          <p:nvSpPr>
            <p:cNvPr id="24" name="pl24"/>
            <p:cNvSpPr/>
            <p:nvPr/>
          </p:nvSpPr>
          <p:spPr>
            <a:xfrm>
              <a:off x="1823489" y="4379820"/>
              <a:ext cx="2640076" cy="495181"/>
            </a:xfrm>
            <a:custGeom>
              <a:avLst/>
              <a:pathLst>
                <a:path w="2640076" h="495181">
                  <a:moveTo>
                    <a:pt x="0" y="405148"/>
                  </a:moveTo>
                  <a:lnTo>
                    <a:pt x="146670" y="360132"/>
                  </a:lnTo>
                  <a:lnTo>
                    <a:pt x="293341" y="495181"/>
                  </a:lnTo>
                  <a:lnTo>
                    <a:pt x="440012" y="450165"/>
                  </a:lnTo>
                  <a:lnTo>
                    <a:pt x="586683" y="495181"/>
                  </a:lnTo>
                  <a:lnTo>
                    <a:pt x="733354" y="495181"/>
                  </a:lnTo>
                  <a:lnTo>
                    <a:pt x="880025" y="450165"/>
                  </a:lnTo>
                  <a:lnTo>
                    <a:pt x="1026696" y="450165"/>
                  </a:lnTo>
                  <a:lnTo>
                    <a:pt x="1173367" y="360132"/>
                  </a:lnTo>
                  <a:lnTo>
                    <a:pt x="1320038" y="315115"/>
                  </a:lnTo>
                  <a:lnTo>
                    <a:pt x="1466709" y="270099"/>
                  </a:lnTo>
                  <a:lnTo>
                    <a:pt x="1613379" y="270099"/>
                  </a:lnTo>
                  <a:lnTo>
                    <a:pt x="1760050" y="225082"/>
                  </a:lnTo>
                  <a:lnTo>
                    <a:pt x="1906721" y="315115"/>
                  </a:lnTo>
                  <a:lnTo>
                    <a:pt x="2053392" y="135049"/>
                  </a:lnTo>
                  <a:lnTo>
                    <a:pt x="2200063" y="90033"/>
                  </a:lnTo>
                  <a:lnTo>
                    <a:pt x="2346734" y="0"/>
                  </a:lnTo>
                  <a:lnTo>
                    <a:pt x="2493405" y="45016"/>
                  </a:lnTo>
                  <a:lnTo>
                    <a:pt x="2640076" y="90033"/>
                  </a:lnTo>
                </a:path>
              </a:pathLst>
            </a:custGeom>
            <a:ln w="27101" cap="flat">
              <a:solidFill>
                <a:srgbClr val="0058AB">
                  <a:alpha val="100000"/>
                </a:srgbClr>
              </a:solidFill>
              <a:prstDash val="solid"/>
              <a:round/>
            </a:ln>
          </p:spPr>
          <p:txBody>
            <a:bodyPr/>
            <a:lstStyle/>
            <a:p/>
          </p:txBody>
        </p:sp>
        <p:sp>
          <p:nvSpPr>
            <p:cNvPr id="25" name="pl25"/>
            <p:cNvSpPr/>
            <p:nvPr/>
          </p:nvSpPr>
          <p:spPr>
            <a:xfrm>
              <a:off x="767459" y="5010051"/>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2410173" y="4739952"/>
              <a:ext cx="0" cy="135049"/>
            </a:xfrm>
            <a:custGeom>
              <a:avLst/>
              <a:pathLst>
                <a:path w="0" h="135049">
                  <a:moveTo>
                    <a:pt x="0" y="135049"/>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143527" y="4559886"/>
              <a:ext cx="0" cy="135049"/>
            </a:xfrm>
            <a:custGeom>
              <a:avLst/>
              <a:pathLst>
                <a:path w="0" h="135049">
                  <a:moveTo>
                    <a:pt x="0" y="135049"/>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730211" y="4559886"/>
              <a:ext cx="0" cy="135049"/>
            </a:xfrm>
            <a:custGeom>
              <a:avLst/>
              <a:pathLst>
                <a:path w="0" h="135049">
                  <a:moveTo>
                    <a:pt x="0" y="135049"/>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16894" y="4289787"/>
              <a:ext cx="0" cy="135049"/>
            </a:xfrm>
            <a:custGeom>
              <a:avLst/>
              <a:pathLst>
                <a:path w="0" h="135049">
                  <a:moveTo>
                    <a:pt x="0" y="135049"/>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4334804"/>
              <a:ext cx="0" cy="135049"/>
            </a:xfrm>
            <a:custGeom>
              <a:avLst/>
              <a:pathLst>
                <a:path w="0" h="135049">
                  <a:moveTo>
                    <a:pt x="0" y="135049"/>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2351684" y="467338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2382037" y="4702159"/>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3" name="pg33"/>
            <p:cNvSpPr/>
            <p:nvPr/>
          </p:nvSpPr>
          <p:spPr>
            <a:xfrm>
              <a:off x="3085039" y="449332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3115392" y="4524612"/>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35" name="pg35"/>
            <p:cNvSpPr/>
            <p:nvPr/>
          </p:nvSpPr>
          <p:spPr>
            <a:xfrm>
              <a:off x="3671722" y="449332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3702076" y="4524612"/>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37" name="pg37"/>
            <p:cNvSpPr/>
            <p:nvPr/>
          </p:nvSpPr>
          <p:spPr>
            <a:xfrm>
              <a:off x="4230271" y="422322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4260624" y="4251994"/>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39" name="pg39"/>
            <p:cNvSpPr/>
            <p:nvPr/>
          </p:nvSpPr>
          <p:spPr>
            <a:xfrm>
              <a:off x="4376942" y="426823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4407295" y="429829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41" name="tx41"/>
            <p:cNvSpPr/>
            <p:nvPr/>
          </p:nvSpPr>
          <p:spPr>
            <a:xfrm>
              <a:off x="4523855" y="474590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2" name="tx42"/>
            <p:cNvSpPr/>
            <p:nvPr/>
          </p:nvSpPr>
          <p:spPr>
            <a:xfrm>
              <a:off x="4523855" y="488090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43" name="tx43"/>
            <p:cNvSpPr/>
            <p:nvPr/>
          </p:nvSpPr>
          <p:spPr>
            <a:xfrm>
              <a:off x="641260" y="496741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4" name="tx44"/>
            <p:cNvSpPr/>
            <p:nvPr/>
          </p:nvSpPr>
          <p:spPr>
            <a:xfrm>
              <a:off x="577692" y="384199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45" name="tx45"/>
            <p:cNvSpPr/>
            <p:nvPr/>
          </p:nvSpPr>
          <p:spPr>
            <a:xfrm>
              <a:off x="577692" y="271658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46" name="tx46"/>
            <p:cNvSpPr/>
            <p:nvPr/>
          </p:nvSpPr>
          <p:spPr>
            <a:xfrm>
              <a:off x="577692" y="1592569"/>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47" name="tx47"/>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2" name="tx52"/>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3" name="tx53"/>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5" name="pl55"/>
            <p:cNvSpPr/>
            <p:nvPr/>
          </p:nvSpPr>
          <p:spPr>
            <a:xfrm>
              <a:off x="1453544"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6" name="pl56"/>
            <p:cNvSpPr/>
            <p:nvPr/>
          </p:nvSpPr>
          <p:spPr>
            <a:xfrm>
              <a:off x="1453544"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57745"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58" name="pl58"/>
            <p:cNvSpPr/>
            <p:nvPr/>
          </p:nvSpPr>
          <p:spPr>
            <a:xfrm>
              <a:off x="3320200"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59" name="tx59"/>
            <p:cNvSpPr/>
            <p:nvPr/>
          </p:nvSpPr>
          <p:spPr>
            <a:xfrm>
              <a:off x="1720644" y="6074855"/>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Montenegro</a:t>
              </a:r>
            </a:p>
          </p:txBody>
        </p:sp>
        <p:sp>
          <p:nvSpPr>
            <p:cNvPr id="60" name="tx60"/>
            <p:cNvSpPr/>
            <p:nvPr/>
          </p:nvSpPr>
          <p:spPr>
            <a:xfrm>
              <a:off x="2824845"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87299" y="610084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3" name="pl63"/>
            <p:cNvSpPr/>
            <p:nvPr/>
          </p:nvSpPr>
          <p:spPr>
            <a:xfrm>
              <a:off x="5132709" y="444734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4" name="pl64"/>
            <p:cNvSpPr/>
            <p:nvPr/>
          </p:nvSpPr>
          <p:spPr>
            <a:xfrm>
              <a:off x="5132709" y="332193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5" name="pl65"/>
            <p:cNvSpPr/>
            <p:nvPr/>
          </p:nvSpPr>
          <p:spPr>
            <a:xfrm>
              <a:off x="5132709" y="219652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6" name="pl66"/>
            <p:cNvSpPr/>
            <p:nvPr/>
          </p:nvSpPr>
          <p:spPr>
            <a:xfrm>
              <a:off x="5132709" y="10711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501005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68" name="pl68"/>
            <p:cNvSpPr/>
            <p:nvPr/>
          </p:nvSpPr>
          <p:spPr>
            <a:xfrm>
              <a:off x="5132709" y="388463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69" name="pl69"/>
            <p:cNvSpPr/>
            <p:nvPr/>
          </p:nvSpPr>
          <p:spPr>
            <a:xfrm>
              <a:off x="5132709" y="275922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163381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188740" y="1363714"/>
              <a:ext cx="2640076" cy="3421254"/>
            </a:xfrm>
            <a:custGeom>
              <a:avLst/>
              <a:pathLst>
                <a:path w="2640076" h="3421254">
                  <a:moveTo>
                    <a:pt x="0" y="3421254"/>
                  </a:moveTo>
                  <a:lnTo>
                    <a:pt x="146670" y="3286205"/>
                  </a:lnTo>
                  <a:lnTo>
                    <a:pt x="293341" y="3241188"/>
                  </a:lnTo>
                  <a:lnTo>
                    <a:pt x="440012" y="3196172"/>
                  </a:lnTo>
                  <a:lnTo>
                    <a:pt x="586683" y="3331221"/>
                  </a:lnTo>
                  <a:lnTo>
                    <a:pt x="733354" y="3331221"/>
                  </a:lnTo>
                  <a:lnTo>
                    <a:pt x="880025" y="3286205"/>
                  </a:lnTo>
                  <a:lnTo>
                    <a:pt x="1026696" y="3196172"/>
                  </a:lnTo>
                  <a:lnTo>
                    <a:pt x="1173367" y="2655974"/>
                  </a:lnTo>
                  <a:lnTo>
                    <a:pt x="1320038" y="2160792"/>
                  </a:lnTo>
                  <a:lnTo>
                    <a:pt x="1466709" y="1305478"/>
                  </a:lnTo>
                  <a:lnTo>
                    <a:pt x="1613379" y="1890693"/>
                  </a:lnTo>
                  <a:lnTo>
                    <a:pt x="1760050" y="1170429"/>
                  </a:lnTo>
                  <a:lnTo>
                    <a:pt x="1906721" y="900330"/>
                  </a:lnTo>
                  <a:lnTo>
                    <a:pt x="2053392" y="315115"/>
                  </a:lnTo>
                  <a:lnTo>
                    <a:pt x="2200063" y="0"/>
                  </a:lnTo>
                  <a:lnTo>
                    <a:pt x="2346734" y="720264"/>
                  </a:lnTo>
                  <a:lnTo>
                    <a:pt x="2493405" y="315115"/>
                  </a:lnTo>
                  <a:lnTo>
                    <a:pt x="2640076" y="270099"/>
                  </a:lnTo>
                </a:path>
              </a:pathLst>
            </a:custGeom>
            <a:ln w="27101" cap="flat">
              <a:solidFill>
                <a:srgbClr val="0058AB">
                  <a:alpha val="80000"/>
                </a:srgbClr>
              </a:solidFill>
              <a:prstDash val="solid"/>
              <a:round/>
            </a:ln>
          </p:spPr>
          <p:txBody>
            <a:bodyPr/>
            <a:lstStyle/>
            <a:p/>
          </p:txBody>
        </p:sp>
        <p:sp>
          <p:nvSpPr>
            <p:cNvPr id="79" name="pl79"/>
            <p:cNvSpPr/>
            <p:nvPr/>
          </p:nvSpPr>
          <p:spPr>
            <a:xfrm>
              <a:off x="5308715" y="4379820"/>
              <a:ext cx="3520101" cy="405148"/>
            </a:xfrm>
            <a:custGeom>
              <a:avLst/>
              <a:pathLst>
                <a:path w="3520101" h="405148">
                  <a:moveTo>
                    <a:pt x="0" y="0"/>
                  </a:moveTo>
                  <a:lnTo>
                    <a:pt x="146670" y="45016"/>
                  </a:lnTo>
                  <a:lnTo>
                    <a:pt x="293341" y="45016"/>
                  </a:lnTo>
                  <a:lnTo>
                    <a:pt x="440012" y="90033"/>
                  </a:lnTo>
                  <a:lnTo>
                    <a:pt x="586683" y="135049"/>
                  </a:lnTo>
                  <a:lnTo>
                    <a:pt x="733354" y="135049"/>
                  </a:lnTo>
                  <a:lnTo>
                    <a:pt x="880025" y="180066"/>
                  </a:lnTo>
                  <a:lnTo>
                    <a:pt x="1026696" y="225082"/>
                  </a:lnTo>
                  <a:lnTo>
                    <a:pt x="1173367" y="270099"/>
                  </a:lnTo>
                  <a:lnTo>
                    <a:pt x="1320038" y="315115"/>
                  </a:lnTo>
                  <a:lnTo>
                    <a:pt x="1466709" y="360132"/>
                  </a:lnTo>
                  <a:lnTo>
                    <a:pt x="1613379" y="360132"/>
                  </a:lnTo>
                  <a:lnTo>
                    <a:pt x="1760050" y="360132"/>
                  </a:lnTo>
                  <a:lnTo>
                    <a:pt x="1906721" y="405148"/>
                  </a:lnTo>
                  <a:lnTo>
                    <a:pt x="2053392" y="360132"/>
                  </a:lnTo>
                  <a:lnTo>
                    <a:pt x="2200063" y="405148"/>
                  </a:lnTo>
                  <a:lnTo>
                    <a:pt x="2346734" y="360132"/>
                  </a:lnTo>
                  <a:lnTo>
                    <a:pt x="2493405" y="360132"/>
                  </a:lnTo>
                  <a:lnTo>
                    <a:pt x="2640076" y="405148"/>
                  </a:lnTo>
                  <a:lnTo>
                    <a:pt x="2786747" y="405148"/>
                  </a:lnTo>
                  <a:lnTo>
                    <a:pt x="2933418" y="405148"/>
                  </a:lnTo>
                  <a:lnTo>
                    <a:pt x="3080089" y="360132"/>
                  </a:lnTo>
                  <a:lnTo>
                    <a:pt x="3226759" y="315115"/>
                  </a:lnTo>
                  <a:lnTo>
                    <a:pt x="3373430" y="315115"/>
                  </a:lnTo>
                  <a:lnTo>
                    <a:pt x="3520101" y="360132"/>
                  </a:lnTo>
                </a:path>
              </a:pathLst>
            </a:custGeom>
            <a:ln w="27101" cap="flat">
              <a:solidFill>
                <a:srgbClr val="1CABE2">
                  <a:alpha val="80000"/>
                </a:srgbClr>
              </a:solidFill>
              <a:prstDash val="solid"/>
              <a:round/>
            </a:ln>
          </p:spPr>
          <p:txBody>
            <a:bodyPr/>
            <a:lstStyle/>
            <a:p/>
          </p:txBody>
        </p:sp>
        <p:sp>
          <p:nvSpPr>
            <p:cNvPr id="80" name="pl80"/>
            <p:cNvSpPr/>
            <p:nvPr/>
          </p:nvSpPr>
          <p:spPr>
            <a:xfrm>
              <a:off x="5308715" y="4829985"/>
              <a:ext cx="3520101" cy="270099"/>
            </a:xfrm>
            <a:custGeom>
              <a:avLst/>
              <a:pathLst>
                <a:path w="3520101" h="270099">
                  <a:moveTo>
                    <a:pt x="0" y="0"/>
                  </a:moveTo>
                  <a:lnTo>
                    <a:pt x="146670" y="45016"/>
                  </a:lnTo>
                  <a:lnTo>
                    <a:pt x="293341" y="90033"/>
                  </a:lnTo>
                  <a:lnTo>
                    <a:pt x="440012" y="135049"/>
                  </a:lnTo>
                  <a:lnTo>
                    <a:pt x="586683" y="90033"/>
                  </a:lnTo>
                  <a:lnTo>
                    <a:pt x="733354" y="90033"/>
                  </a:lnTo>
                  <a:lnTo>
                    <a:pt x="880025" y="180066"/>
                  </a:lnTo>
                  <a:lnTo>
                    <a:pt x="1026696" y="135049"/>
                  </a:lnTo>
                  <a:lnTo>
                    <a:pt x="1173367" y="135049"/>
                  </a:lnTo>
                  <a:lnTo>
                    <a:pt x="1320038" y="135049"/>
                  </a:lnTo>
                  <a:lnTo>
                    <a:pt x="1466709" y="180066"/>
                  </a:lnTo>
                  <a:lnTo>
                    <a:pt x="1613379" y="270099"/>
                  </a:lnTo>
                  <a:lnTo>
                    <a:pt x="1760050" y="135049"/>
                  </a:lnTo>
                  <a:lnTo>
                    <a:pt x="1906721" y="135049"/>
                  </a:lnTo>
                  <a:lnTo>
                    <a:pt x="2053392" y="90033"/>
                  </a:lnTo>
                  <a:lnTo>
                    <a:pt x="2200063" y="90033"/>
                  </a:lnTo>
                  <a:lnTo>
                    <a:pt x="2346734" y="135049"/>
                  </a:lnTo>
                  <a:lnTo>
                    <a:pt x="2493405" y="180066"/>
                  </a:lnTo>
                  <a:lnTo>
                    <a:pt x="2640076" y="90033"/>
                  </a:lnTo>
                  <a:lnTo>
                    <a:pt x="2786747" y="180066"/>
                  </a:lnTo>
                  <a:lnTo>
                    <a:pt x="2933418" y="90033"/>
                  </a:lnTo>
                  <a:lnTo>
                    <a:pt x="3080089" y="135049"/>
                  </a:lnTo>
                  <a:lnTo>
                    <a:pt x="3226759" y="90033"/>
                  </a:lnTo>
                  <a:lnTo>
                    <a:pt x="3373430" y="90033"/>
                  </a:lnTo>
                  <a:lnTo>
                    <a:pt x="3520101" y="180066"/>
                  </a:lnTo>
                </a:path>
              </a:pathLst>
            </a:custGeom>
            <a:ln w="27101" cap="flat">
              <a:solidFill>
                <a:srgbClr val="00833D">
                  <a:alpha val="80000"/>
                </a:srgbClr>
              </a:solidFill>
              <a:prstDash val="solid"/>
              <a:round/>
            </a:ln>
          </p:spPr>
          <p:txBody>
            <a:bodyPr/>
            <a:lstStyle/>
            <a:p/>
          </p:txBody>
        </p:sp>
        <p:sp>
          <p:nvSpPr>
            <p:cNvPr id="81" name="pl81"/>
            <p:cNvSpPr/>
            <p:nvPr/>
          </p:nvSpPr>
          <p:spPr>
            <a:xfrm>
              <a:off x="6188740" y="1363714"/>
              <a:ext cx="2640076" cy="3421254"/>
            </a:xfrm>
            <a:custGeom>
              <a:avLst/>
              <a:pathLst>
                <a:path w="2640076" h="3421254">
                  <a:moveTo>
                    <a:pt x="0" y="3421254"/>
                  </a:moveTo>
                  <a:lnTo>
                    <a:pt x="146670" y="3286205"/>
                  </a:lnTo>
                  <a:lnTo>
                    <a:pt x="293341" y="3241188"/>
                  </a:lnTo>
                  <a:lnTo>
                    <a:pt x="440012" y="3196172"/>
                  </a:lnTo>
                  <a:lnTo>
                    <a:pt x="586683" y="3331221"/>
                  </a:lnTo>
                  <a:lnTo>
                    <a:pt x="733354" y="3331221"/>
                  </a:lnTo>
                  <a:lnTo>
                    <a:pt x="880025" y="3286205"/>
                  </a:lnTo>
                  <a:lnTo>
                    <a:pt x="1026696" y="3196172"/>
                  </a:lnTo>
                  <a:lnTo>
                    <a:pt x="1173367" y="2655974"/>
                  </a:lnTo>
                  <a:lnTo>
                    <a:pt x="1320038" y="2160792"/>
                  </a:lnTo>
                  <a:lnTo>
                    <a:pt x="1466709" y="1305478"/>
                  </a:lnTo>
                  <a:lnTo>
                    <a:pt x="1613379" y="1890693"/>
                  </a:lnTo>
                  <a:lnTo>
                    <a:pt x="1760050" y="1170429"/>
                  </a:lnTo>
                  <a:lnTo>
                    <a:pt x="1906721" y="900330"/>
                  </a:lnTo>
                  <a:lnTo>
                    <a:pt x="2053392" y="315115"/>
                  </a:lnTo>
                  <a:lnTo>
                    <a:pt x="2200063" y="0"/>
                  </a:lnTo>
                  <a:lnTo>
                    <a:pt x="2346734" y="720264"/>
                  </a:lnTo>
                  <a:lnTo>
                    <a:pt x="2493405" y="315115"/>
                  </a:lnTo>
                  <a:lnTo>
                    <a:pt x="2640076" y="270099"/>
                  </a:lnTo>
                </a:path>
              </a:pathLst>
            </a:custGeom>
            <a:ln w="43362" cap="flat">
              <a:solidFill>
                <a:srgbClr val="000000">
                  <a:alpha val="100000"/>
                </a:srgbClr>
              </a:solidFill>
              <a:prstDash val="solid"/>
              <a:round/>
            </a:ln>
          </p:spPr>
          <p:txBody>
            <a:bodyPr/>
            <a:lstStyle/>
            <a:p/>
          </p:txBody>
        </p:sp>
        <p:sp>
          <p:nvSpPr>
            <p:cNvPr id="82" name="pl82"/>
            <p:cNvSpPr/>
            <p:nvPr/>
          </p:nvSpPr>
          <p:spPr>
            <a:xfrm>
              <a:off x="6188740" y="1363714"/>
              <a:ext cx="2640076" cy="3421254"/>
            </a:xfrm>
            <a:custGeom>
              <a:avLst/>
              <a:pathLst>
                <a:path w="2640076" h="3421254">
                  <a:moveTo>
                    <a:pt x="0" y="3421254"/>
                  </a:moveTo>
                  <a:lnTo>
                    <a:pt x="146670" y="3286205"/>
                  </a:lnTo>
                  <a:lnTo>
                    <a:pt x="293341" y="3241188"/>
                  </a:lnTo>
                  <a:lnTo>
                    <a:pt x="440012" y="3196172"/>
                  </a:lnTo>
                  <a:lnTo>
                    <a:pt x="586683" y="3331221"/>
                  </a:lnTo>
                  <a:lnTo>
                    <a:pt x="733354" y="3331221"/>
                  </a:lnTo>
                  <a:lnTo>
                    <a:pt x="880025" y="3286205"/>
                  </a:lnTo>
                  <a:lnTo>
                    <a:pt x="1026696" y="3196172"/>
                  </a:lnTo>
                  <a:lnTo>
                    <a:pt x="1173367" y="2655974"/>
                  </a:lnTo>
                  <a:lnTo>
                    <a:pt x="1320038" y="2160792"/>
                  </a:lnTo>
                  <a:lnTo>
                    <a:pt x="1466709" y="1305478"/>
                  </a:lnTo>
                  <a:lnTo>
                    <a:pt x="1613379" y="1890693"/>
                  </a:lnTo>
                  <a:lnTo>
                    <a:pt x="1760050" y="1170429"/>
                  </a:lnTo>
                  <a:lnTo>
                    <a:pt x="1906721" y="900330"/>
                  </a:lnTo>
                  <a:lnTo>
                    <a:pt x="2053392" y="315115"/>
                  </a:lnTo>
                  <a:lnTo>
                    <a:pt x="2200063" y="0"/>
                  </a:lnTo>
                  <a:lnTo>
                    <a:pt x="2346734" y="720264"/>
                  </a:lnTo>
                  <a:lnTo>
                    <a:pt x="2493405" y="315115"/>
                  </a:lnTo>
                  <a:lnTo>
                    <a:pt x="2640076" y="270099"/>
                  </a:lnTo>
                </a:path>
              </a:pathLst>
            </a:custGeom>
            <a:ln w="27101" cap="flat">
              <a:solidFill>
                <a:srgbClr val="0058AB">
                  <a:alpha val="100000"/>
                </a:srgbClr>
              </a:solidFill>
              <a:prstDash val="solid"/>
              <a:round/>
            </a:ln>
          </p:spPr>
          <p:txBody>
            <a:bodyPr/>
            <a:lstStyle/>
            <a:p/>
          </p:txBody>
        </p:sp>
        <p:sp>
          <p:nvSpPr>
            <p:cNvPr id="83" name="pl83"/>
            <p:cNvSpPr/>
            <p:nvPr/>
          </p:nvSpPr>
          <p:spPr>
            <a:xfrm>
              <a:off x="5132709" y="5010051"/>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4" name="pl84"/>
            <p:cNvSpPr/>
            <p:nvPr/>
          </p:nvSpPr>
          <p:spPr>
            <a:xfrm>
              <a:off x="6775424" y="4559886"/>
              <a:ext cx="0" cy="135049"/>
            </a:xfrm>
            <a:custGeom>
              <a:avLst/>
              <a:pathLst>
                <a:path w="0" h="135049">
                  <a:moveTo>
                    <a:pt x="0" y="13504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08778" y="3389457"/>
              <a:ext cx="0" cy="135049"/>
            </a:xfrm>
            <a:custGeom>
              <a:avLst/>
              <a:pathLst>
                <a:path w="0" h="135049">
                  <a:moveTo>
                    <a:pt x="0" y="13504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95462" y="2128995"/>
              <a:ext cx="0" cy="135049"/>
            </a:xfrm>
            <a:custGeom>
              <a:avLst/>
              <a:pathLst>
                <a:path w="0" h="135049">
                  <a:moveTo>
                    <a:pt x="0" y="13504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82145" y="1543780"/>
              <a:ext cx="0" cy="135049"/>
            </a:xfrm>
            <a:custGeom>
              <a:avLst/>
              <a:pathLst>
                <a:path w="0" h="135049">
                  <a:moveTo>
                    <a:pt x="0" y="13504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28816" y="1498764"/>
              <a:ext cx="0" cy="135049"/>
            </a:xfrm>
            <a:custGeom>
              <a:avLst/>
              <a:pathLst>
                <a:path w="0" h="135049">
                  <a:moveTo>
                    <a:pt x="0" y="135049"/>
                  </a:moveTo>
                  <a:lnTo>
                    <a:pt x="0" y="0"/>
                  </a:lnTo>
                </a:path>
              </a:pathLst>
            </a:custGeom>
            <a:ln w="13550" cap="flat">
              <a:solidFill>
                <a:srgbClr val="0058AB">
                  <a:alpha val="100000"/>
                </a:srgbClr>
              </a:solidFill>
              <a:prstDash val="dot"/>
              <a:round/>
            </a:ln>
          </p:spPr>
          <p:txBody>
            <a:bodyPr/>
            <a:lstStyle/>
            <a:p/>
          </p:txBody>
        </p:sp>
        <p:sp>
          <p:nvSpPr>
            <p:cNvPr id="89" name="pg89"/>
            <p:cNvSpPr/>
            <p:nvPr/>
          </p:nvSpPr>
          <p:spPr>
            <a:xfrm>
              <a:off x="6716935" y="449332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6747288" y="4524612"/>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91" name="pg91"/>
            <p:cNvSpPr/>
            <p:nvPr/>
          </p:nvSpPr>
          <p:spPr>
            <a:xfrm>
              <a:off x="7422154" y="332289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7452508" y="3351664"/>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33</a:t>
              </a:r>
            </a:p>
          </p:txBody>
        </p:sp>
        <p:sp>
          <p:nvSpPr>
            <p:cNvPr id="93" name="pg93"/>
            <p:cNvSpPr/>
            <p:nvPr/>
          </p:nvSpPr>
          <p:spPr>
            <a:xfrm>
              <a:off x="8008838" y="206242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8039191" y="209125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61</a:t>
              </a:r>
            </a:p>
          </p:txBody>
        </p:sp>
        <p:sp>
          <p:nvSpPr>
            <p:cNvPr id="95" name="pg95"/>
            <p:cNvSpPr/>
            <p:nvPr/>
          </p:nvSpPr>
          <p:spPr>
            <a:xfrm>
              <a:off x="8595522" y="147721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8625875" y="1507568"/>
              <a:ext cx="11254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74</a:t>
              </a:r>
            </a:p>
          </p:txBody>
        </p:sp>
        <p:sp>
          <p:nvSpPr>
            <p:cNvPr id="97" name="pg97"/>
            <p:cNvSpPr/>
            <p:nvPr/>
          </p:nvSpPr>
          <p:spPr>
            <a:xfrm>
              <a:off x="8742193" y="143219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8772546" y="146225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75</a:t>
              </a:r>
            </a:p>
          </p:txBody>
        </p:sp>
        <p:sp>
          <p:nvSpPr>
            <p:cNvPr id="99" name="tx99"/>
            <p:cNvSpPr/>
            <p:nvPr/>
          </p:nvSpPr>
          <p:spPr>
            <a:xfrm>
              <a:off x="8889106" y="46995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0" name="tx100"/>
            <p:cNvSpPr/>
            <p:nvPr/>
          </p:nvSpPr>
          <p:spPr>
            <a:xfrm>
              <a:off x="8889106" y="49696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0</a:t>
              </a:r>
            </a:p>
          </p:txBody>
        </p:sp>
        <p:sp>
          <p:nvSpPr>
            <p:cNvPr id="101" name="tx101"/>
            <p:cNvSpPr/>
            <p:nvPr/>
          </p:nvSpPr>
          <p:spPr>
            <a:xfrm>
              <a:off x="5006511" y="496741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02" name="tx102"/>
            <p:cNvSpPr/>
            <p:nvPr/>
          </p:nvSpPr>
          <p:spPr>
            <a:xfrm>
              <a:off x="4942943" y="384199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03" name="tx103"/>
            <p:cNvSpPr/>
            <p:nvPr/>
          </p:nvSpPr>
          <p:spPr>
            <a:xfrm>
              <a:off x="4942943" y="271658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04" name="tx104"/>
            <p:cNvSpPr/>
            <p:nvPr/>
          </p:nvSpPr>
          <p:spPr>
            <a:xfrm>
              <a:off x="4942943" y="1592569"/>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05" name="tx105"/>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3" name="pl113"/>
            <p:cNvSpPr/>
            <p:nvPr/>
          </p:nvSpPr>
          <p:spPr>
            <a:xfrm>
              <a:off x="5818795"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14" name="pl114"/>
            <p:cNvSpPr/>
            <p:nvPr/>
          </p:nvSpPr>
          <p:spPr>
            <a:xfrm>
              <a:off x="5818795"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922996"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16" name="pl116"/>
            <p:cNvSpPr/>
            <p:nvPr/>
          </p:nvSpPr>
          <p:spPr>
            <a:xfrm>
              <a:off x="7685451"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17" name="tx117"/>
            <p:cNvSpPr/>
            <p:nvPr/>
          </p:nvSpPr>
          <p:spPr>
            <a:xfrm>
              <a:off x="6085895" y="6074855"/>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Montenegro</a:t>
              </a:r>
            </a:p>
          </p:txBody>
        </p:sp>
        <p:sp>
          <p:nvSpPr>
            <p:cNvPr id="118" name="tx118"/>
            <p:cNvSpPr/>
            <p:nvPr/>
          </p:nvSpPr>
          <p:spPr>
            <a:xfrm>
              <a:off x="7190096"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952550" y="610084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0" name="tx120"/>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1" name="tx12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2" name="tx122"/>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3" name="tx123"/>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2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12% of children who received DTP1 did not receive DTP3 (left), and 75% of children who received DTP1 did not receive MCV1 (right).
The high DTP drop-out rates imply poor ability to provide a complete series of vaccines early in life. The high DTP-MCV drop-out rates imply poor retention in immunization programmes and ability to provide a full course of vaccines in infancy (up to one year).
In 2024, Montenegro DTP drop-out was higher and DTP-MCV drop-out was higher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592971" y="1091646"/>
              <a:ext cx="1592297" cy="383632"/>
            </a:xfrm>
            <a:custGeom>
              <a:avLst/>
              <a:pathLst>
                <a:path w="1592297" h="383632">
                  <a:moveTo>
                    <a:pt x="0" y="0"/>
                  </a:moveTo>
                  <a:lnTo>
                    <a:pt x="88460" y="0"/>
                  </a:lnTo>
                  <a:lnTo>
                    <a:pt x="176921" y="0"/>
                  </a:lnTo>
                  <a:lnTo>
                    <a:pt x="265382" y="37125"/>
                  </a:lnTo>
                  <a:lnTo>
                    <a:pt x="353843" y="37125"/>
                  </a:lnTo>
                  <a:lnTo>
                    <a:pt x="442304" y="12375"/>
                  </a:lnTo>
                  <a:lnTo>
                    <a:pt x="530765" y="37125"/>
                  </a:lnTo>
                  <a:lnTo>
                    <a:pt x="619226" y="61876"/>
                  </a:lnTo>
                  <a:lnTo>
                    <a:pt x="707687" y="86626"/>
                  </a:lnTo>
                  <a:lnTo>
                    <a:pt x="796148" y="123752"/>
                  </a:lnTo>
                  <a:lnTo>
                    <a:pt x="884609" y="160877"/>
                  </a:lnTo>
                  <a:lnTo>
                    <a:pt x="973070" y="185628"/>
                  </a:lnTo>
                  <a:lnTo>
                    <a:pt x="1061531" y="61876"/>
                  </a:lnTo>
                  <a:lnTo>
                    <a:pt x="1149992" y="222754"/>
                  </a:lnTo>
                  <a:lnTo>
                    <a:pt x="1238453" y="383632"/>
                  </a:lnTo>
                  <a:lnTo>
                    <a:pt x="1326914" y="272254"/>
                  </a:lnTo>
                  <a:lnTo>
                    <a:pt x="1415375" y="148502"/>
                  </a:lnTo>
                  <a:lnTo>
                    <a:pt x="1503836" y="222754"/>
                  </a:lnTo>
                  <a:lnTo>
                    <a:pt x="1592297" y="160877"/>
                  </a:lnTo>
                </a:path>
              </a:pathLst>
            </a:custGeom>
            <a:ln w="27101" cap="flat">
              <a:solidFill>
                <a:srgbClr val="1CABE2">
                  <a:alpha val="100000"/>
                </a:srgbClr>
              </a:solidFill>
              <a:prstDash val="solid"/>
              <a:round/>
            </a:ln>
          </p:spPr>
          <p:txBody>
            <a:bodyPr/>
            <a:lstStyle/>
            <a:p/>
          </p:txBody>
        </p:sp>
        <p:sp>
          <p:nvSpPr>
            <p:cNvPr id="24" name="tx24"/>
            <p:cNvSpPr/>
            <p:nvPr/>
          </p:nvSpPr>
          <p:spPr>
            <a:xfrm>
              <a:off x="1441041"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5" name="tx25"/>
            <p:cNvSpPr/>
            <p:nvPr/>
          </p:nvSpPr>
          <p:spPr>
            <a:xfrm>
              <a:off x="3217825" y="11602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6" name="tx26"/>
            <p:cNvSpPr/>
            <p:nvPr/>
          </p:nvSpPr>
          <p:spPr>
            <a:xfrm>
              <a:off x="2688703" y="11732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7" name="tx27"/>
            <p:cNvSpPr/>
            <p:nvPr/>
          </p:nvSpPr>
          <p:spPr>
            <a:xfrm>
              <a:off x="3042547" y="11732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85875"/>
              <a:ext cx="796148" cy="61876"/>
            </a:xfrm>
            <a:custGeom>
              <a:avLst/>
              <a:pathLst>
                <a:path w="796148" h="61876">
                  <a:moveTo>
                    <a:pt x="0" y="12375"/>
                  </a:moveTo>
                  <a:lnTo>
                    <a:pt x="88460" y="0"/>
                  </a:lnTo>
                  <a:lnTo>
                    <a:pt x="176921" y="24750"/>
                  </a:lnTo>
                  <a:lnTo>
                    <a:pt x="265382" y="37125"/>
                  </a:lnTo>
                  <a:lnTo>
                    <a:pt x="353843" y="37125"/>
                  </a:lnTo>
                  <a:lnTo>
                    <a:pt x="442304" y="37125"/>
                  </a:lnTo>
                  <a:lnTo>
                    <a:pt x="530765" y="37125"/>
                  </a:lnTo>
                  <a:lnTo>
                    <a:pt x="619226" y="49500"/>
                  </a:lnTo>
                  <a:lnTo>
                    <a:pt x="707687" y="49500"/>
                  </a:lnTo>
                  <a:lnTo>
                    <a:pt x="796148" y="61876"/>
                  </a:lnTo>
                </a:path>
              </a:pathLst>
            </a:custGeom>
            <a:ln w="27101" cap="flat">
              <a:solidFill>
                <a:srgbClr val="1CABE2">
                  <a:alpha val="100000"/>
                </a:srgbClr>
              </a:solidFill>
              <a:prstDash val="solid"/>
              <a:round/>
            </a:ln>
          </p:spPr>
          <p:txBody>
            <a:bodyPr/>
            <a:lstStyle/>
            <a:p/>
          </p:txBody>
        </p:sp>
        <p:sp>
          <p:nvSpPr>
            <p:cNvPr id="48" name="tx48"/>
            <p:cNvSpPr/>
            <p:nvPr/>
          </p:nvSpPr>
          <p:spPr>
            <a:xfrm>
              <a:off x="2237190"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49" name="tx49"/>
            <p:cNvSpPr/>
            <p:nvPr/>
          </p:nvSpPr>
          <p:spPr>
            <a:xfrm>
              <a:off x="3217825" y="28554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50" name="tx50"/>
            <p:cNvSpPr/>
            <p:nvPr/>
          </p:nvSpPr>
          <p:spPr>
            <a:xfrm>
              <a:off x="2688703" y="27818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51" name="tx51"/>
            <p:cNvSpPr/>
            <p:nvPr/>
          </p:nvSpPr>
          <p:spPr>
            <a:xfrm>
              <a:off x="3042547"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592971" y="4692479"/>
              <a:ext cx="1592297" cy="185628"/>
            </a:xfrm>
            <a:custGeom>
              <a:avLst/>
              <a:pathLst>
                <a:path w="1592297" h="185628">
                  <a:moveTo>
                    <a:pt x="0" y="61876"/>
                  </a:moveTo>
                  <a:lnTo>
                    <a:pt x="88460" y="37125"/>
                  </a:lnTo>
                  <a:lnTo>
                    <a:pt x="176921" y="0"/>
                  </a:lnTo>
                  <a:lnTo>
                    <a:pt x="265382" y="49500"/>
                  </a:lnTo>
                  <a:lnTo>
                    <a:pt x="353843" y="24750"/>
                  </a:lnTo>
                  <a:lnTo>
                    <a:pt x="442304" y="0"/>
                  </a:lnTo>
                  <a:lnTo>
                    <a:pt x="530765" y="12375"/>
                  </a:lnTo>
                  <a:lnTo>
                    <a:pt x="619226" y="12375"/>
                  </a:lnTo>
                  <a:lnTo>
                    <a:pt x="707687" y="49500"/>
                  </a:lnTo>
                  <a:lnTo>
                    <a:pt x="796148" y="74251"/>
                  </a:lnTo>
                  <a:lnTo>
                    <a:pt x="884609" y="74251"/>
                  </a:lnTo>
                  <a:lnTo>
                    <a:pt x="973070" y="99001"/>
                  </a:lnTo>
                  <a:lnTo>
                    <a:pt x="1061531" y="111377"/>
                  </a:lnTo>
                  <a:lnTo>
                    <a:pt x="1149992" y="123752"/>
                  </a:lnTo>
                  <a:lnTo>
                    <a:pt x="1238453" y="136127"/>
                  </a:lnTo>
                  <a:lnTo>
                    <a:pt x="1326914" y="148502"/>
                  </a:lnTo>
                  <a:lnTo>
                    <a:pt x="1415375" y="185628"/>
                  </a:lnTo>
                  <a:lnTo>
                    <a:pt x="1503836" y="173253"/>
                  </a:lnTo>
                  <a:lnTo>
                    <a:pt x="1592297" y="173253"/>
                  </a:lnTo>
                </a:path>
              </a:pathLst>
            </a:custGeom>
            <a:ln w="27101" cap="flat">
              <a:solidFill>
                <a:srgbClr val="1CABE2">
                  <a:alpha val="100000"/>
                </a:srgbClr>
              </a:solidFill>
              <a:prstDash val="solid"/>
              <a:round/>
            </a:ln>
          </p:spPr>
          <p:txBody>
            <a:bodyPr/>
            <a:lstStyle/>
            <a:p/>
          </p:txBody>
        </p:sp>
        <p:sp>
          <p:nvSpPr>
            <p:cNvPr id="72" name="tx72"/>
            <p:cNvSpPr/>
            <p:nvPr/>
          </p:nvSpPr>
          <p:spPr>
            <a:xfrm>
              <a:off x="1441041" y="46620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73" name="tx73"/>
            <p:cNvSpPr/>
            <p:nvPr/>
          </p:nvSpPr>
          <p:spPr>
            <a:xfrm>
              <a:off x="3217825" y="477346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74" name="tx74"/>
            <p:cNvSpPr/>
            <p:nvPr/>
          </p:nvSpPr>
          <p:spPr>
            <a:xfrm>
              <a:off x="2688703" y="46750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75" name="tx75"/>
            <p:cNvSpPr/>
            <p:nvPr/>
          </p:nvSpPr>
          <p:spPr>
            <a:xfrm>
              <a:off x="3042547" y="47245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4387158" y="1091646"/>
              <a:ext cx="1592297" cy="74251"/>
            </a:xfrm>
            <a:custGeom>
              <a:avLst/>
              <a:pathLst>
                <a:path w="1592297" h="74251">
                  <a:moveTo>
                    <a:pt x="0" y="37125"/>
                  </a:moveTo>
                  <a:lnTo>
                    <a:pt x="88460" y="0"/>
                  </a:lnTo>
                  <a:lnTo>
                    <a:pt x="176921" y="0"/>
                  </a:lnTo>
                  <a:lnTo>
                    <a:pt x="265382" y="24750"/>
                  </a:lnTo>
                  <a:lnTo>
                    <a:pt x="353843" y="12375"/>
                  </a:lnTo>
                  <a:lnTo>
                    <a:pt x="442304" y="0"/>
                  </a:lnTo>
                  <a:lnTo>
                    <a:pt x="530765" y="0"/>
                  </a:lnTo>
                  <a:lnTo>
                    <a:pt x="619226" y="0"/>
                  </a:lnTo>
                  <a:lnTo>
                    <a:pt x="707687" y="12375"/>
                  </a:lnTo>
                  <a:lnTo>
                    <a:pt x="796148" y="24750"/>
                  </a:lnTo>
                  <a:lnTo>
                    <a:pt x="884609" y="12375"/>
                  </a:lnTo>
                  <a:lnTo>
                    <a:pt x="973070" y="37125"/>
                  </a:lnTo>
                  <a:lnTo>
                    <a:pt x="1061531" y="49500"/>
                  </a:lnTo>
                  <a:lnTo>
                    <a:pt x="1149992" y="49500"/>
                  </a:lnTo>
                  <a:lnTo>
                    <a:pt x="1238453" y="49500"/>
                  </a:lnTo>
                  <a:lnTo>
                    <a:pt x="1326914" y="49500"/>
                  </a:lnTo>
                  <a:lnTo>
                    <a:pt x="1415375" y="61876"/>
                  </a:lnTo>
                  <a:lnTo>
                    <a:pt x="1503836" y="61876"/>
                  </a:lnTo>
                  <a:lnTo>
                    <a:pt x="1592297" y="74251"/>
                  </a:lnTo>
                </a:path>
              </a:pathLst>
            </a:custGeom>
            <a:ln w="27101" cap="flat">
              <a:solidFill>
                <a:srgbClr val="1CABE2">
                  <a:alpha val="100000"/>
                </a:srgbClr>
              </a:solidFill>
              <a:prstDash val="solid"/>
              <a:round/>
            </a:ln>
          </p:spPr>
          <p:txBody>
            <a:bodyPr/>
            <a:lstStyle/>
            <a:p/>
          </p:txBody>
        </p:sp>
        <p:sp>
          <p:nvSpPr>
            <p:cNvPr id="96" name="tx96"/>
            <p:cNvSpPr/>
            <p:nvPr/>
          </p:nvSpPr>
          <p:spPr>
            <a:xfrm>
              <a:off x="4235228"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97" name="tx97"/>
            <p:cNvSpPr/>
            <p:nvPr/>
          </p:nvSpPr>
          <p:spPr>
            <a:xfrm>
              <a:off x="6012012" y="10736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98" name="tx98"/>
            <p:cNvSpPr/>
            <p:nvPr/>
          </p:nvSpPr>
          <p:spPr>
            <a:xfrm>
              <a:off x="5482890" y="9999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99" name="tx99"/>
            <p:cNvSpPr/>
            <p:nvPr/>
          </p:nvSpPr>
          <p:spPr>
            <a:xfrm>
              <a:off x="5836734"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387158" y="2960127"/>
              <a:ext cx="1592297" cy="903391"/>
            </a:xfrm>
            <a:custGeom>
              <a:avLst/>
              <a:pathLst>
                <a:path w="1592297" h="903391">
                  <a:moveTo>
                    <a:pt x="0" y="12375"/>
                  </a:moveTo>
                  <a:lnTo>
                    <a:pt x="88460" y="12375"/>
                  </a:lnTo>
                  <a:lnTo>
                    <a:pt x="176921" y="24750"/>
                  </a:lnTo>
                  <a:lnTo>
                    <a:pt x="265382" y="61876"/>
                  </a:lnTo>
                  <a:lnTo>
                    <a:pt x="353843" y="12375"/>
                  </a:lnTo>
                  <a:lnTo>
                    <a:pt x="442304" y="0"/>
                  </a:lnTo>
                  <a:lnTo>
                    <a:pt x="530765" y="12375"/>
                  </a:lnTo>
                  <a:lnTo>
                    <a:pt x="619226" y="37125"/>
                  </a:lnTo>
                  <a:lnTo>
                    <a:pt x="707687" y="185628"/>
                  </a:lnTo>
                  <a:lnTo>
                    <a:pt x="796148" y="334131"/>
                  </a:lnTo>
                  <a:lnTo>
                    <a:pt x="884609" y="544509"/>
                  </a:lnTo>
                  <a:lnTo>
                    <a:pt x="973070" y="408382"/>
                  </a:lnTo>
                  <a:lnTo>
                    <a:pt x="1061531" y="606386"/>
                  </a:lnTo>
                  <a:lnTo>
                    <a:pt x="1149992" y="668262"/>
                  </a:lnTo>
                  <a:lnTo>
                    <a:pt x="1238453" y="829140"/>
                  </a:lnTo>
                  <a:lnTo>
                    <a:pt x="1326914" y="903391"/>
                  </a:lnTo>
                  <a:lnTo>
                    <a:pt x="1415375" y="717763"/>
                  </a:lnTo>
                  <a:lnTo>
                    <a:pt x="1503836" y="829140"/>
                  </a:lnTo>
                  <a:lnTo>
                    <a:pt x="1592297" y="841515"/>
                  </a:lnTo>
                </a:path>
              </a:pathLst>
            </a:custGeom>
            <a:ln w="27101" cap="flat">
              <a:solidFill>
                <a:srgbClr val="1CABE2">
                  <a:alpha val="100000"/>
                </a:srgbClr>
              </a:solidFill>
              <a:prstDash val="solid"/>
              <a:round/>
            </a:ln>
          </p:spPr>
          <p:txBody>
            <a:bodyPr/>
            <a:lstStyle/>
            <a:p/>
          </p:txBody>
        </p:sp>
        <p:sp>
          <p:nvSpPr>
            <p:cNvPr id="120" name="tx120"/>
            <p:cNvSpPr/>
            <p:nvPr/>
          </p:nvSpPr>
          <p:spPr>
            <a:xfrm>
              <a:off x="4235228" y="28802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21" name="tx121"/>
            <p:cNvSpPr/>
            <p:nvPr/>
          </p:nvSpPr>
          <p:spPr>
            <a:xfrm>
              <a:off x="6012012" y="370932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a:t>
              </a:r>
            </a:p>
          </p:txBody>
        </p:sp>
        <p:sp>
          <p:nvSpPr>
            <p:cNvPr id="122" name="tx122"/>
            <p:cNvSpPr/>
            <p:nvPr/>
          </p:nvSpPr>
          <p:spPr>
            <a:xfrm>
              <a:off x="5482890" y="348718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123" name="tx123"/>
            <p:cNvSpPr/>
            <p:nvPr/>
          </p:nvSpPr>
          <p:spPr>
            <a:xfrm>
              <a:off x="5836734" y="364930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a:t>
              </a:r>
            </a:p>
          </p:txBody>
        </p:sp>
        <p:sp>
          <p:nvSpPr>
            <p:cNvPr id="124" name="pl124"/>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7181345" y="1128772"/>
              <a:ext cx="1592297" cy="185628"/>
            </a:xfrm>
            <a:custGeom>
              <a:avLst/>
              <a:pathLst>
                <a:path w="1592297" h="185628">
                  <a:moveTo>
                    <a:pt x="0" y="61876"/>
                  </a:moveTo>
                  <a:lnTo>
                    <a:pt x="88460" y="37125"/>
                  </a:lnTo>
                  <a:lnTo>
                    <a:pt x="176921" y="0"/>
                  </a:lnTo>
                  <a:lnTo>
                    <a:pt x="265382" y="37125"/>
                  </a:lnTo>
                  <a:lnTo>
                    <a:pt x="353843" y="12375"/>
                  </a:lnTo>
                  <a:lnTo>
                    <a:pt x="442304" y="0"/>
                  </a:lnTo>
                  <a:lnTo>
                    <a:pt x="530765" y="12375"/>
                  </a:lnTo>
                  <a:lnTo>
                    <a:pt x="619226" y="12375"/>
                  </a:lnTo>
                  <a:lnTo>
                    <a:pt x="707687" y="49500"/>
                  </a:lnTo>
                  <a:lnTo>
                    <a:pt x="796148" y="74251"/>
                  </a:lnTo>
                  <a:lnTo>
                    <a:pt x="884609" y="74251"/>
                  </a:lnTo>
                  <a:lnTo>
                    <a:pt x="973070" y="99001"/>
                  </a:lnTo>
                  <a:lnTo>
                    <a:pt x="1061531" y="111377"/>
                  </a:lnTo>
                  <a:lnTo>
                    <a:pt x="1149992" y="99001"/>
                  </a:lnTo>
                  <a:lnTo>
                    <a:pt x="1238453" y="136127"/>
                  </a:lnTo>
                  <a:lnTo>
                    <a:pt x="1326914" y="148502"/>
                  </a:lnTo>
                  <a:lnTo>
                    <a:pt x="1415375" y="185628"/>
                  </a:lnTo>
                  <a:lnTo>
                    <a:pt x="1503836" y="173253"/>
                  </a:lnTo>
                  <a:lnTo>
                    <a:pt x="1592297" y="173253"/>
                  </a:lnTo>
                </a:path>
              </a:pathLst>
            </a:custGeom>
            <a:ln w="27101" cap="flat">
              <a:solidFill>
                <a:srgbClr val="1CABE2">
                  <a:alpha val="100000"/>
                </a:srgbClr>
              </a:solidFill>
              <a:prstDash val="solid"/>
              <a:round/>
            </a:ln>
          </p:spPr>
          <p:txBody>
            <a:bodyPr/>
            <a:lstStyle/>
            <a:p/>
          </p:txBody>
        </p:sp>
        <p:sp>
          <p:nvSpPr>
            <p:cNvPr id="144" name="tx144"/>
            <p:cNvSpPr/>
            <p:nvPr/>
          </p:nvSpPr>
          <p:spPr>
            <a:xfrm>
              <a:off x="7029415" y="10983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45" name="tx145"/>
            <p:cNvSpPr/>
            <p:nvPr/>
          </p:nvSpPr>
          <p:spPr>
            <a:xfrm>
              <a:off x="8806200" y="12097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46" name="tx146"/>
            <p:cNvSpPr/>
            <p:nvPr/>
          </p:nvSpPr>
          <p:spPr>
            <a:xfrm>
              <a:off x="8277077" y="10866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47" name="tx147"/>
            <p:cNvSpPr/>
            <p:nvPr/>
          </p:nvSpPr>
          <p:spPr>
            <a:xfrm>
              <a:off x="8630921" y="11608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48" name="pl148"/>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269806" y="2885875"/>
              <a:ext cx="1503836" cy="358881"/>
            </a:xfrm>
            <a:custGeom>
              <a:avLst/>
              <a:pathLst>
                <a:path w="1503836" h="358881">
                  <a:moveTo>
                    <a:pt x="0" y="24750"/>
                  </a:moveTo>
                  <a:lnTo>
                    <a:pt x="88460" y="12375"/>
                  </a:lnTo>
                  <a:lnTo>
                    <a:pt x="176921" y="12375"/>
                  </a:lnTo>
                  <a:lnTo>
                    <a:pt x="265382" y="0"/>
                  </a:lnTo>
                  <a:lnTo>
                    <a:pt x="353843" y="0"/>
                  </a:lnTo>
                  <a:lnTo>
                    <a:pt x="442304" y="0"/>
                  </a:lnTo>
                  <a:lnTo>
                    <a:pt x="530765" y="0"/>
                  </a:lnTo>
                  <a:lnTo>
                    <a:pt x="619226" y="24750"/>
                  </a:lnTo>
                  <a:lnTo>
                    <a:pt x="707687" y="37125"/>
                  </a:lnTo>
                  <a:lnTo>
                    <a:pt x="796148" y="136127"/>
                  </a:lnTo>
                  <a:lnTo>
                    <a:pt x="884609" y="173253"/>
                  </a:lnTo>
                  <a:lnTo>
                    <a:pt x="973070" y="136127"/>
                  </a:lnTo>
                  <a:lnTo>
                    <a:pt x="1061531" y="222754"/>
                  </a:lnTo>
                  <a:lnTo>
                    <a:pt x="1149992" y="259879"/>
                  </a:lnTo>
                  <a:lnTo>
                    <a:pt x="1238453" y="222754"/>
                  </a:lnTo>
                  <a:lnTo>
                    <a:pt x="1326914" y="334131"/>
                  </a:lnTo>
                  <a:lnTo>
                    <a:pt x="1415375" y="346506"/>
                  </a:lnTo>
                  <a:lnTo>
                    <a:pt x="1503836" y="358881"/>
                  </a:lnTo>
                </a:path>
              </a:pathLst>
            </a:custGeom>
            <a:ln w="27101" cap="flat">
              <a:solidFill>
                <a:srgbClr val="1CABE2">
                  <a:alpha val="100000"/>
                </a:srgbClr>
              </a:solidFill>
              <a:prstDash val="solid"/>
              <a:round/>
            </a:ln>
          </p:spPr>
          <p:txBody>
            <a:bodyPr/>
            <a:lstStyle/>
            <a:p/>
          </p:txBody>
        </p:sp>
        <p:sp>
          <p:nvSpPr>
            <p:cNvPr id="168" name="tx168"/>
            <p:cNvSpPr/>
            <p:nvPr/>
          </p:nvSpPr>
          <p:spPr>
            <a:xfrm>
              <a:off x="7117876" y="28183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69" name="tx169"/>
            <p:cNvSpPr/>
            <p:nvPr/>
          </p:nvSpPr>
          <p:spPr>
            <a:xfrm>
              <a:off x="8806200" y="31524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170" name="tx170"/>
            <p:cNvSpPr/>
            <p:nvPr/>
          </p:nvSpPr>
          <p:spPr>
            <a:xfrm>
              <a:off x="8277077" y="29674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71" name="tx171"/>
            <p:cNvSpPr/>
            <p:nvPr/>
          </p:nvSpPr>
          <p:spPr>
            <a:xfrm>
              <a:off x="8630921" y="30912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172" name="tx172"/>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73" name="tx17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74" name="tx17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75" name="tx17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176" name="tx17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177" name="tx17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178" name="tx17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179" name="tx17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0" name="tx18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1" name="tx18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2" name="tx18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83" name="tx18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84" name="tx18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85" name="tx18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86" name="tx186"/>
            <p:cNvSpPr/>
            <p:nvPr/>
          </p:nvSpPr>
          <p:spPr>
            <a:xfrm rot="-5400000">
              <a:off x="373550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7" name="tx187"/>
            <p:cNvSpPr/>
            <p:nvPr/>
          </p:nvSpPr>
          <p:spPr>
            <a:xfrm rot="-5400000">
              <a:off x="417780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8" name="tx188"/>
            <p:cNvSpPr/>
            <p:nvPr/>
          </p:nvSpPr>
          <p:spPr>
            <a:xfrm rot="-5400000">
              <a:off x="462011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9" name="tx189"/>
            <p:cNvSpPr/>
            <p:nvPr/>
          </p:nvSpPr>
          <p:spPr>
            <a:xfrm rot="-5400000">
              <a:off x="506241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0" name="tx190"/>
            <p:cNvSpPr/>
            <p:nvPr/>
          </p:nvSpPr>
          <p:spPr>
            <a:xfrm rot="-5400000">
              <a:off x="54162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1" name="tx191"/>
            <p:cNvSpPr/>
            <p:nvPr/>
          </p:nvSpPr>
          <p:spPr>
            <a:xfrm rot="-5400000">
              <a:off x="577007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2" name="tx192"/>
            <p:cNvSpPr/>
            <p:nvPr/>
          </p:nvSpPr>
          <p:spPr>
            <a:xfrm rot="-5400000">
              <a:off x="5858566"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93" name="tx193"/>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94" name="tx194"/>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95" name="tx195"/>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96" name="tx196"/>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7" name="tx197"/>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8" name="tx198"/>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9" name="tx199"/>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00" name="tx20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1" name="tx20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2" name="tx20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3" name="tx20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04" name="tx20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05" name="tx20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06" name="tx20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7" name="tx20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8" name="tx20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9" name="tx20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0" name="tx21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1" name="tx21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2" name="tx21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13" name="tx21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14" name="tx21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15" name="tx21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6" name="tx21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7" name="tx21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8" name="tx21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19" name="tx219"/>
            <p:cNvSpPr/>
            <p:nvPr/>
          </p:nvSpPr>
          <p:spPr>
            <a:xfrm>
              <a:off x="2229340" y="398022"/>
              <a:ext cx="537716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Montenegro, 2006-2024</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1" name="tx22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MCV1 had the lowest coverage (23%), followed by MCV2 (68%).
Compared to 2019, coverage of one vaccine increased (BCG) and 6 vaccines decreased (DTP1, DTP3, IPV1, MCV1, MCV2 and POL3).
Compared to 2023, coverage of one vaccine increased (BCG), 4 vaccines decreased (DTP1, IPV1, MCV1 and MCV2), and 2 vaccines remained constant (DTP3 and POL3).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79156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51000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22843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0317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4686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2905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3423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7792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2161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1135255" y="1120597"/>
              <a:ext cx="6186355" cy="711744"/>
            </a:xfrm>
            <a:custGeom>
              <a:avLst/>
              <a:pathLst>
                <a:path w="6186355" h="711744">
                  <a:moveTo>
                    <a:pt x="0" y="237248"/>
                  </a:moveTo>
                  <a:lnTo>
                    <a:pt x="343686" y="142348"/>
                  </a:lnTo>
                  <a:lnTo>
                    <a:pt x="687372" y="0"/>
                  </a:lnTo>
                  <a:lnTo>
                    <a:pt x="1031059" y="142348"/>
                  </a:lnTo>
                  <a:lnTo>
                    <a:pt x="1374745" y="47449"/>
                  </a:lnTo>
                  <a:lnTo>
                    <a:pt x="1718431" y="0"/>
                  </a:lnTo>
                  <a:lnTo>
                    <a:pt x="2062118" y="47449"/>
                  </a:lnTo>
                  <a:lnTo>
                    <a:pt x="2405804" y="47449"/>
                  </a:lnTo>
                  <a:lnTo>
                    <a:pt x="2749491" y="189798"/>
                  </a:lnTo>
                  <a:lnTo>
                    <a:pt x="3093177" y="284697"/>
                  </a:lnTo>
                  <a:lnTo>
                    <a:pt x="3436863" y="284697"/>
                  </a:lnTo>
                  <a:lnTo>
                    <a:pt x="3780550" y="379596"/>
                  </a:lnTo>
                  <a:lnTo>
                    <a:pt x="4124236" y="427046"/>
                  </a:lnTo>
                  <a:lnTo>
                    <a:pt x="4467923" y="379596"/>
                  </a:lnTo>
                  <a:lnTo>
                    <a:pt x="4811609" y="521945"/>
                  </a:lnTo>
                  <a:lnTo>
                    <a:pt x="5155295" y="569395"/>
                  </a:lnTo>
                  <a:lnTo>
                    <a:pt x="5498982" y="711744"/>
                  </a:lnTo>
                  <a:lnTo>
                    <a:pt x="5842668" y="664294"/>
                  </a:lnTo>
                  <a:lnTo>
                    <a:pt x="6186355" y="664294"/>
                  </a:lnTo>
                </a:path>
              </a:pathLst>
            </a:custGeom>
            <a:ln w="27101" cap="flat">
              <a:solidFill>
                <a:srgbClr val="1C86EE">
                  <a:alpha val="100000"/>
                </a:srgbClr>
              </a:solidFill>
              <a:prstDash val="solid"/>
              <a:round/>
            </a:ln>
          </p:spPr>
          <p:txBody>
            <a:bodyPr/>
            <a:lstStyle/>
            <a:p/>
          </p:txBody>
        </p:sp>
        <p:sp>
          <p:nvSpPr>
            <p:cNvPr id="37" name="pl37"/>
            <p:cNvSpPr/>
            <p:nvPr/>
          </p:nvSpPr>
          <p:spPr>
            <a:xfrm>
              <a:off x="1135255" y="1215496"/>
              <a:ext cx="6186355" cy="2419930"/>
            </a:xfrm>
            <a:custGeom>
              <a:avLst/>
              <a:pathLst>
                <a:path w="6186355" h="2419930">
                  <a:moveTo>
                    <a:pt x="0" y="142348"/>
                  </a:moveTo>
                  <a:lnTo>
                    <a:pt x="343686" y="142348"/>
                  </a:lnTo>
                  <a:lnTo>
                    <a:pt x="687372" y="0"/>
                  </a:lnTo>
                  <a:lnTo>
                    <a:pt x="1031059" y="284697"/>
                  </a:lnTo>
                  <a:lnTo>
                    <a:pt x="1374745" y="142348"/>
                  </a:lnTo>
                  <a:lnTo>
                    <a:pt x="1718431" y="94899"/>
                  </a:lnTo>
                  <a:lnTo>
                    <a:pt x="2062118" y="142348"/>
                  </a:lnTo>
                  <a:lnTo>
                    <a:pt x="2405804" y="142348"/>
                  </a:lnTo>
                  <a:lnTo>
                    <a:pt x="2749491" y="284697"/>
                  </a:lnTo>
                  <a:lnTo>
                    <a:pt x="3093177" y="521945"/>
                  </a:lnTo>
                  <a:lnTo>
                    <a:pt x="3436863" y="854093"/>
                  </a:lnTo>
                  <a:lnTo>
                    <a:pt x="3780550" y="948992"/>
                  </a:lnTo>
                  <a:lnTo>
                    <a:pt x="4124236" y="996441"/>
                  </a:lnTo>
                  <a:lnTo>
                    <a:pt x="4467923" y="1186240"/>
                  </a:lnTo>
                  <a:lnTo>
                    <a:pt x="4811609" y="1945434"/>
                  </a:lnTo>
                  <a:lnTo>
                    <a:pt x="5155295" y="1992883"/>
                  </a:lnTo>
                  <a:lnTo>
                    <a:pt x="5498982" y="2277581"/>
                  </a:lnTo>
                  <a:lnTo>
                    <a:pt x="5842668" y="2419930"/>
                  </a:lnTo>
                  <a:lnTo>
                    <a:pt x="6186355" y="1518387"/>
                  </a:lnTo>
                </a:path>
              </a:pathLst>
            </a:custGeom>
            <a:ln w="27101" cap="flat">
              <a:solidFill>
                <a:srgbClr val="80BD41">
                  <a:alpha val="100000"/>
                </a:srgbClr>
              </a:solidFill>
              <a:prstDash val="solid"/>
              <a:round/>
            </a:ln>
          </p:spPr>
          <p:txBody>
            <a:bodyPr/>
            <a:lstStyle/>
            <a:p/>
          </p:txBody>
        </p:sp>
        <p:sp>
          <p:nvSpPr>
            <p:cNvPr id="38" name="pl38"/>
            <p:cNvSpPr/>
            <p:nvPr/>
          </p:nvSpPr>
          <p:spPr>
            <a:xfrm>
              <a:off x="1135255" y="1168047"/>
              <a:ext cx="6186355" cy="664294"/>
            </a:xfrm>
            <a:custGeom>
              <a:avLst/>
              <a:pathLst>
                <a:path w="6186355" h="664294">
                  <a:moveTo>
                    <a:pt x="0" y="189798"/>
                  </a:moveTo>
                  <a:lnTo>
                    <a:pt x="343686" y="237248"/>
                  </a:lnTo>
                  <a:lnTo>
                    <a:pt x="687372" y="47449"/>
                  </a:lnTo>
                  <a:lnTo>
                    <a:pt x="1031059" y="332147"/>
                  </a:lnTo>
                  <a:lnTo>
                    <a:pt x="1374745" y="189798"/>
                  </a:lnTo>
                  <a:lnTo>
                    <a:pt x="1718431" y="189798"/>
                  </a:lnTo>
                  <a:lnTo>
                    <a:pt x="2062118" y="0"/>
                  </a:lnTo>
                  <a:lnTo>
                    <a:pt x="2405804" y="0"/>
                  </a:lnTo>
                  <a:lnTo>
                    <a:pt x="2749491" y="142348"/>
                  </a:lnTo>
                  <a:lnTo>
                    <a:pt x="3093177" y="237248"/>
                  </a:lnTo>
                  <a:lnTo>
                    <a:pt x="3436863" y="237248"/>
                  </a:lnTo>
                  <a:lnTo>
                    <a:pt x="3780550" y="332147"/>
                  </a:lnTo>
                  <a:lnTo>
                    <a:pt x="4124236" y="379596"/>
                  </a:lnTo>
                  <a:lnTo>
                    <a:pt x="4467923" y="427046"/>
                  </a:lnTo>
                  <a:lnTo>
                    <a:pt x="4811609" y="474496"/>
                  </a:lnTo>
                  <a:lnTo>
                    <a:pt x="5155295" y="521945"/>
                  </a:lnTo>
                  <a:lnTo>
                    <a:pt x="5498982" y="664294"/>
                  </a:lnTo>
                  <a:lnTo>
                    <a:pt x="5842668" y="616844"/>
                  </a:lnTo>
                  <a:lnTo>
                    <a:pt x="6186355" y="616844"/>
                  </a:lnTo>
                </a:path>
              </a:pathLst>
            </a:custGeom>
            <a:ln w="27101" cap="flat">
              <a:solidFill>
                <a:srgbClr val="EE00EE">
                  <a:alpha val="100000"/>
                </a:srgbClr>
              </a:solidFill>
              <a:prstDash val="solid"/>
              <a:round/>
            </a:ln>
          </p:spPr>
          <p:txBody>
            <a:bodyPr/>
            <a:lstStyle/>
            <a:p/>
          </p:txBody>
        </p:sp>
        <p:sp>
          <p:nvSpPr>
            <p:cNvPr id="39" name="pl39"/>
            <p:cNvSpPr/>
            <p:nvPr/>
          </p:nvSpPr>
          <p:spPr>
            <a:xfrm>
              <a:off x="6977923" y="4774217"/>
              <a:ext cx="343686" cy="616844"/>
            </a:xfrm>
            <a:custGeom>
              <a:avLst/>
              <a:pathLst>
                <a:path w="343686" h="616844">
                  <a:moveTo>
                    <a:pt x="0" y="0"/>
                  </a:moveTo>
                  <a:lnTo>
                    <a:pt x="343686" y="616844"/>
                  </a:lnTo>
                </a:path>
              </a:pathLst>
            </a:custGeom>
            <a:ln w="27101" cap="flat">
              <a:solidFill>
                <a:srgbClr val="6A3D9A">
                  <a:alpha val="100000"/>
                </a:srgbClr>
              </a:solidFill>
              <a:prstDash val="solid"/>
              <a:round/>
            </a:ln>
          </p:spPr>
          <p:txBody>
            <a:bodyPr/>
            <a:lstStyle/>
            <a:p/>
          </p:txBody>
        </p:sp>
        <p:sp>
          <p:nvSpPr>
            <p:cNvPr id="40" name="pl40"/>
            <p:cNvSpPr/>
            <p:nvPr/>
          </p:nvSpPr>
          <p:spPr>
            <a:xfrm>
              <a:off x="4228432" y="1025698"/>
              <a:ext cx="3093177" cy="237248"/>
            </a:xfrm>
            <a:custGeom>
              <a:avLst/>
              <a:pathLst>
                <a:path w="3093177" h="237248">
                  <a:moveTo>
                    <a:pt x="0" y="47449"/>
                  </a:moveTo>
                  <a:lnTo>
                    <a:pt x="343686" y="0"/>
                  </a:lnTo>
                  <a:lnTo>
                    <a:pt x="687372" y="94899"/>
                  </a:lnTo>
                  <a:lnTo>
                    <a:pt x="1031059" y="142348"/>
                  </a:lnTo>
                  <a:lnTo>
                    <a:pt x="1374745" y="142348"/>
                  </a:lnTo>
                  <a:lnTo>
                    <a:pt x="1718431" y="142348"/>
                  </a:lnTo>
                  <a:lnTo>
                    <a:pt x="2062118" y="142348"/>
                  </a:lnTo>
                  <a:lnTo>
                    <a:pt x="2405804" y="189798"/>
                  </a:lnTo>
                  <a:lnTo>
                    <a:pt x="2749491" y="189798"/>
                  </a:lnTo>
                  <a:lnTo>
                    <a:pt x="3093177" y="237248"/>
                  </a:lnTo>
                </a:path>
              </a:pathLst>
            </a:custGeom>
            <a:ln w="27101" cap="flat">
              <a:solidFill>
                <a:srgbClr val="E31A1C">
                  <a:alpha val="100000"/>
                </a:srgbClr>
              </a:solidFill>
              <a:prstDash val="solid"/>
              <a:round/>
            </a:ln>
          </p:spPr>
          <p:txBody>
            <a:bodyPr/>
            <a:lstStyle/>
            <a:p/>
          </p:txBody>
        </p:sp>
        <p:sp>
          <p:nvSpPr>
            <p:cNvPr id="41" name="pl41"/>
            <p:cNvSpPr/>
            <p:nvPr/>
          </p:nvSpPr>
          <p:spPr>
            <a:xfrm>
              <a:off x="1135255" y="1310396"/>
              <a:ext cx="6186355" cy="3463821"/>
            </a:xfrm>
            <a:custGeom>
              <a:avLst/>
              <a:pathLst>
                <a:path w="6186355" h="3463821">
                  <a:moveTo>
                    <a:pt x="0" y="47449"/>
                  </a:moveTo>
                  <a:lnTo>
                    <a:pt x="343686" y="47449"/>
                  </a:lnTo>
                  <a:lnTo>
                    <a:pt x="687372" y="94899"/>
                  </a:lnTo>
                  <a:lnTo>
                    <a:pt x="1031059" y="237248"/>
                  </a:lnTo>
                  <a:lnTo>
                    <a:pt x="1374745" y="47449"/>
                  </a:lnTo>
                  <a:lnTo>
                    <a:pt x="1718431" y="0"/>
                  </a:lnTo>
                  <a:lnTo>
                    <a:pt x="2062118" y="47449"/>
                  </a:lnTo>
                  <a:lnTo>
                    <a:pt x="2405804" y="142348"/>
                  </a:lnTo>
                  <a:lnTo>
                    <a:pt x="2749491" y="711744"/>
                  </a:lnTo>
                  <a:lnTo>
                    <a:pt x="3093177" y="1281139"/>
                  </a:lnTo>
                  <a:lnTo>
                    <a:pt x="3436863" y="2087782"/>
                  </a:lnTo>
                  <a:lnTo>
                    <a:pt x="3780550" y="1565837"/>
                  </a:lnTo>
                  <a:lnTo>
                    <a:pt x="4124236" y="2325030"/>
                  </a:lnTo>
                  <a:lnTo>
                    <a:pt x="4467923" y="2562279"/>
                  </a:lnTo>
                  <a:lnTo>
                    <a:pt x="4811609" y="3179123"/>
                  </a:lnTo>
                  <a:lnTo>
                    <a:pt x="5155295" y="3463821"/>
                  </a:lnTo>
                  <a:lnTo>
                    <a:pt x="5498982" y="2752077"/>
                  </a:lnTo>
                  <a:lnTo>
                    <a:pt x="5842668" y="3179123"/>
                  </a:lnTo>
                  <a:lnTo>
                    <a:pt x="6186355" y="3226573"/>
                  </a:lnTo>
                </a:path>
              </a:pathLst>
            </a:custGeom>
            <a:ln w="27101" cap="flat">
              <a:solidFill>
                <a:srgbClr val="FF7F00">
                  <a:alpha val="100000"/>
                </a:srgbClr>
              </a:solidFill>
              <a:prstDash val="solid"/>
              <a:round/>
            </a:ln>
          </p:spPr>
          <p:txBody>
            <a:bodyPr/>
            <a:lstStyle/>
            <a:p/>
          </p:txBody>
        </p:sp>
        <p:sp>
          <p:nvSpPr>
            <p:cNvPr id="42" name="pl42"/>
            <p:cNvSpPr/>
            <p:nvPr/>
          </p:nvSpPr>
          <p:spPr>
            <a:xfrm>
              <a:off x="1478941" y="1025698"/>
              <a:ext cx="5842668" cy="1376038"/>
            </a:xfrm>
            <a:custGeom>
              <a:avLst/>
              <a:pathLst>
                <a:path w="5842668" h="1376038">
                  <a:moveTo>
                    <a:pt x="0" y="94899"/>
                  </a:moveTo>
                  <a:lnTo>
                    <a:pt x="343686" y="47449"/>
                  </a:lnTo>
                  <a:lnTo>
                    <a:pt x="687372" y="47449"/>
                  </a:lnTo>
                  <a:lnTo>
                    <a:pt x="1031059" y="0"/>
                  </a:lnTo>
                  <a:lnTo>
                    <a:pt x="1374745" y="0"/>
                  </a:lnTo>
                  <a:lnTo>
                    <a:pt x="1718431" y="0"/>
                  </a:lnTo>
                  <a:lnTo>
                    <a:pt x="2062118" y="0"/>
                  </a:lnTo>
                  <a:lnTo>
                    <a:pt x="2405804" y="94899"/>
                  </a:lnTo>
                  <a:lnTo>
                    <a:pt x="2749491" y="142348"/>
                  </a:lnTo>
                  <a:lnTo>
                    <a:pt x="3093177" y="521945"/>
                  </a:lnTo>
                  <a:lnTo>
                    <a:pt x="3436863" y="664294"/>
                  </a:lnTo>
                  <a:lnTo>
                    <a:pt x="3780550" y="521945"/>
                  </a:lnTo>
                  <a:lnTo>
                    <a:pt x="4124236" y="854093"/>
                  </a:lnTo>
                  <a:lnTo>
                    <a:pt x="4467923" y="996441"/>
                  </a:lnTo>
                  <a:lnTo>
                    <a:pt x="4811609" y="854093"/>
                  </a:lnTo>
                  <a:lnTo>
                    <a:pt x="5155295" y="1281139"/>
                  </a:lnTo>
                  <a:lnTo>
                    <a:pt x="5498982" y="1328589"/>
                  </a:lnTo>
                  <a:lnTo>
                    <a:pt x="5842668" y="1376038"/>
                  </a:lnTo>
                </a:path>
              </a:pathLst>
            </a:custGeom>
            <a:ln w="27101" cap="flat">
              <a:solidFill>
                <a:srgbClr val="FFC20E">
                  <a:alpha val="100000"/>
                </a:srgbClr>
              </a:solidFill>
              <a:prstDash val="solid"/>
              <a:round/>
            </a:ln>
          </p:spPr>
          <p:txBody>
            <a:bodyPr/>
            <a:lstStyle/>
            <a:p/>
          </p:txBody>
        </p:sp>
        <p:sp>
          <p:nvSpPr>
            <p:cNvPr id="43" name="pl43"/>
            <p:cNvSpPr/>
            <p:nvPr/>
          </p:nvSpPr>
          <p:spPr>
            <a:xfrm>
              <a:off x="1135255" y="1120597"/>
              <a:ext cx="6186355" cy="711744"/>
            </a:xfrm>
            <a:custGeom>
              <a:avLst/>
              <a:pathLst>
                <a:path w="6186355" h="711744">
                  <a:moveTo>
                    <a:pt x="0" y="237248"/>
                  </a:moveTo>
                  <a:lnTo>
                    <a:pt x="343686" y="142348"/>
                  </a:lnTo>
                  <a:lnTo>
                    <a:pt x="687372" y="0"/>
                  </a:lnTo>
                  <a:lnTo>
                    <a:pt x="1031059" y="189798"/>
                  </a:lnTo>
                  <a:lnTo>
                    <a:pt x="1374745" y="94899"/>
                  </a:lnTo>
                  <a:lnTo>
                    <a:pt x="1718431" y="0"/>
                  </a:lnTo>
                  <a:lnTo>
                    <a:pt x="2062118" y="47449"/>
                  </a:lnTo>
                  <a:lnTo>
                    <a:pt x="2405804" y="47449"/>
                  </a:lnTo>
                  <a:lnTo>
                    <a:pt x="2749491" y="189798"/>
                  </a:lnTo>
                  <a:lnTo>
                    <a:pt x="3093177" y="284697"/>
                  </a:lnTo>
                  <a:lnTo>
                    <a:pt x="3436863" y="284697"/>
                  </a:lnTo>
                  <a:lnTo>
                    <a:pt x="3780550" y="379596"/>
                  </a:lnTo>
                  <a:lnTo>
                    <a:pt x="4124236" y="427046"/>
                  </a:lnTo>
                  <a:lnTo>
                    <a:pt x="4467923" y="474496"/>
                  </a:lnTo>
                  <a:lnTo>
                    <a:pt x="4811609" y="521945"/>
                  </a:lnTo>
                  <a:lnTo>
                    <a:pt x="5155295" y="569395"/>
                  </a:lnTo>
                  <a:lnTo>
                    <a:pt x="5498982" y="711744"/>
                  </a:lnTo>
                  <a:lnTo>
                    <a:pt x="5842668" y="664294"/>
                  </a:lnTo>
                  <a:lnTo>
                    <a:pt x="6186355" y="664294"/>
                  </a:lnTo>
                </a:path>
              </a:pathLst>
            </a:custGeom>
            <a:ln w="27101" cap="flat">
              <a:solidFill>
                <a:srgbClr val="008B00">
                  <a:alpha val="100000"/>
                </a:srgbClr>
              </a:solidFill>
              <a:prstDash val="solid"/>
              <a:round/>
            </a:ln>
          </p:spPr>
          <p:txBody>
            <a:bodyPr/>
            <a:lstStyle/>
            <a:p/>
          </p:txBody>
        </p:sp>
        <p:sp>
          <p:nvSpPr>
            <p:cNvPr id="44" name="pl44"/>
            <p:cNvSpPr/>
            <p:nvPr/>
          </p:nvSpPr>
          <p:spPr>
            <a:xfrm>
              <a:off x="1135255" y="1310396"/>
              <a:ext cx="6186355" cy="3463821"/>
            </a:xfrm>
            <a:custGeom>
              <a:avLst/>
              <a:pathLst>
                <a:path w="6186355" h="3463821">
                  <a:moveTo>
                    <a:pt x="0" y="47449"/>
                  </a:moveTo>
                  <a:lnTo>
                    <a:pt x="343686" y="47449"/>
                  </a:lnTo>
                  <a:lnTo>
                    <a:pt x="687372" y="94899"/>
                  </a:lnTo>
                  <a:lnTo>
                    <a:pt x="1031059" y="237248"/>
                  </a:lnTo>
                  <a:lnTo>
                    <a:pt x="1374745" y="47449"/>
                  </a:lnTo>
                  <a:lnTo>
                    <a:pt x="1718431" y="0"/>
                  </a:lnTo>
                  <a:lnTo>
                    <a:pt x="2062118" y="47449"/>
                  </a:lnTo>
                  <a:lnTo>
                    <a:pt x="2405804" y="142348"/>
                  </a:lnTo>
                  <a:lnTo>
                    <a:pt x="2749491" y="711744"/>
                  </a:lnTo>
                  <a:lnTo>
                    <a:pt x="3093177" y="1281139"/>
                  </a:lnTo>
                  <a:lnTo>
                    <a:pt x="3436863" y="2087782"/>
                  </a:lnTo>
                  <a:lnTo>
                    <a:pt x="3780550" y="1565837"/>
                  </a:lnTo>
                  <a:lnTo>
                    <a:pt x="4124236" y="2325030"/>
                  </a:lnTo>
                  <a:lnTo>
                    <a:pt x="4467923" y="2562279"/>
                  </a:lnTo>
                  <a:lnTo>
                    <a:pt x="4811609" y="3179123"/>
                  </a:lnTo>
                  <a:lnTo>
                    <a:pt x="5155295" y="3463821"/>
                  </a:lnTo>
                  <a:lnTo>
                    <a:pt x="5498982" y="2752077"/>
                  </a:lnTo>
                  <a:lnTo>
                    <a:pt x="5842668" y="3179123"/>
                  </a:lnTo>
                  <a:lnTo>
                    <a:pt x="6186355" y="3226573"/>
                  </a:lnTo>
                </a:path>
              </a:pathLst>
            </a:custGeom>
            <a:ln w="27101" cap="flat">
              <a:solidFill>
                <a:srgbClr val="9A32CD">
                  <a:alpha val="100000"/>
                </a:srgbClr>
              </a:solidFill>
              <a:prstDash val="solid"/>
              <a:round/>
            </a:ln>
          </p:spPr>
          <p:txBody>
            <a:bodyPr/>
            <a:lstStyle/>
            <a:p/>
          </p:txBody>
        </p:sp>
        <p:sp>
          <p:nvSpPr>
            <p:cNvPr id="45" name="pl45"/>
            <p:cNvSpPr/>
            <p:nvPr/>
          </p:nvSpPr>
          <p:spPr>
            <a:xfrm>
              <a:off x="7339750" y="1258902"/>
              <a:ext cx="1085276" cy="3977"/>
            </a:xfrm>
            <a:custGeom>
              <a:avLst/>
              <a:pathLst>
                <a:path w="1085276" h="3977">
                  <a:moveTo>
                    <a:pt x="1085276" y="0"/>
                  </a:moveTo>
                  <a:lnTo>
                    <a:pt x="0" y="3977"/>
                  </a:lnTo>
                </a:path>
              </a:pathLst>
            </a:custGeom>
          </p:spPr>
          <p:txBody>
            <a:bodyPr/>
            <a:lstStyle/>
            <a:p/>
          </p:txBody>
        </p:sp>
        <p:sp>
          <p:nvSpPr>
            <p:cNvPr id="46" name="pl46"/>
            <p:cNvSpPr/>
            <p:nvPr/>
          </p:nvSpPr>
          <p:spPr>
            <a:xfrm>
              <a:off x="7339749" y="1785009"/>
              <a:ext cx="1043195" cy="6763"/>
            </a:xfrm>
            <a:custGeom>
              <a:avLst/>
              <a:pathLst>
                <a:path w="1043195" h="6763">
                  <a:moveTo>
                    <a:pt x="1043195" y="6763"/>
                  </a:moveTo>
                  <a:lnTo>
                    <a:pt x="0" y="0"/>
                  </a:lnTo>
                </a:path>
              </a:pathLst>
            </a:custGeom>
          </p:spPr>
          <p:txBody>
            <a:bodyPr/>
            <a:lstStyle/>
            <a:p/>
          </p:txBody>
        </p:sp>
        <p:sp>
          <p:nvSpPr>
            <p:cNvPr id="47" name="pl47"/>
            <p:cNvSpPr/>
            <p:nvPr/>
          </p:nvSpPr>
          <p:spPr>
            <a:xfrm>
              <a:off x="7338703" y="1536056"/>
              <a:ext cx="1098392" cy="245023"/>
            </a:xfrm>
            <a:custGeom>
              <a:avLst/>
              <a:pathLst>
                <a:path w="1098392" h="245023">
                  <a:moveTo>
                    <a:pt x="1098392" y="0"/>
                  </a:moveTo>
                  <a:lnTo>
                    <a:pt x="0" y="245023"/>
                  </a:lnTo>
                </a:path>
              </a:pathLst>
            </a:custGeom>
          </p:spPr>
          <p:txBody>
            <a:bodyPr/>
            <a:lstStyle/>
            <a:p/>
          </p:txBody>
        </p:sp>
        <p:sp>
          <p:nvSpPr>
            <p:cNvPr id="48" name="pl48"/>
            <p:cNvSpPr/>
            <p:nvPr/>
          </p:nvSpPr>
          <p:spPr>
            <a:xfrm>
              <a:off x="7338432" y="1789152"/>
              <a:ext cx="1020270" cy="258400"/>
            </a:xfrm>
            <a:custGeom>
              <a:avLst/>
              <a:pathLst>
                <a:path w="1020270" h="258400">
                  <a:moveTo>
                    <a:pt x="1020270" y="258400"/>
                  </a:moveTo>
                  <a:lnTo>
                    <a:pt x="0" y="0"/>
                  </a:lnTo>
                </a:path>
              </a:pathLst>
            </a:custGeom>
          </p:spPr>
          <p:txBody>
            <a:bodyPr/>
            <a:lstStyle/>
            <a:p/>
          </p:txBody>
        </p:sp>
        <p:sp>
          <p:nvSpPr>
            <p:cNvPr id="49" name="pl49"/>
            <p:cNvSpPr/>
            <p:nvPr/>
          </p:nvSpPr>
          <p:spPr>
            <a:xfrm>
              <a:off x="7339750" y="2401726"/>
              <a:ext cx="1019110" cy="10"/>
            </a:xfrm>
            <a:custGeom>
              <a:avLst/>
              <a:pathLst>
                <a:path w="1019110" h="10">
                  <a:moveTo>
                    <a:pt x="1019110" y="0"/>
                  </a:moveTo>
                  <a:lnTo>
                    <a:pt x="0" y="10"/>
                  </a:lnTo>
                </a:path>
              </a:pathLst>
            </a:custGeom>
          </p:spPr>
          <p:txBody>
            <a:bodyPr/>
            <a:lstStyle/>
            <a:p/>
          </p:txBody>
        </p:sp>
        <p:sp>
          <p:nvSpPr>
            <p:cNvPr id="50" name="pl50"/>
            <p:cNvSpPr/>
            <p:nvPr/>
          </p:nvSpPr>
          <p:spPr>
            <a:xfrm>
              <a:off x="7339750" y="2733884"/>
              <a:ext cx="988833" cy="10"/>
            </a:xfrm>
            <a:custGeom>
              <a:avLst/>
              <a:pathLst>
                <a:path w="988833" h="10">
                  <a:moveTo>
                    <a:pt x="988833" y="10"/>
                  </a:moveTo>
                  <a:lnTo>
                    <a:pt x="0" y="0"/>
                  </a:lnTo>
                </a:path>
              </a:pathLst>
            </a:custGeom>
          </p:spPr>
          <p:txBody>
            <a:bodyPr/>
            <a:lstStyle/>
            <a:p/>
          </p:txBody>
        </p:sp>
        <p:sp>
          <p:nvSpPr>
            <p:cNvPr id="51" name="pl51"/>
            <p:cNvSpPr/>
            <p:nvPr/>
          </p:nvSpPr>
          <p:spPr>
            <a:xfrm>
              <a:off x="7339257" y="4539606"/>
              <a:ext cx="1019603" cy="152324"/>
            </a:xfrm>
            <a:custGeom>
              <a:avLst/>
              <a:pathLst>
                <a:path w="1019603" h="152324">
                  <a:moveTo>
                    <a:pt x="1019603" y="152324"/>
                  </a:moveTo>
                  <a:lnTo>
                    <a:pt x="0" y="0"/>
                  </a:lnTo>
                </a:path>
              </a:pathLst>
            </a:custGeom>
          </p:spPr>
          <p:txBody>
            <a:bodyPr/>
            <a:lstStyle/>
            <a:p/>
          </p:txBody>
        </p:sp>
        <p:sp>
          <p:nvSpPr>
            <p:cNvPr id="52" name="pl52"/>
            <p:cNvSpPr/>
            <p:nvPr/>
          </p:nvSpPr>
          <p:spPr>
            <a:xfrm>
              <a:off x="7339498" y="4434219"/>
              <a:ext cx="952933" cy="100857"/>
            </a:xfrm>
            <a:custGeom>
              <a:avLst/>
              <a:pathLst>
                <a:path w="952933" h="100857">
                  <a:moveTo>
                    <a:pt x="952933" y="0"/>
                  </a:moveTo>
                  <a:lnTo>
                    <a:pt x="0" y="100857"/>
                  </a:lnTo>
                </a:path>
              </a:pathLst>
            </a:custGeom>
          </p:spPr>
          <p:txBody>
            <a:bodyPr/>
            <a:lstStyle/>
            <a:p/>
          </p:txBody>
        </p:sp>
        <p:sp>
          <p:nvSpPr>
            <p:cNvPr id="53" name="pl53"/>
            <p:cNvSpPr/>
            <p:nvPr/>
          </p:nvSpPr>
          <p:spPr>
            <a:xfrm>
              <a:off x="7339750" y="5391061"/>
              <a:ext cx="1103484" cy="1"/>
            </a:xfrm>
            <a:custGeom>
              <a:avLst/>
              <a:pathLst>
                <a:path w="1103484" h="1">
                  <a:moveTo>
                    <a:pt x="1103484" y="0"/>
                  </a:moveTo>
                  <a:lnTo>
                    <a:pt x="0" y="1"/>
                  </a:lnTo>
                </a:path>
              </a:pathLst>
            </a:custGeom>
          </p:spPr>
          <p:txBody>
            <a:bodyPr/>
            <a:lstStyle/>
            <a:p/>
          </p:txBody>
        </p:sp>
        <p:sp>
          <p:nvSpPr>
            <p:cNvPr id="54" name="pg54"/>
            <p:cNvSpPr/>
            <p:nvPr/>
          </p:nvSpPr>
          <p:spPr>
            <a:xfrm>
              <a:off x="8356446" y="1174383"/>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5" name="tx55"/>
            <p:cNvSpPr/>
            <p:nvPr/>
          </p:nvSpPr>
          <p:spPr>
            <a:xfrm>
              <a:off x="8379306" y="1215921"/>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92%</a:t>
              </a:r>
            </a:p>
          </p:txBody>
        </p:sp>
        <p:sp>
          <p:nvSpPr>
            <p:cNvPr id="56" name="pg56"/>
            <p:cNvSpPr/>
            <p:nvPr/>
          </p:nvSpPr>
          <p:spPr>
            <a:xfrm>
              <a:off x="8314365" y="170725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7" name="tx57"/>
            <p:cNvSpPr/>
            <p:nvPr/>
          </p:nvSpPr>
          <p:spPr>
            <a:xfrm>
              <a:off x="8337225" y="174879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81%</a:t>
              </a:r>
            </a:p>
          </p:txBody>
        </p:sp>
        <p:sp>
          <p:nvSpPr>
            <p:cNvPr id="58" name="pg58"/>
            <p:cNvSpPr/>
            <p:nvPr/>
          </p:nvSpPr>
          <p:spPr>
            <a:xfrm>
              <a:off x="8368515" y="1448789"/>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59" name="tx59"/>
            <p:cNvSpPr/>
            <p:nvPr/>
          </p:nvSpPr>
          <p:spPr>
            <a:xfrm>
              <a:off x="8391375" y="1490328"/>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81%</a:t>
              </a:r>
            </a:p>
          </p:txBody>
        </p:sp>
        <p:sp>
          <p:nvSpPr>
            <p:cNvPr id="60" name="pg60"/>
            <p:cNvSpPr/>
            <p:nvPr/>
          </p:nvSpPr>
          <p:spPr>
            <a:xfrm>
              <a:off x="8290122" y="1966331"/>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1" name="tx61"/>
            <p:cNvSpPr/>
            <p:nvPr/>
          </p:nvSpPr>
          <p:spPr>
            <a:xfrm>
              <a:off x="8312982" y="2007869"/>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81%</a:t>
              </a:r>
            </a:p>
          </p:txBody>
        </p:sp>
        <p:sp>
          <p:nvSpPr>
            <p:cNvPr id="62" name="pg62"/>
            <p:cNvSpPr/>
            <p:nvPr/>
          </p:nvSpPr>
          <p:spPr>
            <a:xfrm>
              <a:off x="8290281" y="231720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3" name="tx63"/>
            <p:cNvSpPr/>
            <p:nvPr/>
          </p:nvSpPr>
          <p:spPr>
            <a:xfrm>
              <a:off x="8313141" y="235874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68%</a:t>
              </a:r>
            </a:p>
          </p:txBody>
        </p:sp>
        <p:sp>
          <p:nvSpPr>
            <p:cNvPr id="64" name="pg64"/>
            <p:cNvSpPr/>
            <p:nvPr/>
          </p:nvSpPr>
          <p:spPr>
            <a:xfrm>
              <a:off x="8260004" y="2649375"/>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5" name="tx65"/>
            <p:cNvSpPr/>
            <p:nvPr/>
          </p:nvSpPr>
          <p:spPr>
            <a:xfrm>
              <a:off x="8282864" y="2672229"/>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61%</a:t>
              </a:r>
            </a:p>
          </p:txBody>
        </p:sp>
        <p:sp>
          <p:nvSpPr>
            <p:cNvPr id="66" name="pg66"/>
            <p:cNvSpPr/>
            <p:nvPr/>
          </p:nvSpPr>
          <p:spPr>
            <a:xfrm>
              <a:off x="8290281" y="460925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7" name="tx67"/>
            <p:cNvSpPr/>
            <p:nvPr/>
          </p:nvSpPr>
          <p:spPr>
            <a:xfrm>
              <a:off x="8313141" y="465079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23%</a:t>
              </a:r>
            </a:p>
          </p:txBody>
        </p:sp>
        <p:sp>
          <p:nvSpPr>
            <p:cNvPr id="68" name="pg68"/>
            <p:cNvSpPr/>
            <p:nvPr/>
          </p:nvSpPr>
          <p:spPr>
            <a:xfrm>
              <a:off x="8223851" y="4348538"/>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9" name="tx69"/>
            <p:cNvSpPr/>
            <p:nvPr/>
          </p:nvSpPr>
          <p:spPr>
            <a:xfrm>
              <a:off x="8246711" y="4390077"/>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23%</a:t>
              </a:r>
            </a:p>
          </p:txBody>
        </p:sp>
        <p:sp>
          <p:nvSpPr>
            <p:cNvPr id="70" name="pg70"/>
            <p:cNvSpPr/>
            <p:nvPr/>
          </p:nvSpPr>
          <p:spPr>
            <a:xfrm>
              <a:off x="8374655" y="5306541"/>
              <a:ext cx="585455" cy="169038"/>
            </a:xfrm>
            <a:custGeom>
              <a:avLst/>
              <a:pathLst>
                <a:path w="585455" h="169038">
                  <a:moveTo>
                    <a:pt x="27431" y="169038"/>
                  </a:moveTo>
                  <a:lnTo>
                    <a:pt x="558023" y="169038"/>
                  </a:lnTo>
                  <a:lnTo>
                    <a:pt x="556918" y="169016"/>
                  </a:lnTo>
                  <a:lnTo>
                    <a:pt x="561330" y="168838"/>
                  </a:lnTo>
                  <a:lnTo>
                    <a:pt x="565655" y="167955"/>
                  </a:lnTo>
                  <a:lnTo>
                    <a:pt x="569783" y="166389"/>
                  </a:lnTo>
                  <a:lnTo>
                    <a:pt x="573606" y="164182"/>
                  </a:lnTo>
                  <a:lnTo>
                    <a:pt x="577026" y="161390"/>
                  </a:lnTo>
                  <a:lnTo>
                    <a:pt x="579953" y="158086"/>
                  </a:lnTo>
                  <a:lnTo>
                    <a:pt x="582313" y="154354"/>
                  </a:lnTo>
                  <a:lnTo>
                    <a:pt x="584043" y="150293"/>
                  </a:lnTo>
                  <a:lnTo>
                    <a:pt x="585100" y="146006"/>
                  </a:lnTo>
                  <a:lnTo>
                    <a:pt x="585455" y="141606"/>
                  </a:lnTo>
                  <a:lnTo>
                    <a:pt x="585455" y="27431"/>
                  </a:lnTo>
                  <a:lnTo>
                    <a:pt x="585100" y="23031"/>
                  </a:lnTo>
                  <a:lnTo>
                    <a:pt x="584043" y="18745"/>
                  </a:lnTo>
                  <a:lnTo>
                    <a:pt x="582313" y="14683"/>
                  </a:lnTo>
                  <a:lnTo>
                    <a:pt x="579953" y="10952"/>
                  </a:lnTo>
                  <a:lnTo>
                    <a:pt x="577026" y="7647"/>
                  </a:lnTo>
                  <a:lnTo>
                    <a:pt x="573606" y="4855"/>
                  </a:lnTo>
                  <a:lnTo>
                    <a:pt x="569783" y="2648"/>
                  </a:lnTo>
                  <a:lnTo>
                    <a:pt x="565655" y="1083"/>
                  </a:lnTo>
                  <a:lnTo>
                    <a:pt x="561330" y="200"/>
                  </a:lnTo>
                  <a:lnTo>
                    <a:pt x="55802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1" name="tx71"/>
            <p:cNvSpPr/>
            <p:nvPr/>
          </p:nvSpPr>
          <p:spPr>
            <a:xfrm>
              <a:off x="8397515" y="5348080"/>
              <a:ext cx="49401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5%</a:t>
              </a:r>
            </a:p>
          </p:txBody>
        </p:sp>
        <p:sp>
          <p:nvSpPr>
            <p:cNvPr id="72" name="pl7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3" name="rc7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4" name="tx7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5" name="tx7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6" name="tx7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7" name="tx7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8" name="tx7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9" name="tx7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0" name="tx8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1" name="tx8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2" name="tx8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3" name="tx8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4" name="tx8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5" name="tx85"/>
            <p:cNvSpPr/>
            <p:nvPr/>
          </p:nvSpPr>
          <p:spPr>
            <a:xfrm rot="-5400000">
              <a:off x="63512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6" name="tx86"/>
            <p:cNvSpPr/>
            <p:nvPr/>
          </p:nvSpPr>
          <p:spPr>
            <a:xfrm rot="-5400000">
              <a:off x="235355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7" name="tx87"/>
            <p:cNvSpPr/>
            <p:nvPr/>
          </p:nvSpPr>
          <p:spPr>
            <a:xfrm rot="-5400000">
              <a:off x="407198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88" name="tx88"/>
            <p:cNvSpPr/>
            <p:nvPr/>
          </p:nvSpPr>
          <p:spPr>
            <a:xfrm rot="-5400000">
              <a:off x="544673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89" name="tx89"/>
            <p:cNvSpPr/>
            <p:nvPr/>
          </p:nvSpPr>
          <p:spPr>
            <a:xfrm rot="-5400000">
              <a:off x="579041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0" name="tx90"/>
            <p:cNvSpPr/>
            <p:nvPr/>
          </p:nvSpPr>
          <p:spPr>
            <a:xfrm rot="-5400000">
              <a:off x="613410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1" name="tx91"/>
            <p:cNvSpPr/>
            <p:nvPr/>
          </p:nvSpPr>
          <p:spPr>
            <a:xfrm rot="-5400000">
              <a:off x="647779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2" name="tx92"/>
            <p:cNvSpPr/>
            <p:nvPr/>
          </p:nvSpPr>
          <p:spPr>
            <a:xfrm rot="-5400000">
              <a:off x="6821443"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3" name="tx93"/>
            <p:cNvSpPr/>
            <p:nvPr/>
          </p:nvSpPr>
          <p:spPr>
            <a:xfrm rot="-5400000">
              <a:off x="716516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4" name="tx9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5" name="tx95"/>
            <p:cNvSpPr/>
            <p:nvPr/>
          </p:nvSpPr>
          <p:spPr>
            <a:xfrm>
              <a:off x="3314638" y="401416"/>
              <a:ext cx="320233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Montenegro, 2000-2024</a:t>
              </a:r>
            </a:p>
          </p:txBody>
        </p:sp>
        <p:sp>
          <p:nvSpPr>
            <p:cNvPr id="96" name="tx9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7" name="tx9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7 vaccines (complete series).
In 2024, MCV1 had the lowest coverage of all vaccines (23%), followed by MCV2 (68%).
Coverage of 8 vaccines decreased (DTP3, HepB3, Hib3, IPV1, MCV1, MCV2, Polio3 and Rubella) compared to respective coverage in 2019.
Coverage of 3 vaccines were the same (DTP3, Hib3 and Polio3), 5 vaccines decreased (HPVc, IPV1, MCV1, MCV2 and Rubella), and 1 vaccine increased (HepB3)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330187" y="932216"/>
              <a:ext cx="1372111" cy="0"/>
            </a:xfrm>
            <a:custGeom>
              <a:avLst/>
              <a:pathLst>
                <a:path w="1372111" h="0">
                  <a:moveTo>
                    <a:pt x="0" y="0"/>
                  </a:moveTo>
                  <a:lnTo>
                    <a:pt x="649947" y="0"/>
                  </a:lnTo>
                  <a:lnTo>
                    <a:pt x="938813" y="0"/>
                  </a:lnTo>
                  <a:lnTo>
                    <a:pt x="938813" y="0"/>
                  </a:lnTo>
                  <a:lnTo>
                    <a:pt x="1299895" y="0"/>
                  </a:lnTo>
                  <a:lnTo>
                    <a:pt x="1372111" y="0"/>
                  </a:lnTo>
                </a:path>
              </a:pathLst>
            </a:custGeom>
            <a:ln w="116535" cap="flat">
              <a:solidFill>
                <a:srgbClr val="E8E8E8">
                  <a:alpha val="100000"/>
                </a:srgbClr>
              </a:solidFill>
              <a:prstDash val="solid"/>
              <a:round/>
            </a:ln>
          </p:spPr>
          <p:txBody>
            <a:bodyPr/>
            <a:lstStyle/>
            <a:p/>
          </p:txBody>
        </p:sp>
        <p:sp>
          <p:nvSpPr>
            <p:cNvPr id="20" name="pl20"/>
            <p:cNvSpPr/>
            <p:nvPr/>
          </p:nvSpPr>
          <p:spPr>
            <a:xfrm>
              <a:off x="8135597" y="1385547"/>
              <a:ext cx="144432" cy="0"/>
            </a:xfrm>
            <a:custGeom>
              <a:avLst/>
              <a:pathLst>
                <a:path w="144432" h="0">
                  <a:moveTo>
                    <a:pt x="0" y="0"/>
                  </a:move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1" name="pl21"/>
            <p:cNvSpPr/>
            <p:nvPr/>
          </p:nvSpPr>
          <p:spPr>
            <a:xfrm>
              <a:off x="7269000" y="1838878"/>
              <a:ext cx="505514" cy="0"/>
            </a:xfrm>
            <a:custGeom>
              <a:avLst/>
              <a:pathLst>
                <a:path w="505514" h="0">
                  <a:moveTo>
                    <a:pt x="0" y="0"/>
                  </a:moveTo>
                  <a:lnTo>
                    <a:pt x="72216" y="0"/>
                  </a:lnTo>
                  <a:lnTo>
                    <a:pt x="72216" y="0"/>
                  </a:lnTo>
                  <a:lnTo>
                    <a:pt x="216649" y="0"/>
                  </a:lnTo>
                  <a:lnTo>
                    <a:pt x="288865" y="0"/>
                  </a:lnTo>
                  <a:lnTo>
                    <a:pt x="505514" y="0"/>
                  </a:lnTo>
                </a:path>
              </a:pathLst>
            </a:custGeom>
            <a:ln w="116535" cap="flat">
              <a:solidFill>
                <a:srgbClr val="E8E8E8">
                  <a:alpha val="100000"/>
                </a:srgbClr>
              </a:solidFill>
              <a:prstDash val="solid"/>
              <a:round/>
            </a:ln>
          </p:spPr>
          <p:txBody>
            <a:bodyPr/>
            <a:lstStyle/>
            <a:p/>
          </p:txBody>
        </p:sp>
        <p:sp>
          <p:nvSpPr>
            <p:cNvPr id="22" name="pl22"/>
            <p:cNvSpPr/>
            <p:nvPr/>
          </p:nvSpPr>
          <p:spPr>
            <a:xfrm>
              <a:off x="4524777" y="2292210"/>
              <a:ext cx="1877626" cy="0"/>
            </a:xfrm>
            <a:custGeom>
              <a:avLst/>
              <a:pathLst>
                <a:path w="1877626" h="0">
                  <a:moveTo>
                    <a:pt x="0" y="0"/>
                  </a:moveTo>
                  <a:lnTo>
                    <a:pt x="216649" y="0"/>
                  </a:lnTo>
                  <a:lnTo>
                    <a:pt x="649947" y="0"/>
                  </a:lnTo>
                  <a:lnTo>
                    <a:pt x="722164" y="0"/>
                  </a:lnTo>
                  <a:lnTo>
                    <a:pt x="1372111" y="0"/>
                  </a:lnTo>
                  <a:lnTo>
                    <a:pt x="1877626" y="0"/>
                  </a:lnTo>
                </a:path>
              </a:pathLst>
            </a:custGeom>
            <a:ln w="116535" cap="flat">
              <a:solidFill>
                <a:srgbClr val="E8E8E8">
                  <a:alpha val="100000"/>
                </a:srgbClr>
              </a:solidFill>
              <a:prstDash val="solid"/>
              <a:round/>
            </a:ln>
          </p:spPr>
          <p:txBody>
            <a:bodyPr/>
            <a:lstStyle/>
            <a:p/>
          </p:txBody>
        </p:sp>
        <p:sp>
          <p:nvSpPr>
            <p:cNvPr id="23" name="pl23"/>
            <p:cNvSpPr/>
            <p:nvPr/>
          </p:nvSpPr>
          <p:spPr>
            <a:xfrm>
              <a:off x="7269000" y="2745541"/>
              <a:ext cx="361082" cy="0"/>
            </a:xfrm>
            <a:custGeom>
              <a:avLst/>
              <a:pathLst>
                <a:path w="361082" h="0">
                  <a:moveTo>
                    <a:pt x="0" y="0"/>
                  </a:moveTo>
                  <a:lnTo>
                    <a:pt x="72216" y="0"/>
                  </a:lnTo>
                  <a:lnTo>
                    <a:pt x="72216" y="0"/>
                  </a:lnTo>
                  <a:lnTo>
                    <a:pt x="216649" y="0"/>
                  </a:lnTo>
                  <a:lnTo>
                    <a:pt x="288865" y="0"/>
                  </a:lnTo>
                  <a:lnTo>
                    <a:pt x="361082" y="0"/>
                  </a:lnTo>
                </a:path>
              </a:pathLst>
            </a:custGeom>
            <a:ln w="116535" cap="flat">
              <a:solidFill>
                <a:srgbClr val="E8E8E8">
                  <a:alpha val="100000"/>
                </a:srgbClr>
              </a:solidFill>
              <a:prstDash val="solid"/>
              <a:round/>
            </a:ln>
          </p:spPr>
          <p:txBody>
            <a:bodyPr/>
            <a:lstStyle/>
            <a:p/>
          </p:txBody>
        </p:sp>
        <p:sp>
          <p:nvSpPr>
            <p:cNvPr id="24" name="pl24"/>
            <p:cNvSpPr/>
            <p:nvPr/>
          </p:nvSpPr>
          <p:spPr>
            <a:xfrm>
              <a:off x="8135597" y="3198872"/>
              <a:ext cx="144432" cy="0"/>
            </a:xfrm>
            <a:custGeom>
              <a:avLst/>
              <a:pathLst>
                <a:path w="144432" h="0">
                  <a:moveTo>
                    <a:pt x="0" y="0"/>
                  </a:move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5" name="pl25"/>
            <p:cNvSpPr/>
            <p:nvPr/>
          </p:nvSpPr>
          <p:spPr>
            <a:xfrm>
              <a:off x="2791583" y="3652203"/>
              <a:ext cx="1372111" cy="0"/>
            </a:xfrm>
            <a:custGeom>
              <a:avLst/>
              <a:pathLst>
                <a:path w="1372111" h="0">
                  <a:moveTo>
                    <a:pt x="0" y="0"/>
                  </a:moveTo>
                  <a:lnTo>
                    <a:pt x="361082" y="0"/>
                  </a:lnTo>
                  <a:lnTo>
                    <a:pt x="433298" y="0"/>
                  </a:lnTo>
                  <a:lnTo>
                    <a:pt x="433298" y="0"/>
                  </a:lnTo>
                  <a:lnTo>
                    <a:pt x="1083246" y="0"/>
                  </a:lnTo>
                  <a:lnTo>
                    <a:pt x="1372111" y="0"/>
                  </a:lnTo>
                </a:path>
              </a:pathLst>
            </a:custGeom>
            <a:ln w="116535" cap="flat">
              <a:solidFill>
                <a:srgbClr val="E8E8E8">
                  <a:alpha val="100000"/>
                </a:srgbClr>
              </a:solidFill>
              <a:prstDash val="solid"/>
              <a:round/>
            </a:ln>
          </p:spPr>
          <p:txBody>
            <a:bodyPr/>
            <a:lstStyle/>
            <a:p/>
          </p:txBody>
        </p:sp>
        <p:sp>
          <p:nvSpPr>
            <p:cNvPr id="26" name="pl26"/>
            <p:cNvSpPr/>
            <p:nvPr/>
          </p:nvSpPr>
          <p:spPr>
            <a:xfrm>
              <a:off x="6402403" y="4105534"/>
              <a:ext cx="794380" cy="0"/>
            </a:xfrm>
            <a:custGeom>
              <a:avLst/>
              <a:pathLst>
                <a:path w="794380" h="0">
                  <a:moveTo>
                    <a:pt x="0" y="0"/>
                  </a:moveTo>
                  <a:lnTo>
                    <a:pt x="72216" y="0"/>
                  </a:lnTo>
                  <a:lnTo>
                    <a:pt x="144432" y="0"/>
                  </a:lnTo>
                  <a:lnTo>
                    <a:pt x="577731" y="0"/>
                  </a:lnTo>
                  <a:lnTo>
                    <a:pt x="794380" y="0"/>
                  </a:lnTo>
                  <a:lnTo>
                    <a:pt x="794380" y="0"/>
                  </a:lnTo>
                </a:path>
              </a:pathLst>
            </a:custGeom>
            <a:ln w="116535" cap="flat">
              <a:solidFill>
                <a:srgbClr val="E8E8E8">
                  <a:alpha val="100000"/>
                </a:srgbClr>
              </a:solidFill>
              <a:prstDash val="solid"/>
              <a:round/>
            </a:ln>
          </p:spPr>
          <p:txBody>
            <a:bodyPr/>
            <a:lstStyle/>
            <a:p/>
          </p:txBody>
        </p:sp>
        <p:sp>
          <p:nvSpPr>
            <p:cNvPr id="27" name="pl27"/>
            <p:cNvSpPr/>
            <p:nvPr/>
          </p:nvSpPr>
          <p:spPr>
            <a:xfrm>
              <a:off x="7269000" y="4558865"/>
              <a:ext cx="361082" cy="0"/>
            </a:xfrm>
            <a:custGeom>
              <a:avLst/>
              <a:pathLst>
                <a:path w="361082" h="0">
                  <a:moveTo>
                    <a:pt x="0" y="0"/>
                  </a:moveTo>
                  <a:lnTo>
                    <a:pt x="72216" y="0"/>
                  </a:lnTo>
                  <a:lnTo>
                    <a:pt x="72216" y="0"/>
                  </a:lnTo>
                  <a:lnTo>
                    <a:pt x="216649" y="0"/>
                  </a:lnTo>
                  <a:lnTo>
                    <a:pt x="288865" y="0"/>
                  </a:lnTo>
                  <a:lnTo>
                    <a:pt x="361082" y="0"/>
                  </a:lnTo>
                </a:path>
              </a:pathLst>
            </a:custGeom>
            <a:ln w="116535" cap="flat">
              <a:solidFill>
                <a:srgbClr val="E8E8E8">
                  <a:alpha val="100000"/>
                </a:srgbClr>
              </a:solidFill>
              <a:prstDash val="solid"/>
              <a:round/>
            </a:ln>
          </p:spPr>
          <p:txBody>
            <a:bodyPr/>
            <a:lstStyle/>
            <a:p/>
          </p:txBody>
        </p:sp>
        <p:sp>
          <p:nvSpPr>
            <p:cNvPr id="28" name="pl28"/>
            <p:cNvSpPr/>
            <p:nvPr/>
          </p:nvSpPr>
          <p:spPr>
            <a:xfrm>
              <a:off x="2791583" y="5012197"/>
              <a:ext cx="1372111" cy="0"/>
            </a:xfrm>
            <a:custGeom>
              <a:avLst/>
              <a:pathLst>
                <a:path w="1372111" h="0">
                  <a:moveTo>
                    <a:pt x="0" y="0"/>
                  </a:moveTo>
                  <a:lnTo>
                    <a:pt x="361082" y="0"/>
                  </a:lnTo>
                  <a:lnTo>
                    <a:pt x="433298" y="0"/>
                  </a:lnTo>
                  <a:lnTo>
                    <a:pt x="433298" y="0"/>
                  </a:lnTo>
                  <a:lnTo>
                    <a:pt x="1083246" y="0"/>
                  </a:lnTo>
                  <a:lnTo>
                    <a:pt x="1372111" y="0"/>
                  </a:lnTo>
                </a:path>
              </a:pathLst>
            </a:custGeom>
            <a:ln w="116535" cap="flat">
              <a:solidFill>
                <a:srgbClr val="E8E8E8">
                  <a:alpha val="100000"/>
                </a:srgbClr>
              </a:solidFill>
              <a:prstDash val="solid"/>
              <a:round/>
            </a:ln>
          </p:spPr>
          <p:txBody>
            <a:bodyPr/>
            <a:lstStyle/>
            <a:p/>
          </p:txBody>
        </p:sp>
        <p:sp>
          <p:nvSpPr>
            <p:cNvPr id="29" name="pt29"/>
            <p:cNvSpPr/>
            <p:nvPr/>
          </p:nvSpPr>
          <p:spPr>
            <a:xfrm>
              <a:off x="7264500"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6325687"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6975635"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69779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264500"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62558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275530"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275530"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275530"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20331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20331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13109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770015"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55336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48115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26450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336717"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336717"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397903"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242441"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5170225"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473692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4520277"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589238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62558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55336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48115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26450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33671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33671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27553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27553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27553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20331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20331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131097"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4159195"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322038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278708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3870329"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322038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3148165"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19228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975635"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19228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54233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470120"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39790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62558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55336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48115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26450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336717"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336717"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159195"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322038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278708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387032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22038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148165"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206233"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0" name="pt90"/>
            <p:cNvSpPr/>
            <p:nvPr/>
          </p:nvSpPr>
          <p:spPr>
            <a:xfrm>
              <a:off x="7206233"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1" name="pt91"/>
            <p:cNvSpPr/>
            <p:nvPr/>
          </p:nvSpPr>
          <p:spPr>
            <a:xfrm>
              <a:off x="7567315"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2" name="pt92"/>
            <p:cNvSpPr/>
            <p:nvPr/>
          </p:nvSpPr>
          <p:spPr>
            <a:xfrm>
              <a:off x="8217262"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3" name="pt93"/>
            <p:cNvSpPr/>
            <p:nvPr/>
          </p:nvSpPr>
          <p:spPr>
            <a:xfrm>
              <a:off x="8145046"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4" name="pt94"/>
            <p:cNvSpPr/>
            <p:nvPr/>
          </p:nvSpPr>
          <p:spPr>
            <a:xfrm>
              <a:off x="8072830"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5" name="pt95"/>
            <p:cNvSpPr/>
            <p:nvPr/>
          </p:nvSpPr>
          <p:spPr>
            <a:xfrm>
              <a:off x="7711747"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6" name="pt96"/>
            <p:cNvSpPr/>
            <p:nvPr/>
          </p:nvSpPr>
          <p:spPr>
            <a:xfrm>
              <a:off x="7278449"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7" name="pt97"/>
            <p:cNvSpPr/>
            <p:nvPr/>
          </p:nvSpPr>
          <p:spPr>
            <a:xfrm>
              <a:off x="7278449"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8" name="pt98"/>
            <p:cNvSpPr/>
            <p:nvPr/>
          </p:nvSpPr>
          <p:spPr>
            <a:xfrm>
              <a:off x="6339636"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9" name="pt99"/>
            <p:cNvSpPr/>
            <p:nvPr/>
          </p:nvSpPr>
          <p:spPr>
            <a:xfrm>
              <a:off x="4462009"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0" name="pt100"/>
            <p:cNvSpPr/>
            <p:nvPr/>
          </p:nvSpPr>
          <p:spPr>
            <a:xfrm>
              <a:off x="5834121"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1" name="pt101"/>
            <p:cNvSpPr/>
            <p:nvPr/>
          </p:nvSpPr>
          <p:spPr>
            <a:xfrm>
              <a:off x="7567315"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2" name="pt102"/>
            <p:cNvSpPr/>
            <p:nvPr/>
          </p:nvSpPr>
          <p:spPr>
            <a:xfrm>
              <a:off x="7278449"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3" name="pt103"/>
            <p:cNvSpPr/>
            <p:nvPr/>
          </p:nvSpPr>
          <p:spPr>
            <a:xfrm>
              <a:off x="7278449"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4" name="pt104"/>
            <p:cNvSpPr/>
            <p:nvPr/>
          </p:nvSpPr>
          <p:spPr>
            <a:xfrm>
              <a:off x="8217262"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5" name="pt105"/>
            <p:cNvSpPr/>
            <p:nvPr/>
          </p:nvSpPr>
          <p:spPr>
            <a:xfrm>
              <a:off x="8145046"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6" name="pt106"/>
            <p:cNvSpPr/>
            <p:nvPr/>
          </p:nvSpPr>
          <p:spPr>
            <a:xfrm>
              <a:off x="8072830"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7" name="pt107"/>
            <p:cNvSpPr/>
            <p:nvPr/>
          </p:nvSpPr>
          <p:spPr>
            <a:xfrm>
              <a:off x="4100927"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8" name="pt108"/>
            <p:cNvSpPr/>
            <p:nvPr/>
          </p:nvSpPr>
          <p:spPr>
            <a:xfrm>
              <a:off x="3162114"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9" name="pt109"/>
            <p:cNvSpPr/>
            <p:nvPr/>
          </p:nvSpPr>
          <p:spPr>
            <a:xfrm>
              <a:off x="3089898"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0" name="pt110"/>
            <p:cNvSpPr/>
            <p:nvPr/>
          </p:nvSpPr>
          <p:spPr>
            <a:xfrm>
              <a:off x="7134016"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1" name="pt111"/>
            <p:cNvSpPr/>
            <p:nvPr/>
          </p:nvSpPr>
          <p:spPr>
            <a:xfrm>
              <a:off x="6411852"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2" name="pt112"/>
            <p:cNvSpPr/>
            <p:nvPr/>
          </p:nvSpPr>
          <p:spPr>
            <a:xfrm>
              <a:off x="6339636"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3" name="pt113"/>
            <p:cNvSpPr/>
            <p:nvPr/>
          </p:nvSpPr>
          <p:spPr>
            <a:xfrm>
              <a:off x="7567315"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7278449"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7278449"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4100927"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3162114"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3089898"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tx11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20" name="tx120"/>
            <p:cNvSpPr/>
            <p:nvPr/>
          </p:nvSpPr>
          <p:spPr>
            <a:xfrm>
              <a:off x="609033" y="4479822"/>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21" name="tx12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22" name="tx122"/>
            <p:cNvSpPr/>
            <p:nvPr/>
          </p:nvSpPr>
          <p:spPr>
            <a:xfrm>
              <a:off x="60927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23" name="tx123"/>
            <p:cNvSpPr/>
            <p:nvPr/>
          </p:nvSpPr>
          <p:spPr>
            <a:xfrm>
              <a:off x="710044" y="3121925"/>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24" name="tx124"/>
            <p:cNvSpPr/>
            <p:nvPr/>
          </p:nvSpPr>
          <p:spPr>
            <a:xfrm>
              <a:off x="728424" y="266649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25" name="tx125"/>
            <p:cNvSpPr/>
            <p:nvPr/>
          </p:nvSpPr>
          <p:spPr>
            <a:xfrm>
              <a:off x="56316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26" name="tx126"/>
            <p:cNvSpPr/>
            <p:nvPr/>
          </p:nvSpPr>
          <p:spPr>
            <a:xfrm>
              <a:off x="645955"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27" name="tx127"/>
            <p:cNvSpPr/>
            <p:nvPr/>
          </p:nvSpPr>
          <p:spPr>
            <a:xfrm>
              <a:off x="645955"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28" name="tx128"/>
            <p:cNvSpPr/>
            <p:nvPr/>
          </p:nvSpPr>
          <p:spPr>
            <a:xfrm>
              <a:off x="71020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29" name="tx12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30" name="tx13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31" name="tx13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32" name="tx13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3" name="tx13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4" name="tx13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5" name="pt13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7" name="pt13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8" name="tx13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9" name="tx139"/>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40" name="tx14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41" name="tx141"/>
            <p:cNvSpPr/>
            <p:nvPr/>
          </p:nvSpPr>
          <p:spPr>
            <a:xfrm>
              <a:off x="1130606" y="398022"/>
              <a:ext cx="352256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Montenegro, 2019-2024</a:t>
              </a:r>
            </a:p>
          </p:txBody>
        </p:sp>
        <p:sp>
          <p:nvSpPr>
            <p:cNvPr id="142" name="tx14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44" name="tx14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45" name="tx14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(94%) and 2023 (93%). DTP1 coverage declined in 2024 (92%) compared to 2023, and was lower than in 2019. In 2019-2024, DTP1 coverage was at it's lowest level in 2024 (92%).
In 2023, 9 vaccines had lower coverage than in 2019.
In 2024, 9 vaccines had lower coverage than in 2019.
In 2024, 5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8818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563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81875" y="3882220"/>
              <a:ext cx="1874459" cy="822416"/>
            </a:xfrm>
            <a:custGeom>
              <a:avLst/>
              <a:pathLst>
                <a:path w="1874459" h="822416">
                  <a:moveTo>
                    <a:pt x="0" y="0"/>
                  </a:moveTo>
                  <a:lnTo>
                    <a:pt x="937229" y="376940"/>
                  </a:lnTo>
                  <a:lnTo>
                    <a:pt x="1874459" y="822416"/>
                  </a:lnTo>
                </a:path>
              </a:pathLst>
            </a:custGeom>
            <a:ln w="29811" cap="flat">
              <a:solidFill>
                <a:srgbClr val="FF0000">
                  <a:alpha val="100000"/>
                </a:srgbClr>
              </a:solidFill>
              <a:prstDash val="solid"/>
              <a:round/>
            </a:ln>
          </p:spPr>
          <p:txBody>
            <a:bodyPr/>
            <a:lstStyle/>
            <a:p/>
          </p:txBody>
        </p:sp>
        <p:sp>
          <p:nvSpPr>
            <p:cNvPr id="21" name="pl21"/>
            <p:cNvSpPr/>
            <p:nvPr/>
          </p:nvSpPr>
          <p:spPr>
            <a:xfrm>
              <a:off x="2819105" y="4259161"/>
              <a:ext cx="937229" cy="445475"/>
            </a:xfrm>
            <a:custGeom>
              <a:avLst/>
              <a:pathLst>
                <a:path w="937229" h="445475">
                  <a:moveTo>
                    <a:pt x="0" y="0"/>
                  </a:moveTo>
                  <a:lnTo>
                    <a:pt x="937229" y="445475"/>
                  </a:lnTo>
                </a:path>
              </a:pathLst>
            </a:custGeom>
            <a:ln w="29811" cap="flat">
              <a:solidFill>
                <a:srgbClr val="0058AB">
                  <a:alpha val="100000"/>
                </a:srgbClr>
              </a:solidFill>
              <a:prstDash val="solid"/>
              <a:round/>
            </a:ln>
          </p:spPr>
          <p:txBody>
            <a:bodyPr/>
            <a:lstStyle/>
            <a:p/>
          </p:txBody>
        </p:sp>
        <p:sp>
          <p:nvSpPr>
            <p:cNvPr id="22" name="pt22"/>
            <p:cNvSpPr/>
            <p:nvPr/>
          </p:nvSpPr>
          <p:spPr>
            <a:xfrm>
              <a:off x="1857050" y="385739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 name="pt23"/>
            <p:cNvSpPr/>
            <p:nvPr/>
          </p:nvSpPr>
          <p:spPr>
            <a:xfrm>
              <a:off x="2794279" y="423433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 name="pt24"/>
            <p:cNvSpPr/>
            <p:nvPr/>
          </p:nvSpPr>
          <p:spPr>
            <a:xfrm>
              <a:off x="3731509" y="467981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2794279" y="423433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6" name="pt26"/>
            <p:cNvSpPr/>
            <p:nvPr/>
          </p:nvSpPr>
          <p:spPr>
            <a:xfrm>
              <a:off x="3731509" y="467981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7" name="tx27"/>
            <p:cNvSpPr/>
            <p:nvPr/>
          </p:nvSpPr>
          <p:spPr>
            <a:xfrm>
              <a:off x="2819105" y="43287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18</a:t>
              </a:r>
            </a:p>
          </p:txBody>
        </p:sp>
        <p:sp>
          <p:nvSpPr>
            <p:cNvPr id="28" name="tx28"/>
            <p:cNvSpPr/>
            <p:nvPr/>
          </p:nvSpPr>
          <p:spPr>
            <a:xfrm>
              <a:off x="3756335" y="4775526"/>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a:t>
              </a:r>
            </a:p>
          </p:txBody>
        </p:sp>
        <p:sp>
          <p:nvSpPr>
            <p:cNvPr id="29" name="tx29"/>
            <p:cNvSpPr/>
            <p:nvPr/>
          </p:nvSpPr>
          <p:spPr>
            <a:xfrm>
              <a:off x="1881875" y="37099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29</a:t>
              </a:r>
            </a:p>
          </p:txBody>
        </p:sp>
        <p:sp>
          <p:nvSpPr>
            <p:cNvPr id="30" name="tx30"/>
            <p:cNvSpPr/>
            <p:nvPr/>
          </p:nvSpPr>
          <p:spPr>
            <a:xfrm>
              <a:off x="2819105" y="408694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18</a:t>
              </a:r>
            </a:p>
          </p:txBody>
        </p:sp>
        <p:sp>
          <p:nvSpPr>
            <p:cNvPr id="31" name="tx31"/>
            <p:cNvSpPr/>
            <p:nvPr/>
          </p:nvSpPr>
          <p:spPr>
            <a:xfrm>
              <a:off x="3756335" y="4533677"/>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a:t>
              </a:r>
            </a:p>
          </p:txBody>
        </p:sp>
        <p:sp>
          <p:nvSpPr>
            <p:cNvPr id="32" name="pl32"/>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33" name="pl33"/>
            <p:cNvSpPr/>
            <p:nvPr/>
          </p:nvSpPr>
          <p:spPr>
            <a:xfrm>
              <a:off x="2819105"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34" name="tx34"/>
            <p:cNvSpPr/>
            <p:nvPr/>
          </p:nvSpPr>
          <p:spPr>
            <a:xfrm>
              <a:off x="2538909"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35" name="tx35"/>
            <p:cNvSpPr/>
            <p:nvPr/>
          </p:nvSpPr>
          <p:spPr>
            <a:xfrm>
              <a:off x="2424337"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36" name="rc36"/>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37" name="pl37"/>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8" name="pl38"/>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9" name="pl39"/>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0" name="pl40"/>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1" name="pl41"/>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2" name="pl42"/>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3" name="pl43"/>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4" name="pl44"/>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5" name="pl45"/>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6" name="pl46"/>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7" name="pl47"/>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8" name="pl48"/>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9" name="pl49"/>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0" name="pl50"/>
            <p:cNvSpPr/>
            <p:nvPr/>
          </p:nvSpPr>
          <p:spPr>
            <a:xfrm>
              <a:off x="60752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79497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53" name="pt53"/>
            <p:cNvSpPr/>
            <p:nvPr/>
          </p:nvSpPr>
          <p:spPr>
            <a:xfrm>
              <a:off x="7924909" y="467981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4" name="pt54"/>
            <p:cNvSpPr/>
            <p:nvPr/>
          </p:nvSpPr>
          <p:spPr>
            <a:xfrm>
              <a:off x="7924909" y="467981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tx55"/>
            <p:cNvSpPr/>
            <p:nvPr/>
          </p:nvSpPr>
          <p:spPr>
            <a:xfrm>
              <a:off x="7949735" y="4775526"/>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a:t>
              </a:r>
            </a:p>
          </p:txBody>
        </p:sp>
        <p:sp>
          <p:nvSpPr>
            <p:cNvPr id="56" name="tx56"/>
            <p:cNvSpPr/>
            <p:nvPr/>
          </p:nvSpPr>
          <p:spPr>
            <a:xfrm>
              <a:off x="7949735" y="4533677"/>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a:t>
              </a:r>
            </a:p>
          </p:txBody>
        </p:sp>
        <p:sp>
          <p:nvSpPr>
            <p:cNvPr id="57" name="pl57"/>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58" name="pl58"/>
            <p:cNvSpPr/>
            <p:nvPr/>
          </p:nvSpPr>
          <p:spPr>
            <a:xfrm>
              <a:off x="7012505"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59" name="tx59"/>
            <p:cNvSpPr/>
            <p:nvPr/>
          </p:nvSpPr>
          <p:spPr>
            <a:xfrm>
              <a:off x="6732309"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60" name="tx60"/>
            <p:cNvSpPr/>
            <p:nvPr/>
          </p:nvSpPr>
          <p:spPr>
            <a:xfrm>
              <a:off x="6617737"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61" name="rc61"/>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62" name="tx62"/>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63" name="tx63"/>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64" name="tx64"/>
            <p:cNvSpPr/>
            <p:nvPr/>
          </p:nvSpPr>
          <p:spPr>
            <a:xfrm rot="-5400000">
              <a:off x="175387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65" name="tx65"/>
            <p:cNvSpPr/>
            <p:nvPr/>
          </p:nvSpPr>
          <p:spPr>
            <a:xfrm rot="-5400000">
              <a:off x="269107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66" name="tx66"/>
            <p:cNvSpPr/>
            <p:nvPr/>
          </p:nvSpPr>
          <p:spPr>
            <a:xfrm rot="-5400000">
              <a:off x="36283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67" name="tx67"/>
            <p:cNvSpPr/>
            <p:nvPr/>
          </p:nvSpPr>
          <p:spPr>
            <a:xfrm rot="-5400000">
              <a:off x="594727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68" name="tx68"/>
            <p:cNvSpPr/>
            <p:nvPr/>
          </p:nvSpPr>
          <p:spPr>
            <a:xfrm rot="-5400000">
              <a:off x="688447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69" name="tx69"/>
            <p:cNvSpPr/>
            <p:nvPr/>
          </p:nvSpPr>
          <p:spPr>
            <a:xfrm rot="-5400000">
              <a:off x="78217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70" name="tx70"/>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1" name="tx71"/>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2" name="tx72"/>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3" name="tx73"/>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4" name="tx74"/>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5" name="tx75"/>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6" name="tx76"/>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78" name="pl78"/>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79" name="tx79"/>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80" name="tx80"/>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81" name="tx81"/>
            <p:cNvSpPr/>
            <p:nvPr/>
          </p:nvSpPr>
          <p:spPr>
            <a:xfrm>
              <a:off x="757200" y="398022"/>
              <a:ext cx="570254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Montenegro, 2022-2024</a:t>
              </a:r>
            </a:p>
          </p:txBody>
        </p:sp>
        <p:sp>
          <p:nvSpPr>
            <p:cNvPr id="82" name="tx82"/>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3" name="tx83"/>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Montenegro was 2022.
In 2024, first dose (HPV1) programme coverage among girls was 5% and last dose (HPVc) programme coverage was 5%.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059433" y="1230821"/>
              <a:ext cx="4833464" cy="584328"/>
            </a:xfrm>
            <a:custGeom>
              <a:avLst/>
              <a:pathLst>
                <a:path w="4833464" h="584328">
                  <a:moveTo>
                    <a:pt x="0" y="194776"/>
                  </a:moveTo>
                  <a:lnTo>
                    <a:pt x="268525" y="116865"/>
                  </a:lnTo>
                  <a:lnTo>
                    <a:pt x="537051" y="0"/>
                  </a:lnTo>
                  <a:lnTo>
                    <a:pt x="805577" y="116865"/>
                  </a:lnTo>
                  <a:lnTo>
                    <a:pt x="1074103" y="38955"/>
                  </a:lnTo>
                  <a:lnTo>
                    <a:pt x="1342628" y="0"/>
                  </a:lnTo>
                  <a:lnTo>
                    <a:pt x="1611154" y="38955"/>
                  </a:lnTo>
                  <a:lnTo>
                    <a:pt x="1879680" y="38955"/>
                  </a:lnTo>
                  <a:lnTo>
                    <a:pt x="2148206" y="155820"/>
                  </a:lnTo>
                  <a:lnTo>
                    <a:pt x="2416732" y="233731"/>
                  </a:lnTo>
                  <a:lnTo>
                    <a:pt x="2685257" y="233731"/>
                  </a:lnTo>
                  <a:lnTo>
                    <a:pt x="2953783" y="311641"/>
                  </a:lnTo>
                  <a:lnTo>
                    <a:pt x="3222309" y="350597"/>
                  </a:lnTo>
                  <a:lnTo>
                    <a:pt x="3490835" y="311641"/>
                  </a:lnTo>
                  <a:lnTo>
                    <a:pt x="3759360" y="428507"/>
                  </a:lnTo>
                  <a:lnTo>
                    <a:pt x="4027886" y="467462"/>
                  </a:lnTo>
                  <a:lnTo>
                    <a:pt x="4296412" y="584328"/>
                  </a:lnTo>
                  <a:lnTo>
                    <a:pt x="4564938" y="545373"/>
                  </a:lnTo>
                  <a:lnTo>
                    <a:pt x="4833464" y="545373"/>
                  </a:lnTo>
                </a:path>
              </a:pathLst>
            </a:custGeom>
            <a:ln w="27101" cap="flat">
              <a:solidFill>
                <a:srgbClr val="F8766D">
                  <a:alpha val="100000"/>
                </a:srgbClr>
              </a:solidFill>
              <a:prstDash val="solid"/>
              <a:round/>
            </a:ln>
          </p:spPr>
          <p:txBody>
            <a:bodyPr/>
            <a:lstStyle/>
            <a:p/>
          </p:txBody>
        </p:sp>
        <p:sp>
          <p:nvSpPr>
            <p:cNvPr id="27" name="pl27"/>
            <p:cNvSpPr/>
            <p:nvPr/>
          </p:nvSpPr>
          <p:spPr>
            <a:xfrm>
              <a:off x="3327959" y="1152910"/>
              <a:ext cx="4564938" cy="1129701"/>
            </a:xfrm>
            <a:custGeom>
              <a:avLst/>
              <a:pathLst>
                <a:path w="4564938" h="1129701">
                  <a:moveTo>
                    <a:pt x="0" y="77910"/>
                  </a:moveTo>
                  <a:lnTo>
                    <a:pt x="268525" y="38955"/>
                  </a:lnTo>
                  <a:lnTo>
                    <a:pt x="537051" y="38955"/>
                  </a:lnTo>
                  <a:lnTo>
                    <a:pt x="805577" y="0"/>
                  </a:lnTo>
                  <a:lnTo>
                    <a:pt x="1074103" y="0"/>
                  </a:lnTo>
                  <a:lnTo>
                    <a:pt x="1342628" y="0"/>
                  </a:lnTo>
                  <a:lnTo>
                    <a:pt x="1611154" y="0"/>
                  </a:lnTo>
                  <a:lnTo>
                    <a:pt x="1879680" y="77910"/>
                  </a:lnTo>
                  <a:lnTo>
                    <a:pt x="2148206" y="116865"/>
                  </a:lnTo>
                  <a:lnTo>
                    <a:pt x="2416732" y="428507"/>
                  </a:lnTo>
                  <a:lnTo>
                    <a:pt x="2685257" y="545373"/>
                  </a:lnTo>
                  <a:lnTo>
                    <a:pt x="2953783" y="428507"/>
                  </a:lnTo>
                  <a:lnTo>
                    <a:pt x="3222309" y="701194"/>
                  </a:lnTo>
                  <a:lnTo>
                    <a:pt x="3490835" y="818059"/>
                  </a:lnTo>
                  <a:lnTo>
                    <a:pt x="3759360" y="701194"/>
                  </a:lnTo>
                  <a:lnTo>
                    <a:pt x="4027886" y="1051791"/>
                  </a:lnTo>
                  <a:lnTo>
                    <a:pt x="4296412" y="1090746"/>
                  </a:lnTo>
                  <a:lnTo>
                    <a:pt x="4564938" y="1129701"/>
                  </a:lnTo>
                </a:path>
              </a:pathLst>
            </a:custGeom>
            <a:ln w="27101" cap="flat">
              <a:solidFill>
                <a:srgbClr val="00BA38">
                  <a:alpha val="100000"/>
                </a:srgbClr>
              </a:solidFill>
              <a:prstDash val="solid"/>
              <a:round/>
            </a:ln>
          </p:spPr>
          <p:txBody>
            <a:bodyPr/>
            <a:lstStyle/>
            <a:p/>
          </p:txBody>
        </p:sp>
        <p:sp>
          <p:nvSpPr>
            <p:cNvPr id="28" name="pl28"/>
            <p:cNvSpPr/>
            <p:nvPr/>
          </p:nvSpPr>
          <p:spPr>
            <a:xfrm>
              <a:off x="7624371" y="4230374"/>
              <a:ext cx="268525" cy="506418"/>
            </a:xfrm>
            <a:custGeom>
              <a:avLst/>
              <a:pathLst>
                <a:path w="268525" h="506418">
                  <a:moveTo>
                    <a:pt x="0" y="0"/>
                  </a:moveTo>
                  <a:lnTo>
                    <a:pt x="268525" y="506418"/>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173781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2244236"/>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4698416"/>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3021056" y="138722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3289582" y="1192444"/>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7585995" y="4191998"/>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11816" y="1776195"/>
              <a:ext cx="249607" cy="3"/>
            </a:xfrm>
            <a:custGeom>
              <a:avLst/>
              <a:pathLst>
                <a:path w="249607" h="3">
                  <a:moveTo>
                    <a:pt x="249607" y="3"/>
                  </a:moveTo>
                  <a:lnTo>
                    <a:pt x="0" y="0"/>
                  </a:lnTo>
                </a:path>
              </a:pathLst>
            </a:custGeom>
          </p:spPr>
          <p:txBody>
            <a:bodyPr/>
            <a:lstStyle/>
            <a:p/>
          </p:txBody>
        </p:sp>
        <p:sp>
          <p:nvSpPr>
            <p:cNvPr id="37" name="pl37"/>
            <p:cNvSpPr/>
            <p:nvPr/>
          </p:nvSpPr>
          <p:spPr>
            <a:xfrm>
              <a:off x="7911816" y="2282608"/>
              <a:ext cx="249607" cy="4"/>
            </a:xfrm>
            <a:custGeom>
              <a:avLst/>
              <a:pathLst>
                <a:path w="249607" h="4">
                  <a:moveTo>
                    <a:pt x="249607" y="0"/>
                  </a:moveTo>
                  <a:lnTo>
                    <a:pt x="0" y="4"/>
                  </a:lnTo>
                </a:path>
              </a:pathLst>
            </a:custGeom>
          </p:spPr>
          <p:txBody>
            <a:bodyPr/>
            <a:lstStyle/>
            <a:p/>
          </p:txBody>
        </p:sp>
        <p:sp>
          <p:nvSpPr>
            <p:cNvPr id="38" name="pl38"/>
            <p:cNvSpPr/>
            <p:nvPr/>
          </p:nvSpPr>
          <p:spPr>
            <a:xfrm>
              <a:off x="7911816" y="4736792"/>
              <a:ext cx="249607" cy="0"/>
            </a:xfrm>
            <a:custGeom>
              <a:avLst/>
              <a:pathLst>
                <a:path w="249607" h="0">
                  <a:moveTo>
                    <a:pt x="249607" y="0"/>
                  </a:moveTo>
                  <a:lnTo>
                    <a:pt x="0" y="0"/>
                  </a:lnTo>
                </a:path>
              </a:pathLst>
            </a:custGeom>
          </p:spPr>
          <p:txBody>
            <a:bodyPr/>
            <a:lstStyle/>
            <a:p/>
          </p:txBody>
        </p:sp>
        <p:sp>
          <p:nvSpPr>
            <p:cNvPr id="39" name="pg39"/>
            <p:cNvSpPr/>
            <p:nvPr/>
          </p:nvSpPr>
          <p:spPr>
            <a:xfrm>
              <a:off x="8092843" y="168521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0" name="tx40"/>
            <p:cNvSpPr/>
            <p:nvPr/>
          </p:nvSpPr>
          <p:spPr>
            <a:xfrm>
              <a:off x="8115703" y="172605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81%</a:t>
              </a:r>
            </a:p>
          </p:txBody>
        </p:sp>
        <p:sp>
          <p:nvSpPr>
            <p:cNvPr id="41" name="pg41"/>
            <p:cNvSpPr/>
            <p:nvPr/>
          </p:nvSpPr>
          <p:spPr>
            <a:xfrm>
              <a:off x="8092843" y="219162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2" name="tx42"/>
            <p:cNvSpPr/>
            <p:nvPr/>
          </p:nvSpPr>
          <p:spPr>
            <a:xfrm>
              <a:off x="8115703" y="223246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68%</a:t>
              </a:r>
            </a:p>
          </p:txBody>
        </p:sp>
        <p:sp>
          <p:nvSpPr>
            <p:cNvPr id="43" name="pg43"/>
            <p:cNvSpPr/>
            <p:nvPr/>
          </p:nvSpPr>
          <p:spPr>
            <a:xfrm>
              <a:off x="8092843" y="4645806"/>
              <a:ext cx="702929" cy="181971"/>
            </a:xfrm>
            <a:custGeom>
              <a:avLst/>
              <a:pathLst>
                <a:path w="702929" h="181971">
                  <a:moveTo>
                    <a:pt x="27431" y="181971"/>
                  </a:moveTo>
                  <a:lnTo>
                    <a:pt x="675497" y="181971"/>
                  </a:lnTo>
                  <a:lnTo>
                    <a:pt x="674393" y="181949"/>
                  </a:lnTo>
                  <a:lnTo>
                    <a:pt x="678804" y="181771"/>
                  </a:lnTo>
                  <a:lnTo>
                    <a:pt x="683129" y="180888"/>
                  </a:lnTo>
                  <a:lnTo>
                    <a:pt x="687257" y="179323"/>
                  </a:lnTo>
                  <a:lnTo>
                    <a:pt x="691080" y="177115"/>
                  </a:lnTo>
                  <a:lnTo>
                    <a:pt x="694500" y="174323"/>
                  </a:lnTo>
                  <a:lnTo>
                    <a:pt x="697427" y="171019"/>
                  </a:lnTo>
                  <a:lnTo>
                    <a:pt x="699787" y="167287"/>
                  </a:lnTo>
                  <a:lnTo>
                    <a:pt x="701517" y="163226"/>
                  </a:lnTo>
                  <a:lnTo>
                    <a:pt x="702574" y="158939"/>
                  </a:lnTo>
                  <a:lnTo>
                    <a:pt x="702929" y="154539"/>
                  </a:lnTo>
                  <a:lnTo>
                    <a:pt x="702929" y="27432"/>
                  </a:lnTo>
                  <a:lnTo>
                    <a:pt x="702574" y="23031"/>
                  </a:lnTo>
                  <a:lnTo>
                    <a:pt x="701517" y="18745"/>
                  </a:lnTo>
                  <a:lnTo>
                    <a:pt x="699787" y="14683"/>
                  </a:lnTo>
                  <a:lnTo>
                    <a:pt x="697427" y="10952"/>
                  </a:lnTo>
                  <a:lnTo>
                    <a:pt x="694500" y="7647"/>
                  </a:lnTo>
                  <a:lnTo>
                    <a:pt x="691080" y="4855"/>
                  </a:lnTo>
                  <a:lnTo>
                    <a:pt x="687257" y="2648"/>
                  </a:lnTo>
                  <a:lnTo>
                    <a:pt x="683129" y="1083"/>
                  </a:lnTo>
                  <a:lnTo>
                    <a:pt x="678804" y="200"/>
                  </a:lnTo>
                  <a:lnTo>
                    <a:pt x="6754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4" name="tx44"/>
            <p:cNvSpPr/>
            <p:nvPr/>
          </p:nvSpPr>
          <p:spPr>
            <a:xfrm>
              <a:off x="8115703" y="4686648"/>
              <a:ext cx="6114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HPVc : 5%</a:t>
              </a:r>
            </a:p>
          </p:txBody>
        </p:sp>
        <p:sp>
          <p:nvSpPr>
            <p:cNvPr id="45" name="pg45"/>
            <p:cNvSpPr/>
            <p:nvPr/>
          </p:nvSpPr>
          <p:spPr>
            <a:xfrm>
              <a:off x="2763677" y="142732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2809397" y="14711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90</a:t>
              </a:r>
            </a:p>
          </p:txBody>
        </p:sp>
        <p:sp>
          <p:nvSpPr>
            <p:cNvPr id="47" name="pg47"/>
            <p:cNvSpPr/>
            <p:nvPr/>
          </p:nvSpPr>
          <p:spPr>
            <a:xfrm>
              <a:off x="3390959" y="104744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3436679" y="1091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95</a:t>
              </a:r>
            </a:p>
          </p:txBody>
        </p:sp>
        <p:sp>
          <p:nvSpPr>
            <p:cNvPr id="49" name="pg49"/>
            <p:cNvSpPr/>
            <p:nvPr/>
          </p:nvSpPr>
          <p:spPr>
            <a:xfrm>
              <a:off x="7327566" y="423301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7373286" y="42768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18</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 name="pl69"/>
            <p:cNvSpPr/>
            <p:nvPr/>
          </p:nvSpPr>
          <p:spPr>
            <a:xfrm>
              <a:off x="3906742"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22471"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9236"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73842"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9570"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6336" y="5930805"/>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5" name="tx7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6" name="tx76"/>
            <p:cNvSpPr/>
            <p:nvPr/>
          </p:nvSpPr>
          <p:spPr>
            <a:xfrm>
              <a:off x="2977447" y="580629"/>
              <a:ext cx="392333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Montenegro, 2006-2024</a:t>
              </a:r>
            </a:p>
          </p:txBody>
        </p:sp>
        <p:sp>
          <p:nvSpPr>
            <p:cNvPr id="77" name="tx7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8" name="tx7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79" name="tx7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0" name="tx80"/>
            <p:cNvSpPr/>
            <p:nvPr/>
          </p:nvSpPr>
          <p:spPr>
            <a:xfrm>
              <a:off x="3191622" y="6568567"/>
              <a:ext cx="588278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(PCV3).</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Montenegro has 3 out of the 4 SDG vaccines.
In 2024, Montenegro had achieved at least 90% coverage of none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1 percentage point from 93% in 2023 to 92% in 2024.
• DTP3 coverage remained constant at 81% between 2023 and 2024.
• There were there were &lt;100 more zero-dose children in 2024. This leaves &lt;1,000 children without vaccination, vulnerable to vaccine-preventable diseases and a further &lt;1,000 with incomplete protection.
• Montenegro accounted for 0.2% of zero-dose children in Europe and Central Asia (ECAR) and &lt;0.1% of zero-dose children globally.
• MCV1 coverage declined 1 percentage point from 24% in 2023 to 23% in 2024. There were 5,000 children who missed out on the first measles vaccination.
• MCV2 coverage declined 1 percentage point from 69% in 2023 to 68% in 2024.
• Last dose coverage of HPV vaccination (HPVc) among girls decreased from 18% to 5%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17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23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Montenegro,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Montenegro.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(0.5m)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(8m)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(9m)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(10m)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DAPMHHIV-502652578-1605329</_dlc_DocId>
    <_dlc_DocIdUrl xmlns="9e17fbd9-fb4c-4d20-9ec4-18aa77a91b0d">
      <Url>https://unicef.sharepoint.com/teams/DAPM-Health-HIV/_layouts/15/DocIdRedir.aspx?ID=DAPMHHIV-502652578-1605329</Url>
      <Description>DAPMHHIV-502652578-1605329</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2025-07-14T16:25:33Z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7ff0b4d8-c770-431a-b00a-91014e543b0e</vt:lpwstr>
  </property>
  <property fmtid="{D5CDD505-2E9C-101B-9397-08002B2CF9AE}" pid="4" name="MediaServiceImageTags">
    <vt:lpwstr/>
  </property>
</Properties>
</file>