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 Id="rId53"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da8e87d08cbd59451daa6e220c928fc5e68b8a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none of the 14 vaccines in the schedule achieved coverage of 90% or more. Vaccine coverage ranged from 20% to 79%.
Since 2003, estimates have been made for 9 new vaccines. HPVc is the newest vaccine reported (2021), which achieved 83% coverage in 2024.
In 2024, Myanmar reported stockouts of vaccines/supplies (BCG, DTP-Hib-HepB, HepB, Measles-Rubella (MR), OPV, PCV, and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478223"/>
              <a:ext cx="6444618" cy="1995136"/>
            </a:xfrm>
            <a:custGeom>
              <a:avLst/>
              <a:pathLst>
                <a:path w="6444618" h="1995136">
                  <a:moveTo>
                    <a:pt x="0" y="319221"/>
                  </a:moveTo>
                  <a:lnTo>
                    <a:pt x="268525" y="558638"/>
                  </a:lnTo>
                  <a:lnTo>
                    <a:pt x="537051" y="558638"/>
                  </a:lnTo>
                  <a:lnTo>
                    <a:pt x="805577" y="598540"/>
                  </a:lnTo>
                  <a:lnTo>
                    <a:pt x="1074103" y="359124"/>
                  </a:lnTo>
                  <a:lnTo>
                    <a:pt x="1342628" y="758151"/>
                  </a:lnTo>
                  <a:lnTo>
                    <a:pt x="1611154" y="359124"/>
                  </a:lnTo>
                  <a:lnTo>
                    <a:pt x="1879680" y="239416"/>
                  </a:lnTo>
                  <a:lnTo>
                    <a:pt x="2148206" y="279319"/>
                  </a:lnTo>
                  <a:lnTo>
                    <a:pt x="2416732" y="79805"/>
                  </a:lnTo>
                  <a:lnTo>
                    <a:pt x="2685257" y="79805"/>
                  </a:lnTo>
                  <a:lnTo>
                    <a:pt x="2953783" y="279319"/>
                  </a:lnTo>
                  <a:lnTo>
                    <a:pt x="3222309" y="239416"/>
                  </a:lnTo>
                  <a:lnTo>
                    <a:pt x="3490835" y="199513"/>
                  </a:lnTo>
                  <a:lnTo>
                    <a:pt x="3759360" y="119708"/>
                  </a:lnTo>
                  <a:lnTo>
                    <a:pt x="4027886" y="39902"/>
                  </a:lnTo>
                  <a:lnTo>
                    <a:pt x="4296412" y="39902"/>
                  </a:lnTo>
                  <a:lnTo>
                    <a:pt x="4564938" y="39902"/>
                  </a:lnTo>
                  <a:lnTo>
                    <a:pt x="4833464" y="0"/>
                  </a:lnTo>
                  <a:lnTo>
                    <a:pt x="5101989" y="79805"/>
                  </a:lnTo>
                  <a:lnTo>
                    <a:pt x="5370515" y="319221"/>
                  </a:lnTo>
                  <a:lnTo>
                    <a:pt x="5639041" y="1995136"/>
                  </a:lnTo>
                  <a:lnTo>
                    <a:pt x="5907567" y="558638"/>
                  </a:lnTo>
                  <a:lnTo>
                    <a:pt x="6176092" y="638443"/>
                  </a:lnTo>
                  <a:lnTo>
                    <a:pt x="6444618" y="75815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637834"/>
              <a:ext cx="6444618" cy="2154747"/>
            </a:xfrm>
            <a:custGeom>
              <a:avLst/>
              <a:pathLst>
                <a:path w="6444618" h="2154747">
                  <a:moveTo>
                    <a:pt x="0" y="359124"/>
                  </a:moveTo>
                  <a:lnTo>
                    <a:pt x="268525" y="718249"/>
                  </a:lnTo>
                  <a:lnTo>
                    <a:pt x="537051" y="478832"/>
                  </a:lnTo>
                  <a:lnTo>
                    <a:pt x="805577" y="518735"/>
                  </a:lnTo>
                  <a:lnTo>
                    <a:pt x="1074103" y="359124"/>
                  </a:lnTo>
                  <a:lnTo>
                    <a:pt x="1342628" y="718249"/>
                  </a:lnTo>
                  <a:lnTo>
                    <a:pt x="1611154" y="359124"/>
                  </a:lnTo>
                  <a:lnTo>
                    <a:pt x="1879680" y="199513"/>
                  </a:lnTo>
                  <a:lnTo>
                    <a:pt x="2148206" y="239416"/>
                  </a:lnTo>
                  <a:lnTo>
                    <a:pt x="2416732" y="39902"/>
                  </a:lnTo>
                  <a:lnTo>
                    <a:pt x="2685257" y="39902"/>
                  </a:lnTo>
                  <a:lnTo>
                    <a:pt x="2953783" y="279319"/>
                  </a:lnTo>
                  <a:lnTo>
                    <a:pt x="3222309" y="279319"/>
                  </a:lnTo>
                  <a:lnTo>
                    <a:pt x="3490835" y="638443"/>
                  </a:lnTo>
                  <a:lnTo>
                    <a:pt x="3759360" y="119708"/>
                  </a:lnTo>
                  <a:lnTo>
                    <a:pt x="4027886" y="79805"/>
                  </a:lnTo>
                  <a:lnTo>
                    <a:pt x="4296412" y="39902"/>
                  </a:lnTo>
                  <a:lnTo>
                    <a:pt x="4564938" y="79805"/>
                  </a:lnTo>
                  <a:lnTo>
                    <a:pt x="4833464" y="0"/>
                  </a:lnTo>
                  <a:lnTo>
                    <a:pt x="5101989" y="39902"/>
                  </a:lnTo>
                  <a:lnTo>
                    <a:pt x="5370515" y="279319"/>
                  </a:lnTo>
                  <a:lnTo>
                    <a:pt x="5639041" y="2154747"/>
                  </a:lnTo>
                  <a:lnTo>
                    <a:pt x="5907567" y="798054"/>
                  </a:lnTo>
                  <a:lnTo>
                    <a:pt x="6176092" y="798054"/>
                  </a:lnTo>
                  <a:lnTo>
                    <a:pt x="6444618" y="79805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558029"/>
              <a:ext cx="6444618" cy="1955233"/>
            </a:xfrm>
            <a:custGeom>
              <a:avLst/>
              <a:pathLst>
                <a:path w="6444618" h="1955233">
                  <a:moveTo>
                    <a:pt x="0" y="359124"/>
                  </a:moveTo>
                  <a:lnTo>
                    <a:pt x="268525" y="798054"/>
                  </a:lnTo>
                  <a:lnTo>
                    <a:pt x="537051" y="638443"/>
                  </a:lnTo>
                  <a:lnTo>
                    <a:pt x="805577" y="518735"/>
                  </a:lnTo>
                  <a:lnTo>
                    <a:pt x="1074103" y="279319"/>
                  </a:lnTo>
                  <a:lnTo>
                    <a:pt x="1342628" y="359124"/>
                  </a:lnTo>
                  <a:lnTo>
                    <a:pt x="1611154" y="598540"/>
                  </a:lnTo>
                  <a:lnTo>
                    <a:pt x="1879680" y="478832"/>
                  </a:lnTo>
                  <a:lnTo>
                    <a:pt x="2148206" y="438929"/>
                  </a:lnTo>
                  <a:lnTo>
                    <a:pt x="2416732" y="239416"/>
                  </a:lnTo>
                  <a:lnTo>
                    <a:pt x="2685257" y="199513"/>
                  </a:lnTo>
                  <a:lnTo>
                    <a:pt x="2953783" y="199513"/>
                  </a:lnTo>
                  <a:lnTo>
                    <a:pt x="3222309" y="359124"/>
                  </a:lnTo>
                  <a:lnTo>
                    <a:pt x="3490835" y="279319"/>
                  </a:lnTo>
                  <a:lnTo>
                    <a:pt x="3759360" y="199513"/>
                  </a:lnTo>
                  <a:lnTo>
                    <a:pt x="4027886" y="359124"/>
                  </a:lnTo>
                  <a:lnTo>
                    <a:pt x="4296412" y="79805"/>
                  </a:lnTo>
                  <a:lnTo>
                    <a:pt x="4564938" y="399027"/>
                  </a:lnTo>
                  <a:lnTo>
                    <a:pt x="4833464" y="0"/>
                  </a:lnTo>
                  <a:lnTo>
                    <a:pt x="5101989" y="359124"/>
                  </a:lnTo>
                  <a:lnTo>
                    <a:pt x="5370515" y="79805"/>
                  </a:lnTo>
                  <a:lnTo>
                    <a:pt x="5639041" y="1955233"/>
                  </a:lnTo>
                  <a:lnTo>
                    <a:pt x="5907567" y="718249"/>
                  </a:lnTo>
                  <a:lnTo>
                    <a:pt x="6176092" y="798054"/>
                  </a:lnTo>
                  <a:lnTo>
                    <a:pt x="6444618" y="877859"/>
                  </a:lnTo>
                </a:path>
              </a:pathLst>
            </a:custGeom>
            <a:ln w="27101" cap="flat">
              <a:solidFill>
                <a:srgbClr val="00BFC4">
                  <a:alpha val="100000"/>
                </a:srgbClr>
              </a:solidFill>
              <a:prstDash val="solid"/>
              <a:round/>
            </a:ln>
          </p:spPr>
          <p:txBody>
            <a:bodyPr/>
            <a:lstStyle/>
            <a:p/>
          </p:txBody>
        </p:sp>
        <p:sp>
          <p:nvSpPr>
            <p:cNvPr id="30" name="pl30"/>
            <p:cNvSpPr/>
            <p:nvPr/>
          </p:nvSpPr>
          <p:spPr>
            <a:xfrm>
              <a:off x="3596485" y="1677737"/>
              <a:ext cx="4296412" cy="1915330"/>
            </a:xfrm>
            <a:custGeom>
              <a:avLst/>
              <a:pathLst>
                <a:path w="4296412" h="1915330">
                  <a:moveTo>
                    <a:pt x="0" y="1316789"/>
                  </a:moveTo>
                  <a:lnTo>
                    <a:pt x="268525" y="997568"/>
                  </a:lnTo>
                  <a:lnTo>
                    <a:pt x="537051" y="598540"/>
                  </a:lnTo>
                  <a:lnTo>
                    <a:pt x="805577" y="399027"/>
                  </a:lnTo>
                  <a:lnTo>
                    <a:pt x="1074103" y="558638"/>
                  </a:lnTo>
                  <a:lnTo>
                    <a:pt x="1342628" y="399027"/>
                  </a:lnTo>
                  <a:lnTo>
                    <a:pt x="1611154" y="319221"/>
                  </a:lnTo>
                  <a:lnTo>
                    <a:pt x="1879680" y="478832"/>
                  </a:lnTo>
                  <a:lnTo>
                    <a:pt x="2148206" y="159610"/>
                  </a:lnTo>
                  <a:lnTo>
                    <a:pt x="2416732" y="399027"/>
                  </a:lnTo>
                  <a:lnTo>
                    <a:pt x="2685257" y="119708"/>
                  </a:lnTo>
                  <a:lnTo>
                    <a:pt x="2953783" y="399027"/>
                  </a:lnTo>
                  <a:lnTo>
                    <a:pt x="3222309" y="0"/>
                  </a:lnTo>
                  <a:lnTo>
                    <a:pt x="3490835" y="1915330"/>
                  </a:lnTo>
                  <a:lnTo>
                    <a:pt x="3759360" y="1037470"/>
                  </a:lnTo>
                  <a:lnTo>
                    <a:pt x="4027886" y="957665"/>
                  </a:lnTo>
                  <a:lnTo>
                    <a:pt x="4296412" y="87785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9751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39751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51722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5858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295615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685" y="2018213"/>
              <a:ext cx="257737" cy="209397"/>
            </a:xfrm>
            <a:custGeom>
              <a:avLst/>
              <a:pathLst>
                <a:path w="257737" h="209397">
                  <a:moveTo>
                    <a:pt x="257737" y="0"/>
                  </a:moveTo>
                  <a:lnTo>
                    <a:pt x="0" y="209397"/>
                  </a:lnTo>
                </a:path>
              </a:pathLst>
            </a:custGeom>
          </p:spPr>
          <p:txBody>
            <a:bodyPr/>
            <a:lstStyle/>
            <a:p/>
          </p:txBody>
        </p:sp>
        <p:sp>
          <p:nvSpPr>
            <p:cNvPr id="41" name="pl41"/>
            <p:cNvSpPr/>
            <p:nvPr/>
          </p:nvSpPr>
          <p:spPr>
            <a:xfrm>
              <a:off x="7908836" y="2441357"/>
              <a:ext cx="252586" cy="86655"/>
            </a:xfrm>
            <a:custGeom>
              <a:avLst/>
              <a:pathLst>
                <a:path w="252586" h="86655">
                  <a:moveTo>
                    <a:pt x="252586" y="86655"/>
                  </a:moveTo>
                  <a:lnTo>
                    <a:pt x="0" y="0"/>
                  </a:lnTo>
                </a:path>
              </a:pathLst>
            </a:custGeom>
          </p:spPr>
          <p:txBody>
            <a:bodyPr/>
            <a:lstStyle/>
            <a:p/>
          </p:txBody>
        </p:sp>
        <p:sp>
          <p:nvSpPr>
            <p:cNvPr id="42" name="pl42"/>
            <p:cNvSpPr/>
            <p:nvPr/>
          </p:nvSpPr>
          <p:spPr>
            <a:xfrm>
              <a:off x="7906577" y="2293386"/>
              <a:ext cx="254845" cy="135242"/>
            </a:xfrm>
            <a:custGeom>
              <a:avLst/>
              <a:pathLst>
                <a:path w="254845" h="135242">
                  <a:moveTo>
                    <a:pt x="254845" y="0"/>
                  </a:moveTo>
                  <a:lnTo>
                    <a:pt x="0" y="135242"/>
                  </a:lnTo>
                </a:path>
              </a:pathLst>
            </a:custGeom>
          </p:spPr>
          <p:txBody>
            <a:bodyPr/>
            <a:lstStyle/>
            <a:p/>
          </p:txBody>
        </p:sp>
        <p:sp>
          <p:nvSpPr>
            <p:cNvPr id="43" name="pl43"/>
            <p:cNvSpPr/>
            <p:nvPr/>
          </p:nvSpPr>
          <p:spPr>
            <a:xfrm>
              <a:off x="7903007" y="2564633"/>
              <a:ext cx="258416" cy="230978"/>
            </a:xfrm>
            <a:custGeom>
              <a:avLst/>
              <a:pathLst>
                <a:path w="258416" h="230978">
                  <a:moveTo>
                    <a:pt x="258416" y="230978"/>
                  </a:moveTo>
                  <a:lnTo>
                    <a:pt x="0" y="0"/>
                  </a:lnTo>
                </a:path>
              </a:pathLst>
            </a:custGeom>
          </p:spPr>
          <p:txBody>
            <a:bodyPr/>
            <a:lstStyle/>
            <a:p/>
          </p:txBody>
        </p:sp>
        <p:sp>
          <p:nvSpPr>
            <p:cNvPr id="44" name="pg44"/>
            <p:cNvSpPr/>
            <p:nvPr/>
          </p:nvSpPr>
          <p:spPr>
            <a:xfrm>
              <a:off x="8092843" y="190489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94574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6" name="pg46"/>
            <p:cNvSpPr/>
            <p:nvPr/>
          </p:nvSpPr>
          <p:spPr>
            <a:xfrm>
              <a:off x="8092843" y="245259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49343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71%</a:t>
              </a:r>
            </a:p>
          </p:txBody>
        </p:sp>
        <p:sp>
          <p:nvSpPr>
            <p:cNvPr id="48" name="pg48"/>
            <p:cNvSpPr/>
            <p:nvPr/>
          </p:nvSpPr>
          <p:spPr>
            <a:xfrm>
              <a:off x="8092843" y="218076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22160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71%</a:t>
              </a:r>
            </a:p>
          </p:txBody>
        </p:sp>
        <p:sp>
          <p:nvSpPr>
            <p:cNvPr id="50" name="pg50"/>
            <p:cNvSpPr/>
            <p:nvPr/>
          </p:nvSpPr>
          <p:spPr>
            <a:xfrm>
              <a:off x="8092843" y="272648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7673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68%</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777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Myanmar,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71%.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1 vaccines increased coverage, 2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492866"/>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31318"/>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9697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20822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387364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1209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350544"/>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588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82744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485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90700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6914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31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2100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9343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658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3828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071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314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2266" y="3676706"/>
              <a:ext cx="245185" cy="196933"/>
            </a:xfrm>
            <a:prstGeom prst="rect">
              <a:avLst/>
            </a:prstGeom>
            <a:solidFill>
              <a:srgbClr val="1CABE2">
                <a:alpha val="100000"/>
              </a:srgbClr>
            </a:solidFill>
          </p:spPr>
          <p:txBody>
            <a:bodyPr/>
            <a:lstStyle/>
            <a:p/>
          </p:txBody>
        </p:sp>
        <p:sp>
          <p:nvSpPr>
            <p:cNvPr id="25" name="rc25"/>
            <p:cNvSpPr/>
            <p:nvPr/>
          </p:nvSpPr>
          <p:spPr>
            <a:xfrm>
              <a:off x="1694694" y="3583781"/>
              <a:ext cx="245185" cy="289858"/>
            </a:xfrm>
            <a:prstGeom prst="rect">
              <a:avLst/>
            </a:prstGeom>
            <a:solidFill>
              <a:srgbClr val="1CABE2">
                <a:alpha val="100000"/>
              </a:srgbClr>
            </a:solidFill>
          </p:spPr>
          <p:txBody>
            <a:bodyPr/>
            <a:lstStyle/>
            <a:p/>
          </p:txBody>
        </p:sp>
        <p:sp>
          <p:nvSpPr>
            <p:cNvPr id="26" name="rc26"/>
            <p:cNvSpPr/>
            <p:nvPr/>
          </p:nvSpPr>
          <p:spPr>
            <a:xfrm>
              <a:off x="1967123" y="3582677"/>
              <a:ext cx="245185" cy="290963"/>
            </a:xfrm>
            <a:prstGeom prst="rect">
              <a:avLst/>
            </a:prstGeom>
            <a:solidFill>
              <a:srgbClr val="1CABE2">
                <a:alpha val="100000"/>
              </a:srgbClr>
            </a:solidFill>
          </p:spPr>
          <p:txBody>
            <a:bodyPr/>
            <a:lstStyle/>
            <a:p/>
          </p:txBody>
        </p:sp>
        <p:sp>
          <p:nvSpPr>
            <p:cNvPr id="27" name="rc27"/>
            <p:cNvSpPr/>
            <p:nvPr/>
          </p:nvSpPr>
          <p:spPr>
            <a:xfrm>
              <a:off x="2239552" y="3572807"/>
              <a:ext cx="245185" cy="300832"/>
            </a:xfrm>
            <a:prstGeom prst="rect">
              <a:avLst/>
            </a:prstGeom>
            <a:solidFill>
              <a:srgbClr val="1CABE2">
                <a:alpha val="100000"/>
              </a:srgbClr>
            </a:solidFill>
          </p:spPr>
          <p:txBody>
            <a:bodyPr/>
            <a:lstStyle/>
            <a:p/>
          </p:txBody>
        </p:sp>
        <p:sp>
          <p:nvSpPr>
            <p:cNvPr id="28" name="rc28"/>
            <p:cNvSpPr/>
            <p:nvPr/>
          </p:nvSpPr>
          <p:spPr>
            <a:xfrm>
              <a:off x="2511980" y="3667900"/>
              <a:ext cx="245185" cy="205739"/>
            </a:xfrm>
            <a:prstGeom prst="rect">
              <a:avLst/>
            </a:prstGeom>
            <a:solidFill>
              <a:srgbClr val="1CABE2">
                <a:alpha val="100000"/>
              </a:srgbClr>
            </a:solidFill>
          </p:spPr>
          <p:txBody>
            <a:bodyPr/>
            <a:lstStyle/>
            <a:p/>
          </p:txBody>
        </p:sp>
        <p:sp>
          <p:nvSpPr>
            <p:cNvPr id="29" name="rc29"/>
            <p:cNvSpPr/>
            <p:nvPr/>
          </p:nvSpPr>
          <p:spPr>
            <a:xfrm>
              <a:off x="2784409" y="3527081"/>
              <a:ext cx="245185" cy="346559"/>
            </a:xfrm>
            <a:prstGeom prst="rect">
              <a:avLst/>
            </a:prstGeom>
            <a:solidFill>
              <a:srgbClr val="1CABE2">
                <a:alpha val="100000"/>
              </a:srgbClr>
            </a:solidFill>
          </p:spPr>
          <p:txBody>
            <a:bodyPr/>
            <a:lstStyle/>
            <a:p/>
          </p:txBody>
        </p:sp>
        <p:sp>
          <p:nvSpPr>
            <p:cNvPr id="30" name="rc30"/>
            <p:cNvSpPr/>
            <p:nvPr/>
          </p:nvSpPr>
          <p:spPr>
            <a:xfrm>
              <a:off x="3056838" y="3673328"/>
              <a:ext cx="245185" cy="200311"/>
            </a:xfrm>
            <a:prstGeom prst="rect">
              <a:avLst/>
            </a:prstGeom>
            <a:solidFill>
              <a:srgbClr val="1CABE2">
                <a:alpha val="100000"/>
              </a:srgbClr>
            </a:solidFill>
          </p:spPr>
          <p:txBody>
            <a:bodyPr/>
            <a:lstStyle/>
            <a:p/>
          </p:txBody>
        </p:sp>
        <p:sp>
          <p:nvSpPr>
            <p:cNvPr id="31" name="rc31"/>
            <p:cNvSpPr/>
            <p:nvPr/>
          </p:nvSpPr>
          <p:spPr>
            <a:xfrm>
              <a:off x="3329266" y="3716677"/>
              <a:ext cx="245185" cy="156962"/>
            </a:xfrm>
            <a:prstGeom prst="rect">
              <a:avLst/>
            </a:prstGeom>
            <a:solidFill>
              <a:srgbClr val="1CABE2">
                <a:alpha val="100000"/>
              </a:srgbClr>
            </a:solidFill>
          </p:spPr>
          <p:txBody>
            <a:bodyPr/>
            <a:lstStyle/>
            <a:p/>
          </p:txBody>
        </p:sp>
        <p:sp>
          <p:nvSpPr>
            <p:cNvPr id="32" name="rc32"/>
            <p:cNvSpPr/>
            <p:nvPr/>
          </p:nvSpPr>
          <p:spPr>
            <a:xfrm>
              <a:off x="3601695" y="3705673"/>
              <a:ext cx="245185" cy="167966"/>
            </a:xfrm>
            <a:prstGeom prst="rect">
              <a:avLst/>
            </a:prstGeom>
            <a:solidFill>
              <a:srgbClr val="1CABE2">
                <a:alpha val="100000"/>
              </a:srgbClr>
            </a:solidFill>
          </p:spPr>
          <p:txBody>
            <a:bodyPr/>
            <a:lstStyle/>
            <a:p/>
          </p:txBody>
        </p:sp>
        <p:sp>
          <p:nvSpPr>
            <p:cNvPr id="33" name="rc33"/>
            <p:cNvSpPr/>
            <p:nvPr/>
          </p:nvSpPr>
          <p:spPr>
            <a:xfrm>
              <a:off x="3874124" y="3775814"/>
              <a:ext cx="245185" cy="97825"/>
            </a:xfrm>
            <a:prstGeom prst="rect">
              <a:avLst/>
            </a:prstGeom>
            <a:solidFill>
              <a:srgbClr val="1CABE2">
                <a:alpha val="100000"/>
              </a:srgbClr>
            </a:solidFill>
          </p:spPr>
          <p:txBody>
            <a:bodyPr/>
            <a:lstStyle/>
            <a:p/>
          </p:txBody>
        </p:sp>
        <p:sp>
          <p:nvSpPr>
            <p:cNvPr id="34" name="rc34"/>
            <p:cNvSpPr/>
            <p:nvPr/>
          </p:nvSpPr>
          <p:spPr>
            <a:xfrm>
              <a:off x="4146552" y="3776536"/>
              <a:ext cx="245185" cy="97103"/>
            </a:xfrm>
            <a:prstGeom prst="rect">
              <a:avLst/>
            </a:prstGeom>
            <a:solidFill>
              <a:srgbClr val="1CABE2">
                <a:alpha val="100000"/>
              </a:srgbClr>
            </a:solidFill>
          </p:spPr>
          <p:txBody>
            <a:bodyPr/>
            <a:lstStyle/>
            <a:p/>
          </p:txBody>
        </p:sp>
        <p:sp>
          <p:nvSpPr>
            <p:cNvPr id="35" name="rc35"/>
            <p:cNvSpPr/>
            <p:nvPr/>
          </p:nvSpPr>
          <p:spPr>
            <a:xfrm>
              <a:off x="4418981" y="3708032"/>
              <a:ext cx="245185" cy="165607"/>
            </a:xfrm>
            <a:prstGeom prst="rect">
              <a:avLst/>
            </a:prstGeom>
            <a:solidFill>
              <a:srgbClr val="1CABE2">
                <a:alpha val="100000"/>
              </a:srgbClr>
            </a:solidFill>
          </p:spPr>
          <p:txBody>
            <a:bodyPr/>
            <a:lstStyle/>
            <a:p/>
          </p:txBody>
        </p:sp>
        <p:sp>
          <p:nvSpPr>
            <p:cNvPr id="36" name="rc36"/>
            <p:cNvSpPr/>
            <p:nvPr/>
          </p:nvSpPr>
          <p:spPr>
            <a:xfrm>
              <a:off x="4691410" y="3722497"/>
              <a:ext cx="245185" cy="151142"/>
            </a:xfrm>
            <a:prstGeom prst="rect">
              <a:avLst/>
            </a:prstGeom>
            <a:solidFill>
              <a:srgbClr val="1CABE2">
                <a:alpha val="100000"/>
              </a:srgbClr>
            </a:solidFill>
          </p:spPr>
          <p:txBody>
            <a:bodyPr/>
            <a:lstStyle/>
            <a:p/>
          </p:txBody>
        </p:sp>
        <p:sp>
          <p:nvSpPr>
            <p:cNvPr id="37" name="rc37"/>
            <p:cNvSpPr/>
            <p:nvPr/>
          </p:nvSpPr>
          <p:spPr>
            <a:xfrm>
              <a:off x="4963838" y="3735886"/>
              <a:ext cx="245185" cy="137753"/>
            </a:xfrm>
            <a:prstGeom prst="rect">
              <a:avLst/>
            </a:prstGeom>
            <a:solidFill>
              <a:srgbClr val="1CABE2">
                <a:alpha val="100000"/>
              </a:srgbClr>
            </a:solidFill>
          </p:spPr>
          <p:txBody>
            <a:bodyPr/>
            <a:lstStyle/>
            <a:p/>
          </p:txBody>
        </p:sp>
        <p:sp>
          <p:nvSpPr>
            <p:cNvPr id="38" name="rc38"/>
            <p:cNvSpPr/>
            <p:nvPr/>
          </p:nvSpPr>
          <p:spPr>
            <a:xfrm>
              <a:off x="5236267" y="3763179"/>
              <a:ext cx="245185" cy="110460"/>
            </a:xfrm>
            <a:prstGeom prst="rect">
              <a:avLst/>
            </a:prstGeom>
            <a:solidFill>
              <a:srgbClr val="1CABE2">
                <a:alpha val="100000"/>
              </a:srgbClr>
            </a:solidFill>
          </p:spPr>
          <p:txBody>
            <a:bodyPr/>
            <a:lstStyle/>
            <a:p/>
          </p:txBody>
        </p:sp>
        <p:sp>
          <p:nvSpPr>
            <p:cNvPr id="39" name="rc39"/>
            <p:cNvSpPr/>
            <p:nvPr/>
          </p:nvSpPr>
          <p:spPr>
            <a:xfrm>
              <a:off x="5508696" y="3789775"/>
              <a:ext cx="245185" cy="83864"/>
            </a:xfrm>
            <a:prstGeom prst="rect">
              <a:avLst/>
            </a:prstGeom>
            <a:solidFill>
              <a:srgbClr val="1CABE2">
                <a:alpha val="100000"/>
              </a:srgbClr>
            </a:solidFill>
          </p:spPr>
          <p:txBody>
            <a:bodyPr/>
            <a:lstStyle/>
            <a:p/>
          </p:txBody>
        </p:sp>
        <p:sp>
          <p:nvSpPr>
            <p:cNvPr id="40" name="rc40"/>
            <p:cNvSpPr/>
            <p:nvPr/>
          </p:nvSpPr>
          <p:spPr>
            <a:xfrm>
              <a:off x="5781125" y="3789227"/>
              <a:ext cx="245185" cy="84412"/>
            </a:xfrm>
            <a:prstGeom prst="rect">
              <a:avLst/>
            </a:prstGeom>
            <a:solidFill>
              <a:srgbClr val="1CABE2">
                <a:alpha val="100000"/>
              </a:srgbClr>
            </a:solidFill>
          </p:spPr>
          <p:txBody>
            <a:bodyPr/>
            <a:lstStyle/>
            <a:p/>
          </p:txBody>
        </p:sp>
        <p:sp>
          <p:nvSpPr>
            <p:cNvPr id="41" name="rc41"/>
            <p:cNvSpPr/>
            <p:nvPr/>
          </p:nvSpPr>
          <p:spPr>
            <a:xfrm>
              <a:off x="6053553" y="3789499"/>
              <a:ext cx="245185" cy="84140"/>
            </a:xfrm>
            <a:prstGeom prst="rect">
              <a:avLst/>
            </a:prstGeom>
            <a:solidFill>
              <a:srgbClr val="1CABE2">
                <a:alpha val="100000"/>
              </a:srgbClr>
            </a:solidFill>
          </p:spPr>
          <p:txBody>
            <a:bodyPr/>
            <a:lstStyle/>
            <a:p/>
          </p:txBody>
        </p:sp>
        <p:sp>
          <p:nvSpPr>
            <p:cNvPr id="42" name="rc42"/>
            <p:cNvSpPr/>
            <p:nvPr/>
          </p:nvSpPr>
          <p:spPr>
            <a:xfrm>
              <a:off x="6325982" y="3804045"/>
              <a:ext cx="245185" cy="69594"/>
            </a:xfrm>
            <a:prstGeom prst="rect">
              <a:avLst/>
            </a:prstGeom>
            <a:solidFill>
              <a:srgbClr val="1CABE2">
                <a:alpha val="100000"/>
              </a:srgbClr>
            </a:solidFill>
          </p:spPr>
          <p:txBody>
            <a:bodyPr/>
            <a:lstStyle/>
            <a:p/>
          </p:txBody>
        </p:sp>
        <p:sp>
          <p:nvSpPr>
            <p:cNvPr id="43" name="rc43"/>
            <p:cNvSpPr/>
            <p:nvPr/>
          </p:nvSpPr>
          <p:spPr>
            <a:xfrm>
              <a:off x="6598411" y="3776952"/>
              <a:ext cx="245185" cy="96687"/>
            </a:xfrm>
            <a:prstGeom prst="rect">
              <a:avLst/>
            </a:prstGeom>
            <a:solidFill>
              <a:srgbClr val="1CABE2">
                <a:alpha val="100000"/>
              </a:srgbClr>
            </a:solidFill>
          </p:spPr>
          <p:txBody>
            <a:bodyPr/>
            <a:lstStyle/>
            <a:p/>
          </p:txBody>
        </p:sp>
        <p:sp>
          <p:nvSpPr>
            <p:cNvPr id="44" name="rc44"/>
            <p:cNvSpPr/>
            <p:nvPr/>
          </p:nvSpPr>
          <p:spPr>
            <a:xfrm>
              <a:off x="6870839" y="3695867"/>
              <a:ext cx="245185" cy="177772"/>
            </a:xfrm>
            <a:prstGeom prst="rect">
              <a:avLst/>
            </a:prstGeom>
            <a:solidFill>
              <a:srgbClr val="1CABE2">
                <a:alpha val="100000"/>
              </a:srgbClr>
            </a:solidFill>
          </p:spPr>
          <p:txBody>
            <a:bodyPr/>
            <a:lstStyle/>
            <a:p/>
          </p:txBody>
        </p:sp>
        <p:sp>
          <p:nvSpPr>
            <p:cNvPr id="45" name="rc45"/>
            <p:cNvSpPr/>
            <p:nvPr/>
          </p:nvSpPr>
          <p:spPr>
            <a:xfrm>
              <a:off x="7143268" y="3126805"/>
              <a:ext cx="245185" cy="746834"/>
            </a:xfrm>
            <a:prstGeom prst="rect">
              <a:avLst/>
            </a:prstGeom>
            <a:solidFill>
              <a:srgbClr val="1CABE2">
                <a:alpha val="100000"/>
              </a:srgbClr>
            </a:solidFill>
          </p:spPr>
          <p:txBody>
            <a:bodyPr/>
            <a:lstStyle/>
            <a:p/>
          </p:txBody>
        </p:sp>
        <p:sp>
          <p:nvSpPr>
            <p:cNvPr id="46" name="rc46"/>
            <p:cNvSpPr/>
            <p:nvPr/>
          </p:nvSpPr>
          <p:spPr>
            <a:xfrm>
              <a:off x="7415697" y="3618026"/>
              <a:ext cx="245185" cy="255613"/>
            </a:xfrm>
            <a:prstGeom prst="rect">
              <a:avLst/>
            </a:prstGeom>
            <a:solidFill>
              <a:srgbClr val="1CABE2">
                <a:alpha val="100000"/>
              </a:srgbClr>
            </a:solidFill>
          </p:spPr>
          <p:txBody>
            <a:bodyPr/>
            <a:lstStyle/>
            <a:p/>
          </p:txBody>
        </p:sp>
        <p:sp>
          <p:nvSpPr>
            <p:cNvPr id="47" name="rc47"/>
            <p:cNvSpPr/>
            <p:nvPr/>
          </p:nvSpPr>
          <p:spPr>
            <a:xfrm>
              <a:off x="7688125" y="3592511"/>
              <a:ext cx="245185" cy="281128"/>
            </a:xfrm>
            <a:prstGeom prst="rect">
              <a:avLst/>
            </a:prstGeom>
            <a:solidFill>
              <a:srgbClr val="1CABE2">
                <a:alpha val="100000"/>
              </a:srgbClr>
            </a:solidFill>
          </p:spPr>
          <p:txBody>
            <a:bodyPr/>
            <a:lstStyle/>
            <a:p/>
          </p:txBody>
        </p:sp>
        <p:sp>
          <p:nvSpPr>
            <p:cNvPr id="48" name="rc48"/>
            <p:cNvSpPr/>
            <p:nvPr/>
          </p:nvSpPr>
          <p:spPr>
            <a:xfrm>
              <a:off x="7960554" y="3555057"/>
              <a:ext cx="245185" cy="318582"/>
            </a:xfrm>
            <a:prstGeom prst="rect">
              <a:avLst/>
            </a:prstGeom>
            <a:solidFill>
              <a:srgbClr val="1CABE2">
                <a:alpha val="100000"/>
              </a:srgbClr>
            </a:solidFill>
          </p:spPr>
          <p:txBody>
            <a:bodyPr/>
            <a:lstStyle/>
            <a:p/>
          </p:txBody>
        </p:sp>
        <p:sp>
          <p:nvSpPr>
            <p:cNvPr id="49" name="rc49"/>
            <p:cNvSpPr/>
            <p:nvPr/>
          </p:nvSpPr>
          <p:spPr>
            <a:xfrm>
              <a:off x="1422266" y="3600963"/>
              <a:ext cx="245185" cy="75743"/>
            </a:xfrm>
            <a:prstGeom prst="rect">
              <a:avLst/>
            </a:prstGeom>
            <a:solidFill>
              <a:srgbClr val="B3B3B3">
                <a:alpha val="100000"/>
              </a:srgbClr>
            </a:solidFill>
          </p:spPr>
          <p:txBody>
            <a:bodyPr/>
            <a:lstStyle/>
            <a:p/>
          </p:txBody>
        </p:sp>
        <p:sp>
          <p:nvSpPr>
            <p:cNvPr id="50" name="rc50"/>
            <p:cNvSpPr/>
            <p:nvPr/>
          </p:nvSpPr>
          <p:spPr>
            <a:xfrm>
              <a:off x="1694694" y="3461735"/>
              <a:ext cx="245185" cy="122045"/>
            </a:xfrm>
            <a:prstGeom prst="rect">
              <a:avLst/>
            </a:prstGeom>
            <a:solidFill>
              <a:srgbClr val="B3B3B3">
                <a:alpha val="100000"/>
              </a:srgbClr>
            </a:solidFill>
          </p:spPr>
          <p:txBody>
            <a:bodyPr/>
            <a:lstStyle/>
            <a:p/>
          </p:txBody>
        </p:sp>
        <p:sp>
          <p:nvSpPr>
            <p:cNvPr id="51" name="rc51"/>
            <p:cNvSpPr/>
            <p:nvPr/>
          </p:nvSpPr>
          <p:spPr>
            <a:xfrm>
              <a:off x="1967123" y="3552050"/>
              <a:ext cx="245185" cy="30626"/>
            </a:xfrm>
            <a:prstGeom prst="rect">
              <a:avLst/>
            </a:prstGeom>
            <a:solidFill>
              <a:srgbClr val="B3B3B3">
                <a:alpha val="100000"/>
              </a:srgbClr>
            </a:solidFill>
          </p:spPr>
          <p:txBody>
            <a:bodyPr/>
            <a:lstStyle/>
            <a:p/>
          </p:txBody>
        </p:sp>
        <p:sp>
          <p:nvSpPr>
            <p:cNvPr id="52" name="rc52"/>
            <p:cNvSpPr/>
            <p:nvPr/>
          </p:nvSpPr>
          <p:spPr>
            <a:xfrm>
              <a:off x="2239552" y="3542723"/>
              <a:ext cx="245185" cy="30084"/>
            </a:xfrm>
            <a:prstGeom prst="rect">
              <a:avLst/>
            </a:prstGeom>
            <a:solidFill>
              <a:srgbClr val="B3B3B3">
                <a:alpha val="100000"/>
              </a:srgbClr>
            </a:solidFill>
          </p:spPr>
          <p:txBody>
            <a:bodyPr/>
            <a:lstStyle/>
            <a:p/>
          </p:txBody>
        </p:sp>
        <p:sp>
          <p:nvSpPr>
            <p:cNvPr id="53" name="rc53"/>
            <p:cNvSpPr/>
            <p:nvPr/>
          </p:nvSpPr>
          <p:spPr>
            <a:xfrm>
              <a:off x="2511980" y="3609118"/>
              <a:ext cx="245185" cy="58782"/>
            </a:xfrm>
            <a:prstGeom prst="rect">
              <a:avLst/>
            </a:prstGeom>
            <a:solidFill>
              <a:srgbClr val="B3B3B3">
                <a:alpha val="100000"/>
              </a:srgbClr>
            </a:solidFill>
          </p:spPr>
          <p:txBody>
            <a:bodyPr/>
            <a:lstStyle/>
            <a:p/>
          </p:txBody>
        </p:sp>
        <p:sp>
          <p:nvSpPr>
            <p:cNvPr id="54" name="rc54"/>
            <p:cNvSpPr/>
            <p:nvPr/>
          </p:nvSpPr>
          <p:spPr>
            <a:xfrm>
              <a:off x="2784409" y="3483761"/>
              <a:ext cx="245185" cy="43319"/>
            </a:xfrm>
            <a:prstGeom prst="rect">
              <a:avLst/>
            </a:prstGeom>
            <a:solidFill>
              <a:srgbClr val="B3B3B3">
                <a:alpha val="100000"/>
              </a:srgbClr>
            </a:solidFill>
          </p:spPr>
          <p:txBody>
            <a:bodyPr/>
            <a:lstStyle/>
            <a:p/>
          </p:txBody>
        </p:sp>
        <p:sp>
          <p:nvSpPr>
            <p:cNvPr id="55" name="rc55"/>
            <p:cNvSpPr/>
            <p:nvPr/>
          </p:nvSpPr>
          <p:spPr>
            <a:xfrm>
              <a:off x="3056838" y="3616096"/>
              <a:ext cx="245185" cy="57231"/>
            </a:xfrm>
            <a:prstGeom prst="rect">
              <a:avLst/>
            </a:prstGeom>
            <a:solidFill>
              <a:srgbClr val="B3B3B3">
                <a:alpha val="100000"/>
              </a:srgbClr>
            </a:solidFill>
          </p:spPr>
          <p:txBody>
            <a:bodyPr/>
            <a:lstStyle/>
            <a:p/>
          </p:txBody>
        </p:sp>
        <p:sp>
          <p:nvSpPr>
            <p:cNvPr id="56" name="rc56"/>
            <p:cNvSpPr/>
            <p:nvPr/>
          </p:nvSpPr>
          <p:spPr>
            <a:xfrm>
              <a:off x="3329266" y="3673869"/>
              <a:ext cx="245185" cy="42808"/>
            </a:xfrm>
            <a:prstGeom prst="rect">
              <a:avLst/>
            </a:prstGeom>
            <a:solidFill>
              <a:srgbClr val="B3B3B3">
                <a:alpha val="100000"/>
              </a:srgbClr>
            </a:solidFill>
          </p:spPr>
          <p:txBody>
            <a:bodyPr/>
            <a:lstStyle/>
            <a:p/>
          </p:txBody>
        </p:sp>
        <p:sp>
          <p:nvSpPr>
            <p:cNvPr id="57" name="rc57"/>
            <p:cNvSpPr/>
            <p:nvPr/>
          </p:nvSpPr>
          <p:spPr>
            <a:xfrm>
              <a:off x="3601695" y="3663681"/>
              <a:ext cx="245185" cy="41991"/>
            </a:xfrm>
            <a:prstGeom prst="rect">
              <a:avLst/>
            </a:prstGeom>
            <a:solidFill>
              <a:srgbClr val="B3B3B3">
                <a:alpha val="100000"/>
              </a:srgbClr>
            </a:solidFill>
          </p:spPr>
          <p:txBody>
            <a:bodyPr/>
            <a:lstStyle/>
            <a:p/>
          </p:txBody>
        </p:sp>
        <p:sp>
          <p:nvSpPr>
            <p:cNvPr id="58" name="rc58"/>
            <p:cNvSpPr/>
            <p:nvPr/>
          </p:nvSpPr>
          <p:spPr>
            <a:xfrm>
              <a:off x="3874124" y="3733890"/>
              <a:ext cx="245185" cy="41924"/>
            </a:xfrm>
            <a:prstGeom prst="rect">
              <a:avLst/>
            </a:prstGeom>
            <a:solidFill>
              <a:srgbClr val="B3B3B3">
                <a:alpha val="100000"/>
              </a:srgbClr>
            </a:solidFill>
          </p:spPr>
          <p:txBody>
            <a:bodyPr/>
            <a:lstStyle/>
            <a:p/>
          </p:txBody>
        </p:sp>
        <p:sp>
          <p:nvSpPr>
            <p:cNvPr id="59" name="rc59"/>
            <p:cNvSpPr/>
            <p:nvPr/>
          </p:nvSpPr>
          <p:spPr>
            <a:xfrm>
              <a:off x="4146552" y="3734921"/>
              <a:ext cx="245185" cy="41615"/>
            </a:xfrm>
            <a:prstGeom prst="rect">
              <a:avLst/>
            </a:prstGeom>
            <a:solidFill>
              <a:srgbClr val="B3B3B3">
                <a:alpha val="100000"/>
              </a:srgbClr>
            </a:solidFill>
          </p:spPr>
          <p:txBody>
            <a:bodyPr/>
            <a:lstStyle/>
            <a:p/>
          </p:txBody>
        </p:sp>
        <p:sp>
          <p:nvSpPr>
            <p:cNvPr id="60" name="rc60"/>
            <p:cNvSpPr/>
            <p:nvPr/>
          </p:nvSpPr>
          <p:spPr>
            <a:xfrm>
              <a:off x="4418981" y="3652829"/>
              <a:ext cx="245185" cy="55203"/>
            </a:xfrm>
            <a:prstGeom prst="rect">
              <a:avLst/>
            </a:prstGeom>
            <a:solidFill>
              <a:srgbClr val="B3B3B3">
                <a:alpha val="100000"/>
              </a:srgbClr>
            </a:solidFill>
          </p:spPr>
          <p:txBody>
            <a:bodyPr/>
            <a:lstStyle/>
            <a:p/>
          </p:txBody>
        </p:sp>
        <p:sp>
          <p:nvSpPr>
            <p:cNvPr id="61" name="rc61"/>
            <p:cNvSpPr/>
            <p:nvPr/>
          </p:nvSpPr>
          <p:spPr>
            <a:xfrm>
              <a:off x="4691410" y="3653796"/>
              <a:ext cx="245185" cy="68700"/>
            </a:xfrm>
            <a:prstGeom prst="rect">
              <a:avLst/>
            </a:prstGeom>
            <a:solidFill>
              <a:srgbClr val="B3B3B3">
                <a:alpha val="100000"/>
              </a:srgbClr>
            </a:solidFill>
          </p:spPr>
          <p:txBody>
            <a:bodyPr/>
            <a:lstStyle/>
            <a:p/>
          </p:txBody>
        </p:sp>
        <p:sp>
          <p:nvSpPr>
            <p:cNvPr id="62" name="rc62"/>
            <p:cNvSpPr/>
            <p:nvPr/>
          </p:nvSpPr>
          <p:spPr>
            <a:xfrm>
              <a:off x="4963838" y="3529256"/>
              <a:ext cx="245185" cy="206630"/>
            </a:xfrm>
            <a:prstGeom prst="rect">
              <a:avLst/>
            </a:prstGeom>
            <a:solidFill>
              <a:srgbClr val="B3B3B3">
                <a:alpha val="100000"/>
              </a:srgbClr>
            </a:solidFill>
          </p:spPr>
          <p:txBody>
            <a:bodyPr/>
            <a:lstStyle/>
            <a:p/>
          </p:txBody>
        </p:sp>
        <p:sp>
          <p:nvSpPr>
            <p:cNvPr id="63" name="rc63"/>
            <p:cNvSpPr/>
            <p:nvPr/>
          </p:nvSpPr>
          <p:spPr>
            <a:xfrm>
              <a:off x="5236267" y="3707948"/>
              <a:ext cx="245185" cy="55230"/>
            </a:xfrm>
            <a:prstGeom prst="rect">
              <a:avLst/>
            </a:prstGeom>
            <a:solidFill>
              <a:srgbClr val="B3B3B3">
                <a:alpha val="100000"/>
              </a:srgbClr>
            </a:solidFill>
          </p:spPr>
          <p:txBody>
            <a:bodyPr/>
            <a:lstStyle/>
            <a:p/>
          </p:txBody>
        </p:sp>
        <p:sp>
          <p:nvSpPr>
            <p:cNvPr id="64" name="rc64"/>
            <p:cNvSpPr/>
            <p:nvPr/>
          </p:nvSpPr>
          <p:spPr>
            <a:xfrm>
              <a:off x="5508696" y="3719889"/>
              <a:ext cx="245185" cy="69885"/>
            </a:xfrm>
            <a:prstGeom prst="rect">
              <a:avLst/>
            </a:prstGeom>
            <a:solidFill>
              <a:srgbClr val="B3B3B3">
                <a:alpha val="100000"/>
              </a:srgbClr>
            </a:solidFill>
          </p:spPr>
          <p:txBody>
            <a:bodyPr/>
            <a:lstStyle/>
            <a:p/>
          </p:txBody>
        </p:sp>
        <p:sp>
          <p:nvSpPr>
            <p:cNvPr id="65" name="rc65"/>
            <p:cNvSpPr/>
            <p:nvPr/>
          </p:nvSpPr>
          <p:spPr>
            <a:xfrm>
              <a:off x="5781125" y="3732951"/>
              <a:ext cx="245185" cy="56275"/>
            </a:xfrm>
            <a:prstGeom prst="rect">
              <a:avLst/>
            </a:prstGeom>
            <a:solidFill>
              <a:srgbClr val="B3B3B3">
                <a:alpha val="100000"/>
              </a:srgbClr>
            </a:solidFill>
          </p:spPr>
          <p:txBody>
            <a:bodyPr/>
            <a:lstStyle/>
            <a:p/>
          </p:txBody>
        </p:sp>
        <p:sp>
          <p:nvSpPr>
            <p:cNvPr id="66" name="rc66"/>
            <p:cNvSpPr/>
            <p:nvPr/>
          </p:nvSpPr>
          <p:spPr>
            <a:xfrm>
              <a:off x="6053553" y="3719382"/>
              <a:ext cx="245185" cy="70117"/>
            </a:xfrm>
            <a:prstGeom prst="rect">
              <a:avLst/>
            </a:prstGeom>
            <a:solidFill>
              <a:srgbClr val="B3B3B3">
                <a:alpha val="100000"/>
              </a:srgbClr>
            </a:solidFill>
          </p:spPr>
          <p:txBody>
            <a:bodyPr/>
            <a:lstStyle/>
            <a:p/>
          </p:txBody>
        </p:sp>
        <p:sp>
          <p:nvSpPr>
            <p:cNvPr id="67" name="rc67"/>
            <p:cNvSpPr/>
            <p:nvPr/>
          </p:nvSpPr>
          <p:spPr>
            <a:xfrm>
              <a:off x="6325982" y="3748370"/>
              <a:ext cx="245185" cy="55675"/>
            </a:xfrm>
            <a:prstGeom prst="rect">
              <a:avLst/>
            </a:prstGeom>
            <a:solidFill>
              <a:srgbClr val="B3B3B3">
                <a:alpha val="100000"/>
              </a:srgbClr>
            </a:solidFill>
          </p:spPr>
          <p:txBody>
            <a:bodyPr/>
            <a:lstStyle/>
            <a:p/>
          </p:txBody>
        </p:sp>
        <p:sp>
          <p:nvSpPr>
            <p:cNvPr id="68" name="rc68"/>
            <p:cNvSpPr/>
            <p:nvPr/>
          </p:nvSpPr>
          <p:spPr>
            <a:xfrm>
              <a:off x="6598411" y="3735515"/>
              <a:ext cx="245185" cy="41437"/>
            </a:xfrm>
            <a:prstGeom prst="rect">
              <a:avLst/>
            </a:prstGeom>
            <a:solidFill>
              <a:srgbClr val="B3B3B3">
                <a:alpha val="100000"/>
              </a:srgbClr>
            </a:solidFill>
          </p:spPr>
          <p:txBody>
            <a:bodyPr/>
            <a:lstStyle/>
            <a:p/>
          </p:txBody>
        </p:sp>
        <p:sp>
          <p:nvSpPr>
            <p:cNvPr id="69" name="rc69"/>
            <p:cNvSpPr/>
            <p:nvPr/>
          </p:nvSpPr>
          <p:spPr>
            <a:xfrm>
              <a:off x="6870839" y="3654844"/>
              <a:ext cx="245185" cy="41023"/>
            </a:xfrm>
            <a:prstGeom prst="rect">
              <a:avLst/>
            </a:prstGeom>
            <a:solidFill>
              <a:srgbClr val="B3B3B3">
                <a:alpha val="100000"/>
              </a:srgbClr>
            </a:solidFill>
          </p:spPr>
          <p:txBody>
            <a:bodyPr/>
            <a:lstStyle/>
            <a:p/>
          </p:txBody>
        </p:sp>
        <p:sp>
          <p:nvSpPr>
            <p:cNvPr id="70" name="rc70"/>
            <p:cNvSpPr/>
            <p:nvPr/>
          </p:nvSpPr>
          <p:spPr>
            <a:xfrm>
              <a:off x="7143268" y="3018175"/>
              <a:ext cx="245185" cy="108630"/>
            </a:xfrm>
            <a:prstGeom prst="rect">
              <a:avLst/>
            </a:prstGeom>
            <a:solidFill>
              <a:srgbClr val="B3B3B3">
                <a:alpha val="100000"/>
              </a:srgbClr>
            </a:solidFill>
          </p:spPr>
          <p:txBody>
            <a:bodyPr/>
            <a:lstStyle/>
            <a:p/>
          </p:txBody>
        </p:sp>
        <p:sp>
          <p:nvSpPr>
            <p:cNvPr id="71" name="rc71"/>
            <p:cNvSpPr/>
            <p:nvPr/>
          </p:nvSpPr>
          <p:spPr>
            <a:xfrm>
              <a:off x="7415697" y="3483491"/>
              <a:ext cx="245185" cy="134535"/>
            </a:xfrm>
            <a:prstGeom prst="rect">
              <a:avLst/>
            </a:prstGeom>
            <a:solidFill>
              <a:srgbClr val="B3B3B3">
                <a:alpha val="100000"/>
              </a:srgbClr>
            </a:solidFill>
          </p:spPr>
          <p:txBody>
            <a:bodyPr/>
            <a:lstStyle/>
            <a:p/>
          </p:txBody>
        </p:sp>
        <p:sp>
          <p:nvSpPr>
            <p:cNvPr id="72" name="rc72"/>
            <p:cNvSpPr/>
            <p:nvPr/>
          </p:nvSpPr>
          <p:spPr>
            <a:xfrm>
              <a:off x="7688125" y="3485413"/>
              <a:ext cx="245185" cy="107097"/>
            </a:xfrm>
            <a:prstGeom prst="rect">
              <a:avLst/>
            </a:prstGeom>
            <a:solidFill>
              <a:srgbClr val="B3B3B3">
                <a:alpha val="100000"/>
              </a:srgbClr>
            </a:solidFill>
          </p:spPr>
          <p:txBody>
            <a:bodyPr/>
            <a:lstStyle/>
            <a:p/>
          </p:txBody>
        </p:sp>
        <p:sp>
          <p:nvSpPr>
            <p:cNvPr id="73" name="rc73"/>
            <p:cNvSpPr/>
            <p:nvPr/>
          </p:nvSpPr>
          <p:spPr>
            <a:xfrm>
              <a:off x="7960554" y="3488685"/>
              <a:ext cx="245185" cy="66371"/>
            </a:xfrm>
            <a:prstGeom prst="rect">
              <a:avLst/>
            </a:prstGeom>
            <a:solidFill>
              <a:srgbClr val="B3B3B3">
                <a:alpha val="100000"/>
              </a:srgbClr>
            </a:solidFill>
          </p:spPr>
          <p:txBody>
            <a:bodyPr/>
            <a:lstStyle/>
            <a:p/>
          </p:txBody>
        </p:sp>
        <p:sp>
          <p:nvSpPr>
            <p:cNvPr id="74" name="pl74"/>
            <p:cNvSpPr/>
            <p:nvPr/>
          </p:nvSpPr>
          <p:spPr>
            <a:xfrm>
              <a:off x="1544859" y="1164668"/>
              <a:ext cx="6538288" cy="1425774"/>
            </a:xfrm>
            <a:custGeom>
              <a:avLst/>
              <a:pathLst>
                <a:path w="6538288" h="1425774">
                  <a:moveTo>
                    <a:pt x="0" y="228123"/>
                  </a:moveTo>
                  <a:lnTo>
                    <a:pt x="272428" y="399216"/>
                  </a:lnTo>
                  <a:lnTo>
                    <a:pt x="544857" y="399216"/>
                  </a:lnTo>
                  <a:lnTo>
                    <a:pt x="817286" y="427732"/>
                  </a:lnTo>
                  <a:lnTo>
                    <a:pt x="1089714" y="256639"/>
                  </a:lnTo>
                  <a:lnTo>
                    <a:pt x="1362143" y="541794"/>
                  </a:lnTo>
                  <a:lnTo>
                    <a:pt x="1634572" y="256639"/>
                  </a:lnTo>
                  <a:lnTo>
                    <a:pt x="1907000" y="171092"/>
                  </a:lnTo>
                  <a:lnTo>
                    <a:pt x="2179429" y="199608"/>
                  </a:lnTo>
                  <a:lnTo>
                    <a:pt x="2451858" y="57030"/>
                  </a:lnTo>
                  <a:lnTo>
                    <a:pt x="2724286" y="57030"/>
                  </a:lnTo>
                  <a:lnTo>
                    <a:pt x="2996715" y="199608"/>
                  </a:lnTo>
                  <a:lnTo>
                    <a:pt x="3269144" y="171092"/>
                  </a:lnTo>
                  <a:lnTo>
                    <a:pt x="3541572" y="142577"/>
                  </a:lnTo>
                  <a:lnTo>
                    <a:pt x="3814001" y="85546"/>
                  </a:lnTo>
                  <a:lnTo>
                    <a:pt x="4086430" y="28515"/>
                  </a:lnTo>
                  <a:lnTo>
                    <a:pt x="4358858" y="28515"/>
                  </a:lnTo>
                  <a:lnTo>
                    <a:pt x="4631287" y="28515"/>
                  </a:lnTo>
                  <a:lnTo>
                    <a:pt x="4903716" y="0"/>
                  </a:lnTo>
                  <a:lnTo>
                    <a:pt x="5176144" y="57030"/>
                  </a:lnTo>
                  <a:lnTo>
                    <a:pt x="5448573" y="228123"/>
                  </a:lnTo>
                  <a:lnTo>
                    <a:pt x="5721002" y="1425774"/>
                  </a:lnTo>
                  <a:lnTo>
                    <a:pt x="5993430" y="399216"/>
                  </a:lnTo>
                  <a:lnTo>
                    <a:pt x="6265859" y="456247"/>
                  </a:lnTo>
                  <a:lnTo>
                    <a:pt x="6538288" y="541794"/>
                  </a:lnTo>
                </a:path>
              </a:pathLst>
            </a:custGeom>
            <a:ln w="27101" cap="flat">
              <a:solidFill>
                <a:srgbClr val="0058AB">
                  <a:alpha val="50196"/>
                </a:srgbClr>
              </a:solidFill>
              <a:prstDash val="solid"/>
              <a:round/>
            </a:ln>
          </p:spPr>
          <p:txBody>
            <a:bodyPr/>
            <a:lstStyle/>
            <a:p/>
          </p:txBody>
        </p:sp>
        <p:sp>
          <p:nvSpPr>
            <p:cNvPr id="75" name="pl75"/>
            <p:cNvSpPr/>
            <p:nvPr/>
          </p:nvSpPr>
          <p:spPr>
            <a:xfrm>
              <a:off x="1544859" y="1278730"/>
              <a:ext cx="6538288" cy="1539836"/>
            </a:xfrm>
            <a:custGeom>
              <a:avLst/>
              <a:pathLst>
                <a:path w="6538288" h="1539836">
                  <a:moveTo>
                    <a:pt x="0" y="256639"/>
                  </a:moveTo>
                  <a:lnTo>
                    <a:pt x="272428" y="513278"/>
                  </a:lnTo>
                  <a:lnTo>
                    <a:pt x="544857" y="342185"/>
                  </a:lnTo>
                  <a:lnTo>
                    <a:pt x="817286" y="370701"/>
                  </a:lnTo>
                  <a:lnTo>
                    <a:pt x="1089714" y="256639"/>
                  </a:lnTo>
                  <a:lnTo>
                    <a:pt x="1362143" y="513278"/>
                  </a:lnTo>
                  <a:lnTo>
                    <a:pt x="1634572" y="256639"/>
                  </a:lnTo>
                  <a:lnTo>
                    <a:pt x="1907000" y="142577"/>
                  </a:lnTo>
                  <a:lnTo>
                    <a:pt x="2179429" y="171092"/>
                  </a:lnTo>
                  <a:lnTo>
                    <a:pt x="2451858" y="28515"/>
                  </a:lnTo>
                  <a:lnTo>
                    <a:pt x="2724286" y="28515"/>
                  </a:lnTo>
                  <a:lnTo>
                    <a:pt x="2996715" y="199608"/>
                  </a:lnTo>
                  <a:lnTo>
                    <a:pt x="3269144" y="199608"/>
                  </a:lnTo>
                  <a:lnTo>
                    <a:pt x="3541572" y="456247"/>
                  </a:lnTo>
                  <a:lnTo>
                    <a:pt x="3814001" y="85546"/>
                  </a:lnTo>
                  <a:lnTo>
                    <a:pt x="4086430" y="57030"/>
                  </a:lnTo>
                  <a:lnTo>
                    <a:pt x="4358858" y="28515"/>
                  </a:lnTo>
                  <a:lnTo>
                    <a:pt x="4631287" y="57030"/>
                  </a:lnTo>
                  <a:lnTo>
                    <a:pt x="4903716" y="0"/>
                  </a:lnTo>
                  <a:lnTo>
                    <a:pt x="5176144" y="28515"/>
                  </a:lnTo>
                  <a:lnTo>
                    <a:pt x="5448573" y="199608"/>
                  </a:lnTo>
                  <a:lnTo>
                    <a:pt x="5721002" y="1539836"/>
                  </a:lnTo>
                  <a:lnTo>
                    <a:pt x="5993430" y="570309"/>
                  </a:lnTo>
                  <a:lnTo>
                    <a:pt x="6265859" y="570309"/>
                  </a:lnTo>
                  <a:lnTo>
                    <a:pt x="6538288" y="570309"/>
                  </a:lnTo>
                </a:path>
              </a:pathLst>
            </a:custGeom>
            <a:ln w="27101" cap="flat">
              <a:solidFill>
                <a:srgbClr val="333333">
                  <a:alpha val="50196"/>
                </a:srgbClr>
              </a:solidFill>
              <a:prstDash val="solid"/>
              <a:round/>
            </a:ln>
          </p:spPr>
          <p:txBody>
            <a:bodyPr/>
            <a:lstStyle/>
            <a:p/>
          </p:txBody>
        </p:sp>
        <p:sp>
          <p:nvSpPr>
            <p:cNvPr id="76" name="tx76"/>
            <p:cNvSpPr/>
            <p:nvPr/>
          </p:nvSpPr>
          <p:spPr>
            <a:xfrm>
              <a:off x="666071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933142"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7205571" y="243392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79" name="tx79"/>
            <p:cNvSpPr/>
            <p:nvPr/>
          </p:nvSpPr>
          <p:spPr>
            <a:xfrm>
              <a:off x="7478000"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7750428"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802285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2" name="tx82"/>
            <p:cNvSpPr/>
            <p:nvPr/>
          </p:nvSpPr>
          <p:spPr>
            <a:xfrm>
              <a:off x="6660714"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3" name="tx83"/>
            <p:cNvSpPr/>
            <p:nvPr/>
          </p:nvSpPr>
          <p:spPr>
            <a:xfrm>
              <a:off x="6933142"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4" name="tx84"/>
            <p:cNvSpPr/>
            <p:nvPr/>
          </p:nvSpPr>
          <p:spPr>
            <a:xfrm>
              <a:off x="7205571" y="2871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37</a:t>
              </a:r>
            </a:p>
          </p:txBody>
        </p:sp>
        <p:sp>
          <p:nvSpPr>
            <p:cNvPr id="85" name="tx85"/>
            <p:cNvSpPr/>
            <p:nvPr/>
          </p:nvSpPr>
          <p:spPr>
            <a:xfrm>
              <a:off x="7478000"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7750428"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7" name="tx87"/>
            <p:cNvSpPr/>
            <p:nvPr/>
          </p:nvSpPr>
          <p:spPr>
            <a:xfrm>
              <a:off x="8022857"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8" name="tx88"/>
            <p:cNvSpPr/>
            <p:nvPr/>
          </p:nvSpPr>
          <p:spPr>
            <a:xfrm>
              <a:off x="1454424" y="373473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129</a:t>
              </a:r>
            </a:p>
          </p:txBody>
        </p:sp>
        <p:sp>
          <p:nvSpPr>
            <p:cNvPr id="89" name="tx89"/>
            <p:cNvSpPr/>
            <p:nvPr/>
          </p:nvSpPr>
          <p:spPr>
            <a:xfrm>
              <a:off x="2816567" y="3659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228</a:t>
              </a:r>
            </a:p>
          </p:txBody>
        </p:sp>
        <p:sp>
          <p:nvSpPr>
            <p:cNvPr id="90" name="tx90"/>
            <p:cNvSpPr/>
            <p:nvPr/>
          </p:nvSpPr>
          <p:spPr>
            <a:xfrm>
              <a:off x="4208856" y="37846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1" name="tx91"/>
            <p:cNvSpPr/>
            <p:nvPr/>
          </p:nvSpPr>
          <p:spPr>
            <a:xfrm>
              <a:off x="5570999" y="3792643"/>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2" name="tx92"/>
            <p:cNvSpPr/>
            <p:nvPr/>
          </p:nvSpPr>
          <p:spPr>
            <a:xfrm>
              <a:off x="6660714" y="378480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3" name="tx93"/>
            <p:cNvSpPr/>
            <p:nvPr/>
          </p:nvSpPr>
          <p:spPr>
            <a:xfrm>
              <a:off x="6902998" y="374563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117</a:t>
              </a:r>
            </a:p>
          </p:txBody>
        </p:sp>
        <p:sp>
          <p:nvSpPr>
            <p:cNvPr id="94" name="tx94"/>
            <p:cNvSpPr/>
            <p:nvPr/>
          </p:nvSpPr>
          <p:spPr>
            <a:xfrm>
              <a:off x="7175426" y="34597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490</a:t>
              </a:r>
            </a:p>
          </p:txBody>
        </p:sp>
        <p:sp>
          <p:nvSpPr>
            <p:cNvPr id="95" name="tx95"/>
            <p:cNvSpPr/>
            <p:nvPr/>
          </p:nvSpPr>
          <p:spPr>
            <a:xfrm>
              <a:off x="7447855" y="370539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168</a:t>
              </a:r>
            </a:p>
          </p:txBody>
        </p:sp>
        <p:sp>
          <p:nvSpPr>
            <p:cNvPr id="96" name="tx96"/>
            <p:cNvSpPr/>
            <p:nvPr/>
          </p:nvSpPr>
          <p:spPr>
            <a:xfrm>
              <a:off x="7720284" y="36926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97" name="tx97"/>
            <p:cNvSpPr/>
            <p:nvPr/>
          </p:nvSpPr>
          <p:spPr>
            <a:xfrm>
              <a:off x="7992712" y="367390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209</a:t>
              </a:r>
            </a:p>
          </p:txBody>
        </p:sp>
        <p:sp>
          <p:nvSpPr>
            <p:cNvPr id="98" name="tx98"/>
            <p:cNvSpPr/>
            <p:nvPr/>
          </p:nvSpPr>
          <p:spPr>
            <a:xfrm>
              <a:off x="1484569" y="35983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a:t>
              </a:r>
            </a:p>
          </p:txBody>
        </p:sp>
        <p:sp>
          <p:nvSpPr>
            <p:cNvPr id="99" name="tx99"/>
            <p:cNvSpPr/>
            <p:nvPr/>
          </p:nvSpPr>
          <p:spPr>
            <a:xfrm>
              <a:off x="2846712" y="34649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0" name="tx100"/>
            <p:cNvSpPr/>
            <p:nvPr/>
          </p:nvSpPr>
          <p:spPr>
            <a:xfrm>
              <a:off x="4208856" y="37166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1" name="tx101"/>
            <p:cNvSpPr/>
            <p:nvPr/>
          </p:nvSpPr>
          <p:spPr>
            <a:xfrm>
              <a:off x="5570999" y="37143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2" name="tx102"/>
            <p:cNvSpPr/>
            <p:nvPr/>
          </p:nvSpPr>
          <p:spPr>
            <a:xfrm>
              <a:off x="6660714" y="371711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3" name="tx103"/>
            <p:cNvSpPr/>
            <p:nvPr/>
          </p:nvSpPr>
          <p:spPr>
            <a:xfrm>
              <a:off x="6933142" y="36362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104" name="tx104"/>
            <p:cNvSpPr/>
            <p:nvPr/>
          </p:nvSpPr>
          <p:spPr>
            <a:xfrm>
              <a:off x="7205571" y="303337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105" name="tx105"/>
            <p:cNvSpPr/>
            <p:nvPr/>
          </p:nvSpPr>
          <p:spPr>
            <a:xfrm>
              <a:off x="7478000" y="3510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06" name="tx106"/>
            <p:cNvSpPr/>
            <p:nvPr/>
          </p:nvSpPr>
          <p:spPr>
            <a:xfrm>
              <a:off x="7750428" y="3498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107" name="tx107"/>
            <p:cNvSpPr/>
            <p:nvPr/>
          </p:nvSpPr>
          <p:spPr>
            <a:xfrm>
              <a:off x="8022857" y="34830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8" name="tx108"/>
            <p:cNvSpPr/>
            <p:nvPr/>
          </p:nvSpPr>
          <p:spPr>
            <a:xfrm>
              <a:off x="1454424" y="348292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9" name="tx109"/>
            <p:cNvSpPr/>
            <p:nvPr/>
          </p:nvSpPr>
          <p:spPr>
            <a:xfrm>
              <a:off x="2816567" y="33657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10" name="tx110"/>
            <p:cNvSpPr/>
            <p:nvPr/>
          </p:nvSpPr>
          <p:spPr>
            <a:xfrm>
              <a:off x="4208856" y="3616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1" name="tx111"/>
            <p:cNvSpPr/>
            <p:nvPr/>
          </p:nvSpPr>
          <p:spPr>
            <a:xfrm>
              <a:off x="5540854" y="36018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101</a:t>
              </a:r>
            </a:p>
          </p:txBody>
        </p:sp>
        <p:sp>
          <p:nvSpPr>
            <p:cNvPr id="112" name="tx112"/>
            <p:cNvSpPr/>
            <p:nvPr/>
          </p:nvSpPr>
          <p:spPr>
            <a:xfrm>
              <a:off x="6660714" y="36174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113" name="tx113"/>
            <p:cNvSpPr/>
            <p:nvPr/>
          </p:nvSpPr>
          <p:spPr>
            <a:xfrm>
              <a:off x="6902998" y="35381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144</a:t>
              </a:r>
            </a:p>
          </p:txBody>
        </p:sp>
        <p:sp>
          <p:nvSpPr>
            <p:cNvPr id="114" name="tx114"/>
            <p:cNvSpPr/>
            <p:nvPr/>
          </p:nvSpPr>
          <p:spPr>
            <a:xfrm>
              <a:off x="7175426" y="29001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562</a:t>
              </a:r>
            </a:p>
          </p:txBody>
        </p:sp>
        <p:sp>
          <p:nvSpPr>
            <p:cNvPr id="115" name="tx115"/>
            <p:cNvSpPr/>
            <p:nvPr/>
          </p:nvSpPr>
          <p:spPr>
            <a:xfrm>
              <a:off x="7447855" y="336545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16" name="tx116"/>
            <p:cNvSpPr/>
            <p:nvPr/>
          </p:nvSpPr>
          <p:spPr>
            <a:xfrm>
              <a:off x="7720284" y="33673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17" name="tx117"/>
            <p:cNvSpPr/>
            <p:nvPr/>
          </p:nvSpPr>
          <p:spPr>
            <a:xfrm>
              <a:off x="7992712" y="337059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18" name="tx118"/>
            <p:cNvSpPr/>
            <p:nvPr/>
          </p:nvSpPr>
          <p:spPr>
            <a:xfrm>
              <a:off x="849589"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9" name="tx119"/>
            <p:cNvSpPr/>
            <p:nvPr/>
          </p:nvSpPr>
          <p:spPr>
            <a:xfrm>
              <a:off x="694200" y="305997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20" name="tx120"/>
            <p:cNvSpPr/>
            <p:nvPr/>
          </p:nvSpPr>
          <p:spPr>
            <a:xfrm>
              <a:off x="577692" y="2298430"/>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21" name="tx121"/>
            <p:cNvSpPr/>
            <p:nvPr/>
          </p:nvSpPr>
          <p:spPr>
            <a:xfrm>
              <a:off x="577692" y="1536882"/>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22" name="tx122"/>
            <p:cNvSpPr/>
            <p:nvPr/>
          </p:nvSpPr>
          <p:spPr>
            <a:xfrm>
              <a:off x="577692" y="77533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2 000K</a:t>
              </a:r>
            </a:p>
          </p:txBody>
        </p:sp>
        <p:sp>
          <p:nvSpPr>
            <p:cNvPr id="123" name="tx12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5" name="tx12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7" name="tx12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rot="-5400000">
              <a:off x="138841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9" name="tx129"/>
            <p:cNvSpPr/>
            <p:nvPr/>
          </p:nvSpPr>
          <p:spPr>
            <a:xfrm rot="-5400000">
              <a:off x="275055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0" name="tx130"/>
            <p:cNvSpPr/>
            <p:nvPr/>
          </p:nvSpPr>
          <p:spPr>
            <a:xfrm rot="-5400000">
              <a:off x="411269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1" name="tx131"/>
            <p:cNvSpPr/>
            <p:nvPr/>
          </p:nvSpPr>
          <p:spPr>
            <a:xfrm rot="-5400000">
              <a:off x="54748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2" name="tx132"/>
            <p:cNvSpPr/>
            <p:nvPr/>
          </p:nvSpPr>
          <p:spPr>
            <a:xfrm rot="-5400000">
              <a:off x="656455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rot="-5400000">
              <a:off x="683698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4" name="tx134"/>
            <p:cNvSpPr/>
            <p:nvPr/>
          </p:nvSpPr>
          <p:spPr>
            <a:xfrm rot="-5400000">
              <a:off x="71094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5" name="tx135"/>
            <p:cNvSpPr/>
            <p:nvPr/>
          </p:nvSpPr>
          <p:spPr>
            <a:xfrm rot="-5400000">
              <a:off x="738184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6" name="tx136"/>
            <p:cNvSpPr/>
            <p:nvPr/>
          </p:nvSpPr>
          <p:spPr>
            <a:xfrm rot="-5400000">
              <a:off x="7654238"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rot="-5400000">
              <a:off x="792670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9" name="tx13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0" name="pl140"/>
            <p:cNvSpPr/>
            <p:nvPr/>
          </p:nvSpPr>
          <p:spPr>
            <a:xfrm>
              <a:off x="3101887"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1" name="pl141"/>
            <p:cNvSpPr/>
            <p:nvPr/>
          </p:nvSpPr>
          <p:spPr>
            <a:xfrm>
              <a:off x="3817615"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2" name="tx142"/>
            <p:cNvSpPr/>
            <p:nvPr/>
          </p:nvSpPr>
          <p:spPr>
            <a:xfrm>
              <a:off x="3368986"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3" name="tx143"/>
            <p:cNvSpPr/>
            <p:nvPr/>
          </p:nvSpPr>
          <p:spPr>
            <a:xfrm>
              <a:off x="4084715"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4" name="rc144"/>
            <p:cNvSpPr/>
            <p:nvPr/>
          </p:nvSpPr>
          <p:spPr>
            <a:xfrm>
              <a:off x="4729166" y="4778716"/>
              <a:ext cx="201456" cy="201456"/>
            </a:xfrm>
            <a:prstGeom prst="rect">
              <a:avLst/>
            </a:prstGeom>
            <a:solidFill>
              <a:srgbClr val="B3B3B3">
                <a:alpha val="100000"/>
              </a:srgbClr>
            </a:solidFill>
          </p:spPr>
          <p:txBody>
            <a:bodyPr/>
            <a:lstStyle/>
            <a:p/>
          </p:txBody>
        </p:sp>
        <p:sp>
          <p:nvSpPr>
            <p:cNvPr id="145" name="rc145"/>
            <p:cNvSpPr/>
            <p:nvPr/>
          </p:nvSpPr>
          <p:spPr>
            <a:xfrm>
              <a:off x="5631320" y="4778716"/>
              <a:ext cx="201456" cy="201456"/>
            </a:xfrm>
            <a:prstGeom prst="rect">
              <a:avLst/>
            </a:prstGeom>
            <a:solidFill>
              <a:srgbClr val="1CABE2">
                <a:alpha val="100000"/>
              </a:srgbClr>
            </a:solidFill>
          </p:spPr>
          <p:txBody>
            <a:bodyPr/>
            <a:lstStyle/>
            <a:p/>
          </p:txBody>
        </p:sp>
        <p:sp>
          <p:nvSpPr>
            <p:cNvPr id="146" name="tx146"/>
            <p:cNvSpPr/>
            <p:nvPr/>
          </p:nvSpPr>
          <p:spPr>
            <a:xfrm>
              <a:off x="5009211"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7" name="tx147"/>
            <p:cNvSpPr/>
            <p:nvPr/>
          </p:nvSpPr>
          <p:spPr>
            <a:xfrm>
              <a:off x="5911365"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8" name="tx148"/>
            <p:cNvSpPr/>
            <p:nvPr/>
          </p:nvSpPr>
          <p:spPr>
            <a:xfrm>
              <a:off x="1083092" y="467611"/>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Myanmar, 2000-2024</a:t>
              </a:r>
            </a:p>
          </p:txBody>
        </p:sp>
        <p:sp>
          <p:nvSpPr>
            <p:cNvPr id="149" name="pl149"/>
            <p:cNvSpPr/>
            <p:nvPr/>
          </p:nvSpPr>
          <p:spPr>
            <a:xfrm>
              <a:off x="27529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41422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807552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1083092" y="573313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3" name="pl153"/>
            <p:cNvSpPr/>
            <p:nvPr/>
          </p:nvSpPr>
          <p:spPr>
            <a:xfrm>
              <a:off x="1083092" y="55272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4" name="pl154"/>
            <p:cNvSpPr/>
            <p:nvPr/>
          </p:nvSpPr>
          <p:spPr>
            <a:xfrm>
              <a:off x="1083092" y="532144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55" name="pl155"/>
            <p:cNvSpPr/>
            <p:nvPr/>
          </p:nvSpPr>
          <p:spPr>
            <a:xfrm>
              <a:off x="142226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0835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74487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422266" y="5650800"/>
              <a:ext cx="1689421" cy="164676"/>
            </a:xfrm>
            <a:prstGeom prst="rect">
              <a:avLst/>
            </a:prstGeom>
            <a:solidFill>
              <a:srgbClr val="1CABE2">
                <a:alpha val="100000"/>
              </a:srgbClr>
            </a:solidFill>
          </p:spPr>
          <p:txBody>
            <a:bodyPr/>
            <a:lstStyle/>
            <a:p/>
          </p:txBody>
        </p:sp>
        <p:sp>
          <p:nvSpPr>
            <p:cNvPr id="159" name="rc159"/>
            <p:cNvSpPr/>
            <p:nvPr/>
          </p:nvSpPr>
          <p:spPr>
            <a:xfrm>
              <a:off x="1422266" y="5444954"/>
              <a:ext cx="4912152" cy="164676"/>
            </a:xfrm>
            <a:prstGeom prst="rect">
              <a:avLst/>
            </a:prstGeom>
            <a:solidFill>
              <a:srgbClr val="1CABE2">
                <a:alpha val="100000"/>
              </a:srgbClr>
            </a:solidFill>
          </p:spPr>
          <p:txBody>
            <a:bodyPr/>
            <a:lstStyle/>
            <a:p/>
          </p:txBody>
        </p:sp>
        <p:sp>
          <p:nvSpPr>
            <p:cNvPr id="160" name="rc160"/>
            <p:cNvSpPr/>
            <p:nvPr/>
          </p:nvSpPr>
          <p:spPr>
            <a:xfrm>
              <a:off x="1422266" y="5239108"/>
              <a:ext cx="5566593" cy="164676"/>
            </a:xfrm>
            <a:prstGeom prst="rect">
              <a:avLst/>
            </a:prstGeom>
            <a:solidFill>
              <a:srgbClr val="1CABE2">
                <a:alpha val="100000"/>
              </a:srgbClr>
            </a:solidFill>
          </p:spPr>
          <p:txBody>
            <a:bodyPr/>
            <a:lstStyle/>
            <a:p/>
          </p:txBody>
        </p:sp>
        <p:sp>
          <p:nvSpPr>
            <p:cNvPr id="161" name="rc161"/>
            <p:cNvSpPr/>
            <p:nvPr/>
          </p:nvSpPr>
          <p:spPr>
            <a:xfrm>
              <a:off x="3111687" y="5650800"/>
              <a:ext cx="724033" cy="164676"/>
            </a:xfrm>
            <a:prstGeom prst="rect">
              <a:avLst/>
            </a:prstGeom>
            <a:solidFill>
              <a:srgbClr val="B3B3B3">
                <a:alpha val="100000"/>
              </a:srgbClr>
            </a:solidFill>
          </p:spPr>
          <p:txBody>
            <a:bodyPr/>
            <a:lstStyle/>
            <a:p/>
          </p:txBody>
        </p:sp>
        <p:sp>
          <p:nvSpPr>
            <p:cNvPr id="162" name="rc162"/>
            <p:cNvSpPr/>
            <p:nvPr/>
          </p:nvSpPr>
          <p:spPr>
            <a:xfrm>
              <a:off x="6334418" y="5444954"/>
              <a:ext cx="1871321" cy="164676"/>
            </a:xfrm>
            <a:prstGeom prst="rect">
              <a:avLst/>
            </a:prstGeom>
            <a:solidFill>
              <a:srgbClr val="B3B3B3">
                <a:alpha val="100000"/>
              </a:srgbClr>
            </a:solidFill>
          </p:spPr>
          <p:txBody>
            <a:bodyPr/>
            <a:lstStyle/>
            <a:p/>
          </p:txBody>
        </p:sp>
        <p:sp>
          <p:nvSpPr>
            <p:cNvPr id="163" name="rc163"/>
            <p:cNvSpPr/>
            <p:nvPr/>
          </p:nvSpPr>
          <p:spPr>
            <a:xfrm>
              <a:off x="6988859" y="5239108"/>
              <a:ext cx="1159715" cy="164676"/>
            </a:xfrm>
            <a:prstGeom prst="rect">
              <a:avLst/>
            </a:prstGeom>
            <a:solidFill>
              <a:srgbClr val="B3B3B3">
                <a:alpha val="100000"/>
              </a:srgbClr>
            </a:solidFill>
          </p:spPr>
          <p:txBody>
            <a:bodyPr/>
            <a:lstStyle/>
            <a:p/>
          </p:txBody>
        </p:sp>
        <p:sp>
          <p:nvSpPr>
            <p:cNvPr id="164" name="tx164"/>
            <p:cNvSpPr/>
            <p:nvPr/>
          </p:nvSpPr>
          <p:spPr>
            <a:xfrm>
              <a:off x="3948248"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90.7</a:t>
              </a:r>
            </a:p>
          </p:txBody>
        </p:sp>
        <p:sp>
          <p:nvSpPr>
            <p:cNvPr id="165" name="tx165"/>
            <p:cNvSpPr/>
            <p:nvPr/>
          </p:nvSpPr>
          <p:spPr>
            <a:xfrm>
              <a:off x="835042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254.9</a:t>
              </a:r>
            </a:p>
          </p:txBody>
        </p:sp>
        <p:sp>
          <p:nvSpPr>
            <p:cNvPr id="166" name="tx166"/>
            <p:cNvSpPr/>
            <p:nvPr/>
          </p:nvSpPr>
          <p:spPr>
            <a:xfrm>
              <a:off x="8293256"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252.7</a:t>
              </a:r>
            </a:p>
          </p:txBody>
        </p:sp>
        <p:sp>
          <p:nvSpPr>
            <p:cNvPr id="167" name="tx167"/>
            <p:cNvSpPr/>
            <p:nvPr/>
          </p:nvSpPr>
          <p:spPr>
            <a:xfrm>
              <a:off x="2154450"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63.5</a:t>
              </a:r>
            </a:p>
          </p:txBody>
        </p:sp>
        <p:sp>
          <p:nvSpPr>
            <p:cNvPr id="168" name="tx168"/>
            <p:cNvSpPr/>
            <p:nvPr/>
          </p:nvSpPr>
          <p:spPr>
            <a:xfrm>
              <a:off x="3733661"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184.6</a:t>
              </a:r>
            </a:p>
          </p:txBody>
        </p:sp>
        <p:sp>
          <p:nvSpPr>
            <p:cNvPr id="169" name="tx169"/>
            <p:cNvSpPr/>
            <p:nvPr/>
          </p:nvSpPr>
          <p:spPr>
            <a:xfrm>
              <a:off x="4060881" y="527831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209.2</a:t>
              </a:r>
            </a:p>
          </p:txBody>
        </p:sp>
        <p:sp>
          <p:nvSpPr>
            <p:cNvPr id="170" name="tx170"/>
            <p:cNvSpPr/>
            <p:nvPr/>
          </p:nvSpPr>
          <p:spPr>
            <a:xfrm>
              <a:off x="3361178"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27.2</a:t>
              </a:r>
            </a:p>
          </p:txBody>
        </p:sp>
        <p:sp>
          <p:nvSpPr>
            <p:cNvPr id="171" name="tx171"/>
            <p:cNvSpPr/>
            <p:nvPr/>
          </p:nvSpPr>
          <p:spPr>
            <a:xfrm>
              <a:off x="7157552"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70.3</a:t>
              </a:r>
            </a:p>
          </p:txBody>
        </p:sp>
        <p:sp>
          <p:nvSpPr>
            <p:cNvPr id="172" name="tx172"/>
            <p:cNvSpPr/>
            <p:nvPr/>
          </p:nvSpPr>
          <p:spPr>
            <a:xfrm>
              <a:off x="745619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73" name="tx173"/>
            <p:cNvSpPr/>
            <p:nvPr/>
          </p:nvSpPr>
          <p:spPr>
            <a:xfrm>
              <a:off x="709684"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709684"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709684"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336829"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392043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78" name="tx178"/>
            <p:cNvSpPr/>
            <p:nvPr/>
          </p:nvSpPr>
          <p:spPr>
            <a:xfrm>
              <a:off x="6581740"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79" name="tx179"/>
            <p:cNvSpPr/>
            <p:nvPr/>
          </p:nvSpPr>
          <p:spPr>
            <a:xfrm>
              <a:off x="3575325"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Myanmar.
In 2024, DTP1 coverage in Myanmar declined at 76%. The number of children missing out on any DTP vaccination (zero-dose children) increased from 185,000 in 2023 to 209,000 in 2024.
DTP3 coverage remained constant 71% in 2024, leaving 253,000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1428512"/>
            </a:xfrm>
            <a:custGeom>
              <a:avLst/>
              <a:pathLst>
                <a:path w="3397293" h="1428512">
                  <a:moveTo>
                    <a:pt x="0" y="228562"/>
                  </a:moveTo>
                  <a:lnTo>
                    <a:pt x="141553" y="399983"/>
                  </a:lnTo>
                  <a:lnTo>
                    <a:pt x="283107" y="399983"/>
                  </a:lnTo>
                  <a:lnTo>
                    <a:pt x="424661" y="428553"/>
                  </a:lnTo>
                  <a:lnTo>
                    <a:pt x="566215" y="257132"/>
                  </a:lnTo>
                  <a:lnTo>
                    <a:pt x="707769" y="542834"/>
                  </a:lnTo>
                  <a:lnTo>
                    <a:pt x="849323" y="257132"/>
                  </a:lnTo>
                  <a:lnTo>
                    <a:pt x="990877" y="171421"/>
                  </a:lnTo>
                  <a:lnTo>
                    <a:pt x="1132431" y="199991"/>
                  </a:lnTo>
                  <a:lnTo>
                    <a:pt x="1273984" y="57140"/>
                  </a:lnTo>
                  <a:lnTo>
                    <a:pt x="1415538" y="57140"/>
                  </a:lnTo>
                  <a:lnTo>
                    <a:pt x="1557092" y="199991"/>
                  </a:lnTo>
                  <a:lnTo>
                    <a:pt x="1698646" y="171421"/>
                  </a:lnTo>
                  <a:lnTo>
                    <a:pt x="1840200" y="142851"/>
                  </a:lnTo>
                  <a:lnTo>
                    <a:pt x="1981754" y="85710"/>
                  </a:lnTo>
                  <a:lnTo>
                    <a:pt x="2123308" y="28570"/>
                  </a:lnTo>
                  <a:lnTo>
                    <a:pt x="2264862" y="28570"/>
                  </a:lnTo>
                  <a:lnTo>
                    <a:pt x="2406416" y="28570"/>
                  </a:lnTo>
                  <a:lnTo>
                    <a:pt x="2547969" y="0"/>
                  </a:lnTo>
                  <a:lnTo>
                    <a:pt x="2689523" y="57140"/>
                  </a:lnTo>
                  <a:lnTo>
                    <a:pt x="2831077" y="228562"/>
                  </a:lnTo>
                  <a:lnTo>
                    <a:pt x="2972631" y="1428512"/>
                  </a:lnTo>
                  <a:lnTo>
                    <a:pt x="3114185" y="399983"/>
                  </a:lnTo>
                  <a:lnTo>
                    <a:pt x="3255739" y="457124"/>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1428512"/>
            </a:xfrm>
            <a:custGeom>
              <a:avLst/>
              <a:pathLst>
                <a:path w="3397293" h="1428512">
                  <a:moveTo>
                    <a:pt x="0" y="228562"/>
                  </a:moveTo>
                  <a:lnTo>
                    <a:pt x="141553" y="399983"/>
                  </a:lnTo>
                  <a:lnTo>
                    <a:pt x="283107" y="399983"/>
                  </a:lnTo>
                  <a:lnTo>
                    <a:pt x="424661" y="428553"/>
                  </a:lnTo>
                  <a:lnTo>
                    <a:pt x="566215" y="257132"/>
                  </a:lnTo>
                  <a:lnTo>
                    <a:pt x="707769" y="542834"/>
                  </a:lnTo>
                  <a:lnTo>
                    <a:pt x="849323" y="257132"/>
                  </a:lnTo>
                  <a:lnTo>
                    <a:pt x="990877" y="171421"/>
                  </a:lnTo>
                  <a:lnTo>
                    <a:pt x="1132431" y="199991"/>
                  </a:lnTo>
                  <a:lnTo>
                    <a:pt x="1273984" y="57140"/>
                  </a:lnTo>
                  <a:lnTo>
                    <a:pt x="1415538" y="57140"/>
                  </a:lnTo>
                  <a:lnTo>
                    <a:pt x="1557092" y="199991"/>
                  </a:lnTo>
                  <a:lnTo>
                    <a:pt x="1698646" y="171421"/>
                  </a:lnTo>
                  <a:lnTo>
                    <a:pt x="1840200" y="142851"/>
                  </a:lnTo>
                  <a:lnTo>
                    <a:pt x="1981754" y="85710"/>
                  </a:lnTo>
                  <a:lnTo>
                    <a:pt x="2123308" y="28570"/>
                  </a:lnTo>
                  <a:lnTo>
                    <a:pt x="2264862" y="28570"/>
                  </a:lnTo>
                  <a:lnTo>
                    <a:pt x="2406416" y="28570"/>
                  </a:lnTo>
                  <a:lnTo>
                    <a:pt x="2547969" y="0"/>
                  </a:lnTo>
                  <a:lnTo>
                    <a:pt x="2689523" y="57140"/>
                  </a:lnTo>
                  <a:lnTo>
                    <a:pt x="2831077" y="228562"/>
                  </a:lnTo>
                  <a:lnTo>
                    <a:pt x="2972631" y="1428512"/>
                  </a:lnTo>
                  <a:lnTo>
                    <a:pt x="3114185" y="399983"/>
                  </a:lnTo>
                  <a:lnTo>
                    <a:pt x="3255739" y="457124"/>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1428512"/>
            </a:xfrm>
            <a:custGeom>
              <a:avLst/>
              <a:pathLst>
                <a:path w="3397293" h="1428512">
                  <a:moveTo>
                    <a:pt x="0" y="228562"/>
                  </a:moveTo>
                  <a:lnTo>
                    <a:pt x="141553" y="399983"/>
                  </a:lnTo>
                  <a:lnTo>
                    <a:pt x="283107" y="399983"/>
                  </a:lnTo>
                  <a:lnTo>
                    <a:pt x="424661" y="428553"/>
                  </a:lnTo>
                  <a:lnTo>
                    <a:pt x="566215" y="257132"/>
                  </a:lnTo>
                  <a:lnTo>
                    <a:pt x="707769" y="542834"/>
                  </a:lnTo>
                  <a:lnTo>
                    <a:pt x="849323" y="257132"/>
                  </a:lnTo>
                  <a:lnTo>
                    <a:pt x="990877" y="171421"/>
                  </a:lnTo>
                  <a:lnTo>
                    <a:pt x="1132431" y="199991"/>
                  </a:lnTo>
                  <a:lnTo>
                    <a:pt x="1273984" y="57140"/>
                  </a:lnTo>
                  <a:lnTo>
                    <a:pt x="1415538" y="57140"/>
                  </a:lnTo>
                  <a:lnTo>
                    <a:pt x="1557092" y="199991"/>
                  </a:lnTo>
                  <a:lnTo>
                    <a:pt x="1698646" y="171421"/>
                  </a:lnTo>
                  <a:lnTo>
                    <a:pt x="1840200" y="142851"/>
                  </a:lnTo>
                  <a:lnTo>
                    <a:pt x="1981754" y="85710"/>
                  </a:lnTo>
                  <a:lnTo>
                    <a:pt x="2123308" y="28570"/>
                  </a:lnTo>
                  <a:lnTo>
                    <a:pt x="2264862" y="28570"/>
                  </a:lnTo>
                  <a:lnTo>
                    <a:pt x="2406416" y="28570"/>
                  </a:lnTo>
                  <a:lnTo>
                    <a:pt x="2547969" y="0"/>
                  </a:lnTo>
                  <a:lnTo>
                    <a:pt x="2689523" y="57140"/>
                  </a:lnTo>
                  <a:lnTo>
                    <a:pt x="2831077" y="228562"/>
                  </a:lnTo>
                  <a:lnTo>
                    <a:pt x="2972631" y="1428512"/>
                  </a:lnTo>
                  <a:lnTo>
                    <a:pt x="3114185" y="399983"/>
                  </a:lnTo>
                  <a:lnTo>
                    <a:pt x="3255739" y="457124"/>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5" name="tx35"/>
            <p:cNvSpPr/>
            <p:nvPr/>
          </p:nvSpPr>
          <p:spPr>
            <a:xfrm>
              <a:off x="24762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42" y="472419"/>
              <a:ext cx="25921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Myanmar, 2000-2024</a:t>
              </a:r>
            </a:p>
          </p:txBody>
        </p:sp>
        <p:sp>
          <p:nvSpPr>
            <p:cNvPr id="63" name="pl63"/>
            <p:cNvSpPr/>
            <p:nvPr/>
          </p:nvSpPr>
          <p:spPr>
            <a:xfrm>
              <a:off x="5267799" y="39655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6563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5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655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656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65663"/>
              <a:ext cx="3397293" cy="2499896"/>
            </a:xfrm>
            <a:custGeom>
              <a:avLst/>
              <a:pathLst>
                <a:path w="3397293" h="2499896">
                  <a:moveTo>
                    <a:pt x="0" y="399983"/>
                  </a:moveTo>
                  <a:lnTo>
                    <a:pt x="141553" y="699971"/>
                  </a:lnTo>
                  <a:lnTo>
                    <a:pt x="283107" y="699971"/>
                  </a:lnTo>
                  <a:lnTo>
                    <a:pt x="424661" y="749969"/>
                  </a:lnTo>
                  <a:lnTo>
                    <a:pt x="566215" y="449981"/>
                  </a:lnTo>
                  <a:lnTo>
                    <a:pt x="707769" y="949960"/>
                  </a:lnTo>
                  <a:lnTo>
                    <a:pt x="849323" y="449981"/>
                  </a:lnTo>
                  <a:lnTo>
                    <a:pt x="990877" y="299987"/>
                  </a:lnTo>
                  <a:lnTo>
                    <a:pt x="1132431" y="349985"/>
                  </a:lnTo>
                  <a:lnTo>
                    <a:pt x="1273984" y="99995"/>
                  </a:lnTo>
                  <a:lnTo>
                    <a:pt x="1415538" y="99995"/>
                  </a:lnTo>
                  <a:lnTo>
                    <a:pt x="1557092" y="349985"/>
                  </a:lnTo>
                  <a:lnTo>
                    <a:pt x="1698646" y="299987"/>
                  </a:lnTo>
                  <a:lnTo>
                    <a:pt x="1840200" y="249989"/>
                  </a:lnTo>
                  <a:lnTo>
                    <a:pt x="1981754" y="149993"/>
                  </a:lnTo>
                  <a:lnTo>
                    <a:pt x="2123308" y="49997"/>
                  </a:lnTo>
                  <a:lnTo>
                    <a:pt x="2264862" y="49997"/>
                  </a:lnTo>
                  <a:lnTo>
                    <a:pt x="2406416" y="49997"/>
                  </a:lnTo>
                  <a:lnTo>
                    <a:pt x="2547969" y="0"/>
                  </a:lnTo>
                  <a:lnTo>
                    <a:pt x="2689523" y="99995"/>
                  </a:lnTo>
                  <a:lnTo>
                    <a:pt x="2831077" y="399983"/>
                  </a:lnTo>
                  <a:lnTo>
                    <a:pt x="2972631" y="2499896"/>
                  </a:lnTo>
                  <a:lnTo>
                    <a:pt x="3114185" y="699971"/>
                  </a:lnTo>
                  <a:lnTo>
                    <a:pt x="3255739" y="799967"/>
                  </a:lnTo>
                  <a:lnTo>
                    <a:pt x="3397293" y="949960"/>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65659"/>
              <a:ext cx="3397293" cy="399983"/>
            </a:xfrm>
            <a:custGeom>
              <a:avLst/>
              <a:pathLst>
                <a:path w="3397293" h="399983">
                  <a:moveTo>
                    <a:pt x="0" y="399983"/>
                  </a:moveTo>
                  <a:lnTo>
                    <a:pt x="141553" y="349985"/>
                  </a:lnTo>
                  <a:lnTo>
                    <a:pt x="283107" y="349985"/>
                  </a:lnTo>
                  <a:lnTo>
                    <a:pt x="424661" y="299987"/>
                  </a:lnTo>
                  <a:lnTo>
                    <a:pt x="566215" y="249989"/>
                  </a:lnTo>
                  <a:lnTo>
                    <a:pt x="707769" y="199991"/>
                  </a:lnTo>
                  <a:lnTo>
                    <a:pt x="849323" y="149993"/>
                  </a:lnTo>
                  <a:lnTo>
                    <a:pt x="990877" y="149993"/>
                  </a:lnTo>
                  <a:lnTo>
                    <a:pt x="1132431" y="99995"/>
                  </a:lnTo>
                  <a:lnTo>
                    <a:pt x="1273984" y="49997"/>
                  </a:lnTo>
                  <a:lnTo>
                    <a:pt x="1415538" y="49997"/>
                  </a:lnTo>
                  <a:lnTo>
                    <a:pt x="1557092" y="49997"/>
                  </a:lnTo>
                  <a:lnTo>
                    <a:pt x="1698646" y="49997"/>
                  </a:lnTo>
                  <a:lnTo>
                    <a:pt x="1840200" y="49997"/>
                  </a:lnTo>
                  <a:lnTo>
                    <a:pt x="1981754" y="49997"/>
                  </a:lnTo>
                  <a:lnTo>
                    <a:pt x="2123308" y="49997"/>
                  </a:lnTo>
                  <a:lnTo>
                    <a:pt x="2264862" y="0"/>
                  </a:lnTo>
                  <a:lnTo>
                    <a:pt x="2406416" y="0"/>
                  </a:lnTo>
                  <a:lnTo>
                    <a:pt x="2547969" y="0"/>
                  </a:lnTo>
                  <a:lnTo>
                    <a:pt x="2689523" y="0"/>
                  </a:lnTo>
                  <a:lnTo>
                    <a:pt x="2831077" y="99995"/>
                  </a:lnTo>
                  <a:lnTo>
                    <a:pt x="2972631" y="149993"/>
                  </a:lnTo>
                  <a:lnTo>
                    <a:pt x="3114185" y="49997"/>
                  </a:lnTo>
                  <a:lnTo>
                    <a:pt x="3255739" y="49997"/>
                  </a:lnTo>
                  <a:lnTo>
                    <a:pt x="3397293" y="49997"/>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65663"/>
              <a:ext cx="3397293" cy="499979"/>
            </a:xfrm>
            <a:custGeom>
              <a:avLst/>
              <a:pathLst>
                <a:path w="3397293" h="499979">
                  <a:moveTo>
                    <a:pt x="0" y="249989"/>
                  </a:moveTo>
                  <a:lnTo>
                    <a:pt x="141553" y="299987"/>
                  </a:lnTo>
                  <a:lnTo>
                    <a:pt x="283107" y="349985"/>
                  </a:lnTo>
                  <a:lnTo>
                    <a:pt x="424661" y="299987"/>
                  </a:lnTo>
                  <a:lnTo>
                    <a:pt x="566215" y="249989"/>
                  </a:lnTo>
                  <a:lnTo>
                    <a:pt x="707769" y="249989"/>
                  </a:lnTo>
                  <a:lnTo>
                    <a:pt x="849323" y="99995"/>
                  </a:lnTo>
                  <a:lnTo>
                    <a:pt x="990877" y="99995"/>
                  </a:lnTo>
                  <a:lnTo>
                    <a:pt x="1132431" y="49997"/>
                  </a:lnTo>
                  <a:lnTo>
                    <a:pt x="1273984" y="49997"/>
                  </a:lnTo>
                  <a:lnTo>
                    <a:pt x="1415538" y="49997"/>
                  </a:lnTo>
                  <a:lnTo>
                    <a:pt x="1557092" y="49997"/>
                  </a:lnTo>
                  <a:lnTo>
                    <a:pt x="1698646" y="0"/>
                  </a:lnTo>
                  <a:lnTo>
                    <a:pt x="1840200" y="49997"/>
                  </a:lnTo>
                  <a:lnTo>
                    <a:pt x="1981754" y="49997"/>
                  </a:lnTo>
                  <a:lnTo>
                    <a:pt x="2123308" y="49997"/>
                  </a:lnTo>
                  <a:lnTo>
                    <a:pt x="2264862" y="49997"/>
                  </a:lnTo>
                  <a:lnTo>
                    <a:pt x="2406416" y="49997"/>
                  </a:lnTo>
                  <a:lnTo>
                    <a:pt x="2547969" y="99995"/>
                  </a:lnTo>
                  <a:lnTo>
                    <a:pt x="2689523" y="99995"/>
                  </a:lnTo>
                  <a:lnTo>
                    <a:pt x="2831077" y="199991"/>
                  </a:lnTo>
                  <a:lnTo>
                    <a:pt x="2972631" y="499979"/>
                  </a:lnTo>
                  <a:lnTo>
                    <a:pt x="3114185" y="149993"/>
                  </a:lnTo>
                  <a:lnTo>
                    <a:pt x="3255739" y="299987"/>
                  </a:lnTo>
                  <a:lnTo>
                    <a:pt x="3397293" y="299987"/>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6565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65663"/>
              <a:ext cx="3397293" cy="2499896"/>
            </a:xfrm>
            <a:custGeom>
              <a:avLst/>
              <a:pathLst>
                <a:path w="3397293" h="2499896">
                  <a:moveTo>
                    <a:pt x="0" y="399983"/>
                  </a:moveTo>
                  <a:lnTo>
                    <a:pt x="141553" y="699971"/>
                  </a:lnTo>
                  <a:lnTo>
                    <a:pt x="283107" y="699971"/>
                  </a:lnTo>
                  <a:lnTo>
                    <a:pt x="424661" y="749969"/>
                  </a:lnTo>
                  <a:lnTo>
                    <a:pt x="566215" y="449981"/>
                  </a:lnTo>
                  <a:lnTo>
                    <a:pt x="707769" y="949960"/>
                  </a:lnTo>
                  <a:lnTo>
                    <a:pt x="849323" y="449981"/>
                  </a:lnTo>
                  <a:lnTo>
                    <a:pt x="990877" y="299987"/>
                  </a:lnTo>
                  <a:lnTo>
                    <a:pt x="1132431" y="349985"/>
                  </a:lnTo>
                  <a:lnTo>
                    <a:pt x="1273984" y="99995"/>
                  </a:lnTo>
                  <a:lnTo>
                    <a:pt x="1415538" y="99995"/>
                  </a:lnTo>
                  <a:lnTo>
                    <a:pt x="1557092" y="349985"/>
                  </a:lnTo>
                  <a:lnTo>
                    <a:pt x="1698646" y="299987"/>
                  </a:lnTo>
                  <a:lnTo>
                    <a:pt x="1840200" y="249989"/>
                  </a:lnTo>
                  <a:lnTo>
                    <a:pt x="1981754" y="149993"/>
                  </a:lnTo>
                  <a:lnTo>
                    <a:pt x="2123308" y="49997"/>
                  </a:lnTo>
                  <a:lnTo>
                    <a:pt x="2264862" y="49997"/>
                  </a:lnTo>
                  <a:lnTo>
                    <a:pt x="2406416" y="49997"/>
                  </a:lnTo>
                  <a:lnTo>
                    <a:pt x="2547969" y="0"/>
                  </a:lnTo>
                  <a:lnTo>
                    <a:pt x="2689523" y="99995"/>
                  </a:lnTo>
                  <a:lnTo>
                    <a:pt x="2831077" y="399983"/>
                  </a:lnTo>
                  <a:lnTo>
                    <a:pt x="2972631" y="2499896"/>
                  </a:lnTo>
                  <a:lnTo>
                    <a:pt x="3114185" y="699971"/>
                  </a:lnTo>
                  <a:lnTo>
                    <a:pt x="3255739" y="799967"/>
                  </a:lnTo>
                  <a:lnTo>
                    <a:pt x="3397293" y="949960"/>
                  </a:lnTo>
                </a:path>
              </a:pathLst>
            </a:custGeom>
            <a:ln w="43362" cap="flat">
              <a:solidFill>
                <a:srgbClr val="000000">
                  <a:alpha val="100000"/>
                </a:srgbClr>
              </a:solidFill>
              <a:prstDash val="solid"/>
              <a:round/>
            </a:ln>
          </p:spPr>
          <p:txBody>
            <a:bodyPr/>
            <a:lstStyle/>
            <a:p/>
          </p:txBody>
        </p:sp>
        <p:sp>
          <p:nvSpPr>
            <p:cNvPr id="82" name="pl82"/>
            <p:cNvSpPr/>
            <p:nvPr/>
          </p:nvSpPr>
          <p:spPr>
            <a:xfrm>
              <a:off x="5437664" y="935681"/>
              <a:ext cx="0" cy="829965"/>
            </a:xfrm>
            <a:custGeom>
              <a:avLst/>
              <a:pathLst>
                <a:path w="0" h="829965">
                  <a:moveTo>
                    <a:pt x="0" y="829965"/>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935681"/>
              <a:ext cx="0" cy="1379943"/>
            </a:xfrm>
            <a:custGeom>
              <a:avLst/>
              <a:pathLst>
                <a:path w="0" h="1379943">
                  <a:moveTo>
                    <a:pt x="0" y="137994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935681"/>
              <a:ext cx="0" cy="529978"/>
            </a:xfrm>
            <a:custGeom>
              <a:avLst/>
              <a:pathLst>
                <a:path w="0" h="529978">
                  <a:moveTo>
                    <a:pt x="0" y="5299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935681"/>
              <a:ext cx="0" cy="479980"/>
            </a:xfrm>
            <a:custGeom>
              <a:avLst/>
              <a:pathLst>
                <a:path w="0" h="479980">
                  <a:moveTo>
                    <a:pt x="0" y="47998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935681"/>
              <a:ext cx="0" cy="529978"/>
            </a:xfrm>
            <a:custGeom>
              <a:avLst/>
              <a:pathLst>
                <a:path w="0" h="529978">
                  <a:moveTo>
                    <a:pt x="0" y="529978"/>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935681"/>
              <a:ext cx="0" cy="1229949"/>
            </a:xfrm>
            <a:custGeom>
              <a:avLst/>
              <a:pathLst>
                <a:path w="0" h="1229949">
                  <a:moveTo>
                    <a:pt x="0" y="122994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935681"/>
              <a:ext cx="0" cy="1379943"/>
            </a:xfrm>
            <a:custGeom>
              <a:avLst/>
              <a:pathLst>
                <a:path w="0" h="1379943">
                  <a:moveTo>
                    <a:pt x="0" y="137994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65663"/>
              <a:ext cx="3397293" cy="2499896"/>
            </a:xfrm>
            <a:custGeom>
              <a:avLst/>
              <a:pathLst>
                <a:path w="3397293" h="2499896">
                  <a:moveTo>
                    <a:pt x="0" y="399983"/>
                  </a:moveTo>
                  <a:lnTo>
                    <a:pt x="141553" y="699971"/>
                  </a:lnTo>
                  <a:lnTo>
                    <a:pt x="283107" y="699971"/>
                  </a:lnTo>
                  <a:lnTo>
                    <a:pt x="424661" y="749969"/>
                  </a:lnTo>
                  <a:lnTo>
                    <a:pt x="566215" y="449981"/>
                  </a:lnTo>
                  <a:lnTo>
                    <a:pt x="707769" y="949960"/>
                  </a:lnTo>
                  <a:lnTo>
                    <a:pt x="849323" y="449981"/>
                  </a:lnTo>
                  <a:lnTo>
                    <a:pt x="990877" y="299987"/>
                  </a:lnTo>
                  <a:lnTo>
                    <a:pt x="1132431" y="349985"/>
                  </a:lnTo>
                  <a:lnTo>
                    <a:pt x="1273984" y="99995"/>
                  </a:lnTo>
                  <a:lnTo>
                    <a:pt x="1415538" y="99995"/>
                  </a:lnTo>
                  <a:lnTo>
                    <a:pt x="1557092" y="349985"/>
                  </a:lnTo>
                  <a:lnTo>
                    <a:pt x="1698646" y="299987"/>
                  </a:lnTo>
                  <a:lnTo>
                    <a:pt x="1840200" y="249989"/>
                  </a:lnTo>
                  <a:lnTo>
                    <a:pt x="1981754" y="149993"/>
                  </a:lnTo>
                  <a:lnTo>
                    <a:pt x="2123308" y="49997"/>
                  </a:lnTo>
                  <a:lnTo>
                    <a:pt x="2264862" y="49997"/>
                  </a:lnTo>
                  <a:lnTo>
                    <a:pt x="2406416" y="49997"/>
                  </a:lnTo>
                  <a:lnTo>
                    <a:pt x="2547969" y="0"/>
                  </a:lnTo>
                  <a:lnTo>
                    <a:pt x="2689523" y="99995"/>
                  </a:lnTo>
                  <a:lnTo>
                    <a:pt x="2831077" y="399983"/>
                  </a:lnTo>
                  <a:lnTo>
                    <a:pt x="2972631" y="2499896"/>
                  </a:lnTo>
                  <a:lnTo>
                    <a:pt x="3114185" y="699971"/>
                  </a:lnTo>
                  <a:lnTo>
                    <a:pt x="3255739" y="799967"/>
                  </a:lnTo>
                  <a:lnTo>
                    <a:pt x="3397293" y="949960"/>
                  </a:lnTo>
                </a:path>
              </a:pathLst>
            </a:custGeom>
            <a:ln w="27101" cap="flat">
              <a:solidFill>
                <a:srgbClr val="0058AB">
                  <a:alpha val="100000"/>
                </a:srgbClr>
              </a:solidFill>
              <a:prstDash val="solid"/>
              <a:round/>
            </a:ln>
          </p:spPr>
          <p:txBody>
            <a:bodyPr/>
            <a:lstStyle/>
            <a:p/>
          </p:txBody>
        </p:sp>
        <p:sp>
          <p:nvSpPr>
            <p:cNvPr id="90" name="tx90"/>
            <p:cNvSpPr/>
            <p:nvPr/>
          </p:nvSpPr>
          <p:spPr>
            <a:xfrm>
              <a:off x="5389469" y="87524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1" name="tx91"/>
            <p:cNvSpPr/>
            <p:nvPr/>
          </p:nvSpPr>
          <p:spPr>
            <a:xfrm>
              <a:off x="6067093" y="8765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823058" y="8752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8765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8752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8765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6" name="tx96"/>
            <p:cNvSpPr/>
            <p:nvPr/>
          </p:nvSpPr>
          <p:spPr>
            <a:xfrm>
              <a:off x="8756617" y="876565"/>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7" name="tx97"/>
            <p:cNvSpPr/>
            <p:nvPr/>
          </p:nvSpPr>
          <p:spPr>
            <a:xfrm>
              <a:off x="8902429" y="14765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6268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99" name="tx99"/>
            <p:cNvSpPr/>
            <p:nvPr/>
          </p:nvSpPr>
          <p:spPr>
            <a:xfrm>
              <a:off x="5003259" y="341346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4135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4135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127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51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38978"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5" name="tx115"/>
            <p:cNvSpPr/>
            <p:nvPr/>
          </p:nvSpPr>
          <p:spPr>
            <a:xfrm>
              <a:off x="71798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4226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922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94242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6925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4427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0673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81750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56766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31783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2222042" cy="149993"/>
            </a:xfrm>
            <a:prstGeom prst="rect">
              <a:avLst/>
            </a:prstGeom>
            <a:solidFill>
              <a:srgbClr val="1CABE2">
                <a:alpha val="80000"/>
              </a:srgbClr>
            </a:solidFill>
          </p:spPr>
          <p:txBody>
            <a:bodyPr/>
            <a:lstStyle/>
            <a:p/>
          </p:txBody>
        </p:sp>
        <p:sp>
          <p:nvSpPr>
            <p:cNvPr id="131" name="rc131"/>
            <p:cNvSpPr/>
            <p:nvPr/>
          </p:nvSpPr>
          <p:spPr>
            <a:xfrm>
              <a:off x="1317178" y="5637654"/>
              <a:ext cx="6460799" cy="149993"/>
            </a:xfrm>
            <a:prstGeom prst="rect">
              <a:avLst/>
            </a:prstGeom>
            <a:solidFill>
              <a:srgbClr val="1CABE2">
                <a:alpha val="80000"/>
              </a:srgbClr>
            </a:solidFill>
          </p:spPr>
          <p:txBody>
            <a:bodyPr/>
            <a:lstStyle/>
            <a:p/>
          </p:txBody>
        </p:sp>
        <p:sp>
          <p:nvSpPr>
            <p:cNvPr id="132" name="rc132"/>
            <p:cNvSpPr/>
            <p:nvPr/>
          </p:nvSpPr>
          <p:spPr>
            <a:xfrm>
              <a:off x="1317178" y="5450161"/>
              <a:ext cx="7321564" cy="149993"/>
            </a:xfrm>
            <a:prstGeom prst="rect">
              <a:avLst/>
            </a:prstGeom>
            <a:solidFill>
              <a:srgbClr val="1CABE2">
                <a:alpha val="80000"/>
              </a:srgbClr>
            </a:solidFill>
          </p:spPr>
          <p:txBody>
            <a:bodyPr/>
            <a:lstStyle/>
            <a:p/>
          </p:txBody>
        </p:sp>
        <p:sp>
          <p:nvSpPr>
            <p:cNvPr id="133" name="tx133"/>
            <p:cNvSpPr/>
            <p:nvPr/>
          </p:nvSpPr>
          <p:spPr>
            <a:xfrm>
              <a:off x="3108184"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63,000</a:t>
              </a:r>
            </a:p>
          </p:txBody>
        </p:sp>
        <p:sp>
          <p:nvSpPr>
            <p:cNvPr id="134" name="tx134"/>
            <p:cNvSpPr/>
            <p:nvPr/>
          </p:nvSpPr>
          <p:spPr>
            <a:xfrm>
              <a:off x="7268564"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185,000</a:t>
              </a:r>
            </a:p>
          </p:txBody>
        </p:sp>
        <p:sp>
          <p:nvSpPr>
            <p:cNvPr id="135" name="tx135"/>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209,000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64005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1" name="tx141"/>
            <p:cNvSpPr/>
            <p:nvPr/>
          </p:nvSpPr>
          <p:spPr>
            <a:xfrm>
              <a:off x="431252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2" name="tx142"/>
            <p:cNvSpPr/>
            <p:nvPr/>
          </p:nvSpPr>
          <p:spPr>
            <a:xfrm>
              <a:off x="606268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3" name="tx143"/>
            <p:cNvSpPr/>
            <p:nvPr/>
          </p:nvSpPr>
          <p:spPr>
            <a:xfrm>
              <a:off x="781285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Myanmar (76%) was 13 percentage points lower than the global average (89%) and 15 percentage points lower than the average across all EAPR countries (91%).
National DTP1 coverage was 17 percentage points lower than in 2019 (93%).
This equates to 209,000 zero-dose children in 2024 compared to 63,000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F26A21">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Myanmar ranked number 2 out of 27 countries for lowest DTP1 coverage (based on tied ranks).
Myanmar was in the top 10 countries with the most zero-dose children (rank=4).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F26A21">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Myanmar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F26A21">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Myanmar ranked number 3 out of 27 countries with 490,000 zero-dose children.
In 2024, Myanmar ranked number 4 out of 27 countries with 209,000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109603"/>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077739"/>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2045876"/>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101401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3593671"/>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256180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1529944"/>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3662" y="2942417"/>
              <a:ext cx="200644" cy="1683118"/>
            </a:xfrm>
            <a:prstGeom prst="rect">
              <a:avLst/>
            </a:prstGeom>
            <a:solidFill>
              <a:srgbClr val="80BD41">
                <a:alpha val="100000"/>
              </a:srgbClr>
            </a:solidFill>
          </p:spPr>
          <p:txBody>
            <a:bodyPr/>
            <a:lstStyle/>
            <a:p/>
          </p:txBody>
        </p:sp>
        <p:sp>
          <p:nvSpPr>
            <p:cNvPr id="26" name="rc26"/>
            <p:cNvSpPr/>
            <p:nvPr/>
          </p:nvSpPr>
          <p:spPr>
            <a:xfrm>
              <a:off x="1423662" y="2572952"/>
              <a:ext cx="200644" cy="266835"/>
            </a:xfrm>
            <a:prstGeom prst="rect">
              <a:avLst/>
            </a:prstGeom>
            <a:solidFill>
              <a:srgbClr val="0058AB">
                <a:alpha val="100000"/>
              </a:srgbClr>
            </a:solidFill>
          </p:spPr>
          <p:txBody>
            <a:bodyPr/>
            <a:lstStyle/>
            <a:p/>
          </p:txBody>
        </p:sp>
        <p:sp>
          <p:nvSpPr>
            <p:cNvPr id="27" name="rc27"/>
            <p:cNvSpPr/>
            <p:nvPr/>
          </p:nvSpPr>
          <p:spPr>
            <a:xfrm>
              <a:off x="1423662" y="2839787"/>
              <a:ext cx="200644" cy="102629"/>
            </a:xfrm>
            <a:prstGeom prst="rect">
              <a:avLst/>
            </a:prstGeom>
            <a:solidFill>
              <a:srgbClr val="1CABE2">
                <a:alpha val="100000"/>
              </a:srgbClr>
            </a:solidFill>
          </p:spPr>
          <p:txBody>
            <a:bodyPr/>
            <a:lstStyle/>
            <a:p/>
          </p:txBody>
        </p:sp>
        <p:sp>
          <p:nvSpPr>
            <p:cNvPr id="28" name="rc28"/>
            <p:cNvSpPr/>
            <p:nvPr/>
          </p:nvSpPr>
          <p:spPr>
            <a:xfrm>
              <a:off x="1646600" y="3116564"/>
              <a:ext cx="200644" cy="1508970"/>
            </a:xfrm>
            <a:prstGeom prst="rect">
              <a:avLst/>
            </a:prstGeom>
            <a:solidFill>
              <a:srgbClr val="80BD41">
                <a:alpha val="100000"/>
              </a:srgbClr>
            </a:solidFill>
          </p:spPr>
          <p:txBody>
            <a:bodyPr/>
            <a:lstStyle/>
            <a:p/>
          </p:txBody>
        </p:sp>
        <p:sp>
          <p:nvSpPr>
            <p:cNvPr id="29" name="rc29"/>
            <p:cNvSpPr/>
            <p:nvPr/>
          </p:nvSpPr>
          <p:spPr>
            <a:xfrm>
              <a:off x="1646600" y="2558452"/>
              <a:ext cx="200644" cy="392745"/>
            </a:xfrm>
            <a:prstGeom prst="rect">
              <a:avLst/>
            </a:prstGeom>
            <a:solidFill>
              <a:srgbClr val="0058AB">
                <a:alpha val="100000"/>
              </a:srgbClr>
            </a:solidFill>
          </p:spPr>
          <p:txBody>
            <a:bodyPr/>
            <a:lstStyle/>
            <a:p/>
          </p:txBody>
        </p:sp>
        <p:sp>
          <p:nvSpPr>
            <p:cNvPr id="30" name="rc30"/>
            <p:cNvSpPr/>
            <p:nvPr/>
          </p:nvSpPr>
          <p:spPr>
            <a:xfrm>
              <a:off x="1646600" y="2951198"/>
              <a:ext cx="200644" cy="165366"/>
            </a:xfrm>
            <a:prstGeom prst="rect">
              <a:avLst/>
            </a:prstGeom>
            <a:solidFill>
              <a:srgbClr val="1CABE2">
                <a:alpha val="100000"/>
              </a:srgbClr>
            </a:solidFill>
          </p:spPr>
          <p:txBody>
            <a:bodyPr/>
            <a:lstStyle/>
            <a:p/>
          </p:txBody>
        </p:sp>
        <p:sp>
          <p:nvSpPr>
            <p:cNvPr id="31" name="rc31"/>
            <p:cNvSpPr/>
            <p:nvPr/>
          </p:nvSpPr>
          <p:spPr>
            <a:xfrm>
              <a:off x="1869538" y="2986320"/>
              <a:ext cx="200644" cy="1639214"/>
            </a:xfrm>
            <a:prstGeom prst="rect">
              <a:avLst/>
            </a:prstGeom>
            <a:solidFill>
              <a:srgbClr val="80BD41">
                <a:alpha val="100000"/>
              </a:srgbClr>
            </a:solidFill>
          </p:spPr>
          <p:txBody>
            <a:bodyPr/>
            <a:lstStyle/>
            <a:p/>
          </p:txBody>
        </p:sp>
        <p:sp>
          <p:nvSpPr>
            <p:cNvPr id="32" name="rc32"/>
            <p:cNvSpPr/>
            <p:nvPr/>
          </p:nvSpPr>
          <p:spPr>
            <a:xfrm>
              <a:off x="1869538" y="2550581"/>
              <a:ext cx="200644" cy="394242"/>
            </a:xfrm>
            <a:prstGeom prst="rect">
              <a:avLst/>
            </a:prstGeom>
            <a:solidFill>
              <a:srgbClr val="0058AB">
                <a:alpha val="100000"/>
              </a:srgbClr>
            </a:solidFill>
          </p:spPr>
          <p:txBody>
            <a:bodyPr/>
            <a:lstStyle/>
            <a:p/>
          </p:txBody>
        </p:sp>
        <p:sp>
          <p:nvSpPr>
            <p:cNvPr id="33" name="rc33"/>
            <p:cNvSpPr/>
            <p:nvPr/>
          </p:nvSpPr>
          <p:spPr>
            <a:xfrm>
              <a:off x="1869538" y="2944823"/>
              <a:ext cx="200644" cy="41497"/>
            </a:xfrm>
            <a:prstGeom prst="rect">
              <a:avLst/>
            </a:prstGeom>
            <a:solidFill>
              <a:srgbClr val="1CABE2">
                <a:alpha val="100000"/>
              </a:srgbClr>
            </a:solidFill>
          </p:spPr>
          <p:txBody>
            <a:bodyPr/>
            <a:lstStyle/>
            <a:p/>
          </p:txBody>
        </p:sp>
        <p:sp>
          <p:nvSpPr>
            <p:cNvPr id="34" name="rc34"/>
            <p:cNvSpPr/>
            <p:nvPr/>
          </p:nvSpPr>
          <p:spPr>
            <a:xfrm>
              <a:off x="2092476" y="3035835"/>
              <a:ext cx="200644" cy="1589699"/>
            </a:xfrm>
            <a:prstGeom prst="rect">
              <a:avLst/>
            </a:prstGeom>
            <a:solidFill>
              <a:srgbClr val="80BD41">
                <a:alpha val="100000"/>
              </a:srgbClr>
            </a:solidFill>
          </p:spPr>
          <p:txBody>
            <a:bodyPr/>
            <a:lstStyle/>
            <a:p/>
          </p:txBody>
        </p:sp>
        <p:sp>
          <p:nvSpPr>
            <p:cNvPr id="35" name="rc35"/>
            <p:cNvSpPr/>
            <p:nvPr/>
          </p:nvSpPr>
          <p:spPr>
            <a:xfrm>
              <a:off x="2092476" y="2587458"/>
              <a:ext cx="200644" cy="407615"/>
            </a:xfrm>
            <a:prstGeom prst="rect">
              <a:avLst/>
            </a:prstGeom>
            <a:solidFill>
              <a:srgbClr val="0058AB">
                <a:alpha val="100000"/>
              </a:srgbClr>
            </a:solidFill>
          </p:spPr>
          <p:txBody>
            <a:bodyPr/>
            <a:lstStyle/>
            <a:p/>
          </p:txBody>
        </p:sp>
        <p:sp>
          <p:nvSpPr>
            <p:cNvPr id="36" name="rc36"/>
            <p:cNvSpPr/>
            <p:nvPr/>
          </p:nvSpPr>
          <p:spPr>
            <a:xfrm>
              <a:off x="2092476" y="2995073"/>
              <a:ext cx="200644" cy="40762"/>
            </a:xfrm>
            <a:prstGeom prst="rect">
              <a:avLst/>
            </a:prstGeom>
            <a:solidFill>
              <a:srgbClr val="1CABE2">
                <a:alpha val="100000"/>
              </a:srgbClr>
            </a:solidFill>
          </p:spPr>
          <p:txBody>
            <a:bodyPr/>
            <a:lstStyle/>
            <a:p/>
          </p:txBody>
        </p:sp>
        <p:sp>
          <p:nvSpPr>
            <p:cNvPr id="37" name="rc37"/>
            <p:cNvSpPr/>
            <p:nvPr/>
          </p:nvSpPr>
          <p:spPr>
            <a:xfrm>
              <a:off x="2315413" y="2992747"/>
              <a:ext cx="200644" cy="1632788"/>
            </a:xfrm>
            <a:prstGeom prst="rect">
              <a:avLst/>
            </a:prstGeom>
            <a:solidFill>
              <a:srgbClr val="80BD41">
                <a:alpha val="100000"/>
              </a:srgbClr>
            </a:solidFill>
          </p:spPr>
          <p:txBody>
            <a:bodyPr/>
            <a:lstStyle/>
            <a:p/>
          </p:txBody>
        </p:sp>
        <p:sp>
          <p:nvSpPr>
            <p:cNvPr id="38" name="rc38"/>
            <p:cNvSpPr/>
            <p:nvPr/>
          </p:nvSpPr>
          <p:spPr>
            <a:xfrm>
              <a:off x="2315413" y="2634331"/>
              <a:ext cx="200644" cy="278768"/>
            </a:xfrm>
            <a:prstGeom prst="rect">
              <a:avLst/>
            </a:prstGeom>
            <a:solidFill>
              <a:srgbClr val="0058AB">
                <a:alpha val="100000"/>
              </a:srgbClr>
            </a:solidFill>
          </p:spPr>
          <p:txBody>
            <a:bodyPr/>
            <a:lstStyle/>
            <a:p/>
          </p:txBody>
        </p:sp>
        <p:sp>
          <p:nvSpPr>
            <p:cNvPr id="39" name="rc39"/>
            <p:cNvSpPr/>
            <p:nvPr/>
          </p:nvSpPr>
          <p:spPr>
            <a:xfrm>
              <a:off x="2315413" y="2913099"/>
              <a:ext cx="200644" cy="79647"/>
            </a:xfrm>
            <a:prstGeom prst="rect">
              <a:avLst/>
            </a:prstGeom>
            <a:solidFill>
              <a:srgbClr val="1CABE2">
                <a:alpha val="100000"/>
              </a:srgbClr>
            </a:solidFill>
          </p:spPr>
          <p:txBody>
            <a:bodyPr/>
            <a:lstStyle/>
            <a:p/>
          </p:txBody>
        </p:sp>
        <p:sp>
          <p:nvSpPr>
            <p:cNvPr id="40" name="rc40"/>
            <p:cNvSpPr/>
            <p:nvPr/>
          </p:nvSpPr>
          <p:spPr>
            <a:xfrm>
              <a:off x="2538351" y="3197256"/>
              <a:ext cx="200644" cy="1428279"/>
            </a:xfrm>
            <a:prstGeom prst="rect">
              <a:avLst/>
            </a:prstGeom>
            <a:solidFill>
              <a:srgbClr val="80BD41">
                <a:alpha val="100000"/>
              </a:srgbClr>
            </a:solidFill>
          </p:spPr>
          <p:txBody>
            <a:bodyPr/>
            <a:lstStyle/>
            <a:p/>
          </p:txBody>
        </p:sp>
        <p:sp>
          <p:nvSpPr>
            <p:cNvPr id="41" name="rc41"/>
            <p:cNvSpPr/>
            <p:nvPr/>
          </p:nvSpPr>
          <p:spPr>
            <a:xfrm>
              <a:off x="2538351" y="2668987"/>
              <a:ext cx="200644" cy="469572"/>
            </a:xfrm>
            <a:prstGeom prst="rect">
              <a:avLst/>
            </a:prstGeom>
            <a:solidFill>
              <a:srgbClr val="0058AB">
                <a:alpha val="100000"/>
              </a:srgbClr>
            </a:solidFill>
          </p:spPr>
          <p:txBody>
            <a:bodyPr/>
            <a:lstStyle/>
            <a:p/>
          </p:txBody>
        </p:sp>
        <p:sp>
          <p:nvSpPr>
            <p:cNvPr id="42" name="rc42"/>
            <p:cNvSpPr/>
            <p:nvPr/>
          </p:nvSpPr>
          <p:spPr>
            <a:xfrm>
              <a:off x="2538351" y="3138560"/>
              <a:ext cx="200644" cy="58696"/>
            </a:xfrm>
            <a:prstGeom prst="rect">
              <a:avLst/>
            </a:prstGeom>
            <a:solidFill>
              <a:srgbClr val="1CABE2">
                <a:alpha val="100000"/>
              </a:srgbClr>
            </a:solidFill>
          </p:spPr>
          <p:txBody>
            <a:bodyPr/>
            <a:lstStyle/>
            <a:p/>
          </p:txBody>
        </p:sp>
        <p:sp>
          <p:nvSpPr>
            <p:cNvPr id="43" name="rc43"/>
            <p:cNvSpPr/>
            <p:nvPr/>
          </p:nvSpPr>
          <p:spPr>
            <a:xfrm>
              <a:off x="2761289" y="3035829"/>
              <a:ext cx="200644" cy="1589705"/>
            </a:xfrm>
            <a:prstGeom prst="rect">
              <a:avLst/>
            </a:prstGeom>
            <a:solidFill>
              <a:srgbClr val="80BD41">
                <a:alpha val="100000"/>
              </a:srgbClr>
            </a:solidFill>
          </p:spPr>
          <p:txBody>
            <a:bodyPr/>
            <a:lstStyle/>
            <a:p/>
          </p:txBody>
        </p:sp>
        <p:sp>
          <p:nvSpPr>
            <p:cNvPr id="44" name="rc44"/>
            <p:cNvSpPr/>
            <p:nvPr/>
          </p:nvSpPr>
          <p:spPr>
            <a:xfrm>
              <a:off x="2761289" y="2686869"/>
              <a:ext cx="200644" cy="271413"/>
            </a:xfrm>
            <a:prstGeom prst="rect">
              <a:avLst/>
            </a:prstGeom>
            <a:solidFill>
              <a:srgbClr val="0058AB">
                <a:alpha val="100000"/>
              </a:srgbClr>
            </a:solidFill>
          </p:spPr>
          <p:txBody>
            <a:bodyPr/>
            <a:lstStyle/>
            <a:p/>
          </p:txBody>
        </p:sp>
        <p:sp>
          <p:nvSpPr>
            <p:cNvPr id="45" name="rc45"/>
            <p:cNvSpPr/>
            <p:nvPr/>
          </p:nvSpPr>
          <p:spPr>
            <a:xfrm>
              <a:off x="2761289" y="2958283"/>
              <a:ext cx="200644" cy="77546"/>
            </a:xfrm>
            <a:prstGeom prst="rect">
              <a:avLst/>
            </a:prstGeom>
            <a:solidFill>
              <a:srgbClr val="1CABE2">
                <a:alpha val="100000"/>
              </a:srgbClr>
            </a:solidFill>
          </p:spPr>
          <p:txBody>
            <a:bodyPr/>
            <a:lstStyle/>
            <a:p/>
          </p:txBody>
        </p:sp>
        <p:sp>
          <p:nvSpPr>
            <p:cNvPr id="46" name="rc46"/>
            <p:cNvSpPr/>
            <p:nvPr/>
          </p:nvSpPr>
          <p:spPr>
            <a:xfrm>
              <a:off x="2984227" y="2962777"/>
              <a:ext cx="200644" cy="1662757"/>
            </a:xfrm>
            <a:prstGeom prst="rect">
              <a:avLst/>
            </a:prstGeom>
            <a:solidFill>
              <a:srgbClr val="80BD41">
                <a:alpha val="100000"/>
              </a:srgbClr>
            </a:solidFill>
          </p:spPr>
          <p:txBody>
            <a:bodyPr/>
            <a:lstStyle/>
            <a:p/>
          </p:txBody>
        </p:sp>
        <p:sp>
          <p:nvSpPr>
            <p:cNvPr id="47" name="rc47"/>
            <p:cNvSpPr/>
            <p:nvPr/>
          </p:nvSpPr>
          <p:spPr>
            <a:xfrm>
              <a:off x="2984227" y="2692097"/>
              <a:ext cx="200644" cy="212677"/>
            </a:xfrm>
            <a:prstGeom prst="rect">
              <a:avLst/>
            </a:prstGeom>
            <a:solidFill>
              <a:srgbClr val="0058AB">
                <a:alpha val="100000"/>
              </a:srgbClr>
            </a:solidFill>
          </p:spPr>
          <p:txBody>
            <a:bodyPr/>
            <a:lstStyle/>
            <a:p/>
          </p:txBody>
        </p:sp>
        <p:sp>
          <p:nvSpPr>
            <p:cNvPr id="48" name="rc48"/>
            <p:cNvSpPr/>
            <p:nvPr/>
          </p:nvSpPr>
          <p:spPr>
            <a:xfrm>
              <a:off x="2984227" y="2904774"/>
              <a:ext cx="200644" cy="58003"/>
            </a:xfrm>
            <a:prstGeom prst="rect">
              <a:avLst/>
            </a:prstGeom>
            <a:solidFill>
              <a:srgbClr val="1CABE2">
                <a:alpha val="100000"/>
              </a:srgbClr>
            </a:solidFill>
          </p:spPr>
          <p:txBody>
            <a:bodyPr/>
            <a:lstStyle/>
            <a:p/>
          </p:txBody>
        </p:sp>
        <p:sp>
          <p:nvSpPr>
            <p:cNvPr id="49" name="rc49"/>
            <p:cNvSpPr/>
            <p:nvPr/>
          </p:nvSpPr>
          <p:spPr>
            <a:xfrm>
              <a:off x="3207165" y="3013458"/>
              <a:ext cx="200644" cy="1612076"/>
            </a:xfrm>
            <a:prstGeom prst="rect">
              <a:avLst/>
            </a:prstGeom>
            <a:solidFill>
              <a:srgbClr val="80BD41">
                <a:alpha val="100000"/>
              </a:srgbClr>
            </a:solidFill>
          </p:spPr>
          <p:txBody>
            <a:bodyPr/>
            <a:lstStyle/>
            <a:p/>
          </p:txBody>
        </p:sp>
        <p:sp>
          <p:nvSpPr>
            <p:cNvPr id="50" name="rc50"/>
            <p:cNvSpPr/>
            <p:nvPr/>
          </p:nvSpPr>
          <p:spPr>
            <a:xfrm>
              <a:off x="3207165" y="2728974"/>
              <a:ext cx="200644" cy="227587"/>
            </a:xfrm>
            <a:prstGeom prst="rect">
              <a:avLst/>
            </a:prstGeom>
            <a:solidFill>
              <a:srgbClr val="0058AB">
                <a:alpha val="100000"/>
              </a:srgbClr>
            </a:solidFill>
          </p:spPr>
          <p:txBody>
            <a:bodyPr/>
            <a:lstStyle/>
            <a:p/>
          </p:txBody>
        </p:sp>
        <p:sp>
          <p:nvSpPr>
            <p:cNvPr id="51" name="rc51"/>
            <p:cNvSpPr/>
            <p:nvPr/>
          </p:nvSpPr>
          <p:spPr>
            <a:xfrm>
              <a:off x="3207165" y="2956561"/>
              <a:ext cx="200644" cy="56896"/>
            </a:xfrm>
            <a:prstGeom prst="rect">
              <a:avLst/>
            </a:prstGeom>
            <a:solidFill>
              <a:srgbClr val="1CABE2">
                <a:alpha val="100000"/>
              </a:srgbClr>
            </a:solidFill>
          </p:spPr>
          <p:txBody>
            <a:bodyPr/>
            <a:lstStyle/>
            <a:p/>
          </p:txBody>
        </p:sp>
        <p:sp>
          <p:nvSpPr>
            <p:cNvPr id="52" name="rc52"/>
            <p:cNvSpPr/>
            <p:nvPr/>
          </p:nvSpPr>
          <p:spPr>
            <a:xfrm>
              <a:off x="3430103" y="2921342"/>
              <a:ext cx="200644" cy="1704193"/>
            </a:xfrm>
            <a:prstGeom prst="rect">
              <a:avLst/>
            </a:prstGeom>
            <a:solidFill>
              <a:srgbClr val="80BD41">
                <a:alpha val="100000"/>
              </a:srgbClr>
            </a:solidFill>
          </p:spPr>
          <p:txBody>
            <a:bodyPr/>
            <a:lstStyle/>
            <a:p/>
          </p:txBody>
        </p:sp>
        <p:sp>
          <p:nvSpPr>
            <p:cNvPr id="53" name="rc53"/>
            <p:cNvSpPr/>
            <p:nvPr/>
          </p:nvSpPr>
          <p:spPr>
            <a:xfrm>
              <a:off x="3430103" y="2731987"/>
              <a:ext cx="200644" cy="132549"/>
            </a:xfrm>
            <a:prstGeom prst="rect">
              <a:avLst/>
            </a:prstGeom>
            <a:solidFill>
              <a:srgbClr val="0058AB">
                <a:alpha val="100000"/>
              </a:srgbClr>
            </a:solidFill>
          </p:spPr>
          <p:txBody>
            <a:bodyPr/>
            <a:lstStyle/>
            <a:p/>
          </p:txBody>
        </p:sp>
        <p:sp>
          <p:nvSpPr>
            <p:cNvPr id="54" name="rc54"/>
            <p:cNvSpPr/>
            <p:nvPr/>
          </p:nvSpPr>
          <p:spPr>
            <a:xfrm>
              <a:off x="3430103" y="2864536"/>
              <a:ext cx="200644" cy="56806"/>
            </a:xfrm>
            <a:prstGeom prst="rect">
              <a:avLst/>
            </a:prstGeom>
            <a:solidFill>
              <a:srgbClr val="1CABE2">
                <a:alpha val="100000"/>
              </a:srgbClr>
            </a:solidFill>
          </p:spPr>
          <p:txBody>
            <a:bodyPr/>
            <a:lstStyle/>
            <a:p/>
          </p:txBody>
        </p:sp>
        <p:sp>
          <p:nvSpPr>
            <p:cNvPr id="55" name="rc55"/>
            <p:cNvSpPr/>
            <p:nvPr/>
          </p:nvSpPr>
          <p:spPr>
            <a:xfrm>
              <a:off x="3653041" y="2933902"/>
              <a:ext cx="200644" cy="1691633"/>
            </a:xfrm>
            <a:prstGeom prst="rect">
              <a:avLst/>
            </a:prstGeom>
            <a:solidFill>
              <a:srgbClr val="80BD41">
                <a:alpha val="100000"/>
              </a:srgbClr>
            </a:solidFill>
          </p:spPr>
          <p:txBody>
            <a:bodyPr/>
            <a:lstStyle/>
            <a:p/>
          </p:txBody>
        </p:sp>
        <p:sp>
          <p:nvSpPr>
            <p:cNvPr id="56" name="rc56"/>
            <p:cNvSpPr/>
            <p:nvPr/>
          </p:nvSpPr>
          <p:spPr>
            <a:xfrm>
              <a:off x="3653041" y="2745944"/>
              <a:ext cx="200644" cy="131570"/>
            </a:xfrm>
            <a:prstGeom prst="rect">
              <a:avLst/>
            </a:prstGeom>
            <a:solidFill>
              <a:srgbClr val="0058AB">
                <a:alpha val="100000"/>
              </a:srgbClr>
            </a:solidFill>
          </p:spPr>
          <p:txBody>
            <a:bodyPr/>
            <a:lstStyle/>
            <a:p/>
          </p:txBody>
        </p:sp>
        <p:sp>
          <p:nvSpPr>
            <p:cNvPr id="57" name="rc57"/>
            <p:cNvSpPr/>
            <p:nvPr/>
          </p:nvSpPr>
          <p:spPr>
            <a:xfrm>
              <a:off x="3653041" y="2877514"/>
              <a:ext cx="200644" cy="56387"/>
            </a:xfrm>
            <a:prstGeom prst="rect">
              <a:avLst/>
            </a:prstGeom>
            <a:solidFill>
              <a:srgbClr val="1CABE2">
                <a:alpha val="100000"/>
              </a:srgbClr>
            </a:solidFill>
          </p:spPr>
          <p:txBody>
            <a:bodyPr/>
            <a:lstStyle/>
            <a:p/>
          </p:txBody>
        </p:sp>
        <p:sp>
          <p:nvSpPr>
            <p:cNvPr id="58" name="rc58"/>
            <p:cNvSpPr/>
            <p:nvPr/>
          </p:nvSpPr>
          <p:spPr>
            <a:xfrm>
              <a:off x="3875979" y="3054795"/>
              <a:ext cx="200644" cy="1570740"/>
            </a:xfrm>
            <a:prstGeom prst="rect">
              <a:avLst/>
            </a:prstGeom>
            <a:solidFill>
              <a:srgbClr val="80BD41">
                <a:alpha val="100000"/>
              </a:srgbClr>
            </a:solidFill>
          </p:spPr>
          <p:txBody>
            <a:bodyPr/>
            <a:lstStyle/>
            <a:p/>
          </p:txBody>
        </p:sp>
        <p:sp>
          <p:nvSpPr>
            <p:cNvPr id="59" name="rc59"/>
            <p:cNvSpPr/>
            <p:nvPr/>
          </p:nvSpPr>
          <p:spPr>
            <a:xfrm>
              <a:off x="3875979" y="2755606"/>
              <a:ext cx="200644" cy="224391"/>
            </a:xfrm>
            <a:prstGeom prst="rect">
              <a:avLst/>
            </a:prstGeom>
            <a:solidFill>
              <a:srgbClr val="0058AB">
                <a:alpha val="100000"/>
              </a:srgbClr>
            </a:solidFill>
          </p:spPr>
          <p:txBody>
            <a:bodyPr/>
            <a:lstStyle/>
            <a:p/>
          </p:txBody>
        </p:sp>
        <p:sp>
          <p:nvSpPr>
            <p:cNvPr id="60" name="rc60"/>
            <p:cNvSpPr/>
            <p:nvPr/>
          </p:nvSpPr>
          <p:spPr>
            <a:xfrm>
              <a:off x="3875979" y="2979997"/>
              <a:ext cx="200644" cy="74797"/>
            </a:xfrm>
            <a:prstGeom prst="rect">
              <a:avLst/>
            </a:prstGeom>
            <a:solidFill>
              <a:srgbClr val="1CABE2">
                <a:alpha val="100000"/>
              </a:srgbClr>
            </a:solidFill>
          </p:spPr>
          <p:txBody>
            <a:bodyPr/>
            <a:lstStyle/>
            <a:p/>
          </p:txBody>
        </p:sp>
        <p:sp>
          <p:nvSpPr>
            <p:cNvPr id="61" name="rc61"/>
            <p:cNvSpPr/>
            <p:nvPr/>
          </p:nvSpPr>
          <p:spPr>
            <a:xfrm>
              <a:off x="4098916" y="3061675"/>
              <a:ext cx="200644" cy="1563859"/>
            </a:xfrm>
            <a:prstGeom prst="rect">
              <a:avLst/>
            </a:prstGeom>
            <a:solidFill>
              <a:srgbClr val="80BD41">
                <a:alpha val="100000"/>
              </a:srgbClr>
            </a:solidFill>
          </p:spPr>
          <p:txBody>
            <a:bodyPr/>
            <a:lstStyle/>
            <a:p/>
          </p:txBody>
        </p:sp>
        <p:sp>
          <p:nvSpPr>
            <p:cNvPr id="62" name="rc62"/>
            <p:cNvSpPr/>
            <p:nvPr/>
          </p:nvSpPr>
          <p:spPr>
            <a:xfrm>
              <a:off x="4098916" y="2763797"/>
              <a:ext cx="200644" cy="204791"/>
            </a:xfrm>
            <a:prstGeom prst="rect">
              <a:avLst/>
            </a:prstGeom>
            <a:solidFill>
              <a:srgbClr val="0058AB">
                <a:alpha val="100000"/>
              </a:srgbClr>
            </a:solidFill>
          </p:spPr>
          <p:txBody>
            <a:bodyPr/>
            <a:lstStyle/>
            <a:p/>
          </p:txBody>
        </p:sp>
        <p:sp>
          <p:nvSpPr>
            <p:cNvPr id="63" name="rc63"/>
            <p:cNvSpPr/>
            <p:nvPr/>
          </p:nvSpPr>
          <p:spPr>
            <a:xfrm>
              <a:off x="4098916" y="2968589"/>
              <a:ext cx="200644" cy="93086"/>
            </a:xfrm>
            <a:prstGeom prst="rect">
              <a:avLst/>
            </a:prstGeom>
            <a:solidFill>
              <a:srgbClr val="1CABE2">
                <a:alpha val="100000"/>
              </a:srgbClr>
            </a:solidFill>
          </p:spPr>
          <p:txBody>
            <a:bodyPr/>
            <a:lstStyle/>
            <a:p/>
          </p:txBody>
        </p:sp>
        <p:sp>
          <p:nvSpPr>
            <p:cNvPr id="64" name="rc64"/>
            <p:cNvSpPr/>
            <p:nvPr/>
          </p:nvSpPr>
          <p:spPr>
            <a:xfrm>
              <a:off x="4321854" y="3225655"/>
              <a:ext cx="200644" cy="1399880"/>
            </a:xfrm>
            <a:prstGeom prst="rect">
              <a:avLst/>
            </a:prstGeom>
            <a:solidFill>
              <a:srgbClr val="80BD41">
                <a:alpha val="100000"/>
              </a:srgbClr>
            </a:solidFill>
          </p:spPr>
          <p:txBody>
            <a:bodyPr/>
            <a:lstStyle/>
            <a:p/>
          </p:txBody>
        </p:sp>
        <p:sp>
          <p:nvSpPr>
            <p:cNvPr id="65" name="rc65"/>
            <p:cNvSpPr/>
            <p:nvPr/>
          </p:nvSpPr>
          <p:spPr>
            <a:xfrm>
              <a:off x="4321854" y="2759030"/>
              <a:ext cx="200644" cy="186649"/>
            </a:xfrm>
            <a:prstGeom prst="rect">
              <a:avLst/>
            </a:prstGeom>
            <a:solidFill>
              <a:srgbClr val="0058AB">
                <a:alpha val="100000"/>
              </a:srgbClr>
            </a:solidFill>
          </p:spPr>
          <p:txBody>
            <a:bodyPr/>
            <a:lstStyle/>
            <a:p/>
          </p:txBody>
        </p:sp>
        <p:sp>
          <p:nvSpPr>
            <p:cNvPr id="66" name="rc66"/>
            <p:cNvSpPr/>
            <p:nvPr/>
          </p:nvSpPr>
          <p:spPr>
            <a:xfrm>
              <a:off x="4321854" y="2945679"/>
              <a:ext cx="200644" cy="279975"/>
            </a:xfrm>
            <a:prstGeom prst="rect">
              <a:avLst/>
            </a:prstGeom>
            <a:solidFill>
              <a:srgbClr val="1CABE2">
                <a:alpha val="100000"/>
              </a:srgbClr>
            </a:solidFill>
          </p:spPr>
          <p:txBody>
            <a:bodyPr/>
            <a:lstStyle/>
            <a:p/>
          </p:txBody>
        </p:sp>
        <p:sp>
          <p:nvSpPr>
            <p:cNvPr id="67" name="rc67"/>
            <p:cNvSpPr/>
            <p:nvPr/>
          </p:nvSpPr>
          <p:spPr>
            <a:xfrm>
              <a:off x="4544792" y="2979163"/>
              <a:ext cx="200644" cy="1646371"/>
            </a:xfrm>
            <a:prstGeom prst="rect">
              <a:avLst/>
            </a:prstGeom>
            <a:solidFill>
              <a:srgbClr val="80BD41">
                <a:alpha val="100000"/>
              </a:srgbClr>
            </a:solidFill>
          </p:spPr>
          <p:txBody>
            <a:bodyPr/>
            <a:lstStyle/>
            <a:p/>
          </p:txBody>
        </p:sp>
        <p:sp>
          <p:nvSpPr>
            <p:cNvPr id="68" name="rc68"/>
            <p:cNvSpPr/>
            <p:nvPr/>
          </p:nvSpPr>
          <p:spPr>
            <a:xfrm>
              <a:off x="4544792" y="2754659"/>
              <a:ext cx="200644" cy="149669"/>
            </a:xfrm>
            <a:prstGeom prst="rect">
              <a:avLst/>
            </a:prstGeom>
            <a:solidFill>
              <a:srgbClr val="0058AB">
                <a:alpha val="100000"/>
              </a:srgbClr>
            </a:solidFill>
          </p:spPr>
          <p:txBody>
            <a:bodyPr/>
            <a:lstStyle/>
            <a:p/>
          </p:txBody>
        </p:sp>
        <p:sp>
          <p:nvSpPr>
            <p:cNvPr id="69" name="rc69"/>
            <p:cNvSpPr/>
            <p:nvPr/>
          </p:nvSpPr>
          <p:spPr>
            <a:xfrm>
              <a:off x="4544792" y="2904328"/>
              <a:ext cx="200644" cy="74834"/>
            </a:xfrm>
            <a:prstGeom prst="rect">
              <a:avLst/>
            </a:prstGeom>
            <a:solidFill>
              <a:srgbClr val="1CABE2">
                <a:alpha val="100000"/>
              </a:srgbClr>
            </a:solidFill>
          </p:spPr>
          <p:txBody>
            <a:bodyPr/>
            <a:lstStyle/>
            <a:p/>
          </p:txBody>
        </p:sp>
        <p:sp>
          <p:nvSpPr>
            <p:cNvPr id="70" name="rc70"/>
            <p:cNvSpPr/>
            <p:nvPr/>
          </p:nvSpPr>
          <p:spPr>
            <a:xfrm>
              <a:off x="4767730" y="2939990"/>
              <a:ext cx="200644" cy="1685545"/>
            </a:xfrm>
            <a:prstGeom prst="rect">
              <a:avLst/>
            </a:prstGeom>
            <a:solidFill>
              <a:srgbClr val="80BD41">
                <a:alpha val="100000"/>
              </a:srgbClr>
            </a:solidFill>
          </p:spPr>
          <p:txBody>
            <a:bodyPr/>
            <a:lstStyle/>
            <a:p/>
          </p:txBody>
        </p:sp>
        <p:sp>
          <p:nvSpPr>
            <p:cNvPr id="71" name="rc71"/>
            <p:cNvSpPr/>
            <p:nvPr/>
          </p:nvSpPr>
          <p:spPr>
            <a:xfrm>
              <a:off x="4767730" y="2731665"/>
              <a:ext cx="200644" cy="113632"/>
            </a:xfrm>
            <a:prstGeom prst="rect">
              <a:avLst/>
            </a:prstGeom>
            <a:solidFill>
              <a:srgbClr val="0058AB">
                <a:alpha val="100000"/>
              </a:srgbClr>
            </a:solidFill>
          </p:spPr>
          <p:txBody>
            <a:bodyPr/>
            <a:lstStyle/>
            <a:p/>
          </p:txBody>
        </p:sp>
        <p:sp>
          <p:nvSpPr>
            <p:cNvPr id="72" name="rc72"/>
            <p:cNvSpPr/>
            <p:nvPr/>
          </p:nvSpPr>
          <p:spPr>
            <a:xfrm>
              <a:off x="4767730" y="2845298"/>
              <a:ext cx="200644" cy="94692"/>
            </a:xfrm>
            <a:prstGeom prst="rect">
              <a:avLst/>
            </a:prstGeom>
            <a:solidFill>
              <a:srgbClr val="1CABE2">
                <a:alpha val="100000"/>
              </a:srgbClr>
            </a:solidFill>
          </p:spPr>
          <p:txBody>
            <a:bodyPr/>
            <a:lstStyle/>
            <a:p/>
          </p:txBody>
        </p:sp>
        <p:sp>
          <p:nvSpPr>
            <p:cNvPr id="73" name="rc73"/>
            <p:cNvSpPr/>
            <p:nvPr/>
          </p:nvSpPr>
          <p:spPr>
            <a:xfrm>
              <a:off x="4990668" y="2909903"/>
              <a:ext cx="200644" cy="1715632"/>
            </a:xfrm>
            <a:prstGeom prst="rect">
              <a:avLst/>
            </a:prstGeom>
            <a:solidFill>
              <a:srgbClr val="80BD41">
                <a:alpha val="100000"/>
              </a:srgbClr>
            </a:solidFill>
          </p:spPr>
          <p:txBody>
            <a:bodyPr/>
            <a:lstStyle/>
            <a:p/>
          </p:txBody>
        </p:sp>
        <p:sp>
          <p:nvSpPr>
            <p:cNvPr id="74" name="rc74"/>
            <p:cNvSpPr/>
            <p:nvPr/>
          </p:nvSpPr>
          <p:spPr>
            <a:xfrm>
              <a:off x="4990668" y="2719276"/>
              <a:ext cx="200644" cy="114375"/>
            </a:xfrm>
            <a:prstGeom prst="rect">
              <a:avLst/>
            </a:prstGeom>
            <a:solidFill>
              <a:srgbClr val="0058AB">
                <a:alpha val="100000"/>
              </a:srgbClr>
            </a:solidFill>
          </p:spPr>
          <p:txBody>
            <a:bodyPr/>
            <a:lstStyle/>
            <a:p/>
          </p:txBody>
        </p:sp>
        <p:sp>
          <p:nvSpPr>
            <p:cNvPr id="75" name="rc75"/>
            <p:cNvSpPr/>
            <p:nvPr/>
          </p:nvSpPr>
          <p:spPr>
            <a:xfrm>
              <a:off x="4990668" y="2833652"/>
              <a:ext cx="200644" cy="76250"/>
            </a:xfrm>
            <a:prstGeom prst="rect">
              <a:avLst/>
            </a:prstGeom>
            <a:solidFill>
              <a:srgbClr val="1CABE2">
                <a:alpha val="100000"/>
              </a:srgbClr>
            </a:solidFill>
          </p:spPr>
          <p:txBody>
            <a:bodyPr/>
            <a:lstStyle/>
            <a:p/>
          </p:txBody>
        </p:sp>
        <p:sp>
          <p:nvSpPr>
            <p:cNvPr id="76" name="rc76"/>
            <p:cNvSpPr/>
            <p:nvPr/>
          </p:nvSpPr>
          <p:spPr>
            <a:xfrm>
              <a:off x="5213606" y="2934440"/>
              <a:ext cx="200644" cy="1691094"/>
            </a:xfrm>
            <a:prstGeom prst="rect">
              <a:avLst/>
            </a:prstGeom>
            <a:solidFill>
              <a:srgbClr val="80BD41">
                <a:alpha val="100000"/>
              </a:srgbClr>
            </a:solidFill>
          </p:spPr>
          <p:txBody>
            <a:bodyPr/>
            <a:lstStyle/>
            <a:p/>
          </p:txBody>
        </p:sp>
        <p:sp>
          <p:nvSpPr>
            <p:cNvPr id="77" name="rc77"/>
            <p:cNvSpPr/>
            <p:nvPr/>
          </p:nvSpPr>
          <p:spPr>
            <a:xfrm>
              <a:off x="5213606" y="2725428"/>
              <a:ext cx="200644" cy="114006"/>
            </a:xfrm>
            <a:prstGeom prst="rect">
              <a:avLst/>
            </a:prstGeom>
            <a:solidFill>
              <a:srgbClr val="0058AB">
                <a:alpha val="100000"/>
              </a:srgbClr>
            </a:solidFill>
          </p:spPr>
          <p:txBody>
            <a:bodyPr/>
            <a:lstStyle/>
            <a:p/>
          </p:txBody>
        </p:sp>
        <p:sp>
          <p:nvSpPr>
            <p:cNvPr id="78" name="rc78"/>
            <p:cNvSpPr/>
            <p:nvPr/>
          </p:nvSpPr>
          <p:spPr>
            <a:xfrm>
              <a:off x="5213606" y="2839435"/>
              <a:ext cx="200644" cy="95005"/>
            </a:xfrm>
            <a:prstGeom prst="rect">
              <a:avLst/>
            </a:prstGeom>
            <a:solidFill>
              <a:srgbClr val="1CABE2">
                <a:alpha val="100000"/>
              </a:srgbClr>
            </a:solidFill>
          </p:spPr>
          <p:txBody>
            <a:bodyPr/>
            <a:lstStyle/>
            <a:p/>
          </p:txBody>
        </p:sp>
        <p:sp>
          <p:nvSpPr>
            <p:cNvPr id="79" name="rc79"/>
            <p:cNvSpPr/>
            <p:nvPr/>
          </p:nvSpPr>
          <p:spPr>
            <a:xfrm>
              <a:off x="5436544" y="2909314"/>
              <a:ext cx="200644" cy="1716220"/>
            </a:xfrm>
            <a:prstGeom prst="rect">
              <a:avLst/>
            </a:prstGeom>
            <a:solidFill>
              <a:srgbClr val="80BD41">
                <a:alpha val="100000"/>
              </a:srgbClr>
            </a:solidFill>
          </p:spPr>
          <p:txBody>
            <a:bodyPr/>
            <a:lstStyle/>
            <a:p/>
          </p:txBody>
        </p:sp>
        <p:sp>
          <p:nvSpPr>
            <p:cNvPr id="80" name="rc80"/>
            <p:cNvSpPr/>
            <p:nvPr/>
          </p:nvSpPr>
          <p:spPr>
            <a:xfrm>
              <a:off x="5436544" y="2739579"/>
              <a:ext cx="200644" cy="94297"/>
            </a:xfrm>
            <a:prstGeom prst="rect">
              <a:avLst/>
            </a:prstGeom>
            <a:solidFill>
              <a:srgbClr val="0058AB">
                <a:alpha val="100000"/>
              </a:srgbClr>
            </a:solidFill>
          </p:spPr>
          <p:txBody>
            <a:bodyPr/>
            <a:lstStyle/>
            <a:p/>
          </p:txBody>
        </p:sp>
        <p:sp>
          <p:nvSpPr>
            <p:cNvPr id="81" name="rc81"/>
            <p:cNvSpPr/>
            <p:nvPr/>
          </p:nvSpPr>
          <p:spPr>
            <a:xfrm>
              <a:off x="5436544" y="2833877"/>
              <a:ext cx="200644" cy="75437"/>
            </a:xfrm>
            <a:prstGeom prst="rect">
              <a:avLst/>
            </a:prstGeom>
            <a:solidFill>
              <a:srgbClr val="1CABE2">
                <a:alpha val="100000"/>
              </a:srgbClr>
            </a:solidFill>
          </p:spPr>
          <p:txBody>
            <a:bodyPr/>
            <a:lstStyle/>
            <a:p/>
          </p:txBody>
        </p:sp>
        <p:sp>
          <p:nvSpPr>
            <p:cNvPr id="82" name="rc82"/>
            <p:cNvSpPr/>
            <p:nvPr/>
          </p:nvSpPr>
          <p:spPr>
            <a:xfrm>
              <a:off x="5659482" y="2941158"/>
              <a:ext cx="200644" cy="1684377"/>
            </a:xfrm>
            <a:prstGeom prst="rect">
              <a:avLst/>
            </a:prstGeom>
            <a:solidFill>
              <a:srgbClr val="80BD41">
                <a:alpha val="100000"/>
              </a:srgbClr>
            </a:solidFill>
          </p:spPr>
          <p:txBody>
            <a:bodyPr/>
            <a:lstStyle/>
            <a:p/>
          </p:txBody>
        </p:sp>
        <p:sp>
          <p:nvSpPr>
            <p:cNvPr id="83" name="rc83"/>
            <p:cNvSpPr/>
            <p:nvPr/>
          </p:nvSpPr>
          <p:spPr>
            <a:xfrm>
              <a:off x="5659482" y="2754005"/>
              <a:ext cx="200644" cy="131007"/>
            </a:xfrm>
            <a:prstGeom prst="rect">
              <a:avLst/>
            </a:prstGeom>
            <a:solidFill>
              <a:srgbClr val="0058AB">
                <a:alpha val="100000"/>
              </a:srgbClr>
            </a:solidFill>
          </p:spPr>
          <p:txBody>
            <a:bodyPr/>
            <a:lstStyle/>
            <a:p/>
          </p:txBody>
        </p:sp>
        <p:sp>
          <p:nvSpPr>
            <p:cNvPr id="84" name="rc84"/>
            <p:cNvSpPr/>
            <p:nvPr/>
          </p:nvSpPr>
          <p:spPr>
            <a:xfrm>
              <a:off x="5659482" y="2885012"/>
              <a:ext cx="200644" cy="56145"/>
            </a:xfrm>
            <a:prstGeom prst="rect">
              <a:avLst/>
            </a:prstGeom>
            <a:solidFill>
              <a:srgbClr val="1CABE2">
                <a:alpha val="100000"/>
              </a:srgbClr>
            </a:solidFill>
          </p:spPr>
          <p:txBody>
            <a:bodyPr/>
            <a:lstStyle/>
            <a:p/>
          </p:txBody>
        </p:sp>
        <p:sp>
          <p:nvSpPr>
            <p:cNvPr id="85" name="rc85"/>
            <p:cNvSpPr/>
            <p:nvPr/>
          </p:nvSpPr>
          <p:spPr>
            <a:xfrm>
              <a:off x="5882419" y="3069121"/>
              <a:ext cx="200644" cy="1556413"/>
            </a:xfrm>
            <a:prstGeom prst="rect">
              <a:avLst/>
            </a:prstGeom>
            <a:solidFill>
              <a:srgbClr val="80BD41">
                <a:alpha val="100000"/>
              </a:srgbClr>
            </a:solidFill>
          </p:spPr>
          <p:txBody>
            <a:bodyPr/>
            <a:lstStyle/>
            <a:p/>
          </p:txBody>
        </p:sp>
        <p:sp>
          <p:nvSpPr>
            <p:cNvPr id="86" name="rc86"/>
            <p:cNvSpPr/>
            <p:nvPr/>
          </p:nvSpPr>
          <p:spPr>
            <a:xfrm>
              <a:off x="5882419" y="2772663"/>
              <a:ext cx="200644" cy="240874"/>
            </a:xfrm>
            <a:prstGeom prst="rect">
              <a:avLst/>
            </a:prstGeom>
            <a:solidFill>
              <a:srgbClr val="0058AB">
                <a:alpha val="100000"/>
              </a:srgbClr>
            </a:solidFill>
          </p:spPr>
          <p:txBody>
            <a:bodyPr/>
            <a:lstStyle/>
            <a:p/>
          </p:txBody>
        </p:sp>
        <p:sp>
          <p:nvSpPr>
            <p:cNvPr id="87" name="rc87"/>
            <p:cNvSpPr/>
            <p:nvPr/>
          </p:nvSpPr>
          <p:spPr>
            <a:xfrm>
              <a:off x="5882419" y="3013537"/>
              <a:ext cx="200644" cy="55584"/>
            </a:xfrm>
            <a:prstGeom prst="rect">
              <a:avLst/>
            </a:prstGeom>
            <a:solidFill>
              <a:srgbClr val="1CABE2">
                <a:alpha val="100000"/>
              </a:srgbClr>
            </a:solidFill>
          </p:spPr>
          <p:txBody>
            <a:bodyPr/>
            <a:lstStyle/>
            <a:p/>
          </p:txBody>
        </p:sp>
        <p:sp>
          <p:nvSpPr>
            <p:cNvPr id="88" name="rc88"/>
            <p:cNvSpPr/>
            <p:nvPr/>
          </p:nvSpPr>
          <p:spPr>
            <a:xfrm>
              <a:off x="6105357" y="3944784"/>
              <a:ext cx="200644" cy="680751"/>
            </a:xfrm>
            <a:prstGeom prst="rect">
              <a:avLst/>
            </a:prstGeom>
            <a:solidFill>
              <a:srgbClr val="80BD41">
                <a:alpha val="100000"/>
              </a:srgbClr>
            </a:solidFill>
          </p:spPr>
          <p:txBody>
            <a:bodyPr/>
            <a:lstStyle/>
            <a:p/>
          </p:txBody>
        </p:sp>
        <p:sp>
          <p:nvSpPr>
            <p:cNvPr id="89" name="rc89"/>
            <p:cNvSpPr/>
            <p:nvPr/>
          </p:nvSpPr>
          <p:spPr>
            <a:xfrm>
              <a:off x="6105357" y="2785666"/>
              <a:ext cx="200644" cy="1011928"/>
            </a:xfrm>
            <a:prstGeom prst="rect">
              <a:avLst/>
            </a:prstGeom>
            <a:solidFill>
              <a:srgbClr val="0058AB">
                <a:alpha val="100000"/>
              </a:srgbClr>
            </a:solidFill>
          </p:spPr>
          <p:txBody>
            <a:bodyPr/>
            <a:lstStyle/>
            <a:p/>
          </p:txBody>
        </p:sp>
        <p:sp>
          <p:nvSpPr>
            <p:cNvPr id="90" name="rc90"/>
            <p:cNvSpPr/>
            <p:nvPr/>
          </p:nvSpPr>
          <p:spPr>
            <a:xfrm>
              <a:off x="6105357" y="3797594"/>
              <a:ext cx="200644" cy="147189"/>
            </a:xfrm>
            <a:prstGeom prst="rect">
              <a:avLst/>
            </a:prstGeom>
            <a:solidFill>
              <a:srgbClr val="1CABE2">
                <a:alpha val="100000"/>
              </a:srgbClr>
            </a:solidFill>
          </p:spPr>
          <p:txBody>
            <a:bodyPr/>
            <a:lstStyle/>
            <a:p/>
          </p:txBody>
        </p:sp>
        <p:sp>
          <p:nvSpPr>
            <p:cNvPr id="91" name="rc91"/>
            <p:cNvSpPr/>
            <p:nvPr/>
          </p:nvSpPr>
          <p:spPr>
            <a:xfrm>
              <a:off x="6328295" y="3331295"/>
              <a:ext cx="200644" cy="1294239"/>
            </a:xfrm>
            <a:prstGeom prst="rect">
              <a:avLst/>
            </a:prstGeom>
            <a:solidFill>
              <a:srgbClr val="80BD41">
                <a:alpha val="100000"/>
              </a:srgbClr>
            </a:solidFill>
          </p:spPr>
          <p:txBody>
            <a:bodyPr/>
            <a:lstStyle/>
            <a:p/>
          </p:txBody>
        </p:sp>
        <p:sp>
          <p:nvSpPr>
            <p:cNvPr id="92" name="rc92"/>
            <p:cNvSpPr/>
            <p:nvPr/>
          </p:nvSpPr>
          <p:spPr>
            <a:xfrm>
              <a:off x="6328295" y="2802661"/>
              <a:ext cx="200644" cy="346345"/>
            </a:xfrm>
            <a:prstGeom prst="rect">
              <a:avLst/>
            </a:prstGeom>
            <a:solidFill>
              <a:srgbClr val="0058AB">
                <a:alpha val="100000"/>
              </a:srgbClr>
            </a:solidFill>
          </p:spPr>
          <p:txBody>
            <a:bodyPr/>
            <a:lstStyle/>
            <a:p/>
          </p:txBody>
        </p:sp>
        <p:sp>
          <p:nvSpPr>
            <p:cNvPr id="93" name="rc93"/>
            <p:cNvSpPr/>
            <p:nvPr/>
          </p:nvSpPr>
          <p:spPr>
            <a:xfrm>
              <a:off x="6328295" y="3149006"/>
              <a:ext cx="200644" cy="182289"/>
            </a:xfrm>
            <a:prstGeom prst="rect">
              <a:avLst/>
            </a:prstGeom>
            <a:solidFill>
              <a:srgbClr val="1CABE2">
                <a:alpha val="100000"/>
              </a:srgbClr>
            </a:solidFill>
          </p:spPr>
          <p:txBody>
            <a:bodyPr/>
            <a:lstStyle/>
            <a:p/>
          </p:txBody>
        </p:sp>
        <p:sp>
          <p:nvSpPr>
            <p:cNvPr id="94" name="rc94"/>
            <p:cNvSpPr/>
            <p:nvPr/>
          </p:nvSpPr>
          <p:spPr>
            <a:xfrm>
              <a:off x="6551233" y="3337672"/>
              <a:ext cx="200644" cy="1287863"/>
            </a:xfrm>
            <a:prstGeom prst="rect">
              <a:avLst/>
            </a:prstGeom>
            <a:solidFill>
              <a:srgbClr val="80BD41">
                <a:alpha val="100000"/>
              </a:srgbClr>
            </a:solidFill>
          </p:spPr>
          <p:txBody>
            <a:bodyPr/>
            <a:lstStyle/>
            <a:p/>
          </p:txBody>
        </p:sp>
        <p:sp>
          <p:nvSpPr>
            <p:cNvPr id="95" name="rc95"/>
            <p:cNvSpPr/>
            <p:nvPr/>
          </p:nvSpPr>
          <p:spPr>
            <a:xfrm>
              <a:off x="6551233" y="2811642"/>
              <a:ext cx="200644" cy="380916"/>
            </a:xfrm>
            <a:prstGeom prst="rect">
              <a:avLst/>
            </a:prstGeom>
            <a:solidFill>
              <a:srgbClr val="0058AB">
                <a:alpha val="100000"/>
              </a:srgbClr>
            </a:solidFill>
          </p:spPr>
          <p:txBody>
            <a:bodyPr/>
            <a:lstStyle/>
            <a:p/>
          </p:txBody>
        </p:sp>
        <p:sp>
          <p:nvSpPr>
            <p:cNvPr id="96" name="rc96"/>
            <p:cNvSpPr/>
            <p:nvPr/>
          </p:nvSpPr>
          <p:spPr>
            <a:xfrm>
              <a:off x="6551233" y="3192559"/>
              <a:ext cx="200644" cy="145113"/>
            </a:xfrm>
            <a:prstGeom prst="rect">
              <a:avLst/>
            </a:prstGeom>
            <a:solidFill>
              <a:srgbClr val="1CABE2">
                <a:alpha val="100000"/>
              </a:srgbClr>
            </a:solidFill>
          </p:spPr>
          <p:txBody>
            <a:bodyPr/>
            <a:lstStyle/>
            <a:p/>
          </p:txBody>
        </p:sp>
        <p:sp>
          <p:nvSpPr>
            <p:cNvPr id="97" name="rc97"/>
            <p:cNvSpPr/>
            <p:nvPr/>
          </p:nvSpPr>
          <p:spPr>
            <a:xfrm>
              <a:off x="6774171" y="3348521"/>
              <a:ext cx="200644" cy="1277013"/>
            </a:xfrm>
            <a:prstGeom prst="rect">
              <a:avLst/>
            </a:prstGeom>
            <a:solidFill>
              <a:srgbClr val="80BD41">
                <a:alpha val="100000"/>
              </a:srgbClr>
            </a:solidFill>
          </p:spPr>
          <p:txBody>
            <a:bodyPr/>
            <a:lstStyle/>
            <a:p/>
          </p:txBody>
        </p:sp>
        <p:sp>
          <p:nvSpPr>
            <p:cNvPr id="98" name="rc98"/>
            <p:cNvSpPr/>
            <p:nvPr/>
          </p:nvSpPr>
          <p:spPr>
            <a:xfrm>
              <a:off x="6774171" y="2826924"/>
              <a:ext cx="200644" cy="431665"/>
            </a:xfrm>
            <a:prstGeom prst="rect">
              <a:avLst/>
            </a:prstGeom>
            <a:solidFill>
              <a:srgbClr val="0058AB">
                <a:alpha val="100000"/>
              </a:srgbClr>
            </a:solidFill>
          </p:spPr>
          <p:txBody>
            <a:bodyPr/>
            <a:lstStyle/>
            <a:p/>
          </p:txBody>
        </p:sp>
        <p:sp>
          <p:nvSpPr>
            <p:cNvPr id="99" name="rc99"/>
            <p:cNvSpPr/>
            <p:nvPr/>
          </p:nvSpPr>
          <p:spPr>
            <a:xfrm>
              <a:off x="6774171" y="3258590"/>
              <a:ext cx="200644" cy="89931"/>
            </a:xfrm>
            <a:prstGeom prst="rect">
              <a:avLst/>
            </a:prstGeom>
            <a:solidFill>
              <a:srgbClr val="1CABE2">
                <a:alpha val="100000"/>
              </a:srgbClr>
            </a:solidFill>
          </p:spPr>
          <p:txBody>
            <a:bodyPr/>
            <a:lstStyle/>
            <a:p/>
          </p:txBody>
        </p:sp>
        <p:sp>
          <p:nvSpPr>
            <p:cNvPr id="100" name="rc100"/>
            <p:cNvSpPr/>
            <p:nvPr/>
          </p:nvSpPr>
          <p:spPr>
            <a:xfrm>
              <a:off x="6997109" y="2843702"/>
              <a:ext cx="200644" cy="315258"/>
            </a:xfrm>
            <a:prstGeom prst="rect">
              <a:avLst/>
            </a:prstGeom>
            <a:solidFill>
              <a:srgbClr val="F26A21">
                <a:alpha val="100000"/>
              </a:srgbClr>
            </a:solidFill>
          </p:spPr>
          <p:txBody>
            <a:bodyPr/>
            <a:lstStyle/>
            <a:p/>
          </p:txBody>
        </p:sp>
        <p:sp>
          <p:nvSpPr>
            <p:cNvPr id="101" name="rc101"/>
            <p:cNvSpPr/>
            <p:nvPr/>
          </p:nvSpPr>
          <p:spPr>
            <a:xfrm>
              <a:off x="6997109" y="3158961"/>
              <a:ext cx="200644" cy="1466573"/>
            </a:xfrm>
            <a:prstGeom prst="rect">
              <a:avLst/>
            </a:prstGeom>
            <a:solidFill>
              <a:srgbClr val="FFC20E">
                <a:alpha val="100000"/>
              </a:srgbClr>
            </a:solidFill>
          </p:spPr>
          <p:txBody>
            <a:bodyPr/>
            <a:lstStyle/>
            <a:p/>
          </p:txBody>
        </p:sp>
        <p:sp>
          <p:nvSpPr>
            <p:cNvPr id="102" name="rc102"/>
            <p:cNvSpPr/>
            <p:nvPr/>
          </p:nvSpPr>
          <p:spPr>
            <a:xfrm>
              <a:off x="7220047" y="2857082"/>
              <a:ext cx="200644" cy="230243"/>
            </a:xfrm>
            <a:prstGeom prst="rect">
              <a:avLst/>
            </a:prstGeom>
            <a:solidFill>
              <a:srgbClr val="F26A21">
                <a:alpha val="100000"/>
              </a:srgbClr>
            </a:solidFill>
          </p:spPr>
          <p:txBody>
            <a:bodyPr/>
            <a:lstStyle/>
            <a:p/>
          </p:txBody>
        </p:sp>
        <p:sp>
          <p:nvSpPr>
            <p:cNvPr id="103" name="rc103"/>
            <p:cNvSpPr/>
            <p:nvPr/>
          </p:nvSpPr>
          <p:spPr>
            <a:xfrm>
              <a:off x="7220047" y="3087325"/>
              <a:ext cx="200644" cy="1538210"/>
            </a:xfrm>
            <a:prstGeom prst="rect">
              <a:avLst/>
            </a:prstGeom>
            <a:solidFill>
              <a:srgbClr val="FFC20E">
                <a:alpha val="100000"/>
              </a:srgbClr>
            </a:solidFill>
          </p:spPr>
          <p:txBody>
            <a:bodyPr/>
            <a:lstStyle/>
            <a:p/>
          </p:txBody>
        </p:sp>
        <p:sp>
          <p:nvSpPr>
            <p:cNvPr id="104" name="rc104"/>
            <p:cNvSpPr/>
            <p:nvPr/>
          </p:nvSpPr>
          <p:spPr>
            <a:xfrm>
              <a:off x="7442985" y="2872824"/>
              <a:ext cx="200644" cy="168153"/>
            </a:xfrm>
            <a:prstGeom prst="rect">
              <a:avLst/>
            </a:prstGeom>
            <a:solidFill>
              <a:srgbClr val="F26A21">
                <a:alpha val="100000"/>
              </a:srgbClr>
            </a:solidFill>
          </p:spPr>
          <p:txBody>
            <a:bodyPr/>
            <a:lstStyle/>
            <a:p/>
          </p:txBody>
        </p:sp>
        <p:sp>
          <p:nvSpPr>
            <p:cNvPr id="105" name="rc105"/>
            <p:cNvSpPr/>
            <p:nvPr/>
          </p:nvSpPr>
          <p:spPr>
            <a:xfrm>
              <a:off x="7442985" y="3040977"/>
              <a:ext cx="200644" cy="1584557"/>
            </a:xfrm>
            <a:prstGeom prst="rect">
              <a:avLst/>
            </a:prstGeom>
            <a:solidFill>
              <a:srgbClr val="FFC20E">
                <a:alpha val="100000"/>
              </a:srgbClr>
            </a:solidFill>
          </p:spPr>
          <p:txBody>
            <a:bodyPr/>
            <a:lstStyle/>
            <a:p/>
          </p:txBody>
        </p:sp>
        <p:sp>
          <p:nvSpPr>
            <p:cNvPr id="106" name="rc106"/>
            <p:cNvSpPr/>
            <p:nvPr/>
          </p:nvSpPr>
          <p:spPr>
            <a:xfrm>
              <a:off x="7665922" y="2889870"/>
              <a:ext cx="200644" cy="122807"/>
            </a:xfrm>
            <a:prstGeom prst="rect">
              <a:avLst/>
            </a:prstGeom>
            <a:solidFill>
              <a:srgbClr val="F26A21">
                <a:alpha val="100000"/>
              </a:srgbClr>
            </a:solidFill>
          </p:spPr>
          <p:txBody>
            <a:bodyPr/>
            <a:lstStyle/>
            <a:p/>
          </p:txBody>
        </p:sp>
        <p:sp>
          <p:nvSpPr>
            <p:cNvPr id="107" name="rc107"/>
            <p:cNvSpPr/>
            <p:nvPr/>
          </p:nvSpPr>
          <p:spPr>
            <a:xfrm>
              <a:off x="7665922" y="3012678"/>
              <a:ext cx="200644" cy="1612857"/>
            </a:xfrm>
            <a:prstGeom prst="rect">
              <a:avLst/>
            </a:prstGeom>
            <a:solidFill>
              <a:srgbClr val="FFC20E">
                <a:alpha val="100000"/>
              </a:srgbClr>
            </a:solidFill>
          </p:spPr>
          <p:txBody>
            <a:bodyPr/>
            <a:lstStyle/>
            <a:p/>
          </p:txBody>
        </p:sp>
        <p:sp>
          <p:nvSpPr>
            <p:cNvPr id="108" name="rc108"/>
            <p:cNvSpPr/>
            <p:nvPr/>
          </p:nvSpPr>
          <p:spPr>
            <a:xfrm>
              <a:off x="7888860" y="2902818"/>
              <a:ext cx="200644" cy="89690"/>
            </a:xfrm>
            <a:prstGeom prst="rect">
              <a:avLst/>
            </a:prstGeom>
            <a:solidFill>
              <a:srgbClr val="F26A21">
                <a:alpha val="100000"/>
              </a:srgbClr>
            </a:solidFill>
          </p:spPr>
          <p:txBody>
            <a:bodyPr/>
            <a:lstStyle/>
            <a:p/>
          </p:txBody>
        </p:sp>
        <p:sp>
          <p:nvSpPr>
            <p:cNvPr id="109" name="rc109"/>
            <p:cNvSpPr/>
            <p:nvPr/>
          </p:nvSpPr>
          <p:spPr>
            <a:xfrm>
              <a:off x="7888860" y="2992508"/>
              <a:ext cx="200644" cy="1633026"/>
            </a:xfrm>
            <a:prstGeom prst="rect">
              <a:avLst/>
            </a:prstGeom>
            <a:solidFill>
              <a:srgbClr val="FFC20E">
                <a:alpha val="100000"/>
              </a:srgbClr>
            </a:solidFill>
          </p:spPr>
          <p:txBody>
            <a:bodyPr/>
            <a:lstStyle/>
            <a:p/>
          </p:txBody>
        </p:sp>
        <p:sp>
          <p:nvSpPr>
            <p:cNvPr id="110" name="rc110"/>
            <p:cNvSpPr/>
            <p:nvPr/>
          </p:nvSpPr>
          <p:spPr>
            <a:xfrm>
              <a:off x="8111798" y="2917402"/>
              <a:ext cx="200644" cy="65503"/>
            </a:xfrm>
            <a:prstGeom prst="rect">
              <a:avLst/>
            </a:prstGeom>
            <a:solidFill>
              <a:srgbClr val="F26A21">
                <a:alpha val="100000"/>
              </a:srgbClr>
            </a:solidFill>
          </p:spPr>
          <p:txBody>
            <a:bodyPr/>
            <a:lstStyle/>
            <a:p/>
          </p:txBody>
        </p:sp>
        <p:sp>
          <p:nvSpPr>
            <p:cNvPr id="111" name="rc111"/>
            <p:cNvSpPr/>
            <p:nvPr/>
          </p:nvSpPr>
          <p:spPr>
            <a:xfrm>
              <a:off x="8111798" y="2982906"/>
              <a:ext cx="200644" cy="1642629"/>
            </a:xfrm>
            <a:prstGeom prst="rect">
              <a:avLst/>
            </a:prstGeom>
            <a:solidFill>
              <a:srgbClr val="FFC20E">
                <a:alpha val="100000"/>
              </a:srgbClr>
            </a:solidFill>
          </p:spPr>
          <p:txBody>
            <a:bodyPr/>
            <a:lstStyle/>
            <a:p/>
          </p:txBody>
        </p:sp>
        <p:sp>
          <p:nvSpPr>
            <p:cNvPr id="112" name="pl112"/>
            <p:cNvSpPr/>
            <p:nvPr/>
          </p:nvSpPr>
          <p:spPr>
            <a:xfrm>
              <a:off x="1523984" y="1364716"/>
              <a:ext cx="5350508" cy="1716220"/>
            </a:xfrm>
            <a:custGeom>
              <a:avLst/>
              <a:pathLst>
                <a:path w="5350508" h="1716220">
                  <a:moveTo>
                    <a:pt x="0" y="274595"/>
                  </a:moveTo>
                  <a:lnTo>
                    <a:pt x="222937" y="480541"/>
                  </a:lnTo>
                  <a:lnTo>
                    <a:pt x="445875" y="480541"/>
                  </a:lnTo>
                  <a:lnTo>
                    <a:pt x="668813" y="514866"/>
                  </a:lnTo>
                  <a:lnTo>
                    <a:pt x="891751" y="308919"/>
                  </a:lnTo>
                  <a:lnTo>
                    <a:pt x="1114689" y="652163"/>
                  </a:lnTo>
                  <a:lnTo>
                    <a:pt x="1337627" y="308919"/>
                  </a:lnTo>
                  <a:lnTo>
                    <a:pt x="1560565" y="205946"/>
                  </a:lnTo>
                  <a:lnTo>
                    <a:pt x="1783502" y="240270"/>
                  </a:lnTo>
                  <a:lnTo>
                    <a:pt x="2006440" y="68648"/>
                  </a:lnTo>
                  <a:lnTo>
                    <a:pt x="2229378" y="68648"/>
                  </a:lnTo>
                  <a:lnTo>
                    <a:pt x="2452316" y="240270"/>
                  </a:lnTo>
                  <a:lnTo>
                    <a:pt x="2675254" y="205946"/>
                  </a:lnTo>
                  <a:lnTo>
                    <a:pt x="2898192" y="171622"/>
                  </a:lnTo>
                  <a:lnTo>
                    <a:pt x="3121130" y="102973"/>
                  </a:lnTo>
                  <a:lnTo>
                    <a:pt x="3344068" y="34324"/>
                  </a:lnTo>
                  <a:lnTo>
                    <a:pt x="3567005" y="34324"/>
                  </a:lnTo>
                  <a:lnTo>
                    <a:pt x="3789943" y="34324"/>
                  </a:lnTo>
                  <a:lnTo>
                    <a:pt x="4012881" y="0"/>
                  </a:lnTo>
                  <a:lnTo>
                    <a:pt x="4235819" y="68648"/>
                  </a:lnTo>
                  <a:lnTo>
                    <a:pt x="4458757" y="274595"/>
                  </a:lnTo>
                  <a:lnTo>
                    <a:pt x="4681695" y="1716220"/>
                  </a:lnTo>
                  <a:lnTo>
                    <a:pt x="4904633" y="480541"/>
                  </a:lnTo>
                  <a:lnTo>
                    <a:pt x="5127571" y="549190"/>
                  </a:lnTo>
                  <a:lnTo>
                    <a:pt x="5350508" y="652163"/>
                  </a:lnTo>
                </a:path>
              </a:pathLst>
            </a:custGeom>
            <a:ln w="27101" cap="flat">
              <a:solidFill>
                <a:srgbClr val="0058AB">
                  <a:alpha val="100000"/>
                </a:srgbClr>
              </a:solidFill>
              <a:prstDash val="solid"/>
              <a:round/>
            </a:ln>
          </p:spPr>
          <p:txBody>
            <a:bodyPr/>
            <a:lstStyle/>
            <a:p/>
          </p:txBody>
        </p:sp>
        <p:sp>
          <p:nvSpPr>
            <p:cNvPr id="113" name="pl113"/>
            <p:cNvSpPr/>
            <p:nvPr/>
          </p:nvSpPr>
          <p:spPr>
            <a:xfrm>
              <a:off x="1523984" y="1502014"/>
              <a:ext cx="5350508" cy="1853518"/>
            </a:xfrm>
            <a:custGeom>
              <a:avLst/>
              <a:pathLst>
                <a:path w="5350508" h="1853518">
                  <a:moveTo>
                    <a:pt x="0" y="308919"/>
                  </a:moveTo>
                  <a:lnTo>
                    <a:pt x="222937" y="617839"/>
                  </a:lnTo>
                  <a:lnTo>
                    <a:pt x="445875" y="411892"/>
                  </a:lnTo>
                  <a:lnTo>
                    <a:pt x="668813" y="446217"/>
                  </a:lnTo>
                  <a:lnTo>
                    <a:pt x="891751" y="308919"/>
                  </a:lnTo>
                  <a:lnTo>
                    <a:pt x="1114689" y="617839"/>
                  </a:lnTo>
                  <a:lnTo>
                    <a:pt x="1337627" y="308919"/>
                  </a:lnTo>
                  <a:lnTo>
                    <a:pt x="1560565" y="171622"/>
                  </a:lnTo>
                  <a:lnTo>
                    <a:pt x="1783502" y="205946"/>
                  </a:lnTo>
                  <a:lnTo>
                    <a:pt x="2006440" y="34324"/>
                  </a:lnTo>
                  <a:lnTo>
                    <a:pt x="2229378" y="34324"/>
                  </a:lnTo>
                  <a:lnTo>
                    <a:pt x="2452316" y="240270"/>
                  </a:lnTo>
                  <a:lnTo>
                    <a:pt x="2675254" y="240270"/>
                  </a:lnTo>
                  <a:lnTo>
                    <a:pt x="2898192" y="549190"/>
                  </a:lnTo>
                  <a:lnTo>
                    <a:pt x="3121130" y="102973"/>
                  </a:lnTo>
                  <a:lnTo>
                    <a:pt x="3344068" y="68648"/>
                  </a:lnTo>
                  <a:lnTo>
                    <a:pt x="3567005" y="34324"/>
                  </a:lnTo>
                  <a:lnTo>
                    <a:pt x="3789943" y="68648"/>
                  </a:lnTo>
                  <a:lnTo>
                    <a:pt x="4012881" y="0"/>
                  </a:lnTo>
                  <a:lnTo>
                    <a:pt x="4235819" y="34324"/>
                  </a:lnTo>
                  <a:lnTo>
                    <a:pt x="4458757" y="240270"/>
                  </a:lnTo>
                  <a:lnTo>
                    <a:pt x="4681695" y="1853518"/>
                  </a:lnTo>
                  <a:lnTo>
                    <a:pt x="4904633" y="686488"/>
                  </a:lnTo>
                  <a:lnTo>
                    <a:pt x="5127571" y="686488"/>
                  </a:lnTo>
                  <a:lnTo>
                    <a:pt x="5350508" y="686488"/>
                  </a:lnTo>
                </a:path>
              </a:pathLst>
            </a:custGeom>
            <a:ln w="27101" cap="flat">
              <a:solidFill>
                <a:srgbClr val="80BD41">
                  <a:alpha val="100000"/>
                </a:srgbClr>
              </a:solidFill>
              <a:prstDash val="solid"/>
              <a:round/>
            </a:ln>
          </p:spPr>
          <p:txBody>
            <a:bodyPr/>
            <a:lstStyle/>
            <a:p/>
          </p:txBody>
        </p:sp>
        <p:sp>
          <p:nvSpPr>
            <p:cNvPr id="114" name="tx114"/>
            <p:cNvSpPr/>
            <p:nvPr/>
          </p:nvSpPr>
          <p:spPr>
            <a:xfrm>
              <a:off x="1455656"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5" name="tx115"/>
            <p:cNvSpPr/>
            <p:nvPr/>
          </p:nvSpPr>
          <p:spPr>
            <a:xfrm>
              <a:off x="2570345"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16" name="tx116"/>
            <p:cNvSpPr/>
            <p:nvPr/>
          </p:nvSpPr>
          <p:spPr>
            <a:xfrm>
              <a:off x="368503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99724"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569147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591441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0" name="tx120"/>
            <p:cNvSpPr/>
            <p:nvPr/>
          </p:nvSpPr>
          <p:spPr>
            <a:xfrm>
              <a:off x="6137351" y="2877163"/>
              <a:ext cx="136656" cy="894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45</a:t>
              </a:r>
            </a:p>
          </p:txBody>
        </p:sp>
        <p:sp>
          <p:nvSpPr>
            <p:cNvPr id="121" name="tx121"/>
            <p:cNvSpPr/>
            <p:nvPr/>
          </p:nvSpPr>
          <p:spPr>
            <a:xfrm>
              <a:off x="6360289"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2" name="tx122"/>
            <p:cNvSpPr/>
            <p:nvPr/>
          </p:nvSpPr>
          <p:spPr>
            <a:xfrm>
              <a:off x="6583227"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806165"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1455656"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25" name="tx125"/>
            <p:cNvSpPr/>
            <p:nvPr/>
          </p:nvSpPr>
          <p:spPr>
            <a:xfrm>
              <a:off x="2570345"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6" name="tx126"/>
            <p:cNvSpPr/>
            <p:nvPr/>
          </p:nvSpPr>
          <p:spPr>
            <a:xfrm>
              <a:off x="3685034"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4799724"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28" name="tx128"/>
            <p:cNvSpPr/>
            <p:nvPr/>
          </p:nvSpPr>
          <p:spPr>
            <a:xfrm>
              <a:off x="569147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9" name="tx129"/>
            <p:cNvSpPr/>
            <p:nvPr/>
          </p:nvSpPr>
          <p:spPr>
            <a:xfrm>
              <a:off x="5914413"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0" name="tx130"/>
            <p:cNvSpPr/>
            <p:nvPr/>
          </p:nvSpPr>
          <p:spPr>
            <a:xfrm>
              <a:off x="6137351" y="342396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37</a:t>
              </a:r>
            </a:p>
          </p:txBody>
        </p:sp>
        <p:sp>
          <p:nvSpPr>
            <p:cNvPr id="131" name="tx131"/>
            <p:cNvSpPr/>
            <p:nvPr/>
          </p:nvSpPr>
          <p:spPr>
            <a:xfrm>
              <a:off x="6360289"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583227"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3" name="tx133"/>
            <p:cNvSpPr/>
            <p:nvPr/>
          </p:nvSpPr>
          <p:spPr>
            <a:xfrm>
              <a:off x="6806165"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4" name="tx134"/>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603427" y="35362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6" name="tx136"/>
            <p:cNvSpPr/>
            <p:nvPr/>
          </p:nvSpPr>
          <p:spPr>
            <a:xfrm>
              <a:off x="508103" y="250437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7" name="tx137"/>
            <p:cNvSpPr/>
            <p:nvPr/>
          </p:nvSpPr>
          <p:spPr>
            <a:xfrm>
              <a:off x="508103" y="1472515"/>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63486" y="5504603"/>
              <a:ext cx="201456" cy="201456"/>
            </a:xfrm>
            <a:prstGeom prst="rect">
              <a:avLst/>
            </a:prstGeom>
            <a:solidFill>
              <a:srgbClr val="80BD41">
                <a:alpha val="100000"/>
              </a:srgbClr>
            </a:solidFill>
          </p:spPr>
          <p:txBody>
            <a:bodyPr/>
            <a:lstStyle/>
            <a:p/>
          </p:txBody>
        </p:sp>
        <p:sp>
          <p:nvSpPr>
            <p:cNvPr id="159" name="rc159"/>
            <p:cNvSpPr/>
            <p:nvPr/>
          </p:nvSpPr>
          <p:spPr>
            <a:xfrm>
              <a:off x="2665435" y="5504603"/>
              <a:ext cx="201456" cy="201456"/>
            </a:xfrm>
            <a:prstGeom prst="rect">
              <a:avLst/>
            </a:prstGeom>
            <a:solidFill>
              <a:srgbClr val="1CABE2">
                <a:alpha val="100000"/>
              </a:srgbClr>
            </a:solidFill>
          </p:spPr>
          <p:txBody>
            <a:bodyPr/>
            <a:lstStyle/>
            <a:p/>
          </p:txBody>
        </p:sp>
        <p:sp>
          <p:nvSpPr>
            <p:cNvPr id="160" name="rc160"/>
            <p:cNvSpPr/>
            <p:nvPr/>
          </p:nvSpPr>
          <p:spPr>
            <a:xfrm>
              <a:off x="3738259" y="5504603"/>
              <a:ext cx="201456" cy="201456"/>
            </a:xfrm>
            <a:prstGeom prst="rect">
              <a:avLst/>
            </a:prstGeom>
            <a:solidFill>
              <a:srgbClr val="0058AB">
                <a:alpha val="100000"/>
              </a:srgbClr>
            </a:solidFill>
          </p:spPr>
          <p:txBody>
            <a:bodyPr/>
            <a:lstStyle/>
            <a:p/>
          </p:txBody>
        </p:sp>
        <p:sp>
          <p:nvSpPr>
            <p:cNvPr id="161" name="rc161"/>
            <p:cNvSpPr/>
            <p:nvPr/>
          </p:nvSpPr>
          <p:spPr>
            <a:xfrm>
              <a:off x="4733592" y="5504603"/>
              <a:ext cx="201456" cy="201456"/>
            </a:xfrm>
            <a:prstGeom prst="rect">
              <a:avLst/>
            </a:prstGeom>
            <a:solidFill>
              <a:srgbClr val="FFC20E">
                <a:alpha val="100000"/>
              </a:srgbClr>
            </a:solidFill>
          </p:spPr>
          <p:txBody>
            <a:bodyPr/>
            <a:lstStyle/>
            <a:p/>
          </p:txBody>
        </p:sp>
        <p:sp>
          <p:nvSpPr>
            <p:cNvPr id="162" name="rc162"/>
            <p:cNvSpPr/>
            <p:nvPr/>
          </p:nvSpPr>
          <p:spPr>
            <a:xfrm>
              <a:off x="6637725" y="5504603"/>
              <a:ext cx="201455" cy="201456"/>
            </a:xfrm>
            <a:prstGeom prst="rect">
              <a:avLst/>
            </a:prstGeom>
            <a:solidFill>
              <a:srgbClr val="F26A21">
                <a:alpha val="100000"/>
              </a:srgbClr>
            </a:solidFill>
          </p:spPr>
          <p:txBody>
            <a:bodyPr/>
            <a:lstStyle/>
            <a:p/>
          </p:txBody>
        </p:sp>
        <p:sp>
          <p:nvSpPr>
            <p:cNvPr id="163" name="tx163"/>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1079223" y="580629"/>
              <a:ext cx="437075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Myanmar</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Myanmar is projected to have a  decline in the number of surviving infants by 2030. To achieve the IA2030 ZD target, more (~3.11%) children need to be vaccinated with DTP1 each year.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57020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372908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288797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04685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20574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14964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308529"/>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46741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2629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785182"/>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2" name="rc42"/>
            <p:cNvSpPr/>
            <p:nvPr/>
          </p:nvSpPr>
          <p:spPr>
            <a:xfrm>
              <a:off x="1351649" y="3903214"/>
              <a:ext cx="214223" cy="1087545"/>
            </a:xfrm>
            <a:prstGeom prst="rect">
              <a:avLst/>
            </a:prstGeom>
            <a:solidFill>
              <a:srgbClr val="0058AB">
                <a:alpha val="100000"/>
              </a:srgbClr>
            </a:solidFill>
          </p:spPr>
          <p:txBody>
            <a:bodyPr/>
            <a:lstStyle/>
            <a:p/>
          </p:txBody>
        </p:sp>
        <p:sp>
          <p:nvSpPr>
            <p:cNvPr id="43" name="rc43"/>
            <p:cNvSpPr/>
            <p:nvPr/>
          </p:nvSpPr>
          <p:spPr>
            <a:xfrm>
              <a:off x="1589675" y="3390041"/>
              <a:ext cx="214223" cy="1600718"/>
            </a:xfrm>
            <a:prstGeom prst="rect">
              <a:avLst/>
            </a:prstGeom>
            <a:solidFill>
              <a:srgbClr val="0058AB">
                <a:alpha val="100000"/>
              </a:srgbClr>
            </a:solidFill>
          </p:spPr>
          <p:txBody>
            <a:bodyPr/>
            <a:lstStyle/>
            <a:p/>
          </p:txBody>
        </p:sp>
        <p:sp>
          <p:nvSpPr>
            <p:cNvPr id="44" name="rc44"/>
            <p:cNvSpPr/>
            <p:nvPr/>
          </p:nvSpPr>
          <p:spPr>
            <a:xfrm>
              <a:off x="1827702" y="3383943"/>
              <a:ext cx="214223" cy="1606816"/>
            </a:xfrm>
            <a:prstGeom prst="rect">
              <a:avLst/>
            </a:prstGeom>
            <a:solidFill>
              <a:srgbClr val="0058AB">
                <a:alpha val="100000"/>
              </a:srgbClr>
            </a:solidFill>
          </p:spPr>
          <p:txBody>
            <a:bodyPr/>
            <a:lstStyle/>
            <a:p/>
          </p:txBody>
        </p:sp>
        <p:sp>
          <p:nvSpPr>
            <p:cNvPr id="45" name="rc45"/>
            <p:cNvSpPr/>
            <p:nvPr/>
          </p:nvSpPr>
          <p:spPr>
            <a:xfrm>
              <a:off x="2065728" y="3329439"/>
              <a:ext cx="214223" cy="1661320"/>
            </a:xfrm>
            <a:prstGeom prst="rect">
              <a:avLst/>
            </a:prstGeom>
            <a:solidFill>
              <a:srgbClr val="0058AB">
                <a:alpha val="100000"/>
              </a:srgbClr>
            </a:solidFill>
          </p:spPr>
          <p:txBody>
            <a:bodyPr/>
            <a:lstStyle/>
            <a:p/>
          </p:txBody>
        </p:sp>
        <p:sp>
          <p:nvSpPr>
            <p:cNvPr id="46" name="rc46"/>
            <p:cNvSpPr/>
            <p:nvPr/>
          </p:nvSpPr>
          <p:spPr>
            <a:xfrm>
              <a:off x="2303754" y="3854581"/>
              <a:ext cx="214223" cy="1136178"/>
            </a:xfrm>
            <a:prstGeom prst="rect">
              <a:avLst/>
            </a:prstGeom>
            <a:solidFill>
              <a:srgbClr val="0058AB">
                <a:alpha val="100000"/>
              </a:srgbClr>
            </a:solidFill>
          </p:spPr>
          <p:txBody>
            <a:bodyPr/>
            <a:lstStyle/>
            <a:p/>
          </p:txBody>
        </p:sp>
        <p:sp>
          <p:nvSpPr>
            <p:cNvPr id="47" name="rc47"/>
            <p:cNvSpPr/>
            <p:nvPr/>
          </p:nvSpPr>
          <p:spPr>
            <a:xfrm>
              <a:off x="2541780" y="3076919"/>
              <a:ext cx="214223" cy="1913840"/>
            </a:xfrm>
            <a:prstGeom prst="rect">
              <a:avLst/>
            </a:prstGeom>
            <a:solidFill>
              <a:srgbClr val="0058AB">
                <a:alpha val="100000"/>
              </a:srgbClr>
            </a:solidFill>
          </p:spPr>
          <p:txBody>
            <a:bodyPr/>
            <a:lstStyle/>
            <a:p/>
          </p:txBody>
        </p:sp>
        <p:sp>
          <p:nvSpPr>
            <p:cNvPr id="48" name="rc48"/>
            <p:cNvSpPr/>
            <p:nvPr/>
          </p:nvSpPr>
          <p:spPr>
            <a:xfrm>
              <a:off x="2779807" y="3884558"/>
              <a:ext cx="214223" cy="1106201"/>
            </a:xfrm>
            <a:prstGeom prst="rect">
              <a:avLst/>
            </a:prstGeom>
            <a:solidFill>
              <a:srgbClr val="0058AB">
                <a:alpha val="100000"/>
              </a:srgbClr>
            </a:solidFill>
          </p:spPr>
          <p:txBody>
            <a:bodyPr/>
            <a:lstStyle/>
            <a:p/>
          </p:txBody>
        </p:sp>
        <p:sp>
          <p:nvSpPr>
            <p:cNvPr id="49" name="rc49"/>
            <p:cNvSpPr/>
            <p:nvPr/>
          </p:nvSpPr>
          <p:spPr>
            <a:xfrm>
              <a:off x="3017833" y="4123948"/>
              <a:ext cx="214223" cy="866811"/>
            </a:xfrm>
            <a:prstGeom prst="rect">
              <a:avLst/>
            </a:prstGeom>
            <a:solidFill>
              <a:srgbClr val="0058AB">
                <a:alpha val="100000"/>
              </a:srgbClr>
            </a:solidFill>
          </p:spPr>
          <p:txBody>
            <a:bodyPr/>
            <a:lstStyle/>
            <a:p/>
          </p:txBody>
        </p:sp>
        <p:sp>
          <p:nvSpPr>
            <p:cNvPr id="50" name="rc50"/>
            <p:cNvSpPr/>
            <p:nvPr/>
          </p:nvSpPr>
          <p:spPr>
            <a:xfrm>
              <a:off x="3255859" y="4063177"/>
              <a:ext cx="214223" cy="927582"/>
            </a:xfrm>
            <a:prstGeom prst="rect">
              <a:avLst/>
            </a:prstGeom>
            <a:solidFill>
              <a:srgbClr val="0058AB">
                <a:alpha val="100000"/>
              </a:srgbClr>
            </a:solidFill>
          </p:spPr>
          <p:txBody>
            <a:bodyPr/>
            <a:lstStyle/>
            <a:p/>
          </p:txBody>
        </p:sp>
        <p:sp>
          <p:nvSpPr>
            <p:cNvPr id="51" name="rc51"/>
            <p:cNvSpPr/>
            <p:nvPr/>
          </p:nvSpPr>
          <p:spPr>
            <a:xfrm>
              <a:off x="3493885" y="4450528"/>
              <a:ext cx="214223" cy="540231"/>
            </a:xfrm>
            <a:prstGeom prst="rect">
              <a:avLst/>
            </a:prstGeom>
            <a:solidFill>
              <a:srgbClr val="0058AB">
                <a:alpha val="100000"/>
              </a:srgbClr>
            </a:solidFill>
          </p:spPr>
          <p:txBody>
            <a:bodyPr/>
            <a:lstStyle/>
            <a:p/>
          </p:txBody>
        </p:sp>
        <p:sp>
          <p:nvSpPr>
            <p:cNvPr id="52" name="rc52"/>
            <p:cNvSpPr/>
            <p:nvPr/>
          </p:nvSpPr>
          <p:spPr>
            <a:xfrm>
              <a:off x="3731911" y="4454515"/>
              <a:ext cx="214223" cy="536244"/>
            </a:xfrm>
            <a:prstGeom prst="rect">
              <a:avLst/>
            </a:prstGeom>
            <a:solidFill>
              <a:srgbClr val="0058AB">
                <a:alpha val="100000"/>
              </a:srgbClr>
            </a:solidFill>
          </p:spPr>
          <p:txBody>
            <a:bodyPr/>
            <a:lstStyle/>
            <a:p/>
          </p:txBody>
        </p:sp>
        <p:sp>
          <p:nvSpPr>
            <p:cNvPr id="53" name="rc53"/>
            <p:cNvSpPr/>
            <p:nvPr/>
          </p:nvSpPr>
          <p:spPr>
            <a:xfrm>
              <a:off x="3969938" y="4076206"/>
              <a:ext cx="214223" cy="914553"/>
            </a:xfrm>
            <a:prstGeom prst="rect">
              <a:avLst/>
            </a:prstGeom>
            <a:solidFill>
              <a:srgbClr val="0058AB">
                <a:alpha val="100000"/>
              </a:srgbClr>
            </a:solidFill>
          </p:spPr>
          <p:txBody>
            <a:bodyPr/>
            <a:lstStyle/>
            <a:p/>
          </p:txBody>
        </p:sp>
        <p:sp>
          <p:nvSpPr>
            <p:cNvPr id="54" name="rc54"/>
            <p:cNvSpPr/>
            <p:nvPr/>
          </p:nvSpPr>
          <p:spPr>
            <a:xfrm>
              <a:off x="4207964" y="4156087"/>
              <a:ext cx="214223" cy="834672"/>
            </a:xfrm>
            <a:prstGeom prst="rect">
              <a:avLst/>
            </a:prstGeom>
            <a:solidFill>
              <a:srgbClr val="0058AB">
                <a:alpha val="100000"/>
              </a:srgbClr>
            </a:solidFill>
          </p:spPr>
          <p:txBody>
            <a:bodyPr/>
            <a:lstStyle/>
            <a:p/>
          </p:txBody>
        </p:sp>
        <p:sp>
          <p:nvSpPr>
            <p:cNvPr id="55" name="rc55"/>
            <p:cNvSpPr/>
            <p:nvPr/>
          </p:nvSpPr>
          <p:spPr>
            <a:xfrm>
              <a:off x="4445990" y="4230029"/>
              <a:ext cx="214223" cy="760730"/>
            </a:xfrm>
            <a:prstGeom prst="rect">
              <a:avLst/>
            </a:prstGeom>
            <a:solidFill>
              <a:srgbClr val="0058AB">
                <a:alpha val="100000"/>
              </a:srgbClr>
            </a:solidFill>
          </p:spPr>
          <p:txBody>
            <a:bodyPr/>
            <a:lstStyle/>
            <a:p/>
          </p:txBody>
        </p:sp>
        <p:sp>
          <p:nvSpPr>
            <p:cNvPr id="56" name="rc56"/>
            <p:cNvSpPr/>
            <p:nvPr/>
          </p:nvSpPr>
          <p:spPr>
            <a:xfrm>
              <a:off x="4684016" y="4380749"/>
              <a:ext cx="214223" cy="610010"/>
            </a:xfrm>
            <a:prstGeom prst="rect">
              <a:avLst/>
            </a:prstGeom>
            <a:solidFill>
              <a:srgbClr val="0058AB">
                <a:alpha val="100000"/>
              </a:srgbClr>
            </a:solidFill>
          </p:spPr>
          <p:txBody>
            <a:bodyPr/>
            <a:lstStyle/>
            <a:p/>
          </p:txBody>
        </p:sp>
        <p:sp>
          <p:nvSpPr>
            <p:cNvPr id="57" name="rc57"/>
            <p:cNvSpPr/>
            <p:nvPr/>
          </p:nvSpPr>
          <p:spPr>
            <a:xfrm>
              <a:off x="4922043" y="4527625"/>
              <a:ext cx="214223" cy="463135"/>
            </a:xfrm>
            <a:prstGeom prst="rect">
              <a:avLst/>
            </a:prstGeom>
            <a:solidFill>
              <a:srgbClr val="0058AB">
                <a:alpha val="100000"/>
              </a:srgbClr>
            </a:solidFill>
          </p:spPr>
          <p:txBody>
            <a:bodyPr/>
            <a:lstStyle/>
            <a:p/>
          </p:txBody>
        </p:sp>
        <p:sp>
          <p:nvSpPr>
            <p:cNvPr id="58" name="rc58"/>
            <p:cNvSpPr/>
            <p:nvPr/>
          </p:nvSpPr>
          <p:spPr>
            <a:xfrm>
              <a:off x="5160069" y="4524597"/>
              <a:ext cx="214223" cy="466163"/>
            </a:xfrm>
            <a:prstGeom prst="rect">
              <a:avLst/>
            </a:prstGeom>
            <a:solidFill>
              <a:srgbClr val="0058AB">
                <a:alpha val="100000"/>
              </a:srgbClr>
            </a:solidFill>
          </p:spPr>
          <p:txBody>
            <a:bodyPr/>
            <a:lstStyle/>
            <a:p/>
          </p:txBody>
        </p:sp>
        <p:sp>
          <p:nvSpPr>
            <p:cNvPr id="59" name="rc59"/>
            <p:cNvSpPr/>
            <p:nvPr/>
          </p:nvSpPr>
          <p:spPr>
            <a:xfrm>
              <a:off x="5398095" y="4526102"/>
              <a:ext cx="214223" cy="464657"/>
            </a:xfrm>
            <a:prstGeom prst="rect">
              <a:avLst/>
            </a:prstGeom>
            <a:solidFill>
              <a:srgbClr val="0058AB">
                <a:alpha val="100000"/>
              </a:srgbClr>
            </a:solidFill>
          </p:spPr>
          <p:txBody>
            <a:bodyPr/>
            <a:lstStyle/>
            <a:p/>
          </p:txBody>
        </p:sp>
        <p:sp>
          <p:nvSpPr>
            <p:cNvPr id="60" name="rc60"/>
            <p:cNvSpPr/>
            <p:nvPr/>
          </p:nvSpPr>
          <p:spPr>
            <a:xfrm>
              <a:off x="5636121" y="4606429"/>
              <a:ext cx="214223" cy="384330"/>
            </a:xfrm>
            <a:prstGeom prst="rect">
              <a:avLst/>
            </a:prstGeom>
            <a:solidFill>
              <a:srgbClr val="0058AB">
                <a:alpha val="100000"/>
              </a:srgbClr>
            </a:solidFill>
          </p:spPr>
          <p:txBody>
            <a:bodyPr/>
            <a:lstStyle/>
            <a:p/>
          </p:txBody>
        </p:sp>
        <p:sp>
          <p:nvSpPr>
            <p:cNvPr id="61" name="rc61"/>
            <p:cNvSpPr/>
            <p:nvPr/>
          </p:nvSpPr>
          <p:spPr>
            <a:xfrm>
              <a:off x="5874148" y="4456811"/>
              <a:ext cx="214223" cy="533948"/>
            </a:xfrm>
            <a:prstGeom prst="rect">
              <a:avLst/>
            </a:prstGeom>
            <a:solidFill>
              <a:srgbClr val="0058AB">
                <a:alpha val="100000"/>
              </a:srgbClr>
            </a:solidFill>
          </p:spPr>
          <p:txBody>
            <a:bodyPr/>
            <a:lstStyle/>
            <a:p/>
          </p:txBody>
        </p:sp>
        <p:sp>
          <p:nvSpPr>
            <p:cNvPr id="62" name="rc62"/>
            <p:cNvSpPr/>
            <p:nvPr/>
          </p:nvSpPr>
          <p:spPr>
            <a:xfrm>
              <a:off x="6112174" y="4009026"/>
              <a:ext cx="214223" cy="981733"/>
            </a:xfrm>
            <a:prstGeom prst="rect">
              <a:avLst/>
            </a:prstGeom>
            <a:solidFill>
              <a:srgbClr val="0058AB">
                <a:alpha val="100000"/>
              </a:srgbClr>
            </a:solidFill>
          </p:spPr>
          <p:txBody>
            <a:bodyPr/>
            <a:lstStyle/>
            <a:p/>
          </p:txBody>
        </p:sp>
        <p:sp>
          <p:nvSpPr>
            <p:cNvPr id="63" name="rc63"/>
            <p:cNvSpPr/>
            <p:nvPr/>
          </p:nvSpPr>
          <p:spPr>
            <a:xfrm>
              <a:off x="6350200" y="866434"/>
              <a:ext cx="214223" cy="4124325"/>
            </a:xfrm>
            <a:prstGeom prst="rect">
              <a:avLst/>
            </a:prstGeom>
            <a:solidFill>
              <a:srgbClr val="0058AB">
                <a:alpha val="100000"/>
              </a:srgbClr>
            </a:solidFill>
          </p:spPr>
          <p:txBody>
            <a:bodyPr/>
            <a:lstStyle/>
            <a:p/>
          </p:txBody>
        </p:sp>
        <p:sp>
          <p:nvSpPr>
            <p:cNvPr id="64" name="rc64"/>
            <p:cNvSpPr/>
            <p:nvPr/>
          </p:nvSpPr>
          <p:spPr>
            <a:xfrm>
              <a:off x="6588226" y="3579157"/>
              <a:ext cx="214223" cy="1411602"/>
            </a:xfrm>
            <a:prstGeom prst="rect">
              <a:avLst/>
            </a:prstGeom>
            <a:solidFill>
              <a:srgbClr val="0058AB">
                <a:alpha val="100000"/>
              </a:srgbClr>
            </a:solidFill>
          </p:spPr>
          <p:txBody>
            <a:bodyPr/>
            <a:lstStyle/>
            <a:p/>
          </p:txBody>
        </p:sp>
        <p:sp>
          <p:nvSpPr>
            <p:cNvPr id="65" name="rc65"/>
            <p:cNvSpPr/>
            <p:nvPr/>
          </p:nvSpPr>
          <p:spPr>
            <a:xfrm>
              <a:off x="6826253" y="3438254"/>
              <a:ext cx="214223" cy="1552505"/>
            </a:xfrm>
            <a:prstGeom prst="rect">
              <a:avLst/>
            </a:prstGeom>
            <a:solidFill>
              <a:srgbClr val="0058AB">
                <a:alpha val="100000"/>
              </a:srgbClr>
            </a:solidFill>
          </p:spPr>
          <p:txBody>
            <a:bodyPr/>
            <a:lstStyle/>
            <a:p/>
          </p:txBody>
        </p:sp>
        <p:sp>
          <p:nvSpPr>
            <p:cNvPr id="66" name="rc66"/>
            <p:cNvSpPr/>
            <p:nvPr/>
          </p:nvSpPr>
          <p:spPr>
            <a:xfrm>
              <a:off x="7064279" y="3231415"/>
              <a:ext cx="214223" cy="1759344"/>
            </a:xfrm>
            <a:prstGeom prst="rect">
              <a:avLst/>
            </a:prstGeom>
            <a:solidFill>
              <a:srgbClr val="0058AB">
                <a:alpha val="100000"/>
              </a:srgbClr>
            </a:solidFill>
          </p:spPr>
          <p:txBody>
            <a:bodyPr/>
            <a:lstStyle/>
            <a:p/>
          </p:txBody>
        </p:sp>
        <p:sp>
          <p:nvSpPr>
            <p:cNvPr id="67" name="rc67"/>
            <p:cNvSpPr/>
            <p:nvPr/>
          </p:nvSpPr>
          <p:spPr>
            <a:xfrm>
              <a:off x="8492436" y="4723790"/>
              <a:ext cx="214223" cy="266970"/>
            </a:xfrm>
            <a:prstGeom prst="rect">
              <a:avLst/>
            </a:prstGeom>
            <a:solidFill>
              <a:srgbClr val="69DBFF">
                <a:alpha val="100000"/>
              </a:srgbClr>
            </a:solidFill>
          </p:spPr>
          <p:txBody>
            <a:bodyPr/>
            <a:lstStyle/>
            <a:p/>
          </p:txBody>
        </p:sp>
        <p:sp>
          <p:nvSpPr>
            <p:cNvPr id="68" name="pl68"/>
            <p:cNvSpPr/>
            <p:nvPr/>
          </p:nvSpPr>
          <p:spPr>
            <a:xfrm>
              <a:off x="6219286" y="4456811"/>
              <a:ext cx="2380262" cy="266974"/>
            </a:xfrm>
            <a:custGeom>
              <a:avLst/>
              <a:pathLst>
                <a:path w="2380262" h="266974">
                  <a:moveTo>
                    <a:pt x="0" y="0"/>
                  </a:moveTo>
                  <a:lnTo>
                    <a:pt x="238026" y="26697"/>
                  </a:lnTo>
                  <a:lnTo>
                    <a:pt x="476052" y="53394"/>
                  </a:lnTo>
                  <a:lnTo>
                    <a:pt x="714078" y="80092"/>
                  </a:lnTo>
                  <a:lnTo>
                    <a:pt x="952104" y="106789"/>
                  </a:lnTo>
                  <a:lnTo>
                    <a:pt x="1190131" y="133487"/>
                  </a:lnTo>
                  <a:lnTo>
                    <a:pt x="1428157" y="160184"/>
                  </a:lnTo>
                  <a:lnTo>
                    <a:pt x="1666183" y="186881"/>
                  </a:lnTo>
                  <a:lnTo>
                    <a:pt x="1904209" y="213579"/>
                  </a:lnTo>
                  <a:lnTo>
                    <a:pt x="2142236" y="240276"/>
                  </a:lnTo>
                  <a:lnTo>
                    <a:pt x="2380262" y="266974"/>
                  </a:lnTo>
                </a:path>
              </a:pathLst>
            </a:custGeom>
            <a:ln w="13550" cap="flat">
              <a:solidFill>
                <a:srgbClr val="000000">
                  <a:alpha val="100000"/>
                </a:srgbClr>
              </a:solidFill>
              <a:prstDash val="solid"/>
              <a:round/>
            </a:ln>
          </p:spPr>
          <p:txBody>
            <a:bodyPr/>
            <a:lstStyle/>
            <a:p/>
          </p:txBody>
        </p:sp>
        <p:sp>
          <p:nvSpPr>
            <p:cNvPr id="69" name="pt69"/>
            <p:cNvSpPr/>
            <p:nvPr/>
          </p:nvSpPr>
          <p:spPr>
            <a:xfrm>
              <a:off x="6194460" y="44319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432486" y="44586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670512" y="44853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908538" y="451207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146565" y="4538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384591" y="456547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622617" y="459217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860643" y="4618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098670" y="4645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336696" y="4672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574722" y="46989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tx80"/>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1" name="tx81"/>
            <p:cNvSpPr/>
            <p:nvPr/>
          </p:nvSpPr>
          <p:spPr>
            <a:xfrm>
              <a:off x="508103" y="409221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2" name="tx82"/>
            <p:cNvSpPr/>
            <p:nvPr/>
          </p:nvSpPr>
          <p:spPr>
            <a:xfrm>
              <a:off x="508103" y="325109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3" name="tx83"/>
            <p:cNvSpPr/>
            <p:nvPr/>
          </p:nvSpPr>
          <p:spPr>
            <a:xfrm>
              <a:off x="508103" y="24099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4" name="tx84"/>
            <p:cNvSpPr/>
            <p:nvPr/>
          </p:nvSpPr>
          <p:spPr>
            <a:xfrm>
              <a:off x="508103" y="15688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5" name="tx85"/>
            <p:cNvSpPr/>
            <p:nvPr/>
          </p:nvSpPr>
          <p:spPr>
            <a:xfrm>
              <a:off x="508103" y="72775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6" name="tx86"/>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7" name="tx87"/>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8" name="tx88"/>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9" name="tx89"/>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0" name="tx90"/>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1" name="tx91"/>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2" name="tx92"/>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3" name="tx93"/>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4" name="tx94"/>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5" name="tx95"/>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6" name="tx96"/>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7" name="tx97"/>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8" name="tx98"/>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9" name="tx99"/>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0" name="tx100"/>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1" name="tx101"/>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2" name="tx102"/>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3" name="tx103"/>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4" name="tx104"/>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5" name="tx105"/>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6" name="tx106"/>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7" name="tx107"/>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8" name="tx108"/>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9" name="tx109"/>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0" name="tx110"/>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1" name="tx111"/>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2" name="tx112"/>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3" name="tx113"/>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4" name="rc114"/>
            <p:cNvSpPr/>
            <p:nvPr/>
          </p:nvSpPr>
          <p:spPr>
            <a:xfrm>
              <a:off x="3693168" y="5881714"/>
              <a:ext cx="201456" cy="201456"/>
            </a:xfrm>
            <a:prstGeom prst="rect">
              <a:avLst/>
            </a:prstGeom>
            <a:solidFill>
              <a:srgbClr val="0058AB">
                <a:alpha val="100000"/>
              </a:srgbClr>
            </a:solidFill>
          </p:spPr>
          <p:txBody>
            <a:bodyPr/>
            <a:lstStyle/>
            <a:p/>
          </p:txBody>
        </p:sp>
        <p:sp>
          <p:nvSpPr>
            <p:cNvPr id="115" name="rc115"/>
            <p:cNvSpPr/>
            <p:nvPr/>
          </p:nvSpPr>
          <p:spPr>
            <a:xfrm>
              <a:off x="4595254" y="5881714"/>
              <a:ext cx="201456" cy="201456"/>
            </a:xfrm>
            <a:prstGeom prst="rect">
              <a:avLst/>
            </a:prstGeom>
            <a:solidFill>
              <a:srgbClr val="69DBFF">
                <a:alpha val="100000"/>
              </a:srgbClr>
            </a:solidFill>
          </p:spPr>
          <p:txBody>
            <a:bodyPr/>
            <a:lstStyle/>
            <a:p/>
          </p:txBody>
        </p:sp>
        <p:sp>
          <p:nvSpPr>
            <p:cNvPr id="116" name="tx116"/>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7" name="tx117"/>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8" name="tx118"/>
            <p:cNvSpPr/>
            <p:nvPr/>
          </p:nvSpPr>
          <p:spPr>
            <a:xfrm>
              <a:off x="1977296" y="398022"/>
              <a:ext cx="61037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Myanmar</a:t>
              </a:r>
            </a:p>
          </p:txBody>
        </p:sp>
        <p:sp>
          <p:nvSpPr>
            <p:cNvPr id="119" name="tx119"/>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1" name="tx121"/>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22" name="tx122"/>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312% higher than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Myanmar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2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2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3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83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2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62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43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23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56909"/>
              <a:ext cx="249522" cy="1245787"/>
            </a:xfrm>
            <a:prstGeom prst="rect">
              <a:avLst/>
            </a:prstGeom>
            <a:solidFill>
              <a:srgbClr val="80BD41">
                <a:alpha val="100000"/>
              </a:srgbClr>
            </a:solidFill>
          </p:spPr>
          <p:txBody>
            <a:bodyPr/>
            <a:lstStyle/>
            <a:p/>
          </p:txBody>
        </p:sp>
        <p:sp>
          <p:nvSpPr>
            <p:cNvPr id="25" name="rc25"/>
            <p:cNvSpPr/>
            <p:nvPr/>
          </p:nvSpPr>
          <p:spPr>
            <a:xfrm>
              <a:off x="1296273" y="2670757"/>
              <a:ext cx="249522" cy="186152"/>
            </a:xfrm>
            <a:prstGeom prst="rect">
              <a:avLst/>
            </a:prstGeom>
            <a:solidFill>
              <a:srgbClr val="1CABE2">
                <a:alpha val="100000"/>
              </a:srgbClr>
            </a:solidFill>
          </p:spPr>
          <p:txBody>
            <a:bodyPr/>
            <a:lstStyle/>
            <a:p/>
          </p:txBody>
        </p:sp>
        <p:sp>
          <p:nvSpPr>
            <p:cNvPr id="26" name="rc26"/>
            <p:cNvSpPr/>
            <p:nvPr/>
          </p:nvSpPr>
          <p:spPr>
            <a:xfrm>
              <a:off x="1573521" y="2934632"/>
              <a:ext cx="249522" cy="1168064"/>
            </a:xfrm>
            <a:prstGeom prst="rect">
              <a:avLst/>
            </a:prstGeom>
            <a:solidFill>
              <a:srgbClr val="80BD41">
                <a:alpha val="100000"/>
              </a:srgbClr>
            </a:solidFill>
          </p:spPr>
          <p:txBody>
            <a:bodyPr/>
            <a:lstStyle/>
            <a:p/>
          </p:txBody>
        </p:sp>
        <p:sp>
          <p:nvSpPr>
            <p:cNvPr id="27" name="rc27"/>
            <p:cNvSpPr/>
            <p:nvPr/>
          </p:nvSpPr>
          <p:spPr>
            <a:xfrm>
              <a:off x="1573521" y="2660642"/>
              <a:ext cx="249522" cy="273990"/>
            </a:xfrm>
            <a:prstGeom prst="rect">
              <a:avLst/>
            </a:prstGeom>
            <a:solidFill>
              <a:srgbClr val="1CABE2">
                <a:alpha val="100000"/>
              </a:srgbClr>
            </a:solidFill>
          </p:spPr>
          <p:txBody>
            <a:bodyPr/>
            <a:lstStyle/>
            <a:p/>
          </p:txBody>
        </p:sp>
        <p:sp>
          <p:nvSpPr>
            <p:cNvPr id="28" name="rc28"/>
            <p:cNvSpPr/>
            <p:nvPr/>
          </p:nvSpPr>
          <p:spPr>
            <a:xfrm>
              <a:off x="1850769" y="2930185"/>
              <a:ext cx="249522" cy="1172511"/>
            </a:xfrm>
            <a:prstGeom prst="rect">
              <a:avLst/>
            </a:prstGeom>
            <a:solidFill>
              <a:srgbClr val="80BD41">
                <a:alpha val="100000"/>
              </a:srgbClr>
            </a:solidFill>
          </p:spPr>
          <p:txBody>
            <a:bodyPr/>
            <a:lstStyle/>
            <a:p/>
          </p:txBody>
        </p:sp>
        <p:sp>
          <p:nvSpPr>
            <p:cNvPr id="29" name="rc29"/>
            <p:cNvSpPr/>
            <p:nvPr/>
          </p:nvSpPr>
          <p:spPr>
            <a:xfrm>
              <a:off x="1850769" y="2655151"/>
              <a:ext cx="249522" cy="275034"/>
            </a:xfrm>
            <a:prstGeom prst="rect">
              <a:avLst/>
            </a:prstGeom>
            <a:solidFill>
              <a:srgbClr val="1CABE2">
                <a:alpha val="100000"/>
              </a:srgbClr>
            </a:solidFill>
          </p:spPr>
          <p:txBody>
            <a:bodyPr/>
            <a:lstStyle/>
            <a:p/>
          </p:txBody>
        </p:sp>
        <p:sp>
          <p:nvSpPr>
            <p:cNvPr id="30" name="rc30"/>
            <p:cNvSpPr/>
            <p:nvPr/>
          </p:nvSpPr>
          <p:spPr>
            <a:xfrm>
              <a:off x="2128016" y="2965241"/>
              <a:ext cx="249522" cy="1137456"/>
            </a:xfrm>
            <a:prstGeom prst="rect">
              <a:avLst/>
            </a:prstGeom>
            <a:solidFill>
              <a:srgbClr val="80BD41">
                <a:alpha val="100000"/>
              </a:srgbClr>
            </a:solidFill>
          </p:spPr>
          <p:txBody>
            <a:bodyPr/>
            <a:lstStyle/>
            <a:p/>
          </p:txBody>
        </p:sp>
        <p:sp>
          <p:nvSpPr>
            <p:cNvPr id="31" name="rc31"/>
            <p:cNvSpPr/>
            <p:nvPr/>
          </p:nvSpPr>
          <p:spPr>
            <a:xfrm>
              <a:off x="2128016" y="2680877"/>
              <a:ext cx="249522" cy="284363"/>
            </a:xfrm>
            <a:prstGeom prst="rect">
              <a:avLst/>
            </a:prstGeom>
            <a:solidFill>
              <a:srgbClr val="1CABE2">
                <a:alpha val="100000"/>
              </a:srgbClr>
            </a:solidFill>
          </p:spPr>
          <p:txBody>
            <a:bodyPr/>
            <a:lstStyle/>
            <a:p/>
          </p:txBody>
        </p:sp>
        <p:sp>
          <p:nvSpPr>
            <p:cNvPr id="32" name="rc32"/>
            <p:cNvSpPr/>
            <p:nvPr/>
          </p:nvSpPr>
          <p:spPr>
            <a:xfrm>
              <a:off x="2405264" y="2908054"/>
              <a:ext cx="249522" cy="1194643"/>
            </a:xfrm>
            <a:prstGeom prst="rect">
              <a:avLst/>
            </a:prstGeom>
            <a:solidFill>
              <a:srgbClr val="80BD41">
                <a:alpha val="100000"/>
              </a:srgbClr>
            </a:solidFill>
          </p:spPr>
          <p:txBody>
            <a:bodyPr/>
            <a:lstStyle/>
            <a:p/>
          </p:txBody>
        </p:sp>
        <p:sp>
          <p:nvSpPr>
            <p:cNvPr id="33" name="rc33"/>
            <p:cNvSpPr/>
            <p:nvPr/>
          </p:nvSpPr>
          <p:spPr>
            <a:xfrm>
              <a:off x="2405264" y="2713577"/>
              <a:ext cx="249522" cy="194476"/>
            </a:xfrm>
            <a:prstGeom prst="rect">
              <a:avLst/>
            </a:prstGeom>
            <a:solidFill>
              <a:srgbClr val="1CABE2">
                <a:alpha val="100000"/>
              </a:srgbClr>
            </a:solidFill>
          </p:spPr>
          <p:txBody>
            <a:bodyPr/>
            <a:lstStyle/>
            <a:p/>
          </p:txBody>
        </p:sp>
        <p:sp>
          <p:nvSpPr>
            <p:cNvPr id="34" name="rc34"/>
            <p:cNvSpPr/>
            <p:nvPr/>
          </p:nvSpPr>
          <p:spPr>
            <a:xfrm>
              <a:off x="2682512" y="3065341"/>
              <a:ext cx="249522" cy="1037355"/>
            </a:xfrm>
            <a:prstGeom prst="rect">
              <a:avLst/>
            </a:prstGeom>
            <a:solidFill>
              <a:srgbClr val="80BD41">
                <a:alpha val="100000"/>
              </a:srgbClr>
            </a:solidFill>
          </p:spPr>
          <p:txBody>
            <a:bodyPr/>
            <a:lstStyle/>
            <a:p/>
          </p:txBody>
        </p:sp>
        <p:sp>
          <p:nvSpPr>
            <p:cNvPr id="35" name="rc35"/>
            <p:cNvSpPr/>
            <p:nvPr/>
          </p:nvSpPr>
          <p:spPr>
            <a:xfrm>
              <a:off x="2682512" y="2737754"/>
              <a:ext cx="249522" cy="327586"/>
            </a:xfrm>
            <a:prstGeom prst="rect">
              <a:avLst/>
            </a:prstGeom>
            <a:solidFill>
              <a:srgbClr val="1CABE2">
                <a:alpha val="100000"/>
              </a:srgbClr>
            </a:solidFill>
          </p:spPr>
          <p:txBody>
            <a:bodyPr/>
            <a:lstStyle/>
            <a:p/>
          </p:txBody>
        </p:sp>
        <p:sp>
          <p:nvSpPr>
            <p:cNvPr id="36" name="rc36"/>
            <p:cNvSpPr/>
            <p:nvPr/>
          </p:nvSpPr>
          <p:spPr>
            <a:xfrm>
              <a:off x="2959759" y="2939575"/>
              <a:ext cx="249522" cy="1163121"/>
            </a:xfrm>
            <a:prstGeom prst="rect">
              <a:avLst/>
            </a:prstGeom>
            <a:solidFill>
              <a:srgbClr val="80BD41">
                <a:alpha val="100000"/>
              </a:srgbClr>
            </a:solidFill>
          </p:spPr>
          <p:txBody>
            <a:bodyPr/>
            <a:lstStyle/>
            <a:p/>
          </p:txBody>
        </p:sp>
        <p:sp>
          <p:nvSpPr>
            <p:cNvPr id="37" name="rc37"/>
            <p:cNvSpPr/>
            <p:nvPr/>
          </p:nvSpPr>
          <p:spPr>
            <a:xfrm>
              <a:off x="2959759" y="2750229"/>
              <a:ext cx="249522" cy="189345"/>
            </a:xfrm>
            <a:prstGeom prst="rect">
              <a:avLst/>
            </a:prstGeom>
            <a:solidFill>
              <a:srgbClr val="1CABE2">
                <a:alpha val="100000"/>
              </a:srgbClr>
            </a:solidFill>
          </p:spPr>
          <p:txBody>
            <a:bodyPr/>
            <a:lstStyle/>
            <a:p/>
          </p:txBody>
        </p:sp>
        <p:sp>
          <p:nvSpPr>
            <p:cNvPr id="38" name="rc38"/>
            <p:cNvSpPr/>
            <p:nvPr/>
          </p:nvSpPr>
          <p:spPr>
            <a:xfrm>
              <a:off x="3237007" y="2902246"/>
              <a:ext cx="249522" cy="1200450"/>
            </a:xfrm>
            <a:prstGeom prst="rect">
              <a:avLst/>
            </a:prstGeom>
            <a:solidFill>
              <a:srgbClr val="80BD41">
                <a:alpha val="100000"/>
              </a:srgbClr>
            </a:solidFill>
          </p:spPr>
          <p:txBody>
            <a:bodyPr/>
            <a:lstStyle/>
            <a:p/>
          </p:txBody>
        </p:sp>
        <p:sp>
          <p:nvSpPr>
            <p:cNvPr id="39" name="rc39"/>
            <p:cNvSpPr/>
            <p:nvPr/>
          </p:nvSpPr>
          <p:spPr>
            <a:xfrm>
              <a:off x="3237007" y="2753876"/>
              <a:ext cx="249522" cy="148369"/>
            </a:xfrm>
            <a:prstGeom prst="rect">
              <a:avLst/>
            </a:prstGeom>
            <a:solidFill>
              <a:srgbClr val="1CABE2">
                <a:alpha val="100000"/>
              </a:srgbClr>
            </a:solidFill>
          </p:spPr>
          <p:txBody>
            <a:bodyPr/>
            <a:lstStyle/>
            <a:p/>
          </p:txBody>
        </p:sp>
        <p:sp>
          <p:nvSpPr>
            <p:cNvPr id="40" name="rc40"/>
            <p:cNvSpPr/>
            <p:nvPr/>
          </p:nvSpPr>
          <p:spPr>
            <a:xfrm>
              <a:off x="3514255" y="2938374"/>
              <a:ext cx="249522" cy="1164322"/>
            </a:xfrm>
            <a:prstGeom prst="rect">
              <a:avLst/>
            </a:prstGeom>
            <a:solidFill>
              <a:srgbClr val="80BD41">
                <a:alpha val="100000"/>
              </a:srgbClr>
            </a:solidFill>
          </p:spPr>
          <p:txBody>
            <a:bodyPr/>
            <a:lstStyle/>
            <a:p/>
          </p:txBody>
        </p:sp>
        <p:sp>
          <p:nvSpPr>
            <p:cNvPr id="41" name="rc41"/>
            <p:cNvSpPr/>
            <p:nvPr/>
          </p:nvSpPr>
          <p:spPr>
            <a:xfrm>
              <a:off x="3514255" y="2779602"/>
              <a:ext cx="249522" cy="158771"/>
            </a:xfrm>
            <a:prstGeom prst="rect">
              <a:avLst/>
            </a:prstGeom>
            <a:solidFill>
              <a:srgbClr val="1CABE2">
                <a:alpha val="100000"/>
              </a:srgbClr>
            </a:solidFill>
          </p:spPr>
          <p:txBody>
            <a:bodyPr/>
            <a:lstStyle/>
            <a:p/>
          </p:txBody>
        </p:sp>
        <p:sp>
          <p:nvSpPr>
            <p:cNvPr id="42" name="rc42"/>
            <p:cNvSpPr/>
            <p:nvPr/>
          </p:nvSpPr>
          <p:spPr>
            <a:xfrm>
              <a:off x="3791502" y="2874174"/>
              <a:ext cx="249522" cy="1228522"/>
            </a:xfrm>
            <a:prstGeom prst="rect">
              <a:avLst/>
            </a:prstGeom>
            <a:solidFill>
              <a:srgbClr val="80BD41">
                <a:alpha val="100000"/>
              </a:srgbClr>
            </a:solidFill>
          </p:spPr>
          <p:txBody>
            <a:bodyPr/>
            <a:lstStyle/>
            <a:p/>
          </p:txBody>
        </p:sp>
        <p:sp>
          <p:nvSpPr>
            <p:cNvPr id="43" name="rc43"/>
            <p:cNvSpPr/>
            <p:nvPr/>
          </p:nvSpPr>
          <p:spPr>
            <a:xfrm>
              <a:off x="3791502" y="2781704"/>
              <a:ext cx="249522" cy="92469"/>
            </a:xfrm>
            <a:prstGeom prst="rect">
              <a:avLst/>
            </a:prstGeom>
            <a:solidFill>
              <a:srgbClr val="1CABE2">
                <a:alpha val="100000"/>
              </a:srgbClr>
            </a:solidFill>
          </p:spPr>
          <p:txBody>
            <a:bodyPr/>
            <a:lstStyle/>
            <a:p/>
          </p:txBody>
        </p:sp>
        <p:sp>
          <p:nvSpPr>
            <p:cNvPr id="44" name="rc44"/>
            <p:cNvSpPr/>
            <p:nvPr/>
          </p:nvSpPr>
          <p:spPr>
            <a:xfrm>
              <a:off x="4068750" y="2883229"/>
              <a:ext cx="249522" cy="1219468"/>
            </a:xfrm>
            <a:prstGeom prst="rect">
              <a:avLst/>
            </a:prstGeom>
            <a:solidFill>
              <a:srgbClr val="80BD41">
                <a:alpha val="100000"/>
              </a:srgbClr>
            </a:solidFill>
          </p:spPr>
          <p:txBody>
            <a:bodyPr/>
            <a:lstStyle/>
            <a:p/>
          </p:txBody>
        </p:sp>
        <p:sp>
          <p:nvSpPr>
            <p:cNvPr id="45" name="rc45"/>
            <p:cNvSpPr/>
            <p:nvPr/>
          </p:nvSpPr>
          <p:spPr>
            <a:xfrm>
              <a:off x="4068750" y="2791441"/>
              <a:ext cx="249522" cy="91787"/>
            </a:xfrm>
            <a:prstGeom prst="rect">
              <a:avLst/>
            </a:prstGeom>
            <a:solidFill>
              <a:srgbClr val="1CABE2">
                <a:alpha val="100000"/>
              </a:srgbClr>
            </a:solidFill>
          </p:spPr>
          <p:txBody>
            <a:bodyPr/>
            <a:lstStyle/>
            <a:p/>
          </p:txBody>
        </p:sp>
        <p:sp>
          <p:nvSpPr>
            <p:cNvPr id="46" name="rc46"/>
            <p:cNvSpPr/>
            <p:nvPr/>
          </p:nvSpPr>
          <p:spPr>
            <a:xfrm>
              <a:off x="4345998" y="2954724"/>
              <a:ext cx="249522" cy="1147973"/>
            </a:xfrm>
            <a:prstGeom prst="rect">
              <a:avLst/>
            </a:prstGeom>
            <a:solidFill>
              <a:srgbClr val="80BD41">
                <a:alpha val="100000"/>
              </a:srgbClr>
            </a:solidFill>
          </p:spPr>
          <p:txBody>
            <a:bodyPr/>
            <a:lstStyle/>
            <a:p/>
          </p:txBody>
        </p:sp>
        <p:sp>
          <p:nvSpPr>
            <p:cNvPr id="47" name="rc47"/>
            <p:cNvSpPr/>
            <p:nvPr/>
          </p:nvSpPr>
          <p:spPr>
            <a:xfrm>
              <a:off x="4345998" y="2798182"/>
              <a:ext cx="249522" cy="156541"/>
            </a:xfrm>
            <a:prstGeom prst="rect">
              <a:avLst/>
            </a:prstGeom>
            <a:solidFill>
              <a:srgbClr val="1CABE2">
                <a:alpha val="100000"/>
              </a:srgbClr>
            </a:solidFill>
          </p:spPr>
          <p:txBody>
            <a:bodyPr/>
            <a:lstStyle/>
            <a:p/>
          </p:txBody>
        </p:sp>
        <p:sp>
          <p:nvSpPr>
            <p:cNvPr id="48" name="rc48"/>
            <p:cNvSpPr/>
            <p:nvPr/>
          </p:nvSpPr>
          <p:spPr>
            <a:xfrm>
              <a:off x="4623245" y="2946765"/>
              <a:ext cx="249522" cy="1155932"/>
            </a:xfrm>
            <a:prstGeom prst="rect">
              <a:avLst/>
            </a:prstGeom>
            <a:solidFill>
              <a:srgbClr val="80BD41">
                <a:alpha val="100000"/>
              </a:srgbClr>
            </a:solidFill>
          </p:spPr>
          <p:txBody>
            <a:bodyPr/>
            <a:lstStyle/>
            <a:p/>
          </p:txBody>
        </p:sp>
        <p:sp>
          <p:nvSpPr>
            <p:cNvPr id="49" name="rc49"/>
            <p:cNvSpPr/>
            <p:nvPr/>
          </p:nvSpPr>
          <p:spPr>
            <a:xfrm>
              <a:off x="4623245" y="2803896"/>
              <a:ext cx="249522" cy="142868"/>
            </a:xfrm>
            <a:prstGeom prst="rect">
              <a:avLst/>
            </a:prstGeom>
            <a:solidFill>
              <a:srgbClr val="1CABE2">
                <a:alpha val="100000"/>
              </a:srgbClr>
            </a:solidFill>
          </p:spPr>
          <p:txBody>
            <a:bodyPr/>
            <a:lstStyle/>
            <a:p/>
          </p:txBody>
        </p:sp>
        <p:sp>
          <p:nvSpPr>
            <p:cNvPr id="50" name="rc50"/>
            <p:cNvSpPr/>
            <p:nvPr/>
          </p:nvSpPr>
          <p:spPr>
            <a:xfrm>
              <a:off x="4900493" y="2930783"/>
              <a:ext cx="249522" cy="1171914"/>
            </a:xfrm>
            <a:prstGeom prst="rect">
              <a:avLst/>
            </a:prstGeom>
            <a:solidFill>
              <a:srgbClr val="80BD41">
                <a:alpha val="100000"/>
              </a:srgbClr>
            </a:solidFill>
          </p:spPr>
          <p:txBody>
            <a:bodyPr/>
            <a:lstStyle/>
            <a:p/>
          </p:txBody>
        </p:sp>
        <p:sp>
          <p:nvSpPr>
            <p:cNvPr id="51" name="rc51"/>
            <p:cNvSpPr/>
            <p:nvPr/>
          </p:nvSpPr>
          <p:spPr>
            <a:xfrm>
              <a:off x="4900493" y="2800570"/>
              <a:ext cx="249522" cy="130212"/>
            </a:xfrm>
            <a:prstGeom prst="rect">
              <a:avLst/>
            </a:prstGeom>
            <a:solidFill>
              <a:srgbClr val="1CABE2">
                <a:alpha val="100000"/>
              </a:srgbClr>
            </a:solidFill>
          </p:spPr>
          <p:txBody>
            <a:bodyPr/>
            <a:lstStyle/>
            <a:p/>
          </p:txBody>
        </p:sp>
        <p:sp>
          <p:nvSpPr>
            <p:cNvPr id="52" name="rc52"/>
            <p:cNvSpPr/>
            <p:nvPr/>
          </p:nvSpPr>
          <p:spPr>
            <a:xfrm>
              <a:off x="5177741" y="2901935"/>
              <a:ext cx="249522" cy="1200761"/>
            </a:xfrm>
            <a:prstGeom prst="rect">
              <a:avLst/>
            </a:prstGeom>
            <a:solidFill>
              <a:srgbClr val="80BD41">
                <a:alpha val="100000"/>
              </a:srgbClr>
            </a:solidFill>
          </p:spPr>
          <p:txBody>
            <a:bodyPr/>
            <a:lstStyle/>
            <a:p/>
          </p:txBody>
        </p:sp>
        <p:sp>
          <p:nvSpPr>
            <p:cNvPr id="53" name="rc53"/>
            <p:cNvSpPr/>
            <p:nvPr/>
          </p:nvSpPr>
          <p:spPr>
            <a:xfrm>
              <a:off x="5177741" y="2797521"/>
              <a:ext cx="249522" cy="104413"/>
            </a:xfrm>
            <a:prstGeom prst="rect">
              <a:avLst/>
            </a:prstGeom>
            <a:solidFill>
              <a:srgbClr val="1CABE2">
                <a:alpha val="100000"/>
              </a:srgbClr>
            </a:solidFill>
          </p:spPr>
          <p:txBody>
            <a:bodyPr/>
            <a:lstStyle/>
            <a:p/>
          </p:txBody>
        </p:sp>
        <p:sp>
          <p:nvSpPr>
            <p:cNvPr id="54" name="rc54"/>
            <p:cNvSpPr/>
            <p:nvPr/>
          </p:nvSpPr>
          <p:spPr>
            <a:xfrm>
              <a:off x="5454988" y="2860753"/>
              <a:ext cx="249522" cy="1241943"/>
            </a:xfrm>
            <a:prstGeom prst="rect">
              <a:avLst/>
            </a:prstGeom>
            <a:solidFill>
              <a:srgbClr val="80BD41">
                <a:alpha val="100000"/>
              </a:srgbClr>
            </a:solidFill>
          </p:spPr>
          <p:txBody>
            <a:bodyPr/>
            <a:lstStyle/>
            <a:p/>
          </p:txBody>
        </p:sp>
        <p:sp>
          <p:nvSpPr>
            <p:cNvPr id="55" name="rc55"/>
            <p:cNvSpPr/>
            <p:nvPr/>
          </p:nvSpPr>
          <p:spPr>
            <a:xfrm>
              <a:off x="5454988" y="2781480"/>
              <a:ext cx="249522" cy="79273"/>
            </a:xfrm>
            <a:prstGeom prst="rect">
              <a:avLst/>
            </a:prstGeom>
            <a:solidFill>
              <a:srgbClr val="1CABE2">
                <a:alpha val="100000"/>
              </a:srgbClr>
            </a:solidFill>
          </p:spPr>
          <p:txBody>
            <a:bodyPr/>
            <a:lstStyle/>
            <a:p/>
          </p:txBody>
        </p:sp>
        <p:sp>
          <p:nvSpPr>
            <p:cNvPr id="56" name="rc56"/>
            <p:cNvSpPr/>
            <p:nvPr/>
          </p:nvSpPr>
          <p:spPr>
            <a:xfrm>
              <a:off x="5732236" y="2852629"/>
              <a:ext cx="249522" cy="1250067"/>
            </a:xfrm>
            <a:prstGeom prst="rect">
              <a:avLst/>
            </a:prstGeom>
            <a:solidFill>
              <a:srgbClr val="80BD41">
                <a:alpha val="100000"/>
              </a:srgbClr>
            </a:solidFill>
          </p:spPr>
          <p:txBody>
            <a:bodyPr/>
            <a:lstStyle/>
            <a:p/>
          </p:txBody>
        </p:sp>
        <p:sp>
          <p:nvSpPr>
            <p:cNvPr id="57" name="rc57"/>
            <p:cNvSpPr/>
            <p:nvPr/>
          </p:nvSpPr>
          <p:spPr>
            <a:xfrm>
              <a:off x="5732236" y="2772837"/>
              <a:ext cx="249522" cy="79791"/>
            </a:xfrm>
            <a:prstGeom prst="rect">
              <a:avLst/>
            </a:prstGeom>
            <a:solidFill>
              <a:srgbClr val="1CABE2">
                <a:alpha val="100000"/>
              </a:srgbClr>
            </a:solidFill>
          </p:spPr>
          <p:txBody>
            <a:bodyPr/>
            <a:lstStyle/>
            <a:p/>
          </p:txBody>
        </p:sp>
        <p:sp>
          <p:nvSpPr>
            <p:cNvPr id="58" name="rc58"/>
            <p:cNvSpPr/>
            <p:nvPr/>
          </p:nvSpPr>
          <p:spPr>
            <a:xfrm>
              <a:off x="6009484" y="2856663"/>
              <a:ext cx="249522" cy="1246033"/>
            </a:xfrm>
            <a:prstGeom prst="rect">
              <a:avLst/>
            </a:prstGeom>
            <a:solidFill>
              <a:srgbClr val="80BD41">
                <a:alpha val="100000"/>
              </a:srgbClr>
            </a:solidFill>
          </p:spPr>
          <p:txBody>
            <a:bodyPr/>
            <a:lstStyle/>
            <a:p/>
          </p:txBody>
        </p:sp>
        <p:sp>
          <p:nvSpPr>
            <p:cNvPr id="59" name="rc59"/>
            <p:cNvSpPr/>
            <p:nvPr/>
          </p:nvSpPr>
          <p:spPr>
            <a:xfrm>
              <a:off x="6009484" y="2777129"/>
              <a:ext cx="249522" cy="79534"/>
            </a:xfrm>
            <a:prstGeom prst="rect">
              <a:avLst/>
            </a:prstGeom>
            <a:solidFill>
              <a:srgbClr val="1CABE2">
                <a:alpha val="100000"/>
              </a:srgbClr>
            </a:solidFill>
          </p:spPr>
          <p:txBody>
            <a:bodyPr/>
            <a:lstStyle/>
            <a:p/>
          </p:txBody>
        </p:sp>
        <p:sp>
          <p:nvSpPr>
            <p:cNvPr id="60" name="rc60"/>
            <p:cNvSpPr/>
            <p:nvPr/>
          </p:nvSpPr>
          <p:spPr>
            <a:xfrm>
              <a:off x="6286731" y="2852786"/>
              <a:ext cx="249522" cy="1249910"/>
            </a:xfrm>
            <a:prstGeom prst="rect">
              <a:avLst/>
            </a:prstGeom>
            <a:solidFill>
              <a:srgbClr val="80BD41">
                <a:alpha val="100000"/>
              </a:srgbClr>
            </a:solidFill>
          </p:spPr>
          <p:txBody>
            <a:bodyPr/>
            <a:lstStyle/>
            <a:p/>
          </p:txBody>
        </p:sp>
        <p:sp>
          <p:nvSpPr>
            <p:cNvPr id="61" name="rc61"/>
            <p:cNvSpPr/>
            <p:nvPr/>
          </p:nvSpPr>
          <p:spPr>
            <a:xfrm>
              <a:off x="6286731" y="2787001"/>
              <a:ext cx="249522" cy="65784"/>
            </a:xfrm>
            <a:prstGeom prst="rect">
              <a:avLst/>
            </a:prstGeom>
            <a:solidFill>
              <a:srgbClr val="1CABE2">
                <a:alpha val="100000"/>
              </a:srgbClr>
            </a:solidFill>
          </p:spPr>
          <p:txBody>
            <a:bodyPr/>
            <a:lstStyle/>
            <a:p/>
          </p:txBody>
        </p:sp>
        <p:sp>
          <p:nvSpPr>
            <p:cNvPr id="62" name="rc62"/>
            <p:cNvSpPr/>
            <p:nvPr/>
          </p:nvSpPr>
          <p:spPr>
            <a:xfrm>
              <a:off x="6563979" y="2888459"/>
              <a:ext cx="249522" cy="1214237"/>
            </a:xfrm>
            <a:prstGeom prst="rect">
              <a:avLst/>
            </a:prstGeom>
            <a:solidFill>
              <a:srgbClr val="80BD41">
                <a:alpha val="100000"/>
              </a:srgbClr>
            </a:solidFill>
          </p:spPr>
          <p:txBody>
            <a:bodyPr/>
            <a:lstStyle/>
            <a:p/>
          </p:txBody>
        </p:sp>
        <p:sp>
          <p:nvSpPr>
            <p:cNvPr id="63" name="rc63"/>
            <p:cNvSpPr/>
            <p:nvPr/>
          </p:nvSpPr>
          <p:spPr>
            <a:xfrm>
              <a:off x="6563979" y="2797065"/>
              <a:ext cx="249522" cy="91394"/>
            </a:xfrm>
            <a:prstGeom prst="rect">
              <a:avLst/>
            </a:prstGeom>
            <a:solidFill>
              <a:srgbClr val="1CABE2">
                <a:alpha val="100000"/>
              </a:srgbClr>
            </a:solidFill>
          </p:spPr>
          <p:txBody>
            <a:bodyPr/>
            <a:lstStyle/>
            <a:p/>
          </p:txBody>
        </p:sp>
        <p:sp>
          <p:nvSpPr>
            <p:cNvPr id="64" name="rc64"/>
            <p:cNvSpPr/>
            <p:nvPr/>
          </p:nvSpPr>
          <p:spPr>
            <a:xfrm>
              <a:off x="6841227" y="2978122"/>
              <a:ext cx="249522" cy="1124575"/>
            </a:xfrm>
            <a:prstGeom prst="rect">
              <a:avLst/>
            </a:prstGeom>
            <a:solidFill>
              <a:srgbClr val="80BD41">
                <a:alpha val="100000"/>
              </a:srgbClr>
            </a:solidFill>
          </p:spPr>
          <p:txBody>
            <a:bodyPr/>
            <a:lstStyle/>
            <a:p/>
          </p:txBody>
        </p:sp>
        <p:sp>
          <p:nvSpPr>
            <p:cNvPr id="65" name="rc65"/>
            <p:cNvSpPr/>
            <p:nvPr/>
          </p:nvSpPr>
          <p:spPr>
            <a:xfrm>
              <a:off x="6841227" y="2810081"/>
              <a:ext cx="249522" cy="168040"/>
            </a:xfrm>
            <a:prstGeom prst="rect">
              <a:avLst/>
            </a:prstGeom>
            <a:solidFill>
              <a:srgbClr val="1CABE2">
                <a:alpha val="100000"/>
              </a:srgbClr>
            </a:solidFill>
          </p:spPr>
          <p:txBody>
            <a:bodyPr/>
            <a:lstStyle/>
            <a:p/>
          </p:txBody>
        </p:sp>
        <p:sp>
          <p:nvSpPr>
            <p:cNvPr id="66" name="rc66"/>
            <p:cNvSpPr/>
            <p:nvPr/>
          </p:nvSpPr>
          <p:spPr>
            <a:xfrm>
              <a:off x="7118474" y="3525102"/>
              <a:ext cx="249522" cy="577594"/>
            </a:xfrm>
            <a:prstGeom prst="rect">
              <a:avLst/>
            </a:prstGeom>
            <a:solidFill>
              <a:srgbClr val="80BD41">
                <a:alpha val="100000"/>
              </a:srgbClr>
            </a:solidFill>
          </p:spPr>
          <p:txBody>
            <a:bodyPr/>
            <a:lstStyle/>
            <a:p/>
          </p:txBody>
        </p:sp>
        <p:sp>
          <p:nvSpPr>
            <p:cNvPr id="67" name="rc67"/>
            <p:cNvSpPr/>
            <p:nvPr/>
          </p:nvSpPr>
          <p:spPr>
            <a:xfrm>
              <a:off x="7118474" y="2819153"/>
              <a:ext cx="249522" cy="705949"/>
            </a:xfrm>
            <a:prstGeom prst="rect">
              <a:avLst/>
            </a:prstGeom>
            <a:solidFill>
              <a:srgbClr val="1CABE2">
                <a:alpha val="100000"/>
              </a:srgbClr>
            </a:solidFill>
          </p:spPr>
          <p:txBody>
            <a:bodyPr/>
            <a:lstStyle/>
            <a:p/>
          </p:txBody>
        </p:sp>
        <p:sp>
          <p:nvSpPr>
            <p:cNvPr id="68" name="rc68"/>
            <p:cNvSpPr/>
            <p:nvPr/>
          </p:nvSpPr>
          <p:spPr>
            <a:xfrm>
              <a:off x="7395722" y="3072629"/>
              <a:ext cx="249522" cy="1030067"/>
            </a:xfrm>
            <a:prstGeom prst="rect">
              <a:avLst/>
            </a:prstGeom>
            <a:solidFill>
              <a:srgbClr val="80BD41">
                <a:alpha val="100000"/>
              </a:srgbClr>
            </a:solidFill>
          </p:spPr>
          <p:txBody>
            <a:bodyPr/>
            <a:lstStyle/>
            <a:p/>
          </p:txBody>
        </p:sp>
        <p:sp>
          <p:nvSpPr>
            <p:cNvPr id="69" name="rc69"/>
            <p:cNvSpPr/>
            <p:nvPr/>
          </p:nvSpPr>
          <p:spPr>
            <a:xfrm>
              <a:off x="7395722" y="2831009"/>
              <a:ext cx="249522" cy="241620"/>
            </a:xfrm>
            <a:prstGeom prst="rect">
              <a:avLst/>
            </a:prstGeom>
            <a:solidFill>
              <a:srgbClr val="1CABE2">
                <a:alpha val="100000"/>
              </a:srgbClr>
            </a:solidFill>
          </p:spPr>
          <p:txBody>
            <a:bodyPr/>
            <a:lstStyle/>
            <a:p/>
          </p:txBody>
        </p:sp>
        <p:sp>
          <p:nvSpPr>
            <p:cNvPr id="70" name="rc70"/>
            <p:cNvSpPr/>
            <p:nvPr/>
          </p:nvSpPr>
          <p:spPr>
            <a:xfrm>
              <a:off x="7672970" y="3103013"/>
              <a:ext cx="249522" cy="999684"/>
            </a:xfrm>
            <a:prstGeom prst="rect">
              <a:avLst/>
            </a:prstGeom>
            <a:solidFill>
              <a:srgbClr val="80BD41">
                <a:alpha val="100000"/>
              </a:srgbClr>
            </a:solidFill>
          </p:spPr>
          <p:txBody>
            <a:bodyPr/>
            <a:lstStyle/>
            <a:p/>
          </p:txBody>
        </p:sp>
        <p:sp>
          <p:nvSpPr>
            <p:cNvPr id="71" name="rc71"/>
            <p:cNvSpPr/>
            <p:nvPr/>
          </p:nvSpPr>
          <p:spPr>
            <a:xfrm>
              <a:off x="7672970" y="2837275"/>
              <a:ext cx="249522" cy="265738"/>
            </a:xfrm>
            <a:prstGeom prst="rect">
              <a:avLst/>
            </a:prstGeom>
            <a:solidFill>
              <a:srgbClr val="1CABE2">
                <a:alpha val="100000"/>
              </a:srgbClr>
            </a:solidFill>
          </p:spPr>
          <p:txBody>
            <a:bodyPr/>
            <a:lstStyle/>
            <a:p/>
          </p:txBody>
        </p:sp>
        <p:sp>
          <p:nvSpPr>
            <p:cNvPr id="72" name="rc72"/>
            <p:cNvSpPr/>
            <p:nvPr/>
          </p:nvSpPr>
          <p:spPr>
            <a:xfrm>
              <a:off x="7950217" y="3149078"/>
              <a:ext cx="249522" cy="953619"/>
            </a:xfrm>
            <a:prstGeom prst="rect">
              <a:avLst/>
            </a:prstGeom>
            <a:solidFill>
              <a:srgbClr val="80BD41">
                <a:alpha val="100000"/>
              </a:srgbClr>
            </a:solidFill>
          </p:spPr>
          <p:txBody>
            <a:bodyPr/>
            <a:lstStyle/>
            <a:p/>
          </p:txBody>
        </p:sp>
        <p:sp>
          <p:nvSpPr>
            <p:cNvPr id="73" name="rc73"/>
            <p:cNvSpPr/>
            <p:nvPr/>
          </p:nvSpPr>
          <p:spPr>
            <a:xfrm>
              <a:off x="7950217" y="2847936"/>
              <a:ext cx="249522" cy="301142"/>
            </a:xfrm>
            <a:prstGeom prst="rect">
              <a:avLst/>
            </a:prstGeom>
            <a:solidFill>
              <a:srgbClr val="1CABE2">
                <a:alpha val="100000"/>
              </a:srgbClr>
            </a:solidFill>
          </p:spPr>
          <p:txBody>
            <a:bodyPr/>
            <a:lstStyle/>
            <a:p/>
          </p:txBody>
        </p:sp>
        <p:sp>
          <p:nvSpPr>
            <p:cNvPr id="74" name="pl74"/>
            <p:cNvSpPr/>
            <p:nvPr/>
          </p:nvSpPr>
          <p:spPr>
            <a:xfrm>
              <a:off x="1421035" y="1352359"/>
              <a:ext cx="6653943" cy="1447546"/>
            </a:xfrm>
            <a:custGeom>
              <a:avLst/>
              <a:pathLst>
                <a:path w="6653943" h="1447546">
                  <a:moveTo>
                    <a:pt x="0" y="231607"/>
                  </a:moveTo>
                  <a:lnTo>
                    <a:pt x="277247" y="405312"/>
                  </a:lnTo>
                  <a:lnTo>
                    <a:pt x="554495" y="405312"/>
                  </a:lnTo>
                  <a:lnTo>
                    <a:pt x="831742" y="434263"/>
                  </a:lnTo>
                  <a:lnTo>
                    <a:pt x="1108990" y="260558"/>
                  </a:lnTo>
                  <a:lnTo>
                    <a:pt x="1386238" y="550067"/>
                  </a:lnTo>
                  <a:lnTo>
                    <a:pt x="1663485" y="260558"/>
                  </a:lnTo>
                  <a:lnTo>
                    <a:pt x="1940733" y="173705"/>
                  </a:lnTo>
                  <a:lnTo>
                    <a:pt x="2217981" y="202656"/>
                  </a:lnTo>
                  <a:lnTo>
                    <a:pt x="2495228" y="57901"/>
                  </a:lnTo>
                  <a:lnTo>
                    <a:pt x="2772476" y="57901"/>
                  </a:lnTo>
                  <a:lnTo>
                    <a:pt x="3049724" y="202656"/>
                  </a:lnTo>
                  <a:lnTo>
                    <a:pt x="3326971" y="173705"/>
                  </a:lnTo>
                  <a:lnTo>
                    <a:pt x="3604219" y="144754"/>
                  </a:lnTo>
                  <a:lnTo>
                    <a:pt x="3881467" y="86852"/>
                  </a:lnTo>
                  <a:lnTo>
                    <a:pt x="4158714" y="28950"/>
                  </a:lnTo>
                  <a:lnTo>
                    <a:pt x="4435962" y="28950"/>
                  </a:lnTo>
                  <a:lnTo>
                    <a:pt x="4713210" y="28950"/>
                  </a:lnTo>
                  <a:lnTo>
                    <a:pt x="4990457" y="0"/>
                  </a:lnTo>
                  <a:lnTo>
                    <a:pt x="5267705" y="57901"/>
                  </a:lnTo>
                  <a:lnTo>
                    <a:pt x="5544953" y="231607"/>
                  </a:lnTo>
                  <a:lnTo>
                    <a:pt x="5822200" y="1447546"/>
                  </a:lnTo>
                  <a:lnTo>
                    <a:pt x="6099448" y="405312"/>
                  </a:lnTo>
                  <a:lnTo>
                    <a:pt x="6376696" y="463214"/>
                  </a:lnTo>
                  <a:lnTo>
                    <a:pt x="6653943" y="550067"/>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7" name="tx77"/>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1329607" y="2534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6" name="tx86"/>
            <p:cNvSpPr/>
            <p:nvPr/>
          </p:nvSpPr>
          <p:spPr>
            <a:xfrm>
              <a:off x="2715845" y="2601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87" name="tx87"/>
            <p:cNvSpPr/>
            <p:nvPr/>
          </p:nvSpPr>
          <p:spPr>
            <a:xfrm>
              <a:off x="4102084" y="2655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88" name="tx88"/>
            <p:cNvSpPr/>
            <p:nvPr/>
          </p:nvSpPr>
          <p:spPr>
            <a:xfrm>
              <a:off x="5488322" y="2645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9" name="tx89"/>
            <p:cNvSpPr/>
            <p:nvPr/>
          </p:nvSpPr>
          <p:spPr>
            <a:xfrm>
              <a:off x="6597312" y="2661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0" name="tx90"/>
            <p:cNvSpPr/>
            <p:nvPr/>
          </p:nvSpPr>
          <p:spPr>
            <a:xfrm>
              <a:off x="6900686" y="26741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1" name="tx91"/>
            <p:cNvSpPr/>
            <p:nvPr/>
          </p:nvSpPr>
          <p:spPr>
            <a:xfrm>
              <a:off x="7151808" y="2683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2" name="tx92"/>
            <p:cNvSpPr/>
            <p:nvPr/>
          </p:nvSpPr>
          <p:spPr>
            <a:xfrm>
              <a:off x="7429055" y="2695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3" name="tx93"/>
            <p:cNvSpPr/>
            <p:nvPr/>
          </p:nvSpPr>
          <p:spPr>
            <a:xfrm>
              <a:off x="7706303" y="2701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4" name="tx94"/>
            <p:cNvSpPr/>
            <p:nvPr/>
          </p:nvSpPr>
          <p:spPr>
            <a:xfrm>
              <a:off x="7983551" y="2712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5" name="pl95"/>
            <p:cNvSpPr/>
            <p:nvPr/>
          </p:nvSpPr>
          <p:spPr>
            <a:xfrm>
              <a:off x="1421035"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592300"/>
            </a:xfrm>
            <a:custGeom>
              <a:avLst/>
              <a:pathLst>
                <a:path w="0" h="1592300">
                  <a:moveTo>
                    <a:pt x="0" y="15923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447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0.87</a:t>
              </a:r>
            </a:p>
          </p:txBody>
        </p:sp>
        <p:sp>
          <p:nvSpPr>
            <p:cNvPr id="106" name="tx106"/>
            <p:cNvSpPr/>
            <p:nvPr/>
          </p:nvSpPr>
          <p:spPr>
            <a:xfrm>
              <a:off x="1329607" y="27287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0.13</a:t>
              </a:r>
            </a:p>
          </p:txBody>
        </p:sp>
        <p:sp>
          <p:nvSpPr>
            <p:cNvPr id="107" name="tx107"/>
            <p:cNvSpPr/>
            <p:nvPr/>
          </p:nvSpPr>
          <p:spPr>
            <a:xfrm>
              <a:off x="2715845" y="3548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08" name="tx108"/>
            <p:cNvSpPr/>
            <p:nvPr/>
          </p:nvSpPr>
          <p:spPr>
            <a:xfrm>
              <a:off x="2715845" y="28664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0.23</a:t>
              </a:r>
            </a:p>
          </p:txBody>
        </p:sp>
        <p:sp>
          <p:nvSpPr>
            <p:cNvPr id="109" name="tx109"/>
            <p:cNvSpPr/>
            <p:nvPr/>
          </p:nvSpPr>
          <p:spPr>
            <a:xfrm>
              <a:off x="4102084" y="34579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0.85</a:t>
              </a:r>
            </a:p>
          </p:txBody>
        </p:sp>
        <p:sp>
          <p:nvSpPr>
            <p:cNvPr id="110" name="tx110"/>
            <p:cNvSpPr/>
            <p:nvPr/>
          </p:nvSpPr>
          <p:spPr>
            <a:xfrm>
              <a:off x="4102084" y="28022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1" name="tx111"/>
            <p:cNvSpPr/>
            <p:nvPr/>
          </p:nvSpPr>
          <p:spPr>
            <a:xfrm>
              <a:off x="5488322" y="34466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12" name="tx112"/>
            <p:cNvSpPr/>
            <p:nvPr/>
          </p:nvSpPr>
          <p:spPr>
            <a:xfrm>
              <a:off x="5488322" y="2786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3" name="tx113"/>
            <p:cNvSpPr/>
            <p:nvPr/>
          </p:nvSpPr>
          <p:spPr>
            <a:xfrm>
              <a:off x="6597312" y="3460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4" name="tx114"/>
            <p:cNvSpPr/>
            <p:nvPr/>
          </p:nvSpPr>
          <p:spPr>
            <a:xfrm>
              <a:off x="6597312" y="28077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0.06</a:t>
              </a:r>
            </a:p>
          </p:txBody>
        </p:sp>
        <p:sp>
          <p:nvSpPr>
            <p:cNvPr id="115" name="tx115"/>
            <p:cNvSpPr/>
            <p:nvPr/>
          </p:nvSpPr>
          <p:spPr>
            <a:xfrm>
              <a:off x="6874560" y="35053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0.78</a:t>
              </a:r>
            </a:p>
          </p:txBody>
        </p:sp>
        <p:sp>
          <p:nvSpPr>
            <p:cNvPr id="116" name="tx116"/>
            <p:cNvSpPr/>
            <p:nvPr/>
          </p:nvSpPr>
          <p:spPr>
            <a:xfrm>
              <a:off x="6874560" y="285905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0.12</a:t>
              </a:r>
            </a:p>
          </p:txBody>
        </p:sp>
        <p:sp>
          <p:nvSpPr>
            <p:cNvPr id="117" name="tx117"/>
            <p:cNvSpPr/>
            <p:nvPr/>
          </p:nvSpPr>
          <p:spPr>
            <a:xfrm>
              <a:off x="7177933" y="377885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18" name="tx118"/>
            <p:cNvSpPr/>
            <p:nvPr/>
          </p:nvSpPr>
          <p:spPr>
            <a:xfrm>
              <a:off x="7151808" y="3137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0.49</a:t>
              </a:r>
            </a:p>
          </p:txBody>
        </p:sp>
        <p:sp>
          <p:nvSpPr>
            <p:cNvPr id="119" name="tx119"/>
            <p:cNvSpPr/>
            <p:nvPr/>
          </p:nvSpPr>
          <p:spPr>
            <a:xfrm>
              <a:off x="7429055" y="3552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0.72</a:t>
              </a:r>
            </a:p>
          </p:txBody>
        </p:sp>
        <p:sp>
          <p:nvSpPr>
            <p:cNvPr id="120" name="tx120"/>
            <p:cNvSpPr/>
            <p:nvPr/>
          </p:nvSpPr>
          <p:spPr>
            <a:xfrm>
              <a:off x="7429055" y="2916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1" name="tx121"/>
            <p:cNvSpPr/>
            <p:nvPr/>
          </p:nvSpPr>
          <p:spPr>
            <a:xfrm>
              <a:off x="7706303" y="35678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22" name="tx122"/>
            <p:cNvSpPr/>
            <p:nvPr/>
          </p:nvSpPr>
          <p:spPr>
            <a:xfrm>
              <a:off x="7706303" y="29350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23" name="tx123"/>
            <p:cNvSpPr/>
            <p:nvPr/>
          </p:nvSpPr>
          <p:spPr>
            <a:xfrm>
              <a:off x="7983551" y="35908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4" name="tx124"/>
            <p:cNvSpPr/>
            <p:nvPr/>
          </p:nvSpPr>
          <p:spPr>
            <a:xfrm>
              <a:off x="7983551" y="29634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0.21</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307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6108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9101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7115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218"/>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2000-2024</a:t>
              </a:r>
            </a:p>
          </p:txBody>
        </p:sp>
        <p:sp>
          <p:nvSpPr>
            <p:cNvPr id="155" name="pl155"/>
            <p:cNvSpPr/>
            <p:nvPr/>
          </p:nvSpPr>
          <p:spPr>
            <a:xfrm>
              <a:off x="2202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149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274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399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087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212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37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114497" cy="167191"/>
            </a:xfrm>
            <a:prstGeom prst="rect">
              <a:avLst/>
            </a:prstGeom>
            <a:solidFill>
              <a:srgbClr val="80BD41">
                <a:alpha val="100000"/>
              </a:srgbClr>
            </a:solidFill>
          </p:spPr>
          <p:txBody>
            <a:bodyPr/>
            <a:lstStyle/>
            <a:p/>
          </p:txBody>
        </p:sp>
        <p:sp>
          <p:nvSpPr>
            <p:cNvPr id="167" name="rc167"/>
            <p:cNvSpPr/>
            <p:nvPr/>
          </p:nvSpPr>
          <p:spPr>
            <a:xfrm>
              <a:off x="7410771" y="5889059"/>
              <a:ext cx="460232" cy="167191"/>
            </a:xfrm>
            <a:prstGeom prst="rect">
              <a:avLst/>
            </a:prstGeom>
            <a:solidFill>
              <a:srgbClr val="1CABE2">
                <a:alpha val="100000"/>
              </a:srgbClr>
            </a:solidFill>
          </p:spPr>
          <p:txBody>
            <a:bodyPr/>
            <a:lstStyle/>
            <a:p/>
          </p:txBody>
        </p:sp>
        <p:sp>
          <p:nvSpPr>
            <p:cNvPr id="168" name="rc168"/>
            <p:cNvSpPr/>
            <p:nvPr/>
          </p:nvSpPr>
          <p:spPr>
            <a:xfrm>
              <a:off x="1296273" y="5680069"/>
              <a:ext cx="5034078" cy="167191"/>
            </a:xfrm>
            <a:prstGeom prst="rect">
              <a:avLst/>
            </a:prstGeom>
            <a:solidFill>
              <a:srgbClr val="80BD41">
                <a:alpha val="100000"/>
              </a:srgbClr>
            </a:solidFill>
          </p:spPr>
          <p:txBody>
            <a:bodyPr/>
            <a:lstStyle/>
            <a:p/>
          </p:txBody>
        </p:sp>
        <p:sp>
          <p:nvSpPr>
            <p:cNvPr id="169" name="rc169"/>
            <p:cNvSpPr/>
            <p:nvPr/>
          </p:nvSpPr>
          <p:spPr>
            <a:xfrm>
              <a:off x="6330352" y="5680069"/>
              <a:ext cx="1338169" cy="167191"/>
            </a:xfrm>
            <a:prstGeom prst="rect">
              <a:avLst/>
            </a:prstGeom>
            <a:solidFill>
              <a:srgbClr val="1CABE2">
                <a:alpha val="100000"/>
              </a:srgbClr>
            </a:solidFill>
          </p:spPr>
          <p:txBody>
            <a:bodyPr/>
            <a:lstStyle/>
            <a:p/>
          </p:txBody>
        </p:sp>
        <p:sp>
          <p:nvSpPr>
            <p:cNvPr id="170" name="rc170"/>
            <p:cNvSpPr/>
            <p:nvPr/>
          </p:nvSpPr>
          <p:spPr>
            <a:xfrm>
              <a:off x="1296273" y="5471080"/>
              <a:ext cx="4802109" cy="167191"/>
            </a:xfrm>
            <a:prstGeom prst="rect">
              <a:avLst/>
            </a:prstGeom>
            <a:solidFill>
              <a:srgbClr val="80BD41">
                <a:alpha val="100000"/>
              </a:srgbClr>
            </a:solidFill>
          </p:spPr>
          <p:txBody>
            <a:bodyPr/>
            <a:lstStyle/>
            <a:p/>
          </p:txBody>
        </p:sp>
        <p:sp>
          <p:nvSpPr>
            <p:cNvPr id="171" name="rc171"/>
            <p:cNvSpPr/>
            <p:nvPr/>
          </p:nvSpPr>
          <p:spPr>
            <a:xfrm>
              <a:off x="6098383" y="5471080"/>
              <a:ext cx="1516451" cy="167191"/>
            </a:xfrm>
            <a:prstGeom prst="rect">
              <a:avLst/>
            </a:prstGeom>
            <a:solidFill>
              <a:srgbClr val="1CABE2">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73" name="tx173"/>
            <p:cNvSpPr/>
            <p:nvPr/>
          </p:nvSpPr>
          <p:spPr>
            <a:xfrm>
              <a:off x="787460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0.88</a:t>
              </a:r>
            </a:p>
          </p:txBody>
        </p:sp>
        <p:sp>
          <p:nvSpPr>
            <p:cNvPr id="174" name="tx174"/>
            <p:cNvSpPr/>
            <p:nvPr/>
          </p:nvSpPr>
          <p:spPr>
            <a:xfrm>
              <a:off x="78182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5" name="tx175"/>
            <p:cNvSpPr/>
            <p:nvPr/>
          </p:nvSpPr>
          <p:spPr>
            <a:xfrm>
              <a:off x="4248029"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0.84</a:t>
              </a:r>
            </a:p>
          </p:txBody>
        </p:sp>
        <p:sp>
          <p:nvSpPr>
            <p:cNvPr id="176" name="tx176"/>
            <p:cNvSpPr/>
            <p:nvPr/>
          </p:nvSpPr>
          <p:spPr>
            <a:xfrm>
              <a:off x="7535394"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0.06</a:t>
              </a:r>
            </a:p>
          </p:txBody>
        </p:sp>
        <p:sp>
          <p:nvSpPr>
            <p:cNvPr id="177" name="tx177"/>
            <p:cNvSpPr/>
            <p:nvPr/>
          </p:nvSpPr>
          <p:spPr>
            <a:xfrm>
              <a:off x="370781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0.69</a:t>
              </a:r>
            </a:p>
          </p:txBody>
        </p:sp>
        <p:sp>
          <p:nvSpPr>
            <p:cNvPr id="178" name="tx178"/>
            <p:cNvSpPr/>
            <p:nvPr/>
          </p:nvSpPr>
          <p:spPr>
            <a:xfrm>
              <a:off x="689394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0.18</a:t>
              </a:r>
            </a:p>
          </p:txBody>
        </p:sp>
        <p:sp>
          <p:nvSpPr>
            <p:cNvPr id="179" name="tx179"/>
            <p:cNvSpPr/>
            <p:nvPr/>
          </p:nvSpPr>
          <p:spPr>
            <a:xfrm>
              <a:off x="359183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0.66</a:t>
              </a:r>
            </a:p>
          </p:txBody>
        </p:sp>
        <p:sp>
          <p:nvSpPr>
            <p:cNvPr id="180" name="tx180"/>
            <p:cNvSpPr/>
            <p:nvPr/>
          </p:nvSpPr>
          <p:spPr>
            <a:xfrm>
              <a:off x="675111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89521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70769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52017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lower than in 2019 (93%).
The number of children vaccinated with DTP1 decreased 21% compared to in 2019.
The number of surviving infants decreased approximately 4% compared to in 2019.
In 2024, 200,000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65667"/>
              <a:ext cx="3397293" cy="1542793"/>
            </a:xfrm>
            <a:custGeom>
              <a:avLst/>
              <a:pathLst>
                <a:path w="3397293" h="1542793">
                  <a:moveTo>
                    <a:pt x="0" y="257132"/>
                  </a:moveTo>
                  <a:lnTo>
                    <a:pt x="141553" y="514264"/>
                  </a:lnTo>
                  <a:lnTo>
                    <a:pt x="283107" y="342843"/>
                  </a:lnTo>
                  <a:lnTo>
                    <a:pt x="424661" y="371413"/>
                  </a:lnTo>
                  <a:lnTo>
                    <a:pt x="566215" y="257132"/>
                  </a:lnTo>
                  <a:lnTo>
                    <a:pt x="707769" y="514264"/>
                  </a:lnTo>
                  <a:lnTo>
                    <a:pt x="849323" y="257132"/>
                  </a:lnTo>
                  <a:lnTo>
                    <a:pt x="990877" y="142851"/>
                  </a:lnTo>
                  <a:lnTo>
                    <a:pt x="1132431" y="171421"/>
                  </a:lnTo>
                  <a:lnTo>
                    <a:pt x="1273984" y="28570"/>
                  </a:lnTo>
                  <a:lnTo>
                    <a:pt x="1415538" y="28570"/>
                  </a:lnTo>
                  <a:lnTo>
                    <a:pt x="1557092" y="199991"/>
                  </a:lnTo>
                  <a:lnTo>
                    <a:pt x="1698646" y="199991"/>
                  </a:lnTo>
                  <a:lnTo>
                    <a:pt x="1840200" y="457124"/>
                  </a:lnTo>
                  <a:lnTo>
                    <a:pt x="1981754" y="85710"/>
                  </a:lnTo>
                  <a:lnTo>
                    <a:pt x="2123308" y="57140"/>
                  </a:lnTo>
                  <a:lnTo>
                    <a:pt x="2264862" y="28570"/>
                  </a:lnTo>
                  <a:lnTo>
                    <a:pt x="2406416" y="57140"/>
                  </a:lnTo>
                  <a:lnTo>
                    <a:pt x="2547969" y="0"/>
                  </a:lnTo>
                  <a:lnTo>
                    <a:pt x="2689523" y="28570"/>
                  </a:lnTo>
                  <a:lnTo>
                    <a:pt x="2831077" y="199991"/>
                  </a:lnTo>
                  <a:lnTo>
                    <a:pt x="2972631" y="1542793"/>
                  </a:lnTo>
                  <a:lnTo>
                    <a:pt x="3114185" y="571405"/>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65667"/>
              <a:ext cx="3397293" cy="1542793"/>
            </a:xfrm>
            <a:custGeom>
              <a:avLst/>
              <a:pathLst>
                <a:path w="3397293" h="1542793">
                  <a:moveTo>
                    <a:pt x="0" y="257132"/>
                  </a:moveTo>
                  <a:lnTo>
                    <a:pt x="141553" y="514264"/>
                  </a:lnTo>
                  <a:lnTo>
                    <a:pt x="283107" y="342843"/>
                  </a:lnTo>
                  <a:lnTo>
                    <a:pt x="424661" y="371413"/>
                  </a:lnTo>
                  <a:lnTo>
                    <a:pt x="566215" y="257132"/>
                  </a:lnTo>
                  <a:lnTo>
                    <a:pt x="707769" y="514264"/>
                  </a:lnTo>
                  <a:lnTo>
                    <a:pt x="849323" y="257132"/>
                  </a:lnTo>
                  <a:lnTo>
                    <a:pt x="990877" y="142851"/>
                  </a:lnTo>
                  <a:lnTo>
                    <a:pt x="1132431" y="171421"/>
                  </a:lnTo>
                  <a:lnTo>
                    <a:pt x="1273984" y="28570"/>
                  </a:lnTo>
                  <a:lnTo>
                    <a:pt x="1415538" y="28570"/>
                  </a:lnTo>
                  <a:lnTo>
                    <a:pt x="1557092" y="199991"/>
                  </a:lnTo>
                  <a:lnTo>
                    <a:pt x="1698646" y="199991"/>
                  </a:lnTo>
                  <a:lnTo>
                    <a:pt x="1840200" y="457124"/>
                  </a:lnTo>
                  <a:lnTo>
                    <a:pt x="1981754" y="85710"/>
                  </a:lnTo>
                  <a:lnTo>
                    <a:pt x="2123308" y="57140"/>
                  </a:lnTo>
                  <a:lnTo>
                    <a:pt x="2264862" y="28570"/>
                  </a:lnTo>
                  <a:lnTo>
                    <a:pt x="2406416" y="57140"/>
                  </a:lnTo>
                  <a:lnTo>
                    <a:pt x="2547969" y="0"/>
                  </a:lnTo>
                  <a:lnTo>
                    <a:pt x="2689523" y="28570"/>
                  </a:lnTo>
                  <a:lnTo>
                    <a:pt x="2831077" y="199991"/>
                  </a:lnTo>
                  <a:lnTo>
                    <a:pt x="2972631" y="1542793"/>
                  </a:lnTo>
                  <a:lnTo>
                    <a:pt x="3114185" y="571405"/>
                  </a:lnTo>
                  <a:lnTo>
                    <a:pt x="3255739" y="571405"/>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265667"/>
              <a:ext cx="3397293" cy="1542793"/>
            </a:xfrm>
            <a:custGeom>
              <a:avLst/>
              <a:pathLst>
                <a:path w="3397293" h="1542793">
                  <a:moveTo>
                    <a:pt x="0" y="257132"/>
                  </a:moveTo>
                  <a:lnTo>
                    <a:pt x="141553" y="514264"/>
                  </a:lnTo>
                  <a:lnTo>
                    <a:pt x="283107" y="342843"/>
                  </a:lnTo>
                  <a:lnTo>
                    <a:pt x="424661" y="371413"/>
                  </a:lnTo>
                  <a:lnTo>
                    <a:pt x="566215" y="257132"/>
                  </a:lnTo>
                  <a:lnTo>
                    <a:pt x="707769" y="514264"/>
                  </a:lnTo>
                  <a:lnTo>
                    <a:pt x="849323" y="257132"/>
                  </a:lnTo>
                  <a:lnTo>
                    <a:pt x="990877" y="142851"/>
                  </a:lnTo>
                  <a:lnTo>
                    <a:pt x="1132431" y="171421"/>
                  </a:lnTo>
                  <a:lnTo>
                    <a:pt x="1273984" y="28570"/>
                  </a:lnTo>
                  <a:lnTo>
                    <a:pt x="1415538" y="28570"/>
                  </a:lnTo>
                  <a:lnTo>
                    <a:pt x="1557092" y="199991"/>
                  </a:lnTo>
                  <a:lnTo>
                    <a:pt x="1698646" y="199991"/>
                  </a:lnTo>
                  <a:lnTo>
                    <a:pt x="1840200" y="457124"/>
                  </a:lnTo>
                  <a:lnTo>
                    <a:pt x="1981754" y="85710"/>
                  </a:lnTo>
                  <a:lnTo>
                    <a:pt x="2123308" y="57140"/>
                  </a:lnTo>
                  <a:lnTo>
                    <a:pt x="2264862" y="28570"/>
                  </a:lnTo>
                  <a:lnTo>
                    <a:pt x="2406416" y="57140"/>
                  </a:lnTo>
                  <a:lnTo>
                    <a:pt x="2547969" y="0"/>
                  </a:lnTo>
                  <a:lnTo>
                    <a:pt x="2689523" y="28570"/>
                  </a:lnTo>
                  <a:lnTo>
                    <a:pt x="2831077" y="199991"/>
                  </a:lnTo>
                  <a:lnTo>
                    <a:pt x="2972631" y="1542793"/>
                  </a:lnTo>
                  <a:lnTo>
                    <a:pt x="3114185" y="571405"/>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42" y="472419"/>
              <a:ext cx="25921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Myanmar, 2000-2024</a:t>
              </a:r>
            </a:p>
          </p:txBody>
        </p:sp>
        <p:sp>
          <p:nvSpPr>
            <p:cNvPr id="63" name="pl63"/>
            <p:cNvSpPr/>
            <p:nvPr/>
          </p:nvSpPr>
          <p:spPr>
            <a:xfrm>
              <a:off x="5267799" y="37271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0406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8810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579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425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19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73355"/>
              <a:ext cx="3397293" cy="2492204"/>
            </a:xfrm>
            <a:custGeom>
              <a:avLst/>
              <a:pathLst>
                <a:path w="3397293" h="2492204">
                  <a:moveTo>
                    <a:pt x="0" y="415367"/>
                  </a:moveTo>
                  <a:lnTo>
                    <a:pt x="141553" y="830734"/>
                  </a:lnTo>
                  <a:lnTo>
                    <a:pt x="283107" y="553823"/>
                  </a:lnTo>
                  <a:lnTo>
                    <a:pt x="424661" y="599975"/>
                  </a:lnTo>
                  <a:lnTo>
                    <a:pt x="566215" y="415367"/>
                  </a:lnTo>
                  <a:lnTo>
                    <a:pt x="707769" y="830734"/>
                  </a:lnTo>
                  <a:lnTo>
                    <a:pt x="849323" y="415367"/>
                  </a:lnTo>
                  <a:lnTo>
                    <a:pt x="990877" y="230759"/>
                  </a:lnTo>
                  <a:lnTo>
                    <a:pt x="1132431" y="276911"/>
                  </a:lnTo>
                  <a:lnTo>
                    <a:pt x="1273984" y="46151"/>
                  </a:lnTo>
                  <a:lnTo>
                    <a:pt x="1415538" y="46151"/>
                  </a:lnTo>
                  <a:lnTo>
                    <a:pt x="1557092" y="323063"/>
                  </a:lnTo>
                  <a:lnTo>
                    <a:pt x="1698646" y="323063"/>
                  </a:lnTo>
                  <a:lnTo>
                    <a:pt x="1840200" y="738431"/>
                  </a:lnTo>
                  <a:lnTo>
                    <a:pt x="1981754" y="138455"/>
                  </a:lnTo>
                  <a:lnTo>
                    <a:pt x="2123308" y="92303"/>
                  </a:lnTo>
                  <a:lnTo>
                    <a:pt x="2264862" y="46151"/>
                  </a:lnTo>
                  <a:lnTo>
                    <a:pt x="2406416" y="92303"/>
                  </a:lnTo>
                  <a:lnTo>
                    <a:pt x="2547969" y="0"/>
                  </a:lnTo>
                  <a:lnTo>
                    <a:pt x="2689523" y="46151"/>
                  </a:lnTo>
                  <a:lnTo>
                    <a:pt x="2831077" y="323063"/>
                  </a:lnTo>
                  <a:lnTo>
                    <a:pt x="2972631" y="2492204"/>
                  </a:lnTo>
                  <a:lnTo>
                    <a:pt x="3114185" y="923038"/>
                  </a:lnTo>
                  <a:lnTo>
                    <a:pt x="3255739" y="923038"/>
                  </a:lnTo>
                  <a:lnTo>
                    <a:pt x="3397293" y="923038"/>
                  </a:lnTo>
                </a:path>
              </a:pathLst>
            </a:custGeom>
            <a:ln w="27101" cap="flat">
              <a:solidFill>
                <a:srgbClr val="0058AB">
                  <a:alpha val="100000"/>
                </a:srgbClr>
              </a:solidFill>
              <a:prstDash val="solid"/>
              <a:round/>
            </a:ln>
          </p:spPr>
          <p:txBody>
            <a:bodyPr/>
            <a:lstStyle/>
            <a:p/>
          </p:txBody>
        </p:sp>
        <p:sp>
          <p:nvSpPr>
            <p:cNvPr id="78" name="pl78"/>
            <p:cNvSpPr/>
            <p:nvPr/>
          </p:nvSpPr>
          <p:spPr>
            <a:xfrm>
              <a:off x="5437664" y="1419507"/>
              <a:ext cx="3397293" cy="646127"/>
            </a:xfrm>
            <a:custGeom>
              <a:avLst/>
              <a:pathLst>
                <a:path w="3397293" h="646127">
                  <a:moveTo>
                    <a:pt x="0" y="646127"/>
                  </a:moveTo>
                  <a:lnTo>
                    <a:pt x="141553" y="646127"/>
                  </a:lnTo>
                  <a:lnTo>
                    <a:pt x="283107" y="646127"/>
                  </a:lnTo>
                  <a:lnTo>
                    <a:pt x="424661" y="553823"/>
                  </a:lnTo>
                  <a:lnTo>
                    <a:pt x="566215" y="461519"/>
                  </a:lnTo>
                  <a:lnTo>
                    <a:pt x="707769" y="415367"/>
                  </a:lnTo>
                  <a:lnTo>
                    <a:pt x="849323" y="369215"/>
                  </a:lnTo>
                  <a:lnTo>
                    <a:pt x="990877" y="369215"/>
                  </a:lnTo>
                  <a:lnTo>
                    <a:pt x="1132431" y="230759"/>
                  </a:lnTo>
                  <a:lnTo>
                    <a:pt x="1273984" y="138455"/>
                  </a:lnTo>
                  <a:lnTo>
                    <a:pt x="1415538" y="138455"/>
                  </a:lnTo>
                  <a:lnTo>
                    <a:pt x="1557092" y="92303"/>
                  </a:lnTo>
                  <a:lnTo>
                    <a:pt x="1698646" y="92303"/>
                  </a:lnTo>
                  <a:lnTo>
                    <a:pt x="1840200" y="138455"/>
                  </a:lnTo>
                  <a:lnTo>
                    <a:pt x="1981754" y="92303"/>
                  </a:lnTo>
                  <a:lnTo>
                    <a:pt x="2123308" y="46151"/>
                  </a:lnTo>
                  <a:lnTo>
                    <a:pt x="2264862" y="0"/>
                  </a:lnTo>
                  <a:lnTo>
                    <a:pt x="2406416" y="0"/>
                  </a:lnTo>
                  <a:lnTo>
                    <a:pt x="2547969" y="0"/>
                  </a:lnTo>
                  <a:lnTo>
                    <a:pt x="2689523" y="0"/>
                  </a:lnTo>
                  <a:lnTo>
                    <a:pt x="2831077" y="138455"/>
                  </a:lnTo>
                  <a:lnTo>
                    <a:pt x="2972631" y="184607"/>
                  </a:lnTo>
                  <a:lnTo>
                    <a:pt x="3114185" y="46151"/>
                  </a:lnTo>
                  <a:lnTo>
                    <a:pt x="3255739" y="92303"/>
                  </a:lnTo>
                  <a:lnTo>
                    <a:pt x="3397293" y="4615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327203"/>
              <a:ext cx="3397293" cy="646127"/>
            </a:xfrm>
            <a:custGeom>
              <a:avLst/>
              <a:pathLst>
                <a:path w="3397293" h="646127">
                  <a:moveTo>
                    <a:pt x="0" y="553823"/>
                  </a:moveTo>
                  <a:lnTo>
                    <a:pt x="141553" y="553823"/>
                  </a:lnTo>
                  <a:lnTo>
                    <a:pt x="283107" y="646127"/>
                  </a:lnTo>
                  <a:lnTo>
                    <a:pt x="424661" y="507671"/>
                  </a:lnTo>
                  <a:lnTo>
                    <a:pt x="566215" y="461519"/>
                  </a:lnTo>
                  <a:lnTo>
                    <a:pt x="707769" y="461519"/>
                  </a:lnTo>
                  <a:lnTo>
                    <a:pt x="849323" y="323063"/>
                  </a:lnTo>
                  <a:lnTo>
                    <a:pt x="990877" y="276911"/>
                  </a:lnTo>
                  <a:lnTo>
                    <a:pt x="1132431" y="138455"/>
                  </a:lnTo>
                  <a:lnTo>
                    <a:pt x="1273984" y="46151"/>
                  </a:lnTo>
                  <a:lnTo>
                    <a:pt x="1415538" y="46151"/>
                  </a:lnTo>
                  <a:lnTo>
                    <a:pt x="1557092" y="46151"/>
                  </a:lnTo>
                  <a:lnTo>
                    <a:pt x="1698646" y="0"/>
                  </a:lnTo>
                  <a:lnTo>
                    <a:pt x="1840200" y="92303"/>
                  </a:lnTo>
                  <a:lnTo>
                    <a:pt x="1981754" y="0"/>
                  </a:lnTo>
                  <a:lnTo>
                    <a:pt x="2123308" y="46151"/>
                  </a:lnTo>
                  <a:lnTo>
                    <a:pt x="2264862" y="46151"/>
                  </a:lnTo>
                  <a:lnTo>
                    <a:pt x="2406416" y="46151"/>
                  </a:lnTo>
                  <a:lnTo>
                    <a:pt x="2547969" y="92303"/>
                  </a:lnTo>
                  <a:lnTo>
                    <a:pt x="2689523" y="92303"/>
                  </a:lnTo>
                  <a:lnTo>
                    <a:pt x="2831077" y="184607"/>
                  </a:lnTo>
                  <a:lnTo>
                    <a:pt x="2972631" y="507671"/>
                  </a:lnTo>
                  <a:lnTo>
                    <a:pt x="3114185" y="92303"/>
                  </a:lnTo>
                  <a:lnTo>
                    <a:pt x="3255739" y="323063"/>
                  </a:lnTo>
                  <a:lnTo>
                    <a:pt x="3397293" y="323063"/>
                  </a:lnTo>
                </a:path>
              </a:pathLst>
            </a:custGeom>
            <a:ln w="27101" cap="flat">
              <a:solidFill>
                <a:srgbClr val="961A49">
                  <a:alpha val="100000"/>
                </a:srgbClr>
              </a:solidFill>
              <a:prstDash val="solid"/>
              <a:round/>
            </a:ln>
          </p:spPr>
          <p:txBody>
            <a:bodyPr/>
            <a:lstStyle/>
            <a:p/>
          </p:txBody>
        </p:sp>
        <p:sp>
          <p:nvSpPr>
            <p:cNvPr id="80" name="pl80"/>
            <p:cNvSpPr/>
            <p:nvPr/>
          </p:nvSpPr>
          <p:spPr>
            <a:xfrm>
              <a:off x="5437664" y="14195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73355"/>
              <a:ext cx="3397293" cy="2492204"/>
            </a:xfrm>
            <a:custGeom>
              <a:avLst/>
              <a:pathLst>
                <a:path w="3397293" h="2492204">
                  <a:moveTo>
                    <a:pt x="0" y="415367"/>
                  </a:moveTo>
                  <a:lnTo>
                    <a:pt x="141553" y="830734"/>
                  </a:lnTo>
                  <a:lnTo>
                    <a:pt x="283107" y="553823"/>
                  </a:lnTo>
                  <a:lnTo>
                    <a:pt x="424661" y="599975"/>
                  </a:lnTo>
                  <a:lnTo>
                    <a:pt x="566215" y="415367"/>
                  </a:lnTo>
                  <a:lnTo>
                    <a:pt x="707769" y="830734"/>
                  </a:lnTo>
                  <a:lnTo>
                    <a:pt x="849323" y="415367"/>
                  </a:lnTo>
                  <a:lnTo>
                    <a:pt x="990877" y="230759"/>
                  </a:lnTo>
                  <a:lnTo>
                    <a:pt x="1132431" y="276911"/>
                  </a:lnTo>
                  <a:lnTo>
                    <a:pt x="1273984" y="46151"/>
                  </a:lnTo>
                  <a:lnTo>
                    <a:pt x="1415538" y="46151"/>
                  </a:lnTo>
                  <a:lnTo>
                    <a:pt x="1557092" y="323063"/>
                  </a:lnTo>
                  <a:lnTo>
                    <a:pt x="1698646" y="323063"/>
                  </a:lnTo>
                  <a:lnTo>
                    <a:pt x="1840200" y="738431"/>
                  </a:lnTo>
                  <a:lnTo>
                    <a:pt x="1981754" y="138455"/>
                  </a:lnTo>
                  <a:lnTo>
                    <a:pt x="2123308" y="92303"/>
                  </a:lnTo>
                  <a:lnTo>
                    <a:pt x="2264862" y="46151"/>
                  </a:lnTo>
                  <a:lnTo>
                    <a:pt x="2406416" y="92303"/>
                  </a:lnTo>
                  <a:lnTo>
                    <a:pt x="2547969" y="0"/>
                  </a:lnTo>
                  <a:lnTo>
                    <a:pt x="2689523" y="46151"/>
                  </a:lnTo>
                  <a:lnTo>
                    <a:pt x="2831077" y="323063"/>
                  </a:lnTo>
                  <a:lnTo>
                    <a:pt x="2972631" y="2492204"/>
                  </a:lnTo>
                  <a:lnTo>
                    <a:pt x="3114185" y="923038"/>
                  </a:lnTo>
                  <a:lnTo>
                    <a:pt x="3255739" y="923038"/>
                  </a:lnTo>
                  <a:lnTo>
                    <a:pt x="3397293" y="923038"/>
                  </a:lnTo>
                </a:path>
              </a:pathLst>
            </a:custGeom>
            <a:ln w="43362" cap="flat">
              <a:solidFill>
                <a:srgbClr val="000000">
                  <a:alpha val="100000"/>
                </a:srgbClr>
              </a:solidFill>
              <a:prstDash val="solid"/>
              <a:round/>
            </a:ln>
          </p:spPr>
          <p:txBody>
            <a:bodyPr/>
            <a:lstStyle/>
            <a:p/>
          </p:txBody>
        </p:sp>
        <p:sp>
          <p:nvSpPr>
            <p:cNvPr id="82" name="pl82"/>
            <p:cNvSpPr/>
            <p:nvPr/>
          </p:nvSpPr>
          <p:spPr>
            <a:xfrm>
              <a:off x="5437664" y="930297"/>
              <a:ext cx="0" cy="858426"/>
            </a:xfrm>
            <a:custGeom>
              <a:avLst/>
              <a:pathLst>
                <a:path w="0" h="858426">
                  <a:moveTo>
                    <a:pt x="0" y="85842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930297"/>
              <a:ext cx="0" cy="1273793"/>
            </a:xfrm>
            <a:custGeom>
              <a:avLst/>
              <a:pathLst>
                <a:path w="0" h="1273793">
                  <a:moveTo>
                    <a:pt x="0" y="127379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930297"/>
              <a:ext cx="0" cy="489210"/>
            </a:xfrm>
            <a:custGeom>
              <a:avLst/>
              <a:pathLst>
                <a:path w="0" h="489210">
                  <a:moveTo>
                    <a:pt x="0" y="4892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930297"/>
              <a:ext cx="0" cy="535362"/>
            </a:xfrm>
            <a:custGeom>
              <a:avLst/>
              <a:pathLst>
                <a:path w="0" h="535362">
                  <a:moveTo>
                    <a:pt x="0" y="53536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930297"/>
              <a:ext cx="0" cy="489210"/>
            </a:xfrm>
            <a:custGeom>
              <a:avLst/>
              <a:pathLst>
                <a:path w="0" h="489210">
                  <a:moveTo>
                    <a:pt x="0" y="4892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930297"/>
              <a:ext cx="0" cy="1366097"/>
            </a:xfrm>
            <a:custGeom>
              <a:avLst/>
              <a:pathLst>
                <a:path w="0" h="1366097">
                  <a:moveTo>
                    <a:pt x="0" y="136609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930297"/>
              <a:ext cx="0" cy="1366097"/>
            </a:xfrm>
            <a:custGeom>
              <a:avLst/>
              <a:pathLst>
                <a:path w="0" h="1366097">
                  <a:moveTo>
                    <a:pt x="0" y="136609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73355"/>
              <a:ext cx="3397293" cy="2492204"/>
            </a:xfrm>
            <a:custGeom>
              <a:avLst/>
              <a:pathLst>
                <a:path w="3397293" h="2492204">
                  <a:moveTo>
                    <a:pt x="0" y="415367"/>
                  </a:moveTo>
                  <a:lnTo>
                    <a:pt x="141553" y="830734"/>
                  </a:lnTo>
                  <a:lnTo>
                    <a:pt x="283107" y="553823"/>
                  </a:lnTo>
                  <a:lnTo>
                    <a:pt x="424661" y="599975"/>
                  </a:lnTo>
                  <a:lnTo>
                    <a:pt x="566215" y="415367"/>
                  </a:lnTo>
                  <a:lnTo>
                    <a:pt x="707769" y="830734"/>
                  </a:lnTo>
                  <a:lnTo>
                    <a:pt x="849323" y="415367"/>
                  </a:lnTo>
                  <a:lnTo>
                    <a:pt x="990877" y="230759"/>
                  </a:lnTo>
                  <a:lnTo>
                    <a:pt x="1132431" y="276911"/>
                  </a:lnTo>
                  <a:lnTo>
                    <a:pt x="1273984" y="46151"/>
                  </a:lnTo>
                  <a:lnTo>
                    <a:pt x="1415538" y="46151"/>
                  </a:lnTo>
                  <a:lnTo>
                    <a:pt x="1557092" y="323063"/>
                  </a:lnTo>
                  <a:lnTo>
                    <a:pt x="1698646" y="323063"/>
                  </a:lnTo>
                  <a:lnTo>
                    <a:pt x="1840200" y="738431"/>
                  </a:lnTo>
                  <a:lnTo>
                    <a:pt x="1981754" y="138455"/>
                  </a:lnTo>
                  <a:lnTo>
                    <a:pt x="2123308" y="92303"/>
                  </a:lnTo>
                  <a:lnTo>
                    <a:pt x="2264862" y="46151"/>
                  </a:lnTo>
                  <a:lnTo>
                    <a:pt x="2406416" y="92303"/>
                  </a:lnTo>
                  <a:lnTo>
                    <a:pt x="2547969" y="0"/>
                  </a:lnTo>
                  <a:lnTo>
                    <a:pt x="2689523" y="46151"/>
                  </a:lnTo>
                  <a:lnTo>
                    <a:pt x="2831077" y="323063"/>
                  </a:lnTo>
                  <a:lnTo>
                    <a:pt x="2972631" y="2492204"/>
                  </a:lnTo>
                  <a:lnTo>
                    <a:pt x="3114185" y="923038"/>
                  </a:lnTo>
                  <a:lnTo>
                    <a:pt x="3255739" y="923038"/>
                  </a:lnTo>
                  <a:lnTo>
                    <a:pt x="3397293" y="923038"/>
                  </a:lnTo>
                </a:path>
              </a:pathLst>
            </a:custGeom>
            <a:ln w="27101" cap="flat">
              <a:solidFill>
                <a:srgbClr val="0058AB">
                  <a:alpha val="100000"/>
                </a:srgbClr>
              </a:solidFill>
              <a:prstDash val="solid"/>
              <a:round/>
            </a:ln>
          </p:spPr>
          <p:txBody>
            <a:bodyPr/>
            <a:lstStyle/>
            <a:p/>
          </p:txBody>
        </p:sp>
        <p:sp>
          <p:nvSpPr>
            <p:cNvPr id="90" name="tx90"/>
            <p:cNvSpPr/>
            <p:nvPr/>
          </p:nvSpPr>
          <p:spPr>
            <a:xfrm>
              <a:off x="5389469" y="87139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067093" y="87271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2" name="tx92"/>
            <p:cNvSpPr/>
            <p:nvPr/>
          </p:nvSpPr>
          <p:spPr>
            <a:xfrm>
              <a:off x="6823058" y="871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12777" y="8727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8097042" y="8713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8713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6" name="tx96"/>
            <p:cNvSpPr/>
            <p:nvPr/>
          </p:nvSpPr>
          <p:spPr>
            <a:xfrm>
              <a:off x="8756617" y="8713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7" name="tx97"/>
            <p:cNvSpPr/>
            <p:nvPr/>
          </p:nvSpPr>
          <p:spPr>
            <a:xfrm>
              <a:off x="8902429" y="14265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161120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29043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3673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9127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751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38978"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5" name="tx115"/>
            <p:cNvSpPr/>
            <p:nvPr/>
          </p:nvSpPr>
          <p:spPr>
            <a:xfrm>
              <a:off x="71798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4226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75338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6257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49819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1895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0619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604899" cy="149993"/>
            </a:xfrm>
            <a:prstGeom prst="rect">
              <a:avLst/>
            </a:prstGeom>
            <a:solidFill>
              <a:srgbClr val="1CABE2">
                <a:alpha val="80000"/>
              </a:srgbClr>
            </a:solidFill>
          </p:spPr>
          <p:txBody>
            <a:bodyPr/>
            <a:lstStyle/>
            <a:p/>
          </p:txBody>
        </p:sp>
        <p:sp>
          <p:nvSpPr>
            <p:cNvPr id="128" name="rc128"/>
            <p:cNvSpPr/>
            <p:nvPr/>
          </p:nvSpPr>
          <p:spPr>
            <a:xfrm>
              <a:off x="1317178" y="5637654"/>
              <a:ext cx="7321564" cy="149993"/>
            </a:xfrm>
            <a:prstGeom prst="rect">
              <a:avLst/>
            </a:prstGeom>
            <a:solidFill>
              <a:srgbClr val="1CABE2">
                <a:alpha val="80000"/>
              </a:srgbClr>
            </a:solidFill>
          </p:spPr>
          <p:txBody>
            <a:bodyPr/>
            <a:lstStyle/>
            <a:p/>
          </p:txBody>
        </p:sp>
        <p:sp>
          <p:nvSpPr>
            <p:cNvPr id="129" name="rc129"/>
            <p:cNvSpPr/>
            <p:nvPr/>
          </p:nvSpPr>
          <p:spPr>
            <a:xfrm>
              <a:off x="1317178" y="5450161"/>
              <a:ext cx="7259865" cy="149993"/>
            </a:xfrm>
            <a:prstGeom prst="rect">
              <a:avLst/>
            </a:prstGeom>
            <a:solidFill>
              <a:srgbClr val="1CABE2">
                <a:alpha val="80000"/>
              </a:srgbClr>
            </a:solidFill>
          </p:spPr>
          <p:txBody>
            <a:bodyPr/>
            <a:lstStyle/>
            <a:p/>
          </p:txBody>
        </p:sp>
        <p:sp>
          <p:nvSpPr>
            <p:cNvPr id="130" name="tx130"/>
            <p:cNvSpPr/>
            <p:nvPr/>
          </p:nvSpPr>
          <p:spPr>
            <a:xfrm>
              <a:off x="3491041"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91,000</a:t>
              </a:r>
            </a:p>
          </p:txBody>
        </p:sp>
        <p:sp>
          <p:nvSpPr>
            <p:cNvPr id="131" name="tx131"/>
            <p:cNvSpPr/>
            <p:nvPr/>
          </p:nvSpPr>
          <p:spPr>
            <a:xfrm>
              <a:off x="812933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255,000</a:t>
              </a:r>
            </a:p>
          </p:txBody>
        </p:sp>
        <p:sp>
          <p:nvSpPr>
            <p:cNvPr id="132" name="tx132"/>
            <p:cNvSpPr/>
            <p:nvPr/>
          </p:nvSpPr>
          <p:spPr>
            <a:xfrm>
              <a:off x="80676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253,000</a:t>
              </a:r>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8460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8" name="tx138"/>
            <p:cNvSpPr/>
            <p:nvPr/>
          </p:nvSpPr>
          <p:spPr>
            <a:xfrm>
              <a:off x="6557013"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9" name="tx13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Myanmar (71%) was 14 percentage points lower than the global average (85%) and 17 percentage points lower than the average across all EAPR countries (88%).
National DTP3 coverage was 19 percentage points lower than in 2019 (90%).
This equates to 253,000 un- and undervaccinated children in 2024 compared to 91,000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F26A21">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Myanmar ranked number 3 out of 27 countries for lowest DTP3 coverage (based on tied ranks).
Myanmar was in the top 10 countries with the most un- and undervaccinated children (rank=4).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7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9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611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629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4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102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12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13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67815"/>
              <a:ext cx="249522" cy="1138870"/>
            </a:xfrm>
            <a:prstGeom prst="rect">
              <a:avLst/>
            </a:prstGeom>
            <a:solidFill>
              <a:srgbClr val="80BD41">
                <a:alpha val="100000"/>
              </a:srgbClr>
            </a:solidFill>
          </p:spPr>
          <p:txBody>
            <a:bodyPr/>
            <a:lstStyle/>
            <a:p/>
          </p:txBody>
        </p:sp>
        <p:sp>
          <p:nvSpPr>
            <p:cNvPr id="25" name="rc25"/>
            <p:cNvSpPr/>
            <p:nvPr/>
          </p:nvSpPr>
          <p:spPr>
            <a:xfrm>
              <a:off x="1296273" y="2617819"/>
              <a:ext cx="249522" cy="249995"/>
            </a:xfrm>
            <a:prstGeom prst="rect">
              <a:avLst/>
            </a:prstGeom>
            <a:solidFill>
              <a:srgbClr val="1CABE2">
                <a:alpha val="100000"/>
              </a:srgbClr>
            </a:solidFill>
          </p:spPr>
          <p:txBody>
            <a:bodyPr/>
            <a:lstStyle/>
            <a:p/>
          </p:txBody>
        </p:sp>
        <p:sp>
          <p:nvSpPr>
            <p:cNvPr id="26" name="rc26"/>
            <p:cNvSpPr/>
            <p:nvPr/>
          </p:nvSpPr>
          <p:spPr>
            <a:xfrm>
              <a:off x="1573521" y="2985650"/>
              <a:ext cx="249522" cy="1021034"/>
            </a:xfrm>
            <a:prstGeom prst="rect">
              <a:avLst/>
            </a:prstGeom>
            <a:solidFill>
              <a:srgbClr val="80BD41">
                <a:alpha val="100000"/>
              </a:srgbClr>
            </a:solidFill>
          </p:spPr>
          <p:txBody>
            <a:bodyPr/>
            <a:lstStyle/>
            <a:p/>
          </p:txBody>
        </p:sp>
        <p:sp>
          <p:nvSpPr>
            <p:cNvPr id="27" name="rc27"/>
            <p:cNvSpPr/>
            <p:nvPr/>
          </p:nvSpPr>
          <p:spPr>
            <a:xfrm>
              <a:off x="1573521" y="2608007"/>
              <a:ext cx="249522" cy="377642"/>
            </a:xfrm>
            <a:prstGeom prst="rect">
              <a:avLst/>
            </a:prstGeom>
            <a:solidFill>
              <a:srgbClr val="1CABE2">
                <a:alpha val="100000"/>
              </a:srgbClr>
            </a:solidFill>
          </p:spPr>
          <p:txBody>
            <a:bodyPr/>
            <a:lstStyle/>
            <a:p/>
          </p:txBody>
        </p:sp>
        <p:sp>
          <p:nvSpPr>
            <p:cNvPr id="28" name="rc28"/>
            <p:cNvSpPr/>
            <p:nvPr/>
          </p:nvSpPr>
          <p:spPr>
            <a:xfrm>
              <a:off x="1850769" y="2897522"/>
              <a:ext cx="249522" cy="1109163"/>
            </a:xfrm>
            <a:prstGeom prst="rect">
              <a:avLst/>
            </a:prstGeom>
            <a:solidFill>
              <a:srgbClr val="80BD41">
                <a:alpha val="100000"/>
              </a:srgbClr>
            </a:solidFill>
          </p:spPr>
          <p:txBody>
            <a:bodyPr/>
            <a:lstStyle/>
            <a:p/>
          </p:txBody>
        </p:sp>
        <p:sp>
          <p:nvSpPr>
            <p:cNvPr id="29" name="rc29"/>
            <p:cNvSpPr/>
            <p:nvPr/>
          </p:nvSpPr>
          <p:spPr>
            <a:xfrm>
              <a:off x="1850769" y="2602682"/>
              <a:ext cx="249522" cy="294840"/>
            </a:xfrm>
            <a:prstGeom prst="rect">
              <a:avLst/>
            </a:prstGeom>
            <a:solidFill>
              <a:srgbClr val="1CABE2">
                <a:alpha val="100000"/>
              </a:srgbClr>
            </a:solidFill>
          </p:spPr>
          <p:txBody>
            <a:bodyPr/>
            <a:lstStyle/>
            <a:p/>
          </p:txBody>
        </p:sp>
        <p:sp>
          <p:nvSpPr>
            <p:cNvPr id="30" name="rc30"/>
            <p:cNvSpPr/>
            <p:nvPr/>
          </p:nvSpPr>
          <p:spPr>
            <a:xfrm>
              <a:off x="2128016" y="2931026"/>
              <a:ext cx="249522" cy="1075659"/>
            </a:xfrm>
            <a:prstGeom prst="rect">
              <a:avLst/>
            </a:prstGeom>
            <a:solidFill>
              <a:srgbClr val="80BD41">
                <a:alpha val="100000"/>
              </a:srgbClr>
            </a:solidFill>
          </p:spPr>
          <p:txBody>
            <a:bodyPr/>
            <a:lstStyle/>
            <a:p/>
          </p:txBody>
        </p:sp>
        <p:sp>
          <p:nvSpPr>
            <p:cNvPr id="31" name="rc31"/>
            <p:cNvSpPr/>
            <p:nvPr/>
          </p:nvSpPr>
          <p:spPr>
            <a:xfrm>
              <a:off x="2128016" y="2627634"/>
              <a:ext cx="249522" cy="303391"/>
            </a:xfrm>
            <a:prstGeom prst="rect">
              <a:avLst/>
            </a:prstGeom>
            <a:solidFill>
              <a:srgbClr val="1CABE2">
                <a:alpha val="100000"/>
              </a:srgbClr>
            </a:solidFill>
          </p:spPr>
          <p:txBody>
            <a:bodyPr/>
            <a:lstStyle/>
            <a:p/>
          </p:txBody>
        </p:sp>
        <p:sp>
          <p:nvSpPr>
            <p:cNvPr id="32" name="rc32"/>
            <p:cNvSpPr/>
            <p:nvPr/>
          </p:nvSpPr>
          <p:spPr>
            <a:xfrm>
              <a:off x="2405264" y="2901870"/>
              <a:ext cx="249522" cy="1104814"/>
            </a:xfrm>
            <a:prstGeom prst="rect">
              <a:avLst/>
            </a:prstGeom>
            <a:solidFill>
              <a:srgbClr val="80BD41">
                <a:alpha val="100000"/>
              </a:srgbClr>
            </a:solidFill>
          </p:spPr>
          <p:txBody>
            <a:bodyPr/>
            <a:lstStyle/>
            <a:p/>
          </p:txBody>
        </p:sp>
        <p:sp>
          <p:nvSpPr>
            <p:cNvPr id="33" name="rc33"/>
            <p:cNvSpPr/>
            <p:nvPr/>
          </p:nvSpPr>
          <p:spPr>
            <a:xfrm>
              <a:off x="2405264" y="2659351"/>
              <a:ext cx="249522" cy="242519"/>
            </a:xfrm>
            <a:prstGeom prst="rect">
              <a:avLst/>
            </a:prstGeom>
            <a:solidFill>
              <a:srgbClr val="1CABE2">
                <a:alpha val="100000"/>
              </a:srgbClr>
            </a:solidFill>
          </p:spPr>
          <p:txBody>
            <a:bodyPr/>
            <a:lstStyle/>
            <a:p/>
          </p:txBody>
        </p:sp>
        <p:sp>
          <p:nvSpPr>
            <p:cNvPr id="34" name="rc34"/>
            <p:cNvSpPr/>
            <p:nvPr/>
          </p:nvSpPr>
          <p:spPr>
            <a:xfrm>
              <a:off x="2682512" y="3040250"/>
              <a:ext cx="249522" cy="966434"/>
            </a:xfrm>
            <a:prstGeom prst="rect">
              <a:avLst/>
            </a:prstGeom>
            <a:solidFill>
              <a:srgbClr val="80BD41">
                <a:alpha val="100000"/>
              </a:srgbClr>
            </a:solidFill>
          </p:spPr>
          <p:txBody>
            <a:bodyPr/>
            <a:lstStyle/>
            <a:p/>
          </p:txBody>
        </p:sp>
        <p:sp>
          <p:nvSpPr>
            <p:cNvPr id="35" name="rc35"/>
            <p:cNvSpPr/>
            <p:nvPr/>
          </p:nvSpPr>
          <p:spPr>
            <a:xfrm>
              <a:off x="2682512" y="2682800"/>
              <a:ext cx="249522" cy="357449"/>
            </a:xfrm>
            <a:prstGeom prst="rect">
              <a:avLst/>
            </a:prstGeom>
            <a:solidFill>
              <a:srgbClr val="1CABE2">
                <a:alpha val="100000"/>
              </a:srgbClr>
            </a:solidFill>
          </p:spPr>
          <p:txBody>
            <a:bodyPr/>
            <a:lstStyle/>
            <a:p/>
          </p:txBody>
        </p:sp>
        <p:sp>
          <p:nvSpPr>
            <p:cNvPr id="36" name="rc36"/>
            <p:cNvSpPr/>
            <p:nvPr/>
          </p:nvSpPr>
          <p:spPr>
            <a:xfrm>
              <a:off x="2959759" y="2931021"/>
              <a:ext cx="249522" cy="1075663"/>
            </a:xfrm>
            <a:prstGeom prst="rect">
              <a:avLst/>
            </a:prstGeom>
            <a:solidFill>
              <a:srgbClr val="80BD41">
                <a:alpha val="100000"/>
              </a:srgbClr>
            </a:solidFill>
          </p:spPr>
          <p:txBody>
            <a:bodyPr/>
            <a:lstStyle/>
            <a:p/>
          </p:txBody>
        </p:sp>
        <p:sp>
          <p:nvSpPr>
            <p:cNvPr id="37" name="rc37"/>
            <p:cNvSpPr/>
            <p:nvPr/>
          </p:nvSpPr>
          <p:spPr>
            <a:xfrm>
              <a:off x="2959759" y="2694900"/>
              <a:ext cx="249522" cy="236121"/>
            </a:xfrm>
            <a:prstGeom prst="rect">
              <a:avLst/>
            </a:prstGeom>
            <a:solidFill>
              <a:srgbClr val="1CABE2">
                <a:alpha val="100000"/>
              </a:srgbClr>
            </a:solidFill>
          </p:spPr>
          <p:txBody>
            <a:bodyPr/>
            <a:lstStyle/>
            <a:p/>
          </p:txBody>
        </p:sp>
        <p:sp>
          <p:nvSpPr>
            <p:cNvPr id="38" name="rc38"/>
            <p:cNvSpPr/>
            <p:nvPr/>
          </p:nvSpPr>
          <p:spPr>
            <a:xfrm>
              <a:off x="3237007" y="2881591"/>
              <a:ext cx="249522" cy="1125093"/>
            </a:xfrm>
            <a:prstGeom prst="rect">
              <a:avLst/>
            </a:prstGeom>
            <a:solidFill>
              <a:srgbClr val="80BD41">
                <a:alpha val="100000"/>
              </a:srgbClr>
            </a:solidFill>
          </p:spPr>
          <p:txBody>
            <a:bodyPr/>
            <a:lstStyle/>
            <a:p/>
          </p:txBody>
        </p:sp>
        <p:sp>
          <p:nvSpPr>
            <p:cNvPr id="39" name="rc39"/>
            <p:cNvSpPr/>
            <p:nvPr/>
          </p:nvSpPr>
          <p:spPr>
            <a:xfrm>
              <a:off x="3237007" y="2698437"/>
              <a:ext cx="249522" cy="183154"/>
            </a:xfrm>
            <a:prstGeom prst="rect">
              <a:avLst/>
            </a:prstGeom>
            <a:solidFill>
              <a:srgbClr val="1CABE2">
                <a:alpha val="100000"/>
              </a:srgbClr>
            </a:solidFill>
          </p:spPr>
          <p:txBody>
            <a:bodyPr/>
            <a:lstStyle/>
            <a:p/>
          </p:txBody>
        </p:sp>
        <p:sp>
          <p:nvSpPr>
            <p:cNvPr id="40" name="rc40"/>
            <p:cNvSpPr/>
            <p:nvPr/>
          </p:nvSpPr>
          <p:spPr>
            <a:xfrm>
              <a:off x="3514255" y="2915884"/>
              <a:ext cx="249522" cy="1090800"/>
            </a:xfrm>
            <a:prstGeom prst="rect">
              <a:avLst/>
            </a:prstGeom>
            <a:solidFill>
              <a:srgbClr val="80BD41">
                <a:alpha val="100000"/>
              </a:srgbClr>
            </a:solidFill>
          </p:spPr>
          <p:txBody>
            <a:bodyPr/>
            <a:lstStyle/>
            <a:p/>
          </p:txBody>
        </p:sp>
        <p:sp>
          <p:nvSpPr>
            <p:cNvPr id="41" name="rc41"/>
            <p:cNvSpPr/>
            <p:nvPr/>
          </p:nvSpPr>
          <p:spPr>
            <a:xfrm>
              <a:off x="3514255" y="2723390"/>
              <a:ext cx="249522" cy="192494"/>
            </a:xfrm>
            <a:prstGeom prst="rect">
              <a:avLst/>
            </a:prstGeom>
            <a:solidFill>
              <a:srgbClr val="1CABE2">
                <a:alpha val="100000"/>
              </a:srgbClr>
            </a:solidFill>
          </p:spPr>
          <p:txBody>
            <a:bodyPr/>
            <a:lstStyle/>
            <a:p/>
          </p:txBody>
        </p:sp>
        <p:sp>
          <p:nvSpPr>
            <p:cNvPr id="42" name="rc42"/>
            <p:cNvSpPr/>
            <p:nvPr/>
          </p:nvSpPr>
          <p:spPr>
            <a:xfrm>
              <a:off x="3791502" y="2853554"/>
              <a:ext cx="249522" cy="1153130"/>
            </a:xfrm>
            <a:prstGeom prst="rect">
              <a:avLst/>
            </a:prstGeom>
            <a:solidFill>
              <a:srgbClr val="80BD41">
                <a:alpha val="100000"/>
              </a:srgbClr>
            </a:solidFill>
          </p:spPr>
          <p:txBody>
            <a:bodyPr/>
            <a:lstStyle/>
            <a:p/>
          </p:txBody>
        </p:sp>
        <p:sp>
          <p:nvSpPr>
            <p:cNvPr id="43" name="rc43"/>
            <p:cNvSpPr/>
            <p:nvPr/>
          </p:nvSpPr>
          <p:spPr>
            <a:xfrm>
              <a:off x="3791502" y="2725429"/>
              <a:ext cx="249522" cy="128125"/>
            </a:xfrm>
            <a:prstGeom prst="rect">
              <a:avLst/>
            </a:prstGeom>
            <a:solidFill>
              <a:srgbClr val="1CABE2">
                <a:alpha val="100000"/>
              </a:srgbClr>
            </a:solidFill>
          </p:spPr>
          <p:txBody>
            <a:bodyPr/>
            <a:lstStyle/>
            <a:p/>
          </p:txBody>
        </p:sp>
        <p:sp>
          <p:nvSpPr>
            <p:cNvPr id="44" name="rc44"/>
            <p:cNvSpPr/>
            <p:nvPr/>
          </p:nvSpPr>
          <p:spPr>
            <a:xfrm>
              <a:off x="4068750" y="2862053"/>
              <a:ext cx="249522" cy="1144631"/>
            </a:xfrm>
            <a:prstGeom prst="rect">
              <a:avLst/>
            </a:prstGeom>
            <a:solidFill>
              <a:srgbClr val="80BD41">
                <a:alpha val="100000"/>
              </a:srgbClr>
            </a:solidFill>
          </p:spPr>
          <p:txBody>
            <a:bodyPr/>
            <a:lstStyle/>
            <a:p/>
          </p:txBody>
        </p:sp>
        <p:sp>
          <p:nvSpPr>
            <p:cNvPr id="45" name="rc45"/>
            <p:cNvSpPr/>
            <p:nvPr/>
          </p:nvSpPr>
          <p:spPr>
            <a:xfrm>
              <a:off x="4068750" y="2734872"/>
              <a:ext cx="249522" cy="127180"/>
            </a:xfrm>
            <a:prstGeom prst="rect">
              <a:avLst/>
            </a:prstGeom>
            <a:solidFill>
              <a:srgbClr val="1CABE2">
                <a:alpha val="100000"/>
              </a:srgbClr>
            </a:solidFill>
          </p:spPr>
          <p:txBody>
            <a:bodyPr/>
            <a:lstStyle/>
            <a:p/>
          </p:txBody>
        </p:sp>
        <p:sp>
          <p:nvSpPr>
            <p:cNvPr id="46" name="rc46"/>
            <p:cNvSpPr/>
            <p:nvPr/>
          </p:nvSpPr>
          <p:spPr>
            <a:xfrm>
              <a:off x="4345998" y="2943854"/>
              <a:ext cx="249522" cy="1062830"/>
            </a:xfrm>
            <a:prstGeom prst="rect">
              <a:avLst/>
            </a:prstGeom>
            <a:solidFill>
              <a:srgbClr val="80BD41">
                <a:alpha val="100000"/>
              </a:srgbClr>
            </a:solidFill>
          </p:spPr>
          <p:txBody>
            <a:bodyPr/>
            <a:lstStyle/>
            <a:p/>
          </p:txBody>
        </p:sp>
        <p:sp>
          <p:nvSpPr>
            <p:cNvPr id="47" name="rc47"/>
            <p:cNvSpPr/>
            <p:nvPr/>
          </p:nvSpPr>
          <p:spPr>
            <a:xfrm>
              <a:off x="4345998" y="2741410"/>
              <a:ext cx="249522" cy="202444"/>
            </a:xfrm>
            <a:prstGeom prst="rect">
              <a:avLst/>
            </a:prstGeom>
            <a:solidFill>
              <a:srgbClr val="1CABE2">
                <a:alpha val="100000"/>
              </a:srgbClr>
            </a:solidFill>
          </p:spPr>
          <p:txBody>
            <a:bodyPr/>
            <a:lstStyle/>
            <a:p/>
          </p:txBody>
        </p:sp>
        <p:sp>
          <p:nvSpPr>
            <p:cNvPr id="48" name="rc48"/>
            <p:cNvSpPr/>
            <p:nvPr/>
          </p:nvSpPr>
          <p:spPr>
            <a:xfrm>
              <a:off x="4623245" y="2948510"/>
              <a:ext cx="249522" cy="1058174"/>
            </a:xfrm>
            <a:prstGeom prst="rect">
              <a:avLst/>
            </a:prstGeom>
            <a:solidFill>
              <a:srgbClr val="80BD41">
                <a:alpha val="100000"/>
              </a:srgbClr>
            </a:solidFill>
          </p:spPr>
          <p:txBody>
            <a:bodyPr/>
            <a:lstStyle/>
            <a:p/>
          </p:txBody>
        </p:sp>
        <p:sp>
          <p:nvSpPr>
            <p:cNvPr id="49" name="rc49"/>
            <p:cNvSpPr/>
            <p:nvPr/>
          </p:nvSpPr>
          <p:spPr>
            <a:xfrm>
              <a:off x="4623245" y="2746953"/>
              <a:ext cx="249522" cy="201557"/>
            </a:xfrm>
            <a:prstGeom prst="rect">
              <a:avLst/>
            </a:prstGeom>
            <a:solidFill>
              <a:srgbClr val="1CABE2">
                <a:alpha val="100000"/>
              </a:srgbClr>
            </a:solidFill>
          </p:spPr>
          <p:txBody>
            <a:bodyPr/>
            <a:lstStyle/>
            <a:p/>
          </p:txBody>
        </p:sp>
        <p:sp>
          <p:nvSpPr>
            <p:cNvPr id="50" name="rc50"/>
            <p:cNvSpPr/>
            <p:nvPr/>
          </p:nvSpPr>
          <p:spPr>
            <a:xfrm>
              <a:off x="4900493" y="3059466"/>
              <a:ext cx="249522" cy="947219"/>
            </a:xfrm>
            <a:prstGeom prst="rect">
              <a:avLst/>
            </a:prstGeom>
            <a:solidFill>
              <a:srgbClr val="80BD41">
                <a:alpha val="100000"/>
              </a:srgbClr>
            </a:solidFill>
          </p:spPr>
          <p:txBody>
            <a:bodyPr/>
            <a:lstStyle/>
            <a:p/>
          </p:txBody>
        </p:sp>
        <p:sp>
          <p:nvSpPr>
            <p:cNvPr id="51" name="rc51"/>
            <p:cNvSpPr/>
            <p:nvPr/>
          </p:nvSpPr>
          <p:spPr>
            <a:xfrm>
              <a:off x="4900493" y="2743727"/>
              <a:ext cx="249522" cy="315738"/>
            </a:xfrm>
            <a:prstGeom prst="rect">
              <a:avLst/>
            </a:prstGeom>
            <a:solidFill>
              <a:srgbClr val="1CABE2">
                <a:alpha val="100000"/>
              </a:srgbClr>
            </a:solidFill>
          </p:spPr>
          <p:txBody>
            <a:bodyPr/>
            <a:lstStyle/>
            <a:p/>
          </p:txBody>
        </p:sp>
        <p:sp>
          <p:nvSpPr>
            <p:cNvPr id="52" name="rc52"/>
            <p:cNvSpPr/>
            <p:nvPr/>
          </p:nvSpPr>
          <p:spPr>
            <a:xfrm>
              <a:off x="5177741" y="2892679"/>
              <a:ext cx="249522" cy="1114005"/>
            </a:xfrm>
            <a:prstGeom prst="rect">
              <a:avLst/>
            </a:prstGeom>
            <a:solidFill>
              <a:srgbClr val="80BD41">
                <a:alpha val="100000"/>
              </a:srgbClr>
            </a:solidFill>
          </p:spPr>
          <p:txBody>
            <a:bodyPr/>
            <a:lstStyle/>
            <a:p/>
          </p:txBody>
        </p:sp>
        <p:sp>
          <p:nvSpPr>
            <p:cNvPr id="53" name="rc53"/>
            <p:cNvSpPr/>
            <p:nvPr/>
          </p:nvSpPr>
          <p:spPr>
            <a:xfrm>
              <a:off x="5177741" y="2740769"/>
              <a:ext cx="249522" cy="151909"/>
            </a:xfrm>
            <a:prstGeom prst="rect">
              <a:avLst/>
            </a:prstGeom>
            <a:solidFill>
              <a:srgbClr val="1CABE2">
                <a:alpha val="100000"/>
              </a:srgbClr>
            </a:solidFill>
          </p:spPr>
          <p:txBody>
            <a:bodyPr/>
            <a:lstStyle/>
            <a:p/>
          </p:txBody>
        </p:sp>
        <p:sp>
          <p:nvSpPr>
            <p:cNvPr id="54" name="rc54"/>
            <p:cNvSpPr/>
            <p:nvPr/>
          </p:nvSpPr>
          <p:spPr>
            <a:xfrm>
              <a:off x="5454988" y="2866172"/>
              <a:ext cx="249522" cy="1140512"/>
            </a:xfrm>
            <a:prstGeom prst="rect">
              <a:avLst/>
            </a:prstGeom>
            <a:solidFill>
              <a:srgbClr val="80BD41">
                <a:alpha val="100000"/>
              </a:srgbClr>
            </a:solidFill>
          </p:spPr>
          <p:txBody>
            <a:bodyPr/>
            <a:lstStyle/>
            <a:p/>
          </p:txBody>
        </p:sp>
        <p:sp>
          <p:nvSpPr>
            <p:cNvPr id="55" name="rc55"/>
            <p:cNvSpPr/>
            <p:nvPr/>
          </p:nvSpPr>
          <p:spPr>
            <a:xfrm>
              <a:off x="5454988" y="2725211"/>
              <a:ext cx="249522" cy="140961"/>
            </a:xfrm>
            <a:prstGeom prst="rect">
              <a:avLst/>
            </a:prstGeom>
            <a:solidFill>
              <a:srgbClr val="1CABE2">
                <a:alpha val="100000"/>
              </a:srgbClr>
            </a:solidFill>
          </p:spPr>
          <p:txBody>
            <a:bodyPr/>
            <a:lstStyle/>
            <a:p/>
          </p:txBody>
        </p:sp>
        <p:sp>
          <p:nvSpPr>
            <p:cNvPr id="56" name="rc56"/>
            <p:cNvSpPr/>
            <p:nvPr/>
          </p:nvSpPr>
          <p:spPr>
            <a:xfrm>
              <a:off x="5732236" y="2845814"/>
              <a:ext cx="249522" cy="1160870"/>
            </a:xfrm>
            <a:prstGeom prst="rect">
              <a:avLst/>
            </a:prstGeom>
            <a:solidFill>
              <a:srgbClr val="80BD41">
                <a:alpha val="100000"/>
              </a:srgbClr>
            </a:solidFill>
          </p:spPr>
          <p:txBody>
            <a:bodyPr/>
            <a:lstStyle/>
            <a:p/>
          </p:txBody>
        </p:sp>
        <p:sp>
          <p:nvSpPr>
            <p:cNvPr id="57" name="rc57"/>
            <p:cNvSpPr/>
            <p:nvPr/>
          </p:nvSpPr>
          <p:spPr>
            <a:xfrm>
              <a:off x="5732236" y="2716828"/>
              <a:ext cx="249522" cy="128986"/>
            </a:xfrm>
            <a:prstGeom prst="rect">
              <a:avLst/>
            </a:prstGeom>
            <a:solidFill>
              <a:srgbClr val="1CABE2">
                <a:alpha val="100000"/>
              </a:srgbClr>
            </a:solidFill>
          </p:spPr>
          <p:txBody>
            <a:bodyPr/>
            <a:lstStyle/>
            <a:p/>
          </p:txBody>
        </p:sp>
        <p:sp>
          <p:nvSpPr>
            <p:cNvPr id="58" name="rc58"/>
            <p:cNvSpPr/>
            <p:nvPr/>
          </p:nvSpPr>
          <p:spPr>
            <a:xfrm>
              <a:off x="6009484" y="2862417"/>
              <a:ext cx="249522" cy="1144267"/>
            </a:xfrm>
            <a:prstGeom prst="rect">
              <a:avLst/>
            </a:prstGeom>
            <a:solidFill>
              <a:srgbClr val="80BD41">
                <a:alpha val="100000"/>
              </a:srgbClr>
            </a:solidFill>
          </p:spPr>
          <p:txBody>
            <a:bodyPr/>
            <a:lstStyle/>
            <a:p/>
          </p:txBody>
        </p:sp>
        <p:sp>
          <p:nvSpPr>
            <p:cNvPr id="59" name="rc59"/>
            <p:cNvSpPr/>
            <p:nvPr/>
          </p:nvSpPr>
          <p:spPr>
            <a:xfrm>
              <a:off x="6009484" y="2720991"/>
              <a:ext cx="249522" cy="141426"/>
            </a:xfrm>
            <a:prstGeom prst="rect">
              <a:avLst/>
            </a:prstGeom>
            <a:solidFill>
              <a:srgbClr val="1CABE2">
                <a:alpha val="100000"/>
              </a:srgbClr>
            </a:solidFill>
          </p:spPr>
          <p:txBody>
            <a:bodyPr/>
            <a:lstStyle/>
            <a:p/>
          </p:txBody>
        </p:sp>
        <p:sp>
          <p:nvSpPr>
            <p:cNvPr id="60" name="rc60"/>
            <p:cNvSpPr/>
            <p:nvPr/>
          </p:nvSpPr>
          <p:spPr>
            <a:xfrm>
              <a:off x="6286731" y="2845416"/>
              <a:ext cx="249522" cy="1161268"/>
            </a:xfrm>
            <a:prstGeom prst="rect">
              <a:avLst/>
            </a:prstGeom>
            <a:solidFill>
              <a:srgbClr val="80BD41">
                <a:alpha val="100000"/>
              </a:srgbClr>
            </a:solidFill>
          </p:spPr>
          <p:txBody>
            <a:bodyPr/>
            <a:lstStyle/>
            <a:p/>
          </p:txBody>
        </p:sp>
        <p:sp>
          <p:nvSpPr>
            <p:cNvPr id="61" name="rc61"/>
            <p:cNvSpPr/>
            <p:nvPr/>
          </p:nvSpPr>
          <p:spPr>
            <a:xfrm>
              <a:off x="6286731" y="2730566"/>
              <a:ext cx="249522" cy="114850"/>
            </a:xfrm>
            <a:prstGeom prst="rect">
              <a:avLst/>
            </a:prstGeom>
            <a:solidFill>
              <a:srgbClr val="1CABE2">
                <a:alpha val="100000"/>
              </a:srgbClr>
            </a:solidFill>
          </p:spPr>
          <p:txBody>
            <a:bodyPr/>
            <a:lstStyle/>
            <a:p/>
          </p:txBody>
        </p:sp>
        <p:sp>
          <p:nvSpPr>
            <p:cNvPr id="62" name="rc62"/>
            <p:cNvSpPr/>
            <p:nvPr/>
          </p:nvSpPr>
          <p:spPr>
            <a:xfrm>
              <a:off x="6563979" y="2866963"/>
              <a:ext cx="249522" cy="1139722"/>
            </a:xfrm>
            <a:prstGeom prst="rect">
              <a:avLst/>
            </a:prstGeom>
            <a:solidFill>
              <a:srgbClr val="80BD41">
                <a:alpha val="100000"/>
              </a:srgbClr>
            </a:solidFill>
          </p:spPr>
          <p:txBody>
            <a:bodyPr/>
            <a:lstStyle/>
            <a:p/>
          </p:txBody>
        </p:sp>
        <p:sp>
          <p:nvSpPr>
            <p:cNvPr id="63" name="rc63"/>
            <p:cNvSpPr/>
            <p:nvPr/>
          </p:nvSpPr>
          <p:spPr>
            <a:xfrm>
              <a:off x="6563979" y="2740327"/>
              <a:ext cx="249522" cy="126635"/>
            </a:xfrm>
            <a:prstGeom prst="rect">
              <a:avLst/>
            </a:prstGeom>
            <a:solidFill>
              <a:srgbClr val="1CABE2">
                <a:alpha val="100000"/>
              </a:srgbClr>
            </a:solidFill>
          </p:spPr>
          <p:txBody>
            <a:bodyPr/>
            <a:lstStyle/>
            <a:p/>
          </p:txBody>
        </p:sp>
        <p:sp>
          <p:nvSpPr>
            <p:cNvPr id="64" name="rc64"/>
            <p:cNvSpPr/>
            <p:nvPr/>
          </p:nvSpPr>
          <p:spPr>
            <a:xfrm>
              <a:off x="6841227" y="2953548"/>
              <a:ext cx="249522" cy="1053136"/>
            </a:xfrm>
            <a:prstGeom prst="rect">
              <a:avLst/>
            </a:prstGeom>
            <a:solidFill>
              <a:srgbClr val="80BD41">
                <a:alpha val="100000"/>
              </a:srgbClr>
            </a:solidFill>
          </p:spPr>
          <p:txBody>
            <a:bodyPr/>
            <a:lstStyle/>
            <a:p/>
          </p:txBody>
        </p:sp>
        <p:sp>
          <p:nvSpPr>
            <p:cNvPr id="65" name="rc65"/>
            <p:cNvSpPr/>
            <p:nvPr/>
          </p:nvSpPr>
          <p:spPr>
            <a:xfrm>
              <a:off x="6841227" y="2752952"/>
              <a:ext cx="249522" cy="200596"/>
            </a:xfrm>
            <a:prstGeom prst="rect">
              <a:avLst/>
            </a:prstGeom>
            <a:solidFill>
              <a:srgbClr val="1CABE2">
                <a:alpha val="100000"/>
              </a:srgbClr>
            </a:solidFill>
          </p:spPr>
          <p:txBody>
            <a:bodyPr/>
            <a:lstStyle/>
            <a:p/>
          </p:txBody>
        </p:sp>
        <p:sp>
          <p:nvSpPr>
            <p:cNvPr id="66" name="rc66"/>
            <p:cNvSpPr/>
            <p:nvPr/>
          </p:nvSpPr>
          <p:spPr>
            <a:xfrm>
              <a:off x="7118474" y="3546059"/>
              <a:ext cx="249522" cy="460625"/>
            </a:xfrm>
            <a:prstGeom prst="rect">
              <a:avLst/>
            </a:prstGeom>
            <a:solidFill>
              <a:srgbClr val="80BD41">
                <a:alpha val="100000"/>
              </a:srgbClr>
            </a:solidFill>
          </p:spPr>
          <p:txBody>
            <a:bodyPr/>
            <a:lstStyle/>
            <a:p/>
          </p:txBody>
        </p:sp>
        <p:sp>
          <p:nvSpPr>
            <p:cNvPr id="67" name="rc67"/>
            <p:cNvSpPr/>
            <p:nvPr/>
          </p:nvSpPr>
          <p:spPr>
            <a:xfrm>
              <a:off x="7118474" y="2761750"/>
              <a:ext cx="249522" cy="784308"/>
            </a:xfrm>
            <a:prstGeom prst="rect">
              <a:avLst/>
            </a:prstGeom>
            <a:solidFill>
              <a:srgbClr val="1CABE2">
                <a:alpha val="100000"/>
              </a:srgbClr>
            </a:solidFill>
          </p:spPr>
          <p:txBody>
            <a:bodyPr/>
            <a:lstStyle/>
            <a:p/>
          </p:txBody>
        </p:sp>
        <p:sp>
          <p:nvSpPr>
            <p:cNvPr id="68" name="rc68"/>
            <p:cNvSpPr/>
            <p:nvPr/>
          </p:nvSpPr>
          <p:spPr>
            <a:xfrm>
              <a:off x="7395722" y="3130946"/>
              <a:ext cx="249522" cy="875738"/>
            </a:xfrm>
            <a:prstGeom prst="rect">
              <a:avLst/>
            </a:prstGeom>
            <a:solidFill>
              <a:srgbClr val="80BD41">
                <a:alpha val="100000"/>
              </a:srgbClr>
            </a:solidFill>
          </p:spPr>
          <p:txBody>
            <a:bodyPr/>
            <a:lstStyle/>
            <a:p/>
          </p:txBody>
        </p:sp>
        <p:sp>
          <p:nvSpPr>
            <p:cNvPr id="69" name="rc69"/>
            <p:cNvSpPr/>
            <p:nvPr/>
          </p:nvSpPr>
          <p:spPr>
            <a:xfrm>
              <a:off x="7395722" y="2773250"/>
              <a:ext cx="249522" cy="357696"/>
            </a:xfrm>
            <a:prstGeom prst="rect">
              <a:avLst/>
            </a:prstGeom>
            <a:solidFill>
              <a:srgbClr val="1CABE2">
                <a:alpha val="100000"/>
              </a:srgbClr>
            </a:solidFill>
          </p:spPr>
          <p:txBody>
            <a:bodyPr/>
            <a:lstStyle/>
            <a:p/>
          </p:txBody>
        </p:sp>
        <p:sp>
          <p:nvSpPr>
            <p:cNvPr id="70" name="rc70"/>
            <p:cNvSpPr/>
            <p:nvPr/>
          </p:nvSpPr>
          <p:spPr>
            <a:xfrm>
              <a:off x="7672970" y="3135261"/>
              <a:ext cx="249522" cy="871423"/>
            </a:xfrm>
            <a:prstGeom prst="rect">
              <a:avLst/>
            </a:prstGeom>
            <a:solidFill>
              <a:srgbClr val="80BD41">
                <a:alpha val="100000"/>
              </a:srgbClr>
            </a:solidFill>
          </p:spPr>
          <p:txBody>
            <a:bodyPr/>
            <a:lstStyle/>
            <a:p/>
          </p:txBody>
        </p:sp>
        <p:sp>
          <p:nvSpPr>
            <p:cNvPr id="71" name="rc71"/>
            <p:cNvSpPr/>
            <p:nvPr/>
          </p:nvSpPr>
          <p:spPr>
            <a:xfrm>
              <a:off x="7672970" y="2779327"/>
              <a:ext cx="249522" cy="355934"/>
            </a:xfrm>
            <a:prstGeom prst="rect">
              <a:avLst/>
            </a:prstGeom>
            <a:solidFill>
              <a:srgbClr val="1CABE2">
                <a:alpha val="100000"/>
              </a:srgbClr>
            </a:solidFill>
          </p:spPr>
          <p:txBody>
            <a:bodyPr/>
            <a:lstStyle/>
            <a:p/>
          </p:txBody>
        </p:sp>
        <p:sp>
          <p:nvSpPr>
            <p:cNvPr id="72" name="rc72"/>
            <p:cNvSpPr/>
            <p:nvPr/>
          </p:nvSpPr>
          <p:spPr>
            <a:xfrm>
              <a:off x="7950217" y="3142602"/>
              <a:ext cx="249522" cy="864082"/>
            </a:xfrm>
            <a:prstGeom prst="rect">
              <a:avLst/>
            </a:prstGeom>
            <a:solidFill>
              <a:srgbClr val="80BD41">
                <a:alpha val="100000"/>
              </a:srgbClr>
            </a:solidFill>
          </p:spPr>
          <p:txBody>
            <a:bodyPr/>
            <a:lstStyle/>
            <a:p/>
          </p:txBody>
        </p:sp>
        <p:sp>
          <p:nvSpPr>
            <p:cNvPr id="73" name="rc73"/>
            <p:cNvSpPr/>
            <p:nvPr/>
          </p:nvSpPr>
          <p:spPr>
            <a:xfrm>
              <a:off x="7950217" y="2789667"/>
              <a:ext cx="249522" cy="352934"/>
            </a:xfrm>
            <a:prstGeom prst="rect">
              <a:avLst/>
            </a:prstGeom>
            <a:solidFill>
              <a:srgbClr val="1CABE2">
                <a:alpha val="100000"/>
              </a:srgbClr>
            </a:solidFill>
          </p:spPr>
          <p:txBody>
            <a:bodyPr/>
            <a:lstStyle/>
            <a:p/>
          </p:txBody>
        </p:sp>
        <p:sp>
          <p:nvSpPr>
            <p:cNvPr id="74" name="pl74"/>
            <p:cNvSpPr/>
            <p:nvPr/>
          </p:nvSpPr>
          <p:spPr>
            <a:xfrm>
              <a:off x="1421035" y="1451399"/>
              <a:ext cx="6653943" cy="1516323"/>
            </a:xfrm>
            <a:custGeom>
              <a:avLst/>
              <a:pathLst>
                <a:path w="6653943" h="1516323">
                  <a:moveTo>
                    <a:pt x="0" y="252720"/>
                  </a:moveTo>
                  <a:lnTo>
                    <a:pt x="277247" y="505441"/>
                  </a:lnTo>
                  <a:lnTo>
                    <a:pt x="554495" y="336960"/>
                  </a:lnTo>
                  <a:lnTo>
                    <a:pt x="831742" y="365040"/>
                  </a:lnTo>
                  <a:lnTo>
                    <a:pt x="1108990" y="252720"/>
                  </a:lnTo>
                  <a:lnTo>
                    <a:pt x="1386238" y="505441"/>
                  </a:lnTo>
                  <a:lnTo>
                    <a:pt x="1663485" y="252720"/>
                  </a:lnTo>
                  <a:lnTo>
                    <a:pt x="1940733" y="140400"/>
                  </a:lnTo>
                  <a:lnTo>
                    <a:pt x="2217981" y="168480"/>
                  </a:lnTo>
                  <a:lnTo>
                    <a:pt x="2495228" y="28080"/>
                  </a:lnTo>
                  <a:lnTo>
                    <a:pt x="2772476" y="28080"/>
                  </a:lnTo>
                  <a:lnTo>
                    <a:pt x="3049724" y="196560"/>
                  </a:lnTo>
                  <a:lnTo>
                    <a:pt x="3326971" y="196560"/>
                  </a:lnTo>
                  <a:lnTo>
                    <a:pt x="3604219" y="449281"/>
                  </a:lnTo>
                  <a:lnTo>
                    <a:pt x="3881467" y="84240"/>
                  </a:lnTo>
                  <a:lnTo>
                    <a:pt x="4158714" y="56160"/>
                  </a:lnTo>
                  <a:lnTo>
                    <a:pt x="4435962" y="28080"/>
                  </a:lnTo>
                  <a:lnTo>
                    <a:pt x="4713210" y="56160"/>
                  </a:lnTo>
                  <a:lnTo>
                    <a:pt x="4990457" y="0"/>
                  </a:lnTo>
                  <a:lnTo>
                    <a:pt x="5267705" y="28080"/>
                  </a:lnTo>
                  <a:lnTo>
                    <a:pt x="5544953" y="196560"/>
                  </a:lnTo>
                  <a:lnTo>
                    <a:pt x="5822200" y="1516323"/>
                  </a:lnTo>
                  <a:lnTo>
                    <a:pt x="6099448" y="561601"/>
                  </a:lnTo>
                  <a:lnTo>
                    <a:pt x="6376696" y="561601"/>
                  </a:lnTo>
                  <a:lnTo>
                    <a:pt x="6653943" y="5616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6" name="tx76"/>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37</a:t>
              </a:r>
            </a:p>
          </p:txBody>
        </p:sp>
        <p:sp>
          <p:nvSpPr>
            <p:cNvPr id="82" name="tx82"/>
            <p:cNvSpPr/>
            <p:nvPr/>
          </p:nvSpPr>
          <p:spPr>
            <a:xfrm>
              <a:off x="7460194"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3" name="tx83"/>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4" name="tx84"/>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1329607" y="24818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6" name="tx86"/>
            <p:cNvSpPr/>
            <p:nvPr/>
          </p:nvSpPr>
          <p:spPr>
            <a:xfrm>
              <a:off x="2715845" y="25468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87" name="tx87"/>
            <p:cNvSpPr/>
            <p:nvPr/>
          </p:nvSpPr>
          <p:spPr>
            <a:xfrm>
              <a:off x="4102084" y="25989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88" name="tx88"/>
            <p:cNvSpPr/>
            <p:nvPr/>
          </p:nvSpPr>
          <p:spPr>
            <a:xfrm>
              <a:off x="5488322" y="25892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9" name="tx89"/>
            <p:cNvSpPr/>
            <p:nvPr/>
          </p:nvSpPr>
          <p:spPr>
            <a:xfrm>
              <a:off x="6597312" y="2604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0" name="tx90"/>
            <p:cNvSpPr/>
            <p:nvPr/>
          </p:nvSpPr>
          <p:spPr>
            <a:xfrm>
              <a:off x="6900686" y="26170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1" name="tx91"/>
            <p:cNvSpPr/>
            <p:nvPr/>
          </p:nvSpPr>
          <p:spPr>
            <a:xfrm>
              <a:off x="7151808" y="26258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2" name="tx92"/>
            <p:cNvSpPr/>
            <p:nvPr/>
          </p:nvSpPr>
          <p:spPr>
            <a:xfrm>
              <a:off x="7429055" y="26373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3" name="tx93"/>
            <p:cNvSpPr/>
            <p:nvPr/>
          </p:nvSpPr>
          <p:spPr>
            <a:xfrm>
              <a:off x="7706303" y="26434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4" name="tx94"/>
            <p:cNvSpPr/>
            <p:nvPr/>
          </p:nvSpPr>
          <p:spPr>
            <a:xfrm>
              <a:off x="7983551" y="2653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5" name="pl95"/>
            <p:cNvSpPr/>
            <p:nvPr/>
          </p:nvSpPr>
          <p:spPr>
            <a:xfrm>
              <a:off x="1421035"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769044"/>
            </a:xfrm>
            <a:custGeom>
              <a:avLst/>
              <a:pathLst>
                <a:path w="0" h="1769044">
                  <a:moveTo>
                    <a:pt x="0" y="176904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02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06" name="tx106"/>
            <p:cNvSpPr/>
            <p:nvPr/>
          </p:nvSpPr>
          <p:spPr>
            <a:xfrm>
              <a:off x="1329607" y="2707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0.18</a:t>
              </a:r>
            </a:p>
          </p:txBody>
        </p:sp>
        <p:sp>
          <p:nvSpPr>
            <p:cNvPr id="107" name="tx107"/>
            <p:cNvSpPr/>
            <p:nvPr/>
          </p:nvSpPr>
          <p:spPr>
            <a:xfrm>
              <a:off x="2715845" y="34884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0.69</a:t>
              </a:r>
            </a:p>
          </p:txBody>
        </p:sp>
        <p:sp>
          <p:nvSpPr>
            <p:cNvPr id="108" name="tx108"/>
            <p:cNvSpPr/>
            <p:nvPr/>
          </p:nvSpPr>
          <p:spPr>
            <a:xfrm>
              <a:off x="2715845" y="28264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09" name="tx109"/>
            <p:cNvSpPr/>
            <p:nvPr/>
          </p:nvSpPr>
          <p:spPr>
            <a:xfrm>
              <a:off x="4102084" y="33993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0" name="tx110"/>
            <p:cNvSpPr/>
            <p:nvPr/>
          </p:nvSpPr>
          <p:spPr>
            <a:xfrm>
              <a:off x="4102084" y="27634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1" name="tx111"/>
            <p:cNvSpPr/>
            <p:nvPr/>
          </p:nvSpPr>
          <p:spPr>
            <a:xfrm>
              <a:off x="5488322" y="34013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2" name="tx112"/>
            <p:cNvSpPr/>
            <p:nvPr/>
          </p:nvSpPr>
          <p:spPr>
            <a:xfrm>
              <a:off x="5514447" y="27606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a:t>
              </a:r>
            </a:p>
          </p:txBody>
        </p:sp>
        <p:sp>
          <p:nvSpPr>
            <p:cNvPr id="113" name="tx113"/>
            <p:cNvSpPr/>
            <p:nvPr/>
          </p:nvSpPr>
          <p:spPr>
            <a:xfrm>
              <a:off x="6597312" y="34017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4" name="tx114"/>
            <p:cNvSpPr/>
            <p:nvPr/>
          </p:nvSpPr>
          <p:spPr>
            <a:xfrm>
              <a:off x="6597312" y="2768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5" name="tx115"/>
            <p:cNvSpPr/>
            <p:nvPr/>
          </p:nvSpPr>
          <p:spPr>
            <a:xfrm>
              <a:off x="6874560" y="3445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0.75</a:t>
              </a:r>
            </a:p>
          </p:txBody>
        </p:sp>
        <p:sp>
          <p:nvSpPr>
            <p:cNvPr id="116" name="tx116"/>
            <p:cNvSpPr/>
            <p:nvPr/>
          </p:nvSpPr>
          <p:spPr>
            <a:xfrm>
              <a:off x="6874560" y="28182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17" name="tx117"/>
            <p:cNvSpPr/>
            <p:nvPr/>
          </p:nvSpPr>
          <p:spPr>
            <a:xfrm>
              <a:off x="7151808" y="37412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0.33</a:t>
              </a:r>
            </a:p>
          </p:txBody>
        </p:sp>
        <p:sp>
          <p:nvSpPr>
            <p:cNvPr id="118" name="tx118"/>
            <p:cNvSpPr/>
            <p:nvPr/>
          </p:nvSpPr>
          <p:spPr>
            <a:xfrm>
              <a:off x="7151808" y="31188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0.56</a:t>
              </a:r>
            </a:p>
          </p:txBody>
        </p:sp>
        <p:sp>
          <p:nvSpPr>
            <p:cNvPr id="119" name="tx119"/>
            <p:cNvSpPr/>
            <p:nvPr/>
          </p:nvSpPr>
          <p:spPr>
            <a:xfrm>
              <a:off x="7429055" y="353372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0.63</a:t>
              </a:r>
            </a:p>
          </p:txBody>
        </p:sp>
        <p:sp>
          <p:nvSpPr>
            <p:cNvPr id="120" name="tx120"/>
            <p:cNvSpPr/>
            <p:nvPr/>
          </p:nvSpPr>
          <p:spPr>
            <a:xfrm>
              <a:off x="7429055" y="29170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0.26</a:t>
              </a:r>
            </a:p>
          </p:txBody>
        </p:sp>
        <p:sp>
          <p:nvSpPr>
            <p:cNvPr id="121" name="tx121"/>
            <p:cNvSpPr/>
            <p:nvPr/>
          </p:nvSpPr>
          <p:spPr>
            <a:xfrm>
              <a:off x="7706303" y="3535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2" name="tx122"/>
            <p:cNvSpPr/>
            <p:nvPr/>
          </p:nvSpPr>
          <p:spPr>
            <a:xfrm>
              <a:off x="7706303" y="2922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3" name="tx123"/>
            <p:cNvSpPr/>
            <p:nvPr/>
          </p:nvSpPr>
          <p:spPr>
            <a:xfrm>
              <a:off x="7983551" y="35395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4" name="tx124"/>
            <p:cNvSpPr/>
            <p:nvPr/>
          </p:nvSpPr>
          <p:spPr>
            <a:xfrm>
              <a:off x="7983551" y="2931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5" name="tx125"/>
            <p:cNvSpPr/>
            <p:nvPr/>
          </p:nvSpPr>
          <p:spPr>
            <a:xfrm>
              <a:off x="577897" y="395457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25636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5581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59960"/>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61757"/>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218"/>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2000-2024</a:t>
              </a:r>
            </a:p>
          </p:txBody>
        </p:sp>
        <p:sp>
          <p:nvSpPr>
            <p:cNvPr id="155" name="pl155"/>
            <p:cNvSpPr/>
            <p:nvPr/>
          </p:nvSpPr>
          <p:spPr>
            <a:xfrm>
              <a:off x="220251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149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274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399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087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212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37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917256" cy="162162"/>
            </a:xfrm>
            <a:prstGeom prst="rect">
              <a:avLst/>
            </a:prstGeom>
            <a:solidFill>
              <a:srgbClr val="80BD41">
                <a:alpha val="100000"/>
              </a:srgbClr>
            </a:solidFill>
          </p:spPr>
          <p:txBody>
            <a:bodyPr/>
            <a:lstStyle/>
            <a:p/>
          </p:txBody>
        </p:sp>
        <p:sp>
          <p:nvSpPr>
            <p:cNvPr id="167" name="rc167"/>
            <p:cNvSpPr/>
            <p:nvPr/>
          </p:nvSpPr>
          <p:spPr>
            <a:xfrm>
              <a:off x="7213530" y="5774644"/>
              <a:ext cx="657473" cy="162162"/>
            </a:xfrm>
            <a:prstGeom prst="rect">
              <a:avLst/>
            </a:prstGeom>
            <a:solidFill>
              <a:srgbClr val="1CABE2">
                <a:alpha val="100000"/>
              </a:srgbClr>
            </a:solidFill>
          </p:spPr>
          <p:txBody>
            <a:bodyPr/>
            <a:lstStyle/>
            <a:p/>
          </p:txBody>
        </p:sp>
        <p:sp>
          <p:nvSpPr>
            <p:cNvPr id="168" name="rc168"/>
            <p:cNvSpPr/>
            <p:nvPr/>
          </p:nvSpPr>
          <p:spPr>
            <a:xfrm>
              <a:off x="1296273" y="5571941"/>
              <a:ext cx="4524292" cy="162162"/>
            </a:xfrm>
            <a:prstGeom prst="rect">
              <a:avLst/>
            </a:prstGeom>
            <a:solidFill>
              <a:srgbClr val="80BD41">
                <a:alpha val="100000"/>
              </a:srgbClr>
            </a:solidFill>
          </p:spPr>
          <p:txBody>
            <a:bodyPr/>
            <a:lstStyle/>
            <a:p/>
          </p:txBody>
        </p:sp>
        <p:sp>
          <p:nvSpPr>
            <p:cNvPr id="169" name="rc169"/>
            <p:cNvSpPr/>
            <p:nvPr/>
          </p:nvSpPr>
          <p:spPr>
            <a:xfrm>
              <a:off x="5820566" y="5571941"/>
              <a:ext cx="1847954" cy="162162"/>
            </a:xfrm>
            <a:prstGeom prst="rect">
              <a:avLst/>
            </a:prstGeom>
            <a:solidFill>
              <a:srgbClr val="1CABE2">
                <a:alpha val="100000"/>
              </a:srgbClr>
            </a:solidFill>
          </p:spPr>
          <p:txBody>
            <a:bodyPr/>
            <a:lstStyle/>
            <a:p/>
          </p:txBody>
        </p:sp>
        <p:sp>
          <p:nvSpPr>
            <p:cNvPr id="170" name="rc170"/>
            <p:cNvSpPr/>
            <p:nvPr/>
          </p:nvSpPr>
          <p:spPr>
            <a:xfrm>
              <a:off x="1296273" y="5369238"/>
              <a:ext cx="4486179" cy="162162"/>
            </a:xfrm>
            <a:prstGeom prst="rect">
              <a:avLst/>
            </a:prstGeom>
            <a:solidFill>
              <a:srgbClr val="80BD41">
                <a:alpha val="100000"/>
              </a:srgbClr>
            </a:solidFill>
          </p:spPr>
          <p:txBody>
            <a:bodyPr/>
            <a:lstStyle/>
            <a:p/>
          </p:txBody>
        </p:sp>
        <p:sp>
          <p:nvSpPr>
            <p:cNvPr id="171" name="rc171"/>
            <p:cNvSpPr/>
            <p:nvPr/>
          </p:nvSpPr>
          <p:spPr>
            <a:xfrm>
              <a:off x="5782453" y="5369238"/>
              <a:ext cx="1832381" cy="162162"/>
            </a:xfrm>
            <a:prstGeom prst="rect">
              <a:avLst/>
            </a:prstGeom>
            <a:solidFill>
              <a:srgbClr val="1CABE2">
                <a:alpha val="100000"/>
              </a:srgbClr>
            </a:solidFill>
          </p:spPr>
          <p:txBody>
            <a:bodyPr/>
            <a:lstStyle/>
            <a:p/>
          </p:txBody>
        </p:sp>
        <p:sp>
          <p:nvSpPr>
            <p:cNvPr id="172" name="tx172"/>
            <p:cNvSpPr/>
            <p:nvPr/>
          </p:nvSpPr>
          <p:spPr>
            <a:xfrm>
              <a:off x="8087213"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73" name="tx173"/>
            <p:cNvSpPr/>
            <p:nvPr/>
          </p:nvSpPr>
          <p:spPr>
            <a:xfrm>
              <a:off x="787460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0.88</a:t>
              </a:r>
            </a:p>
          </p:txBody>
        </p:sp>
        <p:sp>
          <p:nvSpPr>
            <p:cNvPr id="174" name="tx174"/>
            <p:cNvSpPr/>
            <p:nvPr/>
          </p:nvSpPr>
          <p:spPr>
            <a:xfrm>
              <a:off x="7818236"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5" name="tx175"/>
            <p:cNvSpPr/>
            <p:nvPr/>
          </p:nvSpPr>
          <p:spPr>
            <a:xfrm>
              <a:off x="4149408"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0.82</a:t>
              </a:r>
            </a:p>
          </p:txBody>
        </p:sp>
        <p:sp>
          <p:nvSpPr>
            <p:cNvPr id="176" name="tx176"/>
            <p:cNvSpPr/>
            <p:nvPr/>
          </p:nvSpPr>
          <p:spPr>
            <a:xfrm>
              <a:off x="743677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0.09</a:t>
              </a:r>
            </a:p>
          </p:txBody>
        </p:sp>
        <p:sp>
          <p:nvSpPr>
            <p:cNvPr id="177" name="tx177"/>
            <p:cNvSpPr/>
            <p:nvPr/>
          </p:nvSpPr>
          <p:spPr>
            <a:xfrm>
              <a:off x="345292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78" name="tx178"/>
            <p:cNvSpPr/>
            <p:nvPr/>
          </p:nvSpPr>
          <p:spPr>
            <a:xfrm>
              <a:off x="663904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79" name="tx179"/>
            <p:cNvSpPr/>
            <p:nvPr/>
          </p:nvSpPr>
          <p:spPr>
            <a:xfrm>
              <a:off x="3433869"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80" name="tx180"/>
            <p:cNvSpPr/>
            <p:nvPr/>
          </p:nvSpPr>
          <p:spPr>
            <a:xfrm>
              <a:off x="6593150"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895214"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707694"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520175" y="6037863"/>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(71%) was lower than in 2019 (90%).
The number of children vaccinated with DTP3 decreased 24% compared to in 2019.
The number of surviving infants decreased approximately 4% compared to in 2019.
In 2024, 200,000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60261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2794470"/>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198632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1178184"/>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0066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198542"/>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239039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158225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54485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90700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26914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631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72100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9343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658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382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81071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8314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22266" y="3749475"/>
              <a:ext cx="245185" cy="257209"/>
            </a:xfrm>
            <a:prstGeom prst="rect">
              <a:avLst/>
            </a:prstGeom>
            <a:solidFill>
              <a:srgbClr val="E2231A">
                <a:alpha val="100000"/>
              </a:srgbClr>
            </a:solidFill>
          </p:spPr>
          <p:txBody>
            <a:bodyPr/>
            <a:lstStyle/>
            <a:p/>
          </p:txBody>
        </p:sp>
        <p:sp>
          <p:nvSpPr>
            <p:cNvPr id="24" name="rc24"/>
            <p:cNvSpPr/>
            <p:nvPr/>
          </p:nvSpPr>
          <p:spPr>
            <a:xfrm>
              <a:off x="1694694" y="3569578"/>
              <a:ext cx="245185" cy="437106"/>
            </a:xfrm>
            <a:prstGeom prst="rect">
              <a:avLst/>
            </a:prstGeom>
            <a:solidFill>
              <a:srgbClr val="E2231A">
                <a:alpha val="100000"/>
              </a:srgbClr>
            </a:solidFill>
          </p:spPr>
          <p:txBody>
            <a:bodyPr/>
            <a:lstStyle/>
            <a:p/>
          </p:txBody>
        </p:sp>
        <p:sp>
          <p:nvSpPr>
            <p:cNvPr id="25" name="rc25"/>
            <p:cNvSpPr/>
            <p:nvPr/>
          </p:nvSpPr>
          <p:spPr>
            <a:xfrm>
              <a:off x="1967123" y="3632917"/>
              <a:ext cx="245185" cy="373767"/>
            </a:xfrm>
            <a:prstGeom prst="rect">
              <a:avLst/>
            </a:prstGeom>
            <a:solidFill>
              <a:srgbClr val="E2231A">
                <a:alpha val="100000"/>
              </a:srgbClr>
            </a:solidFill>
          </p:spPr>
          <p:txBody>
            <a:bodyPr/>
            <a:lstStyle/>
            <a:p/>
          </p:txBody>
        </p:sp>
        <p:sp>
          <p:nvSpPr>
            <p:cNvPr id="26" name="rc26"/>
            <p:cNvSpPr/>
            <p:nvPr/>
          </p:nvSpPr>
          <p:spPr>
            <a:xfrm>
              <a:off x="2239552" y="3687446"/>
              <a:ext cx="245185" cy="319239"/>
            </a:xfrm>
            <a:prstGeom prst="rect">
              <a:avLst/>
            </a:prstGeom>
            <a:solidFill>
              <a:srgbClr val="E2231A">
                <a:alpha val="100000"/>
              </a:srgbClr>
            </a:solidFill>
          </p:spPr>
          <p:txBody>
            <a:bodyPr/>
            <a:lstStyle/>
            <a:p/>
          </p:txBody>
        </p:sp>
        <p:sp>
          <p:nvSpPr>
            <p:cNvPr id="27" name="rc27"/>
            <p:cNvSpPr/>
            <p:nvPr/>
          </p:nvSpPr>
          <p:spPr>
            <a:xfrm>
              <a:off x="2511980" y="3788357"/>
              <a:ext cx="245185" cy="218327"/>
            </a:xfrm>
            <a:prstGeom prst="rect">
              <a:avLst/>
            </a:prstGeom>
            <a:solidFill>
              <a:srgbClr val="E2231A">
                <a:alpha val="100000"/>
              </a:srgbClr>
            </a:solidFill>
          </p:spPr>
          <p:txBody>
            <a:bodyPr/>
            <a:lstStyle/>
            <a:p/>
          </p:txBody>
        </p:sp>
        <p:sp>
          <p:nvSpPr>
            <p:cNvPr id="28" name="rc28"/>
            <p:cNvSpPr/>
            <p:nvPr/>
          </p:nvSpPr>
          <p:spPr>
            <a:xfrm>
              <a:off x="2784409" y="3761510"/>
              <a:ext cx="245185" cy="245174"/>
            </a:xfrm>
            <a:prstGeom prst="rect">
              <a:avLst/>
            </a:prstGeom>
            <a:solidFill>
              <a:srgbClr val="E2231A">
                <a:alpha val="100000"/>
              </a:srgbClr>
            </a:solidFill>
          </p:spPr>
          <p:txBody>
            <a:bodyPr/>
            <a:lstStyle/>
            <a:p/>
          </p:txBody>
        </p:sp>
        <p:sp>
          <p:nvSpPr>
            <p:cNvPr id="29" name="rc29"/>
            <p:cNvSpPr/>
            <p:nvPr/>
          </p:nvSpPr>
          <p:spPr>
            <a:xfrm>
              <a:off x="3056838" y="3672650"/>
              <a:ext cx="245185" cy="334034"/>
            </a:xfrm>
            <a:prstGeom prst="rect">
              <a:avLst/>
            </a:prstGeom>
            <a:solidFill>
              <a:srgbClr val="E2231A">
                <a:alpha val="100000"/>
              </a:srgbClr>
            </a:solidFill>
          </p:spPr>
          <p:txBody>
            <a:bodyPr/>
            <a:lstStyle/>
            <a:p/>
          </p:txBody>
        </p:sp>
        <p:sp>
          <p:nvSpPr>
            <p:cNvPr id="30" name="rc30"/>
            <p:cNvSpPr/>
            <p:nvPr/>
          </p:nvSpPr>
          <p:spPr>
            <a:xfrm>
              <a:off x="3329266" y="3718978"/>
              <a:ext cx="245185" cy="287707"/>
            </a:xfrm>
            <a:prstGeom prst="rect">
              <a:avLst/>
            </a:prstGeom>
            <a:solidFill>
              <a:srgbClr val="E2231A">
                <a:alpha val="100000"/>
              </a:srgbClr>
            </a:solidFill>
          </p:spPr>
          <p:txBody>
            <a:bodyPr/>
            <a:lstStyle/>
            <a:p/>
          </p:txBody>
        </p:sp>
        <p:sp>
          <p:nvSpPr>
            <p:cNvPr id="31" name="rc31"/>
            <p:cNvSpPr/>
            <p:nvPr/>
          </p:nvSpPr>
          <p:spPr>
            <a:xfrm>
              <a:off x="3601695" y="3739319"/>
              <a:ext cx="245185" cy="267366"/>
            </a:xfrm>
            <a:prstGeom prst="rect">
              <a:avLst/>
            </a:prstGeom>
            <a:solidFill>
              <a:srgbClr val="E2231A">
                <a:alpha val="100000"/>
              </a:srgbClr>
            </a:solidFill>
          </p:spPr>
          <p:txBody>
            <a:bodyPr/>
            <a:lstStyle/>
            <a:p/>
          </p:txBody>
        </p:sp>
        <p:sp>
          <p:nvSpPr>
            <p:cNvPr id="32" name="rc32"/>
            <p:cNvSpPr/>
            <p:nvPr/>
          </p:nvSpPr>
          <p:spPr>
            <a:xfrm>
              <a:off x="3874124" y="3813894"/>
              <a:ext cx="245185" cy="192790"/>
            </a:xfrm>
            <a:prstGeom prst="rect">
              <a:avLst/>
            </a:prstGeom>
            <a:solidFill>
              <a:srgbClr val="E2231A">
                <a:alpha val="100000"/>
              </a:srgbClr>
            </a:solidFill>
          </p:spPr>
          <p:txBody>
            <a:bodyPr/>
            <a:lstStyle/>
            <a:p/>
          </p:txBody>
        </p:sp>
        <p:sp>
          <p:nvSpPr>
            <p:cNvPr id="33" name="rc33"/>
            <p:cNvSpPr/>
            <p:nvPr/>
          </p:nvSpPr>
          <p:spPr>
            <a:xfrm>
              <a:off x="4146552" y="3830036"/>
              <a:ext cx="245185" cy="176648"/>
            </a:xfrm>
            <a:prstGeom prst="rect">
              <a:avLst/>
            </a:prstGeom>
            <a:solidFill>
              <a:srgbClr val="E2231A">
                <a:alpha val="100000"/>
              </a:srgbClr>
            </a:solidFill>
          </p:spPr>
          <p:txBody>
            <a:bodyPr/>
            <a:lstStyle/>
            <a:p/>
          </p:txBody>
        </p:sp>
        <p:sp>
          <p:nvSpPr>
            <p:cNvPr id="34" name="rc34"/>
            <p:cNvSpPr/>
            <p:nvPr/>
          </p:nvSpPr>
          <p:spPr>
            <a:xfrm>
              <a:off x="4418981" y="3830944"/>
              <a:ext cx="245185" cy="175740"/>
            </a:xfrm>
            <a:prstGeom prst="rect">
              <a:avLst/>
            </a:prstGeom>
            <a:solidFill>
              <a:srgbClr val="E2231A">
                <a:alpha val="100000"/>
              </a:srgbClr>
            </a:solidFill>
          </p:spPr>
          <p:txBody>
            <a:bodyPr/>
            <a:lstStyle/>
            <a:p/>
          </p:txBody>
        </p:sp>
        <p:sp>
          <p:nvSpPr>
            <p:cNvPr id="35" name="rc35"/>
            <p:cNvSpPr/>
            <p:nvPr/>
          </p:nvSpPr>
          <p:spPr>
            <a:xfrm>
              <a:off x="4691410" y="3773390"/>
              <a:ext cx="245185" cy="233294"/>
            </a:xfrm>
            <a:prstGeom prst="rect">
              <a:avLst/>
            </a:prstGeom>
            <a:solidFill>
              <a:srgbClr val="E2231A">
                <a:alpha val="100000"/>
              </a:srgbClr>
            </a:solidFill>
          </p:spPr>
          <p:txBody>
            <a:bodyPr/>
            <a:lstStyle/>
            <a:p/>
          </p:txBody>
        </p:sp>
        <p:sp>
          <p:nvSpPr>
            <p:cNvPr id="36" name="rc36"/>
            <p:cNvSpPr/>
            <p:nvPr/>
          </p:nvSpPr>
          <p:spPr>
            <a:xfrm>
              <a:off x="4963838" y="3802029"/>
              <a:ext cx="245185" cy="204655"/>
            </a:xfrm>
            <a:prstGeom prst="rect">
              <a:avLst/>
            </a:prstGeom>
            <a:solidFill>
              <a:srgbClr val="E2231A">
                <a:alpha val="100000"/>
              </a:srgbClr>
            </a:solidFill>
          </p:spPr>
          <p:txBody>
            <a:bodyPr/>
            <a:lstStyle/>
            <a:p/>
          </p:txBody>
        </p:sp>
        <p:sp>
          <p:nvSpPr>
            <p:cNvPr id="37" name="rc37"/>
            <p:cNvSpPr/>
            <p:nvPr/>
          </p:nvSpPr>
          <p:spPr>
            <a:xfrm>
              <a:off x="5236267" y="3830855"/>
              <a:ext cx="245185" cy="175829"/>
            </a:xfrm>
            <a:prstGeom prst="rect">
              <a:avLst/>
            </a:prstGeom>
            <a:solidFill>
              <a:srgbClr val="E2231A">
                <a:alpha val="100000"/>
              </a:srgbClr>
            </a:solidFill>
          </p:spPr>
          <p:txBody>
            <a:bodyPr/>
            <a:lstStyle/>
            <a:p/>
          </p:txBody>
        </p:sp>
        <p:sp>
          <p:nvSpPr>
            <p:cNvPr id="38" name="rc38"/>
            <p:cNvSpPr/>
            <p:nvPr/>
          </p:nvSpPr>
          <p:spPr>
            <a:xfrm>
              <a:off x="5508696" y="3769364"/>
              <a:ext cx="245185" cy="237320"/>
            </a:xfrm>
            <a:prstGeom prst="rect">
              <a:avLst/>
            </a:prstGeom>
            <a:solidFill>
              <a:srgbClr val="E2231A">
                <a:alpha val="100000"/>
              </a:srgbClr>
            </a:solidFill>
          </p:spPr>
          <p:txBody>
            <a:bodyPr/>
            <a:lstStyle/>
            <a:p/>
          </p:txBody>
        </p:sp>
        <p:sp>
          <p:nvSpPr>
            <p:cNvPr id="39" name="rc39"/>
            <p:cNvSpPr/>
            <p:nvPr/>
          </p:nvSpPr>
          <p:spPr>
            <a:xfrm>
              <a:off x="5781125" y="3872318"/>
              <a:ext cx="245185" cy="134366"/>
            </a:xfrm>
            <a:prstGeom prst="rect">
              <a:avLst/>
            </a:prstGeom>
            <a:solidFill>
              <a:srgbClr val="E2231A">
                <a:alpha val="100000"/>
              </a:srgbClr>
            </a:solidFill>
          </p:spPr>
          <p:txBody>
            <a:bodyPr/>
            <a:lstStyle/>
            <a:p/>
          </p:txBody>
        </p:sp>
        <p:sp>
          <p:nvSpPr>
            <p:cNvPr id="40" name="rc40"/>
            <p:cNvSpPr/>
            <p:nvPr/>
          </p:nvSpPr>
          <p:spPr>
            <a:xfrm>
              <a:off x="6053553" y="3753700"/>
              <a:ext cx="245185" cy="252984"/>
            </a:xfrm>
            <a:prstGeom prst="rect">
              <a:avLst/>
            </a:prstGeom>
            <a:solidFill>
              <a:srgbClr val="E2231A">
                <a:alpha val="100000"/>
              </a:srgbClr>
            </a:solidFill>
          </p:spPr>
          <p:txBody>
            <a:bodyPr/>
            <a:lstStyle/>
            <a:p/>
          </p:txBody>
        </p:sp>
        <p:sp>
          <p:nvSpPr>
            <p:cNvPr id="41" name="rc41"/>
            <p:cNvSpPr/>
            <p:nvPr/>
          </p:nvSpPr>
          <p:spPr>
            <a:xfrm>
              <a:off x="6325982" y="3903291"/>
              <a:ext cx="245185" cy="103393"/>
            </a:xfrm>
            <a:prstGeom prst="rect">
              <a:avLst/>
            </a:prstGeom>
            <a:solidFill>
              <a:srgbClr val="E2231A">
                <a:alpha val="100000"/>
              </a:srgbClr>
            </a:solidFill>
          </p:spPr>
          <p:txBody>
            <a:bodyPr/>
            <a:lstStyle/>
            <a:p/>
          </p:txBody>
        </p:sp>
        <p:sp>
          <p:nvSpPr>
            <p:cNvPr id="42" name="rc42"/>
            <p:cNvSpPr/>
            <p:nvPr/>
          </p:nvSpPr>
          <p:spPr>
            <a:xfrm>
              <a:off x="6598411" y="3772163"/>
              <a:ext cx="245185" cy="234521"/>
            </a:xfrm>
            <a:prstGeom prst="rect">
              <a:avLst/>
            </a:prstGeom>
            <a:solidFill>
              <a:srgbClr val="E2231A">
                <a:alpha val="100000"/>
              </a:srgbClr>
            </a:solidFill>
          </p:spPr>
          <p:txBody>
            <a:bodyPr/>
            <a:lstStyle/>
            <a:p/>
          </p:txBody>
        </p:sp>
        <p:sp>
          <p:nvSpPr>
            <p:cNvPr id="43" name="rc43"/>
            <p:cNvSpPr/>
            <p:nvPr/>
          </p:nvSpPr>
          <p:spPr>
            <a:xfrm>
              <a:off x="6870839" y="3876081"/>
              <a:ext cx="245185" cy="130604"/>
            </a:xfrm>
            <a:prstGeom prst="rect">
              <a:avLst/>
            </a:prstGeom>
            <a:solidFill>
              <a:srgbClr val="E2231A">
                <a:alpha val="100000"/>
              </a:srgbClr>
            </a:solidFill>
          </p:spPr>
          <p:txBody>
            <a:bodyPr/>
            <a:lstStyle/>
            <a:p/>
          </p:txBody>
        </p:sp>
        <p:sp>
          <p:nvSpPr>
            <p:cNvPr id="44" name="rc44"/>
            <p:cNvSpPr/>
            <p:nvPr/>
          </p:nvSpPr>
          <p:spPr>
            <a:xfrm>
              <a:off x="7143268" y="3199746"/>
              <a:ext cx="245185" cy="806939"/>
            </a:xfrm>
            <a:prstGeom prst="rect">
              <a:avLst/>
            </a:prstGeom>
            <a:solidFill>
              <a:srgbClr val="E2231A">
                <a:alpha val="100000"/>
              </a:srgbClr>
            </a:solidFill>
          </p:spPr>
          <p:txBody>
            <a:bodyPr/>
            <a:lstStyle/>
            <a:p/>
          </p:txBody>
        </p:sp>
        <p:sp>
          <p:nvSpPr>
            <p:cNvPr id="45" name="rc45"/>
            <p:cNvSpPr/>
            <p:nvPr/>
          </p:nvSpPr>
          <p:spPr>
            <a:xfrm>
              <a:off x="7415697" y="3649772"/>
              <a:ext cx="245185" cy="356913"/>
            </a:xfrm>
            <a:prstGeom prst="rect">
              <a:avLst/>
            </a:prstGeom>
            <a:solidFill>
              <a:srgbClr val="E2231A">
                <a:alpha val="100000"/>
              </a:srgbClr>
            </a:solidFill>
          </p:spPr>
          <p:txBody>
            <a:bodyPr/>
            <a:lstStyle/>
            <a:p/>
          </p:txBody>
        </p:sp>
        <p:sp>
          <p:nvSpPr>
            <p:cNvPr id="46" name="rc46"/>
            <p:cNvSpPr/>
            <p:nvPr/>
          </p:nvSpPr>
          <p:spPr>
            <a:xfrm>
              <a:off x="7688125" y="3623117"/>
              <a:ext cx="245185" cy="383567"/>
            </a:xfrm>
            <a:prstGeom prst="rect">
              <a:avLst/>
            </a:prstGeom>
            <a:solidFill>
              <a:srgbClr val="E2231A">
                <a:alpha val="100000"/>
              </a:srgbClr>
            </a:solidFill>
          </p:spPr>
          <p:txBody>
            <a:bodyPr/>
            <a:lstStyle/>
            <a:p/>
          </p:txBody>
        </p:sp>
        <p:sp>
          <p:nvSpPr>
            <p:cNvPr id="47" name="rc47"/>
            <p:cNvSpPr/>
            <p:nvPr/>
          </p:nvSpPr>
          <p:spPr>
            <a:xfrm>
              <a:off x="7960554" y="3598177"/>
              <a:ext cx="245185" cy="408508"/>
            </a:xfrm>
            <a:prstGeom prst="rect">
              <a:avLst/>
            </a:prstGeom>
            <a:solidFill>
              <a:srgbClr val="E2231A">
                <a:alpha val="100000"/>
              </a:srgbClr>
            </a:solidFill>
          </p:spPr>
          <p:txBody>
            <a:bodyPr/>
            <a:lstStyle/>
            <a:p/>
          </p:txBody>
        </p:sp>
        <p:sp>
          <p:nvSpPr>
            <p:cNvPr id="48" name="rc48"/>
            <p:cNvSpPr/>
            <p:nvPr/>
          </p:nvSpPr>
          <p:spPr>
            <a:xfrm>
              <a:off x="3601695" y="3371378"/>
              <a:ext cx="245185" cy="367941"/>
            </a:xfrm>
            <a:prstGeom prst="rect">
              <a:avLst/>
            </a:prstGeom>
            <a:solidFill>
              <a:srgbClr val="B3B3B3">
                <a:alpha val="100000"/>
              </a:srgbClr>
            </a:solidFill>
          </p:spPr>
          <p:txBody>
            <a:bodyPr/>
            <a:lstStyle/>
            <a:p/>
          </p:txBody>
        </p:sp>
        <p:sp>
          <p:nvSpPr>
            <p:cNvPr id="49" name="rc49"/>
            <p:cNvSpPr/>
            <p:nvPr/>
          </p:nvSpPr>
          <p:spPr>
            <a:xfrm>
              <a:off x="3874124" y="3494270"/>
              <a:ext cx="245185" cy="319623"/>
            </a:xfrm>
            <a:prstGeom prst="rect">
              <a:avLst/>
            </a:prstGeom>
            <a:solidFill>
              <a:srgbClr val="B3B3B3">
                <a:alpha val="100000"/>
              </a:srgbClr>
            </a:solidFill>
          </p:spPr>
          <p:txBody>
            <a:bodyPr/>
            <a:lstStyle/>
            <a:p/>
          </p:txBody>
        </p:sp>
        <p:sp>
          <p:nvSpPr>
            <p:cNvPr id="50" name="rc50"/>
            <p:cNvSpPr/>
            <p:nvPr/>
          </p:nvSpPr>
          <p:spPr>
            <a:xfrm>
              <a:off x="4146552" y="3642717"/>
              <a:ext cx="245185" cy="187319"/>
            </a:xfrm>
            <a:prstGeom prst="rect">
              <a:avLst/>
            </a:prstGeom>
            <a:solidFill>
              <a:srgbClr val="B3B3B3">
                <a:alpha val="100000"/>
              </a:srgbClr>
            </a:solidFill>
          </p:spPr>
          <p:txBody>
            <a:bodyPr/>
            <a:lstStyle/>
            <a:p/>
          </p:txBody>
        </p:sp>
        <p:sp>
          <p:nvSpPr>
            <p:cNvPr id="51" name="rc51"/>
            <p:cNvSpPr/>
            <p:nvPr/>
          </p:nvSpPr>
          <p:spPr>
            <a:xfrm>
              <a:off x="4418981" y="3716566"/>
              <a:ext cx="245185" cy="114378"/>
            </a:xfrm>
            <a:prstGeom prst="rect">
              <a:avLst/>
            </a:prstGeom>
            <a:solidFill>
              <a:srgbClr val="B3B3B3">
                <a:alpha val="100000"/>
              </a:srgbClr>
            </a:solidFill>
          </p:spPr>
          <p:txBody>
            <a:bodyPr/>
            <a:lstStyle/>
            <a:p/>
          </p:txBody>
        </p:sp>
        <p:sp>
          <p:nvSpPr>
            <p:cNvPr id="52" name="rc52"/>
            <p:cNvSpPr/>
            <p:nvPr/>
          </p:nvSpPr>
          <p:spPr>
            <a:xfrm>
              <a:off x="4691410" y="3659248"/>
              <a:ext cx="245185" cy="114142"/>
            </a:xfrm>
            <a:prstGeom prst="rect">
              <a:avLst/>
            </a:prstGeom>
            <a:solidFill>
              <a:srgbClr val="B3B3B3">
                <a:alpha val="100000"/>
              </a:srgbClr>
            </a:solidFill>
          </p:spPr>
          <p:txBody>
            <a:bodyPr/>
            <a:lstStyle/>
            <a:p/>
          </p:txBody>
        </p:sp>
        <p:sp>
          <p:nvSpPr>
            <p:cNvPr id="53" name="rc53"/>
            <p:cNvSpPr/>
            <p:nvPr/>
          </p:nvSpPr>
          <p:spPr>
            <a:xfrm>
              <a:off x="4963838" y="3718338"/>
              <a:ext cx="245185" cy="83691"/>
            </a:xfrm>
            <a:prstGeom prst="rect">
              <a:avLst/>
            </a:prstGeom>
            <a:solidFill>
              <a:srgbClr val="B3B3B3">
                <a:alpha val="100000"/>
              </a:srgbClr>
            </a:solidFill>
          </p:spPr>
          <p:txBody>
            <a:bodyPr/>
            <a:lstStyle/>
            <a:p/>
          </p:txBody>
        </p:sp>
        <p:sp>
          <p:nvSpPr>
            <p:cNvPr id="54" name="rc54"/>
            <p:cNvSpPr/>
            <p:nvPr/>
          </p:nvSpPr>
          <p:spPr>
            <a:xfrm>
              <a:off x="5236267" y="3748031"/>
              <a:ext cx="245185" cy="82824"/>
            </a:xfrm>
            <a:prstGeom prst="rect">
              <a:avLst/>
            </a:prstGeom>
            <a:solidFill>
              <a:srgbClr val="B3B3B3">
                <a:alpha val="100000"/>
              </a:srgbClr>
            </a:solidFill>
          </p:spPr>
          <p:txBody>
            <a:bodyPr/>
            <a:lstStyle/>
            <a:p/>
          </p:txBody>
        </p:sp>
        <p:sp>
          <p:nvSpPr>
            <p:cNvPr id="55" name="rc55"/>
            <p:cNvSpPr/>
            <p:nvPr/>
          </p:nvSpPr>
          <p:spPr>
            <a:xfrm>
              <a:off x="5508696" y="3690622"/>
              <a:ext cx="245185" cy="78742"/>
            </a:xfrm>
            <a:prstGeom prst="rect">
              <a:avLst/>
            </a:prstGeom>
            <a:solidFill>
              <a:srgbClr val="B3B3B3">
                <a:alpha val="100000"/>
              </a:srgbClr>
            </a:solidFill>
          </p:spPr>
          <p:txBody>
            <a:bodyPr/>
            <a:lstStyle/>
            <a:p/>
          </p:txBody>
        </p:sp>
        <p:sp>
          <p:nvSpPr>
            <p:cNvPr id="56" name="rc56"/>
            <p:cNvSpPr/>
            <p:nvPr/>
          </p:nvSpPr>
          <p:spPr>
            <a:xfrm>
              <a:off x="5781125" y="3804998"/>
              <a:ext cx="245185" cy="67319"/>
            </a:xfrm>
            <a:prstGeom prst="rect">
              <a:avLst/>
            </a:prstGeom>
            <a:solidFill>
              <a:srgbClr val="B3B3B3">
                <a:alpha val="100000"/>
              </a:srgbClr>
            </a:solidFill>
          </p:spPr>
          <p:txBody>
            <a:bodyPr/>
            <a:lstStyle/>
            <a:p/>
          </p:txBody>
        </p:sp>
        <p:sp>
          <p:nvSpPr>
            <p:cNvPr id="57" name="rc57"/>
            <p:cNvSpPr/>
            <p:nvPr/>
          </p:nvSpPr>
          <p:spPr>
            <a:xfrm>
              <a:off x="6053553" y="3716372"/>
              <a:ext cx="245185" cy="37328"/>
            </a:xfrm>
            <a:prstGeom prst="rect">
              <a:avLst/>
            </a:prstGeom>
            <a:solidFill>
              <a:srgbClr val="B3B3B3">
                <a:alpha val="100000"/>
              </a:srgbClr>
            </a:solidFill>
          </p:spPr>
          <p:txBody>
            <a:bodyPr/>
            <a:lstStyle/>
            <a:p/>
          </p:txBody>
        </p:sp>
        <p:sp>
          <p:nvSpPr>
            <p:cNvPr id="58" name="rc58"/>
            <p:cNvSpPr/>
            <p:nvPr/>
          </p:nvSpPr>
          <p:spPr>
            <a:xfrm>
              <a:off x="6325982" y="3816149"/>
              <a:ext cx="245185" cy="87142"/>
            </a:xfrm>
            <a:prstGeom prst="rect">
              <a:avLst/>
            </a:prstGeom>
            <a:solidFill>
              <a:srgbClr val="B3B3B3">
                <a:alpha val="100000"/>
              </a:srgbClr>
            </a:solidFill>
          </p:spPr>
          <p:txBody>
            <a:bodyPr/>
            <a:lstStyle/>
            <a:p/>
          </p:txBody>
        </p:sp>
        <p:sp>
          <p:nvSpPr>
            <p:cNvPr id="59" name="rc59"/>
            <p:cNvSpPr/>
            <p:nvPr/>
          </p:nvSpPr>
          <p:spPr>
            <a:xfrm>
              <a:off x="6598411" y="3712972"/>
              <a:ext cx="245185" cy="59191"/>
            </a:xfrm>
            <a:prstGeom prst="rect">
              <a:avLst/>
            </a:prstGeom>
            <a:solidFill>
              <a:srgbClr val="B3B3B3">
                <a:alpha val="100000"/>
              </a:srgbClr>
            </a:solidFill>
          </p:spPr>
          <p:txBody>
            <a:bodyPr/>
            <a:lstStyle/>
            <a:p/>
          </p:txBody>
        </p:sp>
        <p:sp>
          <p:nvSpPr>
            <p:cNvPr id="60" name="rc60"/>
            <p:cNvSpPr/>
            <p:nvPr/>
          </p:nvSpPr>
          <p:spPr>
            <a:xfrm>
              <a:off x="6870839" y="3860519"/>
              <a:ext cx="245185" cy="15561"/>
            </a:xfrm>
            <a:prstGeom prst="rect">
              <a:avLst/>
            </a:prstGeom>
            <a:solidFill>
              <a:srgbClr val="B3B3B3">
                <a:alpha val="100000"/>
              </a:srgbClr>
            </a:solidFill>
          </p:spPr>
          <p:txBody>
            <a:bodyPr/>
            <a:lstStyle/>
            <a:p/>
          </p:txBody>
        </p:sp>
        <p:sp>
          <p:nvSpPr>
            <p:cNvPr id="61" name="rc61"/>
            <p:cNvSpPr/>
            <p:nvPr/>
          </p:nvSpPr>
          <p:spPr>
            <a:xfrm>
              <a:off x="7143268" y="3164283"/>
              <a:ext cx="245185" cy="35462"/>
            </a:xfrm>
            <a:prstGeom prst="rect">
              <a:avLst/>
            </a:prstGeom>
            <a:solidFill>
              <a:srgbClr val="B3B3B3">
                <a:alpha val="100000"/>
              </a:srgbClr>
            </a:solidFill>
          </p:spPr>
          <p:txBody>
            <a:bodyPr/>
            <a:lstStyle/>
            <a:p/>
          </p:txBody>
        </p:sp>
        <p:sp>
          <p:nvSpPr>
            <p:cNvPr id="62" name="rc62"/>
            <p:cNvSpPr/>
            <p:nvPr/>
          </p:nvSpPr>
          <p:spPr>
            <a:xfrm>
              <a:off x="7415697" y="3487676"/>
              <a:ext cx="245185" cy="162095"/>
            </a:xfrm>
            <a:prstGeom prst="rect">
              <a:avLst/>
            </a:prstGeom>
            <a:solidFill>
              <a:srgbClr val="B3B3B3">
                <a:alpha val="100000"/>
              </a:srgbClr>
            </a:solidFill>
          </p:spPr>
          <p:txBody>
            <a:bodyPr/>
            <a:lstStyle/>
            <a:p/>
          </p:txBody>
        </p:sp>
        <p:sp>
          <p:nvSpPr>
            <p:cNvPr id="63" name="rc63"/>
            <p:cNvSpPr/>
            <p:nvPr/>
          </p:nvSpPr>
          <p:spPr>
            <a:xfrm>
              <a:off x="7688125" y="3520108"/>
              <a:ext cx="245185" cy="103009"/>
            </a:xfrm>
            <a:prstGeom prst="rect">
              <a:avLst/>
            </a:prstGeom>
            <a:solidFill>
              <a:srgbClr val="B3B3B3">
                <a:alpha val="100000"/>
              </a:srgbClr>
            </a:solidFill>
          </p:spPr>
          <p:txBody>
            <a:bodyPr/>
            <a:lstStyle/>
            <a:p/>
          </p:txBody>
        </p:sp>
        <p:sp>
          <p:nvSpPr>
            <p:cNvPr id="64" name="rc64"/>
            <p:cNvSpPr/>
            <p:nvPr/>
          </p:nvSpPr>
          <p:spPr>
            <a:xfrm>
              <a:off x="7960554" y="3552289"/>
              <a:ext cx="245185" cy="45887"/>
            </a:xfrm>
            <a:prstGeom prst="rect">
              <a:avLst/>
            </a:prstGeom>
            <a:solidFill>
              <a:srgbClr val="B3B3B3">
                <a:alpha val="100000"/>
              </a:srgbClr>
            </a:solidFill>
          </p:spPr>
          <p:txBody>
            <a:bodyPr/>
            <a:lstStyle/>
            <a:p/>
          </p:txBody>
        </p:sp>
        <p:sp>
          <p:nvSpPr>
            <p:cNvPr id="65" name="pl65"/>
            <p:cNvSpPr/>
            <p:nvPr/>
          </p:nvSpPr>
          <p:spPr>
            <a:xfrm>
              <a:off x="1544859" y="1395239"/>
              <a:ext cx="6538288" cy="1375923"/>
            </a:xfrm>
            <a:custGeom>
              <a:avLst/>
              <a:pathLst>
                <a:path w="6538288" h="1375923">
                  <a:moveTo>
                    <a:pt x="0" y="252720"/>
                  </a:moveTo>
                  <a:lnTo>
                    <a:pt x="272428" y="561601"/>
                  </a:lnTo>
                  <a:lnTo>
                    <a:pt x="544857" y="449281"/>
                  </a:lnTo>
                  <a:lnTo>
                    <a:pt x="817286" y="365040"/>
                  </a:lnTo>
                  <a:lnTo>
                    <a:pt x="1089714" y="196560"/>
                  </a:lnTo>
                  <a:lnTo>
                    <a:pt x="1362143" y="252720"/>
                  </a:lnTo>
                  <a:lnTo>
                    <a:pt x="1634572" y="421200"/>
                  </a:lnTo>
                  <a:lnTo>
                    <a:pt x="1907000" y="336960"/>
                  </a:lnTo>
                  <a:lnTo>
                    <a:pt x="2179429" y="308880"/>
                  </a:lnTo>
                  <a:lnTo>
                    <a:pt x="2451858" y="168480"/>
                  </a:lnTo>
                  <a:lnTo>
                    <a:pt x="2724286" y="140400"/>
                  </a:lnTo>
                  <a:lnTo>
                    <a:pt x="2996715" y="140400"/>
                  </a:lnTo>
                  <a:lnTo>
                    <a:pt x="3269144" y="252720"/>
                  </a:lnTo>
                  <a:lnTo>
                    <a:pt x="3541572" y="196560"/>
                  </a:lnTo>
                  <a:lnTo>
                    <a:pt x="3814001" y="140400"/>
                  </a:lnTo>
                  <a:lnTo>
                    <a:pt x="4086430" y="252720"/>
                  </a:lnTo>
                  <a:lnTo>
                    <a:pt x="4358858" y="56160"/>
                  </a:lnTo>
                  <a:lnTo>
                    <a:pt x="4631287" y="280800"/>
                  </a:lnTo>
                  <a:lnTo>
                    <a:pt x="4903716" y="0"/>
                  </a:lnTo>
                  <a:lnTo>
                    <a:pt x="5176144" y="252720"/>
                  </a:lnTo>
                  <a:lnTo>
                    <a:pt x="5448573" y="56160"/>
                  </a:lnTo>
                  <a:lnTo>
                    <a:pt x="5721002" y="1375923"/>
                  </a:lnTo>
                  <a:lnTo>
                    <a:pt x="5993430" y="505441"/>
                  </a:lnTo>
                  <a:lnTo>
                    <a:pt x="6265859" y="561601"/>
                  </a:lnTo>
                  <a:lnTo>
                    <a:pt x="6538288" y="617761"/>
                  </a:lnTo>
                </a:path>
              </a:pathLst>
            </a:custGeom>
            <a:ln w="27101" cap="flat">
              <a:solidFill>
                <a:srgbClr val="0058AB">
                  <a:alpha val="100000"/>
                </a:srgbClr>
              </a:solidFill>
              <a:prstDash val="solid"/>
              <a:round/>
            </a:ln>
          </p:spPr>
          <p:txBody>
            <a:bodyPr/>
            <a:lstStyle/>
            <a:p/>
          </p:txBody>
        </p:sp>
        <p:sp>
          <p:nvSpPr>
            <p:cNvPr id="66" name="pl66"/>
            <p:cNvSpPr/>
            <p:nvPr/>
          </p:nvSpPr>
          <p:spPr>
            <a:xfrm>
              <a:off x="3724288" y="1479479"/>
              <a:ext cx="4358858" cy="1347843"/>
            </a:xfrm>
            <a:custGeom>
              <a:avLst/>
              <a:pathLst>
                <a:path w="4358858" h="1347843">
                  <a:moveTo>
                    <a:pt x="0" y="926642"/>
                  </a:moveTo>
                  <a:lnTo>
                    <a:pt x="272428" y="702001"/>
                  </a:lnTo>
                  <a:lnTo>
                    <a:pt x="544857" y="421200"/>
                  </a:lnTo>
                  <a:lnTo>
                    <a:pt x="817286" y="280800"/>
                  </a:lnTo>
                  <a:lnTo>
                    <a:pt x="1089714" y="393120"/>
                  </a:lnTo>
                  <a:lnTo>
                    <a:pt x="1362143" y="280800"/>
                  </a:lnTo>
                  <a:lnTo>
                    <a:pt x="1634572" y="224640"/>
                  </a:lnTo>
                  <a:lnTo>
                    <a:pt x="1907000" y="336960"/>
                  </a:lnTo>
                  <a:lnTo>
                    <a:pt x="2179429" y="112320"/>
                  </a:lnTo>
                  <a:lnTo>
                    <a:pt x="2451858" y="280800"/>
                  </a:lnTo>
                  <a:lnTo>
                    <a:pt x="2724286" y="84240"/>
                  </a:lnTo>
                  <a:lnTo>
                    <a:pt x="2996715" y="280800"/>
                  </a:lnTo>
                  <a:lnTo>
                    <a:pt x="3269144" y="0"/>
                  </a:lnTo>
                  <a:lnTo>
                    <a:pt x="3541572" y="1347843"/>
                  </a:lnTo>
                  <a:lnTo>
                    <a:pt x="3814001" y="730081"/>
                  </a:lnTo>
                  <a:lnTo>
                    <a:pt x="4086430" y="673921"/>
                  </a:lnTo>
                  <a:lnTo>
                    <a:pt x="4358858" y="617761"/>
                  </a:lnTo>
                </a:path>
              </a:pathLst>
            </a:custGeom>
            <a:ln w="27101" cap="flat">
              <a:solidFill>
                <a:srgbClr val="333333">
                  <a:alpha val="100000"/>
                </a:srgbClr>
              </a:solidFill>
              <a:prstDash val="solid"/>
              <a:round/>
            </a:ln>
          </p:spPr>
          <p:txBody>
            <a:bodyPr/>
            <a:lstStyle/>
            <a:p/>
          </p:txBody>
        </p:sp>
        <p:sp>
          <p:nvSpPr>
            <p:cNvPr id="67" name="tx67"/>
            <p:cNvSpPr/>
            <p:nvPr/>
          </p:nvSpPr>
          <p:spPr>
            <a:xfrm>
              <a:off x="6650665"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68" name="tx68"/>
            <p:cNvSpPr/>
            <p:nvPr/>
          </p:nvSpPr>
          <p:spPr>
            <a:xfrm>
              <a:off x="6923094"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69" name="tx69"/>
            <p:cNvSpPr/>
            <p:nvPr/>
          </p:nvSpPr>
          <p:spPr>
            <a:xfrm>
              <a:off x="7195523"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44</a:t>
              </a:r>
            </a:p>
          </p:txBody>
        </p:sp>
        <p:sp>
          <p:nvSpPr>
            <p:cNvPr id="70" name="tx70"/>
            <p:cNvSpPr/>
            <p:nvPr/>
          </p:nvSpPr>
          <p:spPr>
            <a:xfrm>
              <a:off x="7467952" y="1719246"/>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75</a:t>
              </a:r>
            </a:p>
          </p:txBody>
        </p:sp>
        <p:sp>
          <p:nvSpPr>
            <p:cNvPr id="71" name="tx71"/>
            <p:cNvSpPr/>
            <p:nvPr/>
          </p:nvSpPr>
          <p:spPr>
            <a:xfrm>
              <a:off x="7740380" y="177380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73</a:t>
              </a:r>
            </a:p>
          </p:txBody>
        </p:sp>
        <p:sp>
          <p:nvSpPr>
            <p:cNvPr id="72" name="tx72"/>
            <p:cNvSpPr/>
            <p:nvPr/>
          </p:nvSpPr>
          <p:spPr>
            <a:xfrm>
              <a:off x="8012809" y="1831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71</a:t>
              </a:r>
            </a:p>
          </p:txBody>
        </p:sp>
        <p:sp>
          <p:nvSpPr>
            <p:cNvPr id="73" name="tx73"/>
            <p:cNvSpPr/>
            <p:nvPr/>
          </p:nvSpPr>
          <p:spPr>
            <a:xfrm>
              <a:off x="6650665"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4" name="tx74"/>
            <p:cNvSpPr/>
            <p:nvPr/>
          </p:nvSpPr>
          <p:spPr>
            <a:xfrm>
              <a:off x="6923094" y="15409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90</a:t>
              </a:r>
            </a:p>
          </p:txBody>
        </p:sp>
        <p:sp>
          <p:nvSpPr>
            <p:cNvPr id="75" name="tx75"/>
            <p:cNvSpPr/>
            <p:nvPr/>
          </p:nvSpPr>
          <p:spPr>
            <a:xfrm>
              <a:off x="7195523" y="289032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42</a:t>
              </a:r>
            </a:p>
          </p:txBody>
        </p:sp>
        <p:sp>
          <p:nvSpPr>
            <p:cNvPr id="76" name="tx76"/>
            <p:cNvSpPr/>
            <p:nvPr/>
          </p:nvSpPr>
          <p:spPr>
            <a:xfrm>
              <a:off x="7467952"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7" name="tx77"/>
            <p:cNvSpPr/>
            <p:nvPr/>
          </p:nvSpPr>
          <p:spPr>
            <a:xfrm>
              <a:off x="7740380" y="22148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66</a:t>
              </a:r>
            </a:p>
          </p:txBody>
        </p:sp>
        <p:sp>
          <p:nvSpPr>
            <p:cNvPr id="78" name="tx78"/>
            <p:cNvSpPr/>
            <p:nvPr/>
          </p:nvSpPr>
          <p:spPr>
            <a:xfrm>
              <a:off x="8012809"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9" name="tx79"/>
            <p:cNvSpPr/>
            <p:nvPr/>
          </p:nvSpPr>
          <p:spPr>
            <a:xfrm>
              <a:off x="1454424" y="383764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80" name="tx80"/>
            <p:cNvSpPr/>
            <p:nvPr/>
          </p:nvSpPr>
          <p:spPr>
            <a:xfrm>
              <a:off x="2816567" y="384365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81" name="tx81"/>
            <p:cNvSpPr/>
            <p:nvPr/>
          </p:nvSpPr>
          <p:spPr>
            <a:xfrm>
              <a:off x="4178711" y="387792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82" name="tx82"/>
            <p:cNvSpPr/>
            <p:nvPr/>
          </p:nvSpPr>
          <p:spPr>
            <a:xfrm>
              <a:off x="5540854" y="3848907"/>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147</a:t>
              </a:r>
            </a:p>
          </p:txBody>
        </p:sp>
        <p:sp>
          <p:nvSpPr>
            <p:cNvPr id="83" name="tx83"/>
            <p:cNvSpPr/>
            <p:nvPr/>
          </p:nvSpPr>
          <p:spPr>
            <a:xfrm>
              <a:off x="6630569" y="38489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84" name="tx84"/>
            <p:cNvSpPr/>
            <p:nvPr/>
          </p:nvSpPr>
          <p:spPr>
            <a:xfrm>
              <a:off x="6933142" y="39009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5" name="tx85"/>
            <p:cNvSpPr/>
            <p:nvPr/>
          </p:nvSpPr>
          <p:spPr>
            <a:xfrm>
              <a:off x="7175426" y="356277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499</a:t>
              </a:r>
            </a:p>
          </p:txBody>
        </p:sp>
        <p:sp>
          <p:nvSpPr>
            <p:cNvPr id="86" name="tx86"/>
            <p:cNvSpPr/>
            <p:nvPr/>
          </p:nvSpPr>
          <p:spPr>
            <a:xfrm>
              <a:off x="7447855" y="378911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221</a:t>
              </a:r>
            </a:p>
          </p:txBody>
        </p:sp>
        <p:sp>
          <p:nvSpPr>
            <p:cNvPr id="87" name="tx87"/>
            <p:cNvSpPr/>
            <p:nvPr/>
          </p:nvSpPr>
          <p:spPr>
            <a:xfrm>
              <a:off x="7720284" y="377440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237</a:t>
              </a:r>
            </a:p>
          </p:txBody>
        </p:sp>
        <p:sp>
          <p:nvSpPr>
            <p:cNvPr id="88" name="tx88"/>
            <p:cNvSpPr/>
            <p:nvPr/>
          </p:nvSpPr>
          <p:spPr>
            <a:xfrm>
              <a:off x="7992712" y="376193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89" name="tx89"/>
            <p:cNvSpPr/>
            <p:nvPr/>
          </p:nvSpPr>
          <p:spPr>
            <a:xfrm>
              <a:off x="4178711" y="36959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116</a:t>
              </a:r>
            </a:p>
          </p:txBody>
        </p:sp>
        <p:sp>
          <p:nvSpPr>
            <p:cNvPr id="90" name="tx90"/>
            <p:cNvSpPr/>
            <p:nvPr/>
          </p:nvSpPr>
          <p:spPr>
            <a:xfrm>
              <a:off x="5570999" y="36895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1" name="tx91"/>
            <p:cNvSpPr/>
            <p:nvPr/>
          </p:nvSpPr>
          <p:spPr>
            <a:xfrm>
              <a:off x="6660714" y="37020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92" name="tx92"/>
            <p:cNvSpPr/>
            <p:nvPr/>
          </p:nvSpPr>
          <p:spPr>
            <a:xfrm>
              <a:off x="6933142" y="38278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3" name="tx93"/>
            <p:cNvSpPr/>
            <p:nvPr/>
          </p:nvSpPr>
          <p:spPr>
            <a:xfrm>
              <a:off x="7205571" y="314289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4" name="tx94"/>
            <p:cNvSpPr/>
            <p:nvPr/>
          </p:nvSpPr>
          <p:spPr>
            <a:xfrm>
              <a:off x="7447855" y="352828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95" name="tx95"/>
            <p:cNvSpPr/>
            <p:nvPr/>
          </p:nvSpPr>
          <p:spPr>
            <a:xfrm>
              <a:off x="7750428" y="35311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6" name="tx96"/>
            <p:cNvSpPr/>
            <p:nvPr/>
          </p:nvSpPr>
          <p:spPr>
            <a:xfrm>
              <a:off x="8022857" y="35347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7" name="tx97"/>
            <p:cNvSpPr/>
            <p:nvPr/>
          </p:nvSpPr>
          <p:spPr>
            <a:xfrm>
              <a:off x="4187754" y="353648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98" name="tx98"/>
            <p:cNvSpPr/>
            <p:nvPr/>
          </p:nvSpPr>
          <p:spPr>
            <a:xfrm>
              <a:off x="5549898" y="358438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196</a:t>
              </a:r>
            </a:p>
          </p:txBody>
        </p:sp>
        <p:sp>
          <p:nvSpPr>
            <p:cNvPr id="99" name="tx99"/>
            <p:cNvSpPr/>
            <p:nvPr/>
          </p:nvSpPr>
          <p:spPr>
            <a:xfrm>
              <a:off x="6639612" y="360673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182</a:t>
              </a:r>
            </a:p>
          </p:txBody>
        </p:sp>
        <p:sp>
          <p:nvSpPr>
            <p:cNvPr id="100" name="tx100"/>
            <p:cNvSpPr/>
            <p:nvPr/>
          </p:nvSpPr>
          <p:spPr>
            <a:xfrm>
              <a:off x="6939171" y="37542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1" name="tx101"/>
            <p:cNvSpPr/>
            <p:nvPr/>
          </p:nvSpPr>
          <p:spPr>
            <a:xfrm>
              <a:off x="7184470" y="3058048"/>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521</a:t>
              </a:r>
            </a:p>
          </p:txBody>
        </p:sp>
        <p:sp>
          <p:nvSpPr>
            <p:cNvPr id="102" name="tx102"/>
            <p:cNvSpPr/>
            <p:nvPr/>
          </p:nvSpPr>
          <p:spPr>
            <a:xfrm>
              <a:off x="7456898" y="3381393"/>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321</a:t>
              </a:r>
            </a:p>
          </p:txBody>
        </p:sp>
        <p:sp>
          <p:nvSpPr>
            <p:cNvPr id="103" name="tx103"/>
            <p:cNvSpPr/>
            <p:nvPr/>
          </p:nvSpPr>
          <p:spPr>
            <a:xfrm>
              <a:off x="7729327" y="3413826"/>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301</a:t>
              </a:r>
            </a:p>
          </p:txBody>
        </p:sp>
        <p:sp>
          <p:nvSpPr>
            <p:cNvPr id="104" name="tx104"/>
            <p:cNvSpPr/>
            <p:nvPr/>
          </p:nvSpPr>
          <p:spPr>
            <a:xfrm>
              <a:off x="8001756" y="3446054"/>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281</a:t>
              </a:r>
            </a:p>
          </p:txBody>
        </p:sp>
        <p:sp>
          <p:nvSpPr>
            <p:cNvPr id="105" name="tx105"/>
            <p:cNvSpPr/>
            <p:nvPr/>
          </p:nvSpPr>
          <p:spPr>
            <a:xfrm>
              <a:off x="849589"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6" name="tx106"/>
            <p:cNvSpPr/>
            <p:nvPr/>
          </p:nvSpPr>
          <p:spPr>
            <a:xfrm>
              <a:off x="694200" y="314642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07" name="tx107"/>
            <p:cNvSpPr/>
            <p:nvPr/>
          </p:nvSpPr>
          <p:spPr>
            <a:xfrm>
              <a:off x="577692" y="2338284"/>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08" name="tx108"/>
            <p:cNvSpPr/>
            <p:nvPr/>
          </p:nvSpPr>
          <p:spPr>
            <a:xfrm>
              <a:off x="577692" y="1530141"/>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1 500K</a:t>
              </a:r>
            </a:p>
          </p:txBody>
        </p:sp>
        <p:sp>
          <p:nvSpPr>
            <p:cNvPr id="109" name="tx10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3884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75055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11269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748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6455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3698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1094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8184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54238"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2670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6" name="pl126"/>
            <p:cNvSpPr/>
            <p:nvPr/>
          </p:nvSpPr>
          <p:spPr>
            <a:xfrm>
              <a:off x="305543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3802199"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8" name="tx128"/>
            <p:cNvSpPr/>
            <p:nvPr/>
          </p:nvSpPr>
          <p:spPr>
            <a:xfrm>
              <a:off x="332253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9" name="tx129"/>
            <p:cNvSpPr/>
            <p:nvPr/>
          </p:nvSpPr>
          <p:spPr>
            <a:xfrm>
              <a:off x="4069299"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0" name="rc130"/>
            <p:cNvSpPr/>
            <p:nvPr/>
          </p:nvSpPr>
          <p:spPr>
            <a:xfrm>
              <a:off x="4744786" y="4909475"/>
              <a:ext cx="201456" cy="201456"/>
            </a:xfrm>
            <a:prstGeom prst="rect">
              <a:avLst/>
            </a:prstGeom>
            <a:solidFill>
              <a:srgbClr val="E2231A">
                <a:alpha val="100000"/>
              </a:srgbClr>
            </a:solidFill>
          </p:spPr>
          <p:txBody>
            <a:bodyPr/>
            <a:lstStyle/>
            <a:p/>
          </p:txBody>
        </p:sp>
        <p:sp>
          <p:nvSpPr>
            <p:cNvPr id="131" name="rc131"/>
            <p:cNvSpPr/>
            <p:nvPr/>
          </p:nvSpPr>
          <p:spPr>
            <a:xfrm>
              <a:off x="5708946" y="4909475"/>
              <a:ext cx="201456" cy="201456"/>
            </a:xfrm>
            <a:prstGeom prst="rect">
              <a:avLst/>
            </a:prstGeom>
            <a:solidFill>
              <a:srgbClr val="B3B3B3">
                <a:alpha val="100000"/>
              </a:srgbClr>
            </a:solidFill>
          </p:spPr>
          <p:txBody>
            <a:bodyPr/>
            <a:lstStyle/>
            <a:p/>
          </p:txBody>
        </p:sp>
        <p:sp>
          <p:nvSpPr>
            <p:cNvPr id="132" name="tx132"/>
            <p:cNvSpPr/>
            <p:nvPr/>
          </p:nvSpPr>
          <p:spPr>
            <a:xfrm>
              <a:off x="502483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3" name="tx133"/>
            <p:cNvSpPr/>
            <p:nvPr/>
          </p:nvSpPr>
          <p:spPr>
            <a:xfrm>
              <a:off x="5988991"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4" name="tx134"/>
            <p:cNvSpPr/>
            <p:nvPr/>
          </p:nvSpPr>
          <p:spPr>
            <a:xfrm>
              <a:off x="1083092"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5" name="tx135"/>
            <p:cNvSpPr/>
            <p:nvPr/>
          </p:nvSpPr>
          <p:spPr>
            <a:xfrm>
              <a:off x="1083092" y="650218"/>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2000-2024</a:t>
              </a:r>
            </a:p>
          </p:txBody>
        </p:sp>
        <p:sp>
          <p:nvSpPr>
            <p:cNvPr id="136" name="pl136"/>
            <p:cNvSpPr/>
            <p:nvPr/>
          </p:nvSpPr>
          <p:spPr>
            <a:xfrm>
              <a:off x="25489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8022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705551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1083092" y="5855726"/>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0" name="pl140"/>
            <p:cNvSpPr/>
            <p:nvPr/>
          </p:nvSpPr>
          <p:spPr>
            <a:xfrm>
              <a:off x="1083092" y="565302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1" name="pl141"/>
            <p:cNvSpPr/>
            <p:nvPr/>
          </p:nvSpPr>
          <p:spPr>
            <a:xfrm>
              <a:off x="1083092" y="545032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2" name="pl142"/>
            <p:cNvSpPr/>
            <p:nvPr/>
          </p:nvSpPr>
          <p:spPr>
            <a:xfrm>
              <a:off x="142226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6755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2886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1821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422266" y="5774644"/>
              <a:ext cx="3269517" cy="162162"/>
            </a:xfrm>
            <a:prstGeom prst="rect">
              <a:avLst/>
            </a:prstGeom>
            <a:solidFill>
              <a:srgbClr val="E2231A">
                <a:alpha val="100000"/>
              </a:srgbClr>
            </a:solidFill>
          </p:spPr>
          <p:txBody>
            <a:bodyPr/>
            <a:lstStyle/>
            <a:p/>
          </p:txBody>
        </p:sp>
        <p:sp>
          <p:nvSpPr>
            <p:cNvPr id="147" name="rc147"/>
            <p:cNvSpPr/>
            <p:nvPr/>
          </p:nvSpPr>
          <p:spPr>
            <a:xfrm>
              <a:off x="1422266" y="5571941"/>
              <a:ext cx="5347399" cy="162162"/>
            </a:xfrm>
            <a:prstGeom prst="rect">
              <a:avLst/>
            </a:prstGeom>
            <a:solidFill>
              <a:srgbClr val="E2231A">
                <a:alpha val="100000"/>
              </a:srgbClr>
            </a:solidFill>
          </p:spPr>
          <p:txBody>
            <a:bodyPr/>
            <a:lstStyle/>
            <a:p/>
          </p:txBody>
        </p:sp>
        <p:sp>
          <p:nvSpPr>
            <p:cNvPr id="148" name="rc148"/>
            <p:cNvSpPr/>
            <p:nvPr/>
          </p:nvSpPr>
          <p:spPr>
            <a:xfrm>
              <a:off x="1422266" y="5369238"/>
              <a:ext cx="5695106" cy="162162"/>
            </a:xfrm>
            <a:prstGeom prst="rect">
              <a:avLst/>
            </a:prstGeom>
            <a:solidFill>
              <a:srgbClr val="E2231A">
                <a:alpha val="100000"/>
              </a:srgbClr>
            </a:solidFill>
          </p:spPr>
          <p:txBody>
            <a:bodyPr/>
            <a:lstStyle/>
            <a:p/>
          </p:txBody>
        </p:sp>
        <p:sp>
          <p:nvSpPr>
            <p:cNvPr id="149" name="rc149"/>
            <p:cNvSpPr/>
            <p:nvPr/>
          </p:nvSpPr>
          <p:spPr>
            <a:xfrm>
              <a:off x="4691784" y="5774644"/>
              <a:ext cx="825204" cy="162162"/>
            </a:xfrm>
            <a:prstGeom prst="rect">
              <a:avLst/>
            </a:prstGeom>
            <a:solidFill>
              <a:srgbClr val="B3B3B3">
                <a:alpha val="100000"/>
              </a:srgbClr>
            </a:solidFill>
          </p:spPr>
          <p:txBody>
            <a:bodyPr/>
            <a:lstStyle/>
            <a:p/>
          </p:txBody>
        </p:sp>
        <p:sp>
          <p:nvSpPr>
            <p:cNvPr id="150" name="rc150"/>
            <p:cNvSpPr/>
            <p:nvPr/>
          </p:nvSpPr>
          <p:spPr>
            <a:xfrm>
              <a:off x="6769666" y="5571941"/>
              <a:ext cx="1436074" cy="162162"/>
            </a:xfrm>
            <a:prstGeom prst="rect">
              <a:avLst/>
            </a:prstGeom>
            <a:solidFill>
              <a:srgbClr val="B3B3B3">
                <a:alpha val="100000"/>
              </a:srgbClr>
            </a:solidFill>
          </p:spPr>
          <p:txBody>
            <a:bodyPr/>
            <a:lstStyle/>
            <a:p/>
          </p:txBody>
        </p:sp>
        <p:sp>
          <p:nvSpPr>
            <p:cNvPr id="151" name="rc151"/>
            <p:cNvSpPr/>
            <p:nvPr/>
          </p:nvSpPr>
          <p:spPr>
            <a:xfrm>
              <a:off x="7117373" y="5369238"/>
              <a:ext cx="639734" cy="162162"/>
            </a:xfrm>
            <a:prstGeom prst="rect">
              <a:avLst/>
            </a:prstGeom>
            <a:solidFill>
              <a:srgbClr val="B3B3B3">
                <a:alpha val="100000"/>
              </a:srgbClr>
            </a:solidFill>
          </p:spPr>
          <p:txBody>
            <a:bodyPr/>
            <a:lstStyle/>
            <a:p/>
          </p:txBody>
        </p:sp>
        <p:sp>
          <p:nvSpPr>
            <p:cNvPr id="152" name="tx152"/>
            <p:cNvSpPr/>
            <p:nvPr/>
          </p:nvSpPr>
          <p:spPr>
            <a:xfrm>
              <a:off x="566166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181.7</a:t>
              </a:r>
            </a:p>
          </p:txBody>
        </p:sp>
        <p:sp>
          <p:nvSpPr>
            <p:cNvPr id="153" name="tx153"/>
            <p:cNvSpPr/>
            <p:nvPr/>
          </p:nvSpPr>
          <p:spPr>
            <a:xfrm>
              <a:off x="8302203"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301</a:t>
              </a:r>
            </a:p>
          </p:txBody>
        </p:sp>
        <p:sp>
          <p:nvSpPr>
            <p:cNvPr id="154" name="tx154"/>
            <p:cNvSpPr/>
            <p:nvPr/>
          </p:nvSpPr>
          <p:spPr>
            <a:xfrm>
              <a:off x="7901789"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281.1</a:t>
              </a:r>
            </a:p>
          </p:txBody>
        </p:sp>
        <p:sp>
          <p:nvSpPr>
            <p:cNvPr id="155" name="tx155"/>
            <p:cNvSpPr/>
            <p:nvPr/>
          </p:nvSpPr>
          <p:spPr>
            <a:xfrm>
              <a:off x="2912344"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145.1</a:t>
              </a:r>
            </a:p>
          </p:txBody>
        </p:sp>
        <p:sp>
          <p:nvSpPr>
            <p:cNvPr id="156" name="tx156"/>
            <p:cNvSpPr/>
            <p:nvPr/>
          </p:nvSpPr>
          <p:spPr>
            <a:xfrm>
              <a:off x="3951284"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237.3</a:t>
              </a:r>
            </a:p>
          </p:txBody>
        </p:sp>
        <p:sp>
          <p:nvSpPr>
            <p:cNvPr id="157" name="tx157"/>
            <p:cNvSpPr/>
            <p:nvPr/>
          </p:nvSpPr>
          <p:spPr>
            <a:xfrm>
              <a:off x="412513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252.7</a:t>
              </a:r>
            </a:p>
          </p:txBody>
        </p:sp>
        <p:sp>
          <p:nvSpPr>
            <p:cNvPr id="158" name="tx158"/>
            <p:cNvSpPr/>
            <p:nvPr/>
          </p:nvSpPr>
          <p:spPr>
            <a:xfrm>
              <a:off x="499185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36.6</a:t>
              </a:r>
            </a:p>
          </p:txBody>
        </p:sp>
        <p:sp>
          <p:nvSpPr>
            <p:cNvPr id="159" name="tx159"/>
            <p:cNvSpPr/>
            <p:nvPr/>
          </p:nvSpPr>
          <p:spPr>
            <a:xfrm>
              <a:off x="7375176"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63.7</a:t>
              </a:r>
            </a:p>
          </p:txBody>
        </p:sp>
        <p:sp>
          <p:nvSpPr>
            <p:cNvPr id="160" name="tx160"/>
            <p:cNvSpPr/>
            <p:nvPr/>
          </p:nvSpPr>
          <p:spPr>
            <a:xfrm>
              <a:off x="73247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28.4</a:t>
              </a:r>
            </a:p>
          </p:txBody>
        </p:sp>
        <p:sp>
          <p:nvSpPr>
            <p:cNvPr id="161" name="tx161"/>
            <p:cNvSpPr/>
            <p:nvPr/>
          </p:nvSpPr>
          <p:spPr>
            <a:xfrm>
              <a:off x="709684"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709684"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709684"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33682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512436"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66" name="tx166"/>
            <p:cNvSpPr/>
            <p:nvPr/>
          </p:nvSpPr>
          <p:spPr>
            <a:xfrm>
              <a:off x="5765738"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67" name="tx167"/>
            <p:cNvSpPr/>
            <p:nvPr/>
          </p:nvSpPr>
          <p:spPr>
            <a:xfrm>
              <a:off x="8019039" y="603779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68" name="tx168"/>
            <p:cNvSpPr/>
            <p:nvPr/>
          </p:nvSpPr>
          <p:spPr>
            <a:xfrm>
              <a:off x="3563729"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71%. This is lower than in 2019, where coverage was 84%.
253,000 children missed their routine first dose of measles vaccine.
MCV2 is typically administered to children between 18 months and five years old. MCV2 coverage increased to 68%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208527"/>
              <a:ext cx="3397293" cy="1399942"/>
            </a:xfrm>
            <a:custGeom>
              <a:avLst/>
              <a:pathLst>
                <a:path w="3397293" h="1399942">
                  <a:moveTo>
                    <a:pt x="0" y="257132"/>
                  </a:moveTo>
                  <a:lnTo>
                    <a:pt x="141553" y="571405"/>
                  </a:lnTo>
                  <a:lnTo>
                    <a:pt x="283107" y="457124"/>
                  </a:lnTo>
                  <a:lnTo>
                    <a:pt x="424661" y="371413"/>
                  </a:lnTo>
                  <a:lnTo>
                    <a:pt x="566215" y="199991"/>
                  </a:lnTo>
                  <a:lnTo>
                    <a:pt x="707769" y="257132"/>
                  </a:lnTo>
                  <a:lnTo>
                    <a:pt x="849323" y="428553"/>
                  </a:lnTo>
                  <a:lnTo>
                    <a:pt x="990877" y="342843"/>
                  </a:lnTo>
                  <a:lnTo>
                    <a:pt x="1132431" y="314272"/>
                  </a:lnTo>
                  <a:lnTo>
                    <a:pt x="1273984" y="171421"/>
                  </a:lnTo>
                  <a:lnTo>
                    <a:pt x="1415538" y="142851"/>
                  </a:lnTo>
                  <a:lnTo>
                    <a:pt x="1557092" y="142851"/>
                  </a:lnTo>
                  <a:lnTo>
                    <a:pt x="1698646" y="257132"/>
                  </a:lnTo>
                  <a:lnTo>
                    <a:pt x="1840200" y="199991"/>
                  </a:lnTo>
                  <a:lnTo>
                    <a:pt x="1981754" y="142851"/>
                  </a:lnTo>
                  <a:lnTo>
                    <a:pt x="2123308" y="257132"/>
                  </a:lnTo>
                  <a:lnTo>
                    <a:pt x="2264862" y="57140"/>
                  </a:lnTo>
                  <a:lnTo>
                    <a:pt x="2406416" y="285702"/>
                  </a:lnTo>
                  <a:lnTo>
                    <a:pt x="2547969" y="0"/>
                  </a:lnTo>
                  <a:lnTo>
                    <a:pt x="2689523" y="257132"/>
                  </a:lnTo>
                  <a:lnTo>
                    <a:pt x="2831077" y="57140"/>
                  </a:lnTo>
                  <a:lnTo>
                    <a:pt x="2972631" y="1399942"/>
                  </a:lnTo>
                  <a:lnTo>
                    <a:pt x="3114185" y="514264"/>
                  </a:lnTo>
                  <a:lnTo>
                    <a:pt x="3255739" y="571405"/>
                  </a:lnTo>
                  <a:lnTo>
                    <a:pt x="3397293" y="62854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208527"/>
              <a:ext cx="3397293" cy="1399942"/>
            </a:xfrm>
            <a:custGeom>
              <a:avLst/>
              <a:pathLst>
                <a:path w="3397293" h="1399942">
                  <a:moveTo>
                    <a:pt x="0" y="257132"/>
                  </a:moveTo>
                  <a:lnTo>
                    <a:pt x="141553" y="571405"/>
                  </a:lnTo>
                  <a:lnTo>
                    <a:pt x="283107" y="457124"/>
                  </a:lnTo>
                  <a:lnTo>
                    <a:pt x="424661" y="371413"/>
                  </a:lnTo>
                  <a:lnTo>
                    <a:pt x="566215" y="199991"/>
                  </a:lnTo>
                  <a:lnTo>
                    <a:pt x="707769" y="257132"/>
                  </a:lnTo>
                  <a:lnTo>
                    <a:pt x="849323" y="428553"/>
                  </a:lnTo>
                  <a:lnTo>
                    <a:pt x="990877" y="342843"/>
                  </a:lnTo>
                  <a:lnTo>
                    <a:pt x="1132431" y="314272"/>
                  </a:lnTo>
                  <a:lnTo>
                    <a:pt x="1273984" y="171421"/>
                  </a:lnTo>
                  <a:lnTo>
                    <a:pt x="1415538" y="142851"/>
                  </a:lnTo>
                  <a:lnTo>
                    <a:pt x="1557092" y="142851"/>
                  </a:lnTo>
                  <a:lnTo>
                    <a:pt x="1698646" y="257132"/>
                  </a:lnTo>
                  <a:lnTo>
                    <a:pt x="1840200" y="199991"/>
                  </a:lnTo>
                  <a:lnTo>
                    <a:pt x="1981754" y="142851"/>
                  </a:lnTo>
                  <a:lnTo>
                    <a:pt x="2123308" y="257132"/>
                  </a:lnTo>
                  <a:lnTo>
                    <a:pt x="2264862" y="57140"/>
                  </a:lnTo>
                  <a:lnTo>
                    <a:pt x="2406416" y="285702"/>
                  </a:lnTo>
                  <a:lnTo>
                    <a:pt x="2547969" y="0"/>
                  </a:lnTo>
                  <a:lnTo>
                    <a:pt x="2689523" y="257132"/>
                  </a:lnTo>
                  <a:lnTo>
                    <a:pt x="2831077" y="57140"/>
                  </a:lnTo>
                  <a:lnTo>
                    <a:pt x="2972631" y="1399942"/>
                  </a:lnTo>
                  <a:lnTo>
                    <a:pt x="3114185" y="514264"/>
                  </a:lnTo>
                  <a:lnTo>
                    <a:pt x="3255739" y="571405"/>
                  </a:lnTo>
                  <a:lnTo>
                    <a:pt x="3397293" y="62854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208527"/>
              <a:ext cx="3397293" cy="1399942"/>
            </a:xfrm>
            <a:custGeom>
              <a:avLst/>
              <a:pathLst>
                <a:path w="3397293" h="1399942">
                  <a:moveTo>
                    <a:pt x="0" y="257132"/>
                  </a:moveTo>
                  <a:lnTo>
                    <a:pt x="141553" y="571405"/>
                  </a:lnTo>
                  <a:lnTo>
                    <a:pt x="283107" y="457124"/>
                  </a:lnTo>
                  <a:lnTo>
                    <a:pt x="424661" y="371413"/>
                  </a:lnTo>
                  <a:lnTo>
                    <a:pt x="566215" y="199991"/>
                  </a:lnTo>
                  <a:lnTo>
                    <a:pt x="707769" y="257132"/>
                  </a:lnTo>
                  <a:lnTo>
                    <a:pt x="849323" y="428553"/>
                  </a:lnTo>
                  <a:lnTo>
                    <a:pt x="990877" y="342843"/>
                  </a:lnTo>
                  <a:lnTo>
                    <a:pt x="1132431" y="314272"/>
                  </a:lnTo>
                  <a:lnTo>
                    <a:pt x="1273984" y="171421"/>
                  </a:lnTo>
                  <a:lnTo>
                    <a:pt x="1415538" y="142851"/>
                  </a:lnTo>
                  <a:lnTo>
                    <a:pt x="1557092" y="142851"/>
                  </a:lnTo>
                  <a:lnTo>
                    <a:pt x="1698646" y="257132"/>
                  </a:lnTo>
                  <a:lnTo>
                    <a:pt x="1840200" y="199991"/>
                  </a:lnTo>
                  <a:lnTo>
                    <a:pt x="1981754" y="142851"/>
                  </a:lnTo>
                  <a:lnTo>
                    <a:pt x="2123308" y="257132"/>
                  </a:lnTo>
                  <a:lnTo>
                    <a:pt x="2264862" y="57140"/>
                  </a:lnTo>
                  <a:lnTo>
                    <a:pt x="2406416" y="285702"/>
                  </a:lnTo>
                  <a:lnTo>
                    <a:pt x="2547969" y="0"/>
                  </a:lnTo>
                  <a:lnTo>
                    <a:pt x="2689523" y="257132"/>
                  </a:lnTo>
                  <a:lnTo>
                    <a:pt x="2831077" y="57140"/>
                  </a:lnTo>
                  <a:lnTo>
                    <a:pt x="2972631" y="1399942"/>
                  </a:lnTo>
                  <a:lnTo>
                    <a:pt x="3114185" y="514264"/>
                  </a:lnTo>
                  <a:lnTo>
                    <a:pt x="3255739" y="571405"/>
                  </a:lnTo>
                  <a:lnTo>
                    <a:pt x="3397293" y="62854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6011"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8465"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79"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0" name="tx60"/>
            <p:cNvSpPr/>
            <p:nvPr/>
          </p:nvSpPr>
          <p:spPr>
            <a:xfrm>
              <a:off x="286311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5565"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06612" y="471005"/>
              <a:ext cx="26259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Myanmar, 2000-2024</a:t>
              </a:r>
            </a:p>
          </p:txBody>
        </p:sp>
        <p:sp>
          <p:nvSpPr>
            <p:cNvPr id="63" name="pl63"/>
            <p:cNvSpPr/>
            <p:nvPr/>
          </p:nvSpPr>
          <p:spPr>
            <a:xfrm>
              <a:off x="5267799" y="33571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3401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232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848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317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8148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374138"/>
              <a:ext cx="3397293" cy="2491422"/>
            </a:xfrm>
            <a:custGeom>
              <a:avLst/>
              <a:pathLst>
                <a:path w="3397293" h="2491422">
                  <a:moveTo>
                    <a:pt x="0" y="457608"/>
                  </a:moveTo>
                  <a:lnTo>
                    <a:pt x="141553" y="1016907"/>
                  </a:lnTo>
                  <a:lnTo>
                    <a:pt x="283107" y="813525"/>
                  </a:lnTo>
                  <a:lnTo>
                    <a:pt x="424661" y="660989"/>
                  </a:lnTo>
                  <a:lnTo>
                    <a:pt x="566215" y="355917"/>
                  </a:lnTo>
                  <a:lnTo>
                    <a:pt x="707769" y="457608"/>
                  </a:lnTo>
                  <a:lnTo>
                    <a:pt x="849323" y="762680"/>
                  </a:lnTo>
                  <a:lnTo>
                    <a:pt x="990877" y="610144"/>
                  </a:lnTo>
                  <a:lnTo>
                    <a:pt x="1132431" y="559298"/>
                  </a:lnTo>
                  <a:lnTo>
                    <a:pt x="1273984" y="305072"/>
                  </a:lnTo>
                  <a:lnTo>
                    <a:pt x="1415538" y="254226"/>
                  </a:lnTo>
                  <a:lnTo>
                    <a:pt x="1557092" y="254226"/>
                  </a:lnTo>
                  <a:lnTo>
                    <a:pt x="1698646" y="457608"/>
                  </a:lnTo>
                  <a:lnTo>
                    <a:pt x="1840200" y="355917"/>
                  </a:lnTo>
                  <a:lnTo>
                    <a:pt x="1981754" y="254226"/>
                  </a:lnTo>
                  <a:lnTo>
                    <a:pt x="2123308" y="457608"/>
                  </a:lnTo>
                  <a:lnTo>
                    <a:pt x="2264862" y="101690"/>
                  </a:lnTo>
                  <a:lnTo>
                    <a:pt x="2406416" y="508453"/>
                  </a:lnTo>
                  <a:lnTo>
                    <a:pt x="2547969" y="0"/>
                  </a:lnTo>
                  <a:lnTo>
                    <a:pt x="2689523" y="457608"/>
                  </a:lnTo>
                  <a:lnTo>
                    <a:pt x="2831077" y="101690"/>
                  </a:lnTo>
                  <a:lnTo>
                    <a:pt x="2972631" y="2491422"/>
                  </a:lnTo>
                  <a:lnTo>
                    <a:pt x="3114185" y="915216"/>
                  </a:lnTo>
                  <a:lnTo>
                    <a:pt x="3255739" y="1016907"/>
                  </a:lnTo>
                  <a:lnTo>
                    <a:pt x="3397293" y="1118597"/>
                  </a:lnTo>
                </a:path>
              </a:pathLst>
            </a:custGeom>
            <a:ln w="27101" cap="flat">
              <a:solidFill>
                <a:srgbClr val="0058AB">
                  <a:alpha val="100000"/>
                </a:srgbClr>
              </a:solidFill>
              <a:prstDash val="solid"/>
              <a:round/>
            </a:ln>
          </p:spPr>
          <p:txBody>
            <a:bodyPr/>
            <a:lstStyle/>
            <a:p/>
          </p:txBody>
        </p:sp>
        <p:sp>
          <p:nvSpPr>
            <p:cNvPr id="78" name="pl78"/>
            <p:cNvSpPr/>
            <p:nvPr/>
          </p:nvSpPr>
          <p:spPr>
            <a:xfrm>
              <a:off x="5437664" y="1831746"/>
              <a:ext cx="3397293" cy="762680"/>
            </a:xfrm>
            <a:custGeom>
              <a:avLst/>
              <a:pathLst>
                <a:path w="3397293" h="762680">
                  <a:moveTo>
                    <a:pt x="0" y="762680"/>
                  </a:moveTo>
                  <a:lnTo>
                    <a:pt x="141553" y="711835"/>
                  </a:lnTo>
                  <a:lnTo>
                    <a:pt x="283107" y="711835"/>
                  </a:lnTo>
                  <a:lnTo>
                    <a:pt x="424661" y="660989"/>
                  </a:lnTo>
                  <a:lnTo>
                    <a:pt x="566215" y="559298"/>
                  </a:lnTo>
                  <a:lnTo>
                    <a:pt x="707769" y="457608"/>
                  </a:lnTo>
                  <a:lnTo>
                    <a:pt x="849323" y="355917"/>
                  </a:lnTo>
                  <a:lnTo>
                    <a:pt x="990877" y="355917"/>
                  </a:lnTo>
                  <a:lnTo>
                    <a:pt x="1132431" y="254226"/>
                  </a:lnTo>
                  <a:lnTo>
                    <a:pt x="1273984" y="152536"/>
                  </a:lnTo>
                  <a:lnTo>
                    <a:pt x="1415538" y="101690"/>
                  </a:lnTo>
                  <a:lnTo>
                    <a:pt x="1557092" y="101690"/>
                  </a:lnTo>
                  <a:lnTo>
                    <a:pt x="1698646" y="101690"/>
                  </a:lnTo>
                  <a:lnTo>
                    <a:pt x="1840200" y="101690"/>
                  </a:lnTo>
                  <a:lnTo>
                    <a:pt x="1981754" y="101690"/>
                  </a:lnTo>
                  <a:lnTo>
                    <a:pt x="2123308" y="101690"/>
                  </a:lnTo>
                  <a:lnTo>
                    <a:pt x="2264862" y="50845"/>
                  </a:lnTo>
                  <a:lnTo>
                    <a:pt x="2406416" y="50845"/>
                  </a:lnTo>
                  <a:lnTo>
                    <a:pt x="2547969" y="0"/>
                  </a:lnTo>
                  <a:lnTo>
                    <a:pt x="2689523" y="0"/>
                  </a:lnTo>
                  <a:lnTo>
                    <a:pt x="2831077" y="152536"/>
                  </a:lnTo>
                  <a:lnTo>
                    <a:pt x="2972631" y="254226"/>
                  </a:lnTo>
                  <a:lnTo>
                    <a:pt x="3114185" y="152536"/>
                  </a:lnTo>
                  <a:lnTo>
                    <a:pt x="3255739" y="152536"/>
                  </a:lnTo>
                  <a:lnTo>
                    <a:pt x="3397293" y="10169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80900"/>
              <a:ext cx="3397293" cy="610144"/>
            </a:xfrm>
            <a:custGeom>
              <a:avLst/>
              <a:pathLst>
                <a:path w="3397293" h="610144">
                  <a:moveTo>
                    <a:pt x="0" y="610144"/>
                  </a:moveTo>
                  <a:lnTo>
                    <a:pt x="141553" y="610144"/>
                  </a:lnTo>
                  <a:lnTo>
                    <a:pt x="283107" y="610144"/>
                  </a:lnTo>
                  <a:lnTo>
                    <a:pt x="424661" y="559298"/>
                  </a:lnTo>
                  <a:lnTo>
                    <a:pt x="566215" y="457608"/>
                  </a:lnTo>
                  <a:lnTo>
                    <a:pt x="707769" y="457608"/>
                  </a:lnTo>
                  <a:lnTo>
                    <a:pt x="849323" y="254226"/>
                  </a:lnTo>
                  <a:lnTo>
                    <a:pt x="990877" y="305072"/>
                  </a:lnTo>
                  <a:lnTo>
                    <a:pt x="1132431" y="152536"/>
                  </a:lnTo>
                  <a:lnTo>
                    <a:pt x="1273984" y="101690"/>
                  </a:lnTo>
                  <a:lnTo>
                    <a:pt x="1415538" y="101690"/>
                  </a:lnTo>
                  <a:lnTo>
                    <a:pt x="1557092" y="50845"/>
                  </a:lnTo>
                  <a:lnTo>
                    <a:pt x="1698646" y="50845"/>
                  </a:lnTo>
                  <a:lnTo>
                    <a:pt x="1840200" y="0"/>
                  </a:lnTo>
                  <a:lnTo>
                    <a:pt x="1981754" y="50845"/>
                  </a:lnTo>
                  <a:lnTo>
                    <a:pt x="2123308" y="50845"/>
                  </a:lnTo>
                  <a:lnTo>
                    <a:pt x="2264862" y="0"/>
                  </a:lnTo>
                  <a:lnTo>
                    <a:pt x="2406416" y="0"/>
                  </a:lnTo>
                  <a:lnTo>
                    <a:pt x="2547969" y="0"/>
                  </a:lnTo>
                  <a:lnTo>
                    <a:pt x="2689523" y="50845"/>
                  </a:lnTo>
                  <a:lnTo>
                    <a:pt x="2831077" y="203381"/>
                  </a:lnTo>
                  <a:lnTo>
                    <a:pt x="2972631" y="457608"/>
                  </a:lnTo>
                  <a:lnTo>
                    <a:pt x="3114185" y="152536"/>
                  </a:lnTo>
                  <a:lnTo>
                    <a:pt x="3255739" y="355917"/>
                  </a:lnTo>
                  <a:lnTo>
                    <a:pt x="3397293" y="305072"/>
                  </a:lnTo>
                </a:path>
              </a:pathLst>
            </a:custGeom>
            <a:ln w="27101" cap="flat">
              <a:solidFill>
                <a:srgbClr val="961A49">
                  <a:alpha val="100000"/>
                </a:srgbClr>
              </a:solidFill>
              <a:prstDash val="solid"/>
              <a:round/>
            </a:ln>
          </p:spPr>
          <p:txBody>
            <a:bodyPr/>
            <a:lstStyle/>
            <a:p/>
          </p:txBody>
        </p:sp>
        <p:sp>
          <p:nvSpPr>
            <p:cNvPr id="80" name="pl80"/>
            <p:cNvSpPr/>
            <p:nvPr/>
          </p:nvSpPr>
          <p:spPr>
            <a:xfrm>
              <a:off x="5437664" y="183174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374138"/>
              <a:ext cx="3397293" cy="2491422"/>
            </a:xfrm>
            <a:custGeom>
              <a:avLst/>
              <a:pathLst>
                <a:path w="3397293" h="2491422">
                  <a:moveTo>
                    <a:pt x="0" y="457608"/>
                  </a:moveTo>
                  <a:lnTo>
                    <a:pt x="141553" y="1016907"/>
                  </a:lnTo>
                  <a:lnTo>
                    <a:pt x="283107" y="813525"/>
                  </a:lnTo>
                  <a:lnTo>
                    <a:pt x="424661" y="660989"/>
                  </a:lnTo>
                  <a:lnTo>
                    <a:pt x="566215" y="355917"/>
                  </a:lnTo>
                  <a:lnTo>
                    <a:pt x="707769" y="457608"/>
                  </a:lnTo>
                  <a:lnTo>
                    <a:pt x="849323" y="762680"/>
                  </a:lnTo>
                  <a:lnTo>
                    <a:pt x="990877" y="610144"/>
                  </a:lnTo>
                  <a:lnTo>
                    <a:pt x="1132431" y="559298"/>
                  </a:lnTo>
                  <a:lnTo>
                    <a:pt x="1273984" y="305072"/>
                  </a:lnTo>
                  <a:lnTo>
                    <a:pt x="1415538" y="254226"/>
                  </a:lnTo>
                  <a:lnTo>
                    <a:pt x="1557092" y="254226"/>
                  </a:lnTo>
                  <a:lnTo>
                    <a:pt x="1698646" y="457608"/>
                  </a:lnTo>
                  <a:lnTo>
                    <a:pt x="1840200" y="355917"/>
                  </a:lnTo>
                  <a:lnTo>
                    <a:pt x="1981754" y="254226"/>
                  </a:lnTo>
                  <a:lnTo>
                    <a:pt x="2123308" y="457608"/>
                  </a:lnTo>
                  <a:lnTo>
                    <a:pt x="2264862" y="101690"/>
                  </a:lnTo>
                  <a:lnTo>
                    <a:pt x="2406416" y="508453"/>
                  </a:lnTo>
                  <a:lnTo>
                    <a:pt x="2547969" y="0"/>
                  </a:lnTo>
                  <a:lnTo>
                    <a:pt x="2689523" y="457608"/>
                  </a:lnTo>
                  <a:lnTo>
                    <a:pt x="2831077" y="101690"/>
                  </a:lnTo>
                  <a:lnTo>
                    <a:pt x="2972631" y="2491422"/>
                  </a:lnTo>
                  <a:lnTo>
                    <a:pt x="3114185" y="915216"/>
                  </a:lnTo>
                  <a:lnTo>
                    <a:pt x="3255739" y="1016907"/>
                  </a:lnTo>
                  <a:lnTo>
                    <a:pt x="3397293" y="111859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292785"/>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292785"/>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292785"/>
              <a:ext cx="0" cy="335579"/>
            </a:xfrm>
            <a:custGeom>
              <a:avLst/>
              <a:pathLst>
                <a:path w="0" h="335579">
                  <a:moveTo>
                    <a:pt x="0" y="33557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292785"/>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292785"/>
              <a:ext cx="0" cy="538960"/>
            </a:xfrm>
            <a:custGeom>
              <a:avLst/>
              <a:pathLst>
                <a:path w="0" h="538960">
                  <a:moveTo>
                    <a:pt x="0" y="5389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292785"/>
              <a:ext cx="0" cy="1098259"/>
            </a:xfrm>
            <a:custGeom>
              <a:avLst/>
              <a:pathLst>
                <a:path w="0" h="1098259">
                  <a:moveTo>
                    <a:pt x="0" y="109825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292785"/>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374138"/>
              <a:ext cx="3397293" cy="2491422"/>
            </a:xfrm>
            <a:custGeom>
              <a:avLst/>
              <a:pathLst>
                <a:path w="3397293" h="2491422">
                  <a:moveTo>
                    <a:pt x="0" y="457608"/>
                  </a:moveTo>
                  <a:lnTo>
                    <a:pt x="141553" y="1016907"/>
                  </a:lnTo>
                  <a:lnTo>
                    <a:pt x="283107" y="813525"/>
                  </a:lnTo>
                  <a:lnTo>
                    <a:pt x="424661" y="660989"/>
                  </a:lnTo>
                  <a:lnTo>
                    <a:pt x="566215" y="355917"/>
                  </a:lnTo>
                  <a:lnTo>
                    <a:pt x="707769" y="457608"/>
                  </a:lnTo>
                  <a:lnTo>
                    <a:pt x="849323" y="762680"/>
                  </a:lnTo>
                  <a:lnTo>
                    <a:pt x="990877" y="610144"/>
                  </a:lnTo>
                  <a:lnTo>
                    <a:pt x="1132431" y="559298"/>
                  </a:lnTo>
                  <a:lnTo>
                    <a:pt x="1273984" y="305072"/>
                  </a:lnTo>
                  <a:lnTo>
                    <a:pt x="1415538" y="254226"/>
                  </a:lnTo>
                  <a:lnTo>
                    <a:pt x="1557092" y="254226"/>
                  </a:lnTo>
                  <a:lnTo>
                    <a:pt x="1698646" y="457608"/>
                  </a:lnTo>
                  <a:lnTo>
                    <a:pt x="1840200" y="355917"/>
                  </a:lnTo>
                  <a:lnTo>
                    <a:pt x="1981754" y="254226"/>
                  </a:lnTo>
                  <a:lnTo>
                    <a:pt x="2123308" y="457608"/>
                  </a:lnTo>
                  <a:lnTo>
                    <a:pt x="2264862" y="101690"/>
                  </a:lnTo>
                  <a:lnTo>
                    <a:pt x="2406416" y="508453"/>
                  </a:lnTo>
                  <a:lnTo>
                    <a:pt x="2547969" y="0"/>
                  </a:lnTo>
                  <a:lnTo>
                    <a:pt x="2689523" y="457608"/>
                  </a:lnTo>
                  <a:lnTo>
                    <a:pt x="2831077" y="101690"/>
                  </a:lnTo>
                  <a:lnTo>
                    <a:pt x="2972631" y="2491422"/>
                  </a:lnTo>
                  <a:lnTo>
                    <a:pt x="3114185" y="915216"/>
                  </a:lnTo>
                  <a:lnTo>
                    <a:pt x="3255739" y="1016907"/>
                  </a:lnTo>
                  <a:lnTo>
                    <a:pt x="3397293" y="1118597"/>
                  </a:lnTo>
                </a:path>
              </a:pathLst>
            </a:custGeom>
            <a:ln w="27101" cap="flat">
              <a:solidFill>
                <a:srgbClr val="0058AB">
                  <a:alpha val="100000"/>
                </a:srgbClr>
              </a:solidFill>
              <a:prstDash val="solid"/>
              <a:round/>
            </a:ln>
          </p:spPr>
          <p:txBody>
            <a:bodyPr/>
            <a:lstStyle/>
            <a:p/>
          </p:txBody>
        </p:sp>
        <p:sp>
          <p:nvSpPr>
            <p:cNvPr id="90" name="tx90"/>
            <p:cNvSpPr/>
            <p:nvPr/>
          </p:nvSpPr>
          <p:spPr>
            <a:xfrm>
              <a:off x="5407519"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1" name="tx91"/>
            <p:cNvSpPr/>
            <p:nvPr/>
          </p:nvSpPr>
          <p:spPr>
            <a:xfrm>
              <a:off x="6115288"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823058" y="12336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3" name="tx93"/>
            <p:cNvSpPr/>
            <p:nvPr/>
          </p:nvSpPr>
          <p:spPr>
            <a:xfrm>
              <a:off x="7530827"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2320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2333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6" name="tx96"/>
            <p:cNvSpPr/>
            <p:nvPr/>
          </p:nvSpPr>
          <p:spPr>
            <a:xfrm>
              <a:off x="8756617" y="123195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97" name="tx97"/>
            <p:cNvSpPr/>
            <p:nvPr/>
          </p:nvSpPr>
          <p:spPr>
            <a:xfrm>
              <a:off x="8902429" y="18943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04690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0" name="tx100"/>
            <p:cNvSpPr/>
            <p:nvPr/>
          </p:nvSpPr>
          <p:spPr>
            <a:xfrm>
              <a:off x="5003259" y="279653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127474" y="17796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762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7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1271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7516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78" y="480401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16" name="tx116"/>
            <p:cNvSpPr/>
            <p:nvPr/>
          </p:nvSpPr>
          <p:spPr>
            <a:xfrm>
              <a:off x="717980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42264"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413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4897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9382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38661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350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655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139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6624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11081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559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203255" cy="149993"/>
            </a:xfrm>
            <a:prstGeom prst="rect">
              <a:avLst/>
            </a:prstGeom>
            <a:solidFill>
              <a:srgbClr val="E2231A">
                <a:alpha val="80000"/>
              </a:srgbClr>
            </a:solidFill>
          </p:spPr>
          <p:txBody>
            <a:bodyPr/>
            <a:lstStyle/>
            <a:p/>
          </p:txBody>
        </p:sp>
        <p:sp>
          <p:nvSpPr>
            <p:cNvPr id="134" name="rc134"/>
            <p:cNvSpPr/>
            <p:nvPr/>
          </p:nvSpPr>
          <p:spPr>
            <a:xfrm>
              <a:off x="1317178" y="5637654"/>
              <a:ext cx="6874556"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01102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145,000</a:t>
              </a:r>
            </a:p>
          </p:txBody>
        </p:sp>
        <p:sp>
          <p:nvSpPr>
            <p:cNvPr id="137" name="tx137"/>
            <p:cNvSpPr/>
            <p:nvPr/>
          </p:nvSpPr>
          <p:spPr>
            <a:xfrm>
              <a:off x="7682322"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237,000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233830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4" name="tx144"/>
            <p:cNvSpPr/>
            <p:nvPr/>
          </p:nvSpPr>
          <p:spPr>
            <a:xfrm>
              <a:off x="370901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5" name="tx145"/>
            <p:cNvSpPr/>
            <p:nvPr/>
          </p:nvSpPr>
          <p:spPr>
            <a:xfrm>
              <a:off x="515742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6" name="tx146"/>
            <p:cNvSpPr/>
            <p:nvPr/>
          </p:nvSpPr>
          <p:spPr>
            <a:xfrm>
              <a:off x="660583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7" name="tx147"/>
            <p:cNvSpPr/>
            <p:nvPr/>
          </p:nvSpPr>
          <p:spPr>
            <a:xfrm>
              <a:off x="80542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8" name="tx14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Myanmar (71%) was 13 percentage points lower than the global average (84%) and 18 percentage points lower than the average across all EAPR countries (89%).
National MCV1 coverage was 13 percentage points lower than in 2019 (84%).
This equates to 253,000 unvaccinated children in 2024 compared to 145,000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F26A21">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Myanmar ranked number 4 out of 27 countries for lowest MCV1 coverage (based on tied ranks).
Myanmar was in the top 10 countries with the most unvaccinated children (rank=4).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27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2291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303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831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828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62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43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23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99868"/>
              <a:ext cx="249522" cy="1202829"/>
            </a:xfrm>
            <a:prstGeom prst="rect">
              <a:avLst/>
            </a:prstGeom>
            <a:solidFill>
              <a:srgbClr val="80BD41">
                <a:alpha val="100000"/>
              </a:srgbClr>
            </a:solidFill>
          </p:spPr>
          <p:txBody>
            <a:bodyPr/>
            <a:lstStyle/>
            <a:p/>
          </p:txBody>
        </p:sp>
        <p:sp>
          <p:nvSpPr>
            <p:cNvPr id="25" name="rc25"/>
            <p:cNvSpPr/>
            <p:nvPr/>
          </p:nvSpPr>
          <p:spPr>
            <a:xfrm>
              <a:off x="1296273" y="2670757"/>
              <a:ext cx="249522" cy="229110"/>
            </a:xfrm>
            <a:prstGeom prst="rect">
              <a:avLst/>
            </a:prstGeom>
            <a:solidFill>
              <a:srgbClr val="E2231A">
                <a:alpha val="100000"/>
              </a:srgbClr>
            </a:solidFill>
          </p:spPr>
          <p:txBody>
            <a:bodyPr/>
            <a:lstStyle/>
            <a:p/>
          </p:txBody>
        </p:sp>
        <p:sp>
          <p:nvSpPr>
            <p:cNvPr id="26" name="rc26"/>
            <p:cNvSpPr/>
            <p:nvPr/>
          </p:nvSpPr>
          <p:spPr>
            <a:xfrm>
              <a:off x="1573521" y="3049997"/>
              <a:ext cx="249522" cy="1052700"/>
            </a:xfrm>
            <a:prstGeom prst="rect">
              <a:avLst/>
            </a:prstGeom>
            <a:solidFill>
              <a:srgbClr val="80BD41">
                <a:alpha val="100000"/>
              </a:srgbClr>
            </a:solidFill>
          </p:spPr>
          <p:txBody>
            <a:bodyPr/>
            <a:lstStyle/>
            <a:p/>
          </p:txBody>
        </p:sp>
        <p:sp>
          <p:nvSpPr>
            <p:cNvPr id="27" name="rc27"/>
            <p:cNvSpPr/>
            <p:nvPr/>
          </p:nvSpPr>
          <p:spPr>
            <a:xfrm>
              <a:off x="1573521" y="2660642"/>
              <a:ext cx="249522" cy="389354"/>
            </a:xfrm>
            <a:prstGeom prst="rect">
              <a:avLst/>
            </a:prstGeom>
            <a:solidFill>
              <a:srgbClr val="E2231A">
                <a:alpha val="100000"/>
              </a:srgbClr>
            </a:solidFill>
          </p:spPr>
          <p:txBody>
            <a:bodyPr/>
            <a:lstStyle/>
            <a:p/>
          </p:txBody>
        </p:sp>
        <p:sp>
          <p:nvSpPr>
            <p:cNvPr id="28" name="rc28"/>
            <p:cNvSpPr/>
            <p:nvPr/>
          </p:nvSpPr>
          <p:spPr>
            <a:xfrm>
              <a:off x="1850769" y="2988086"/>
              <a:ext cx="249522" cy="1114610"/>
            </a:xfrm>
            <a:prstGeom prst="rect">
              <a:avLst/>
            </a:prstGeom>
            <a:solidFill>
              <a:srgbClr val="80BD41">
                <a:alpha val="100000"/>
              </a:srgbClr>
            </a:solidFill>
          </p:spPr>
          <p:txBody>
            <a:bodyPr/>
            <a:lstStyle/>
            <a:p/>
          </p:txBody>
        </p:sp>
        <p:sp>
          <p:nvSpPr>
            <p:cNvPr id="29" name="rc29"/>
            <p:cNvSpPr/>
            <p:nvPr/>
          </p:nvSpPr>
          <p:spPr>
            <a:xfrm>
              <a:off x="1850769" y="2655151"/>
              <a:ext cx="249522" cy="332935"/>
            </a:xfrm>
            <a:prstGeom prst="rect">
              <a:avLst/>
            </a:prstGeom>
            <a:solidFill>
              <a:srgbClr val="E2231A">
                <a:alpha val="100000"/>
              </a:srgbClr>
            </a:solidFill>
          </p:spPr>
          <p:txBody>
            <a:bodyPr/>
            <a:lstStyle/>
            <a:p/>
          </p:txBody>
        </p:sp>
        <p:sp>
          <p:nvSpPr>
            <p:cNvPr id="30" name="rc30"/>
            <p:cNvSpPr/>
            <p:nvPr/>
          </p:nvSpPr>
          <p:spPr>
            <a:xfrm>
              <a:off x="2128016" y="2965241"/>
              <a:ext cx="249522" cy="1137456"/>
            </a:xfrm>
            <a:prstGeom prst="rect">
              <a:avLst/>
            </a:prstGeom>
            <a:solidFill>
              <a:srgbClr val="80BD41">
                <a:alpha val="100000"/>
              </a:srgbClr>
            </a:solidFill>
          </p:spPr>
          <p:txBody>
            <a:bodyPr/>
            <a:lstStyle/>
            <a:p/>
          </p:txBody>
        </p:sp>
        <p:sp>
          <p:nvSpPr>
            <p:cNvPr id="31" name="rc31"/>
            <p:cNvSpPr/>
            <p:nvPr/>
          </p:nvSpPr>
          <p:spPr>
            <a:xfrm>
              <a:off x="2128016" y="2680877"/>
              <a:ext cx="249522" cy="284363"/>
            </a:xfrm>
            <a:prstGeom prst="rect">
              <a:avLst/>
            </a:prstGeom>
            <a:solidFill>
              <a:srgbClr val="E2231A">
                <a:alpha val="100000"/>
              </a:srgbClr>
            </a:solidFill>
          </p:spPr>
          <p:txBody>
            <a:bodyPr/>
            <a:lstStyle/>
            <a:p/>
          </p:txBody>
        </p:sp>
        <p:sp>
          <p:nvSpPr>
            <p:cNvPr id="32" name="rc32"/>
            <p:cNvSpPr/>
            <p:nvPr/>
          </p:nvSpPr>
          <p:spPr>
            <a:xfrm>
              <a:off x="2405264" y="2908054"/>
              <a:ext cx="249522" cy="1194643"/>
            </a:xfrm>
            <a:prstGeom prst="rect">
              <a:avLst/>
            </a:prstGeom>
            <a:solidFill>
              <a:srgbClr val="80BD41">
                <a:alpha val="100000"/>
              </a:srgbClr>
            </a:solidFill>
          </p:spPr>
          <p:txBody>
            <a:bodyPr/>
            <a:lstStyle/>
            <a:p/>
          </p:txBody>
        </p:sp>
        <p:sp>
          <p:nvSpPr>
            <p:cNvPr id="33" name="rc33"/>
            <p:cNvSpPr/>
            <p:nvPr/>
          </p:nvSpPr>
          <p:spPr>
            <a:xfrm>
              <a:off x="2405264" y="2713577"/>
              <a:ext cx="249522" cy="194476"/>
            </a:xfrm>
            <a:prstGeom prst="rect">
              <a:avLst/>
            </a:prstGeom>
            <a:solidFill>
              <a:srgbClr val="E2231A">
                <a:alpha val="100000"/>
              </a:srgbClr>
            </a:solidFill>
          </p:spPr>
          <p:txBody>
            <a:bodyPr/>
            <a:lstStyle/>
            <a:p/>
          </p:txBody>
        </p:sp>
        <p:sp>
          <p:nvSpPr>
            <p:cNvPr id="34" name="rc34"/>
            <p:cNvSpPr/>
            <p:nvPr/>
          </p:nvSpPr>
          <p:spPr>
            <a:xfrm>
              <a:off x="2682512" y="2956145"/>
              <a:ext cx="249522" cy="1146552"/>
            </a:xfrm>
            <a:prstGeom prst="rect">
              <a:avLst/>
            </a:prstGeom>
            <a:solidFill>
              <a:srgbClr val="80BD41">
                <a:alpha val="100000"/>
              </a:srgbClr>
            </a:solidFill>
          </p:spPr>
          <p:txBody>
            <a:bodyPr/>
            <a:lstStyle/>
            <a:p/>
          </p:txBody>
        </p:sp>
        <p:sp>
          <p:nvSpPr>
            <p:cNvPr id="35" name="rc35"/>
            <p:cNvSpPr/>
            <p:nvPr/>
          </p:nvSpPr>
          <p:spPr>
            <a:xfrm>
              <a:off x="2682512" y="2737754"/>
              <a:ext cx="249522" cy="218390"/>
            </a:xfrm>
            <a:prstGeom prst="rect">
              <a:avLst/>
            </a:prstGeom>
            <a:solidFill>
              <a:srgbClr val="E2231A">
                <a:alpha val="100000"/>
              </a:srgbClr>
            </a:solidFill>
          </p:spPr>
          <p:txBody>
            <a:bodyPr/>
            <a:lstStyle/>
            <a:p/>
          </p:txBody>
        </p:sp>
        <p:sp>
          <p:nvSpPr>
            <p:cNvPr id="36" name="rc36"/>
            <p:cNvSpPr/>
            <p:nvPr/>
          </p:nvSpPr>
          <p:spPr>
            <a:xfrm>
              <a:off x="2959759" y="3047772"/>
              <a:ext cx="249522" cy="1054924"/>
            </a:xfrm>
            <a:prstGeom prst="rect">
              <a:avLst/>
            </a:prstGeom>
            <a:solidFill>
              <a:srgbClr val="80BD41">
                <a:alpha val="100000"/>
              </a:srgbClr>
            </a:solidFill>
          </p:spPr>
          <p:txBody>
            <a:bodyPr/>
            <a:lstStyle/>
            <a:p/>
          </p:txBody>
        </p:sp>
        <p:sp>
          <p:nvSpPr>
            <p:cNvPr id="37" name="rc37"/>
            <p:cNvSpPr/>
            <p:nvPr/>
          </p:nvSpPr>
          <p:spPr>
            <a:xfrm>
              <a:off x="2959759" y="2750229"/>
              <a:ext cx="249522" cy="297542"/>
            </a:xfrm>
            <a:prstGeom prst="rect">
              <a:avLst/>
            </a:prstGeom>
            <a:solidFill>
              <a:srgbClr val="E2231A">
                <a:alpha val="100000"/>
              </a:srgbClr>
            </a:solidFill>
          </p:spPr>
          <p:txBody>
            <a:bodyPr/>
            <a:lstStyle/>
            <a:p/>
          </p:txBody>
        </p:sp>
        <p:sp>
          <p:nvSpPr>
            <p:cNvPr id="38" name="rc38"/>
            <p:cNvSpPr/>
            <p:nvPr/>
          </p:nvSpPr>
          <p:spPr>
            <a:xfrm>
              <a:off x="3237007" y="3010153"/>
              <a:ext cx="249522" cy="1092544"/>
            </a:xfrm>
            <a:prstGeom prst="rect">
              <a:avLst/>
            </a:prstGeom>
            <a:solidFill>
              <a:srgbClr val="80BD41">
                <a:alpha val="100000"/>
              </a:srgbClr>
            </a:solidFill>
          </p:spPr>
          <p:txBody>
            <a:bodyPr/>
            <a:lstStyle/>
            <a:p/>
          </p:txBody>
        </p:sp>
        <p:sp>
          <p:nvSpPr>
            <p:cNvPr id="39" name="rc39"/>
            <p:cNvSpPr/>
            <p:nvPr/>
          </p:nvSpPr>
          <p:spPr>
            <a:xfrm>
              <a:off x="3237007" y="2753876"/>
              <a:ext cx="249522" cy="256276"/>
            </a:xfrm>
            <a:prstGeom prst="rect">
              <a:avLst/>
            </a:prstGeom>
            <a:solidFill>
              <a:srgbClr val="E2231A">
                <a:alpha val="100000"/>
              </a:srgbClr>
            </a:solidFill>
          </p:spPr>
          <p:txBody>
            <a:bodyPr/>
            <a:lstStyle/>
            <a:p/>
          </p:txBody>
        </p:sp>
        <p:sp>
          <p:nvSpPr>
            <p:cNvPr id="40" name="rc40"/>
            <p:cNvSpPr/>
            <p:nvPr/>
          </p:nvSpPr>
          <p:spPr>
            <a:xfrm>
              <a:off x="3514255" y="3017760"/>
              <a:ext cx="249522" cy="1084936"/>
            </a:xfrm>
            <a:prstGeom prst="rect">
              <a:avLst/>
            </a:prstGeom>
            <a:solidFill>
              <a:srgbClr val="80BD41">
                <a:alpha val="100000"/>
              </a:srgbClr>
            </a:solidFill>
          </p:spPr>
          <p:txBody>
            <a:bodyPr/>
            <a:lstStyle/>
            <a:p/>
          </p:txBody>
        </p:sp>
        <p:sp>
          <p:nvSpPr>
            <p:cNvPr id="41" name="rc41"/>
            <p:cNvSpPr/>
            <p:nvPr/>
          </p:nvSpPr>
          <p:spPr>
            <a:xfrm>
              <a:off x="3514255" y="2779602"/>
              <a:ext cx="249522" cy="238157"/>
            </a:xfrm>
            <a:prstGeom prst="rect">
              <a:avLst/>
            </a:prstGeom>
            <a:solidFill>
              <a:srgbClr val="E2231A">
                <a:alpha val="100000"/>
              </a:srgbClr>
            </a:solidFill>
          </p:spPr>
          <p:txBody>
            <a:bodyPr/>
            <a:lstStyle/>
            <a:p/>
          </p:txBody>
        </p:sp>
        <p:sp>
          <p:nvSpPr>
            <p:cNvPr id="42" name="rc42"/>
            <p:cNvSpPr/>
            <p:nvPr/>
          </p:nvSpPr>
          <p:spPr>
            <a:xfrm>
              <a:off x="3791502" y="2953434"/>
              <a:ext cx="249522" cy="1149263"/>
            </a:xfrm>
            <a:prstGeom prst="rect">
              <a:avLst/>
            </a:prstGeom>
            <a:solidFill>
              <a:srgbClr val="80BD41">
                <a:alpha val="100000"/>
              </a:srgbClr>
            </a:solidFill>
          </p:spPr>
          <p:txBody>
            <a:bodyPr/>
            <a:lstStyle/>
            <a:p/>
          </p:txBody>
        </p:sp>
        <p:sp>
          <p:nvSpPr>
            <p:cNvPr id="43" name="rc43"/>
            <p:cNvSpPr/>
            <p:nvPr/>
          </p:nvSpPr>
          <p:spPr>
            <a:xfrm>
              <a:off x="3791502" y="2781704"/>
              <a:ext cx="249522" cy="171729"/>
            </a:xfrm>
            <a:prstGeom prst="rect">
              <a:avLst/>
            </a:prstGeom>
            <a:solidFill>
              <a:srgbClr val="E2231A">
                <a:alpha val="100000"/>
              </a:srgbClr>
            </a:solidFill>
          </p:spPr>
          <p:txBody>
            <a:bodyPr/>
            <a:lstStyle/>
            <a:p/>
          </p:txBody>
        </p:sp>
        <p:sp>
          <p:nvSpPr>
            <p:cNvPr id="44" name="rc44"/>
            <p:cNvSpPr/>
            <p:nvPr/>
          </p:nvSpPr>
          <p:spPr>
            <a:xfrm>
              <a:off x="4068750" y="2948792"/>
              <a:ext cx="249522" cy="1153904"/>
            </a:xfrm>
            <a:prstGeom prst="rect">
              <a:avLst/>
            </a:prstGeom>
            <a:solidFill>
              <a:srgbClr val="80BD41">
                <a:alpha val="100000"/>
              </a:srgbClr>
            </a:solidFill>
          </p:spPr>
          <p:txBody>
            <a:bodyPr/>
            <a:lstStyle/>
            <a:p/>
          </p:txBody>
        </p:sp>
        <p:sp>
          <p:nvSpPr>
            <p:cNvPr id="45" name="rc45"/>
            <p:cNvSpPr/>
            <p:nvPr/>
          </p:nvSpPr>
          <p:spPr>
            <a:xfrm>
              <a:off x="4068750" y="2791441"/>
              <a:ext cx="249522" cy="157350"/>
            </a:xfrm>
            <a:prstGeom prst="rect">
              <a:avLst/>
            </a:prstGeom>
            <a:solidFill>
              <a:srgbClr val="E2231A">
                <a:alpha val="100000"/>
              </a:srgbClr>
            </a:solidFill>
          </p:spPr>
          <p:txBody>
            <a:bodyPr/>
            <a:lstStyle/>
            <a:p/>
          </p:txBody>
        </p:sp>
        <p:sp>
          <p:nvSpPr>
            <p:cNvPr id="46" name="rc46"/>
            <p:cNvSpPr/>
            <p:nvPr/>
          </p:nvSpPr>
          <p:spPr>
            <a:xfrm>
              <a:off x="4345998" y="2954724"/>
              <a:ext cx="249522" cy="1147973"/>
            </a:xfrm>
            <a:prstGeom prst="rect">
              <a:avLst/>
            </a:prstGeom>
            <a:solidFill>
              <a:srgbClr val="80BD41">
                <a:alpha val="100000"/>
              </a:srgbClr>
            </a:solidFill>
          </p:spPr>
          <p:txBody>
            <a:bodyPr/>
            <a:lstStyle/>
            <a:p/>
          </p:txBody>
        </p:sp>
        <p:sp>
          <p:nvSpPr>
            <p:cNvPr id="47" name="rc47"/>
            <p:cNvSpPr/>
            <p:nvPr/>
          </p:nvSpPr>
          <p:spPr>
            <a:xfrm>
              <a:off x="4345998" y="2798182"/>
              <a:ext cx="249522" cy="156541"/>
            </a:xfrm>
            <a:prstGeom prst="rect">
              <a:avLst/>
            </a:prstGeom>
            <a:solidFill>
              <a:srgbClr val="E2231A">
                <a:alpha val="100000"/>
              </a:srgbClr>
            </a:solidFill>
          </p:spPr>
          <p:txBody>
            <a:bodyPr/>
            <a:lstStyle/>
            <a:p/>
          </p:txBody>
        </p:sp>
        <p:sp>
          <p:nvSpPr>
            <p:cNvPr id="48" name="rc48"/>
            <p:cNvSpPr/>
            <p:nvPr/>
          </p:nvSpPr>
          <p:spPr>
            <a:xfrm>
              <a:off x="4623245" y="3011705"/>
              <a:ext cx="249522" cy="1090992"/>
            </a:xfrm>
            <a:prstGeom prst="rect">
              <a:avLst/>
            </a:prstGeom>
            <a:solidFill>
              <a:srgbClr val="80BD41">
                <a:alpha val="100000"/>
              </a:srgbClr>
            </a:solidFill>
          </p:spPr>
          <p:txBody>
            <a:bodyPr/>
            <a:lstStyle/>
            <a:p/>
          </p:txBody>
        </p:sp>
        <p:sp>
          <p:nvSpPr>
            <p:cNvPr id="49" name="rc49"/>
            <p:cNvSpPr/>
            <p:nvPr/>
          </p:nvSpPr>
          <p:spPr>
            <a:xfrm>
              <a:off x="4623245" y="2803896"/>
              <a:ext cx="249522" cy="207808"/>
            </a:xfrm>
            <a:prstGeom prst="rect">
              <a:avLst/>
            </a:prstGeom>
            <a:solidFill>
              <a:srgbClr val="E2231A">
                <a:alpha val="100000"/>
              </a:srgbClr>
            </a:solidFill>
          </p:spPr>
          <p:txBody>
            <a:bodyPr/>
            <a:lstStyle/>
            <a:p/>
          </p:txBody>
        </p:sp>
        <p:sp>
          <p:nvSpPr>
            <p:cNvPr id="50" name="rc50"/>
            <p:cNvSpPr/>
            <p:nvPr/>
          </p:nvSpPr>
          <p:spPr>
            <a:xfrm>
              <a:off x="4900493" y="2982868"/>
              <a:ext cx="249522" cy="1119828"/>
            </a:xfrm>
            <a:prstGeom prst="rect">
              <a:avLst/>
            </a:prstGeom>
            <a:solidFill>
              <a:srgbClr val="80BD41">
                <a:alpha val="100000"/>
              </a:srgbClr>
            </a:solidFill>
          </p:spPr>
          <p:txBody>
            <a:bodyPr/>
            <a:lstStyle/>
            <a:p/>
          </p:txBody>
        </p:sp>
        <p:sp>
          <p:nvSpPr>
            <p:cNvPr id="51" name="rc51"/>
            <p:cNvSpPr/>
            <p:nvPr/>
          </p:nvSpPr>
          <p:spPr>
            <a:xfrm>
              <a:off x="4900493" y="2800570"/>
              <a:ext cx="249522" cy="182298"/>
            </a:xfrm>
            <a:prstGeom prst="rect">
              <a:avLst/>
            </a:prstGeom>
            <a:solidFill>
              <a:srgbClr val="E2231A">
                <a:alpha val="100000"/>
              </a:srgbClr>
            </a:solidFill>
          </p:spPr>
          <p:txBody>
            <a:bodyPr/>
            <a:lstStyle/>
            <a:p/>
          </p:txBody>
        </p:sp>
        <p:sp>
          <p:nvSpPr>
            <p:cNvPr id="52" name="rc52"/>
            <p:cNvSpPr/>
            <p:nvPr/>
          </p:nvSpPr>
          <p:spPr>
            <a:xfrm>
              <a:off x="5177741" y="2954142"/>
              <a:ext cx="249522" cy="1148554"/>
            </a:xfrm>
            <a:prstGeom prst="rect">
              <a:avLst/>
            </a:prstGeom>
            <a:solidFill>
              <a:srgbClr val="80BD41">
                <a:alpha val="100000"/>
              </a:srgbClr>
            </a:solidFill>
          </p:spPr>
          <p:txBody>
            <a:bodyPr/>
            <a:lstStyle/>
            <a:p/>
          </p:txBody>
        </p:sp>
        <p:sp>
          <p:nvSpPr>
            <p:cNvPr id="53" name="rc53"/>
            <p:cNvSpPr/>
            <p:nvPr/>
          </p:nvSpPr>
          <p:spPr>
            <a:xfrm>
              <a:off x="5177741" y="2797521"/>
              <a:ext cx="249522" cy="156620"/>
            </a:xfrm>
            <a:prstGeom prst="rect">
              <a:avLst/>
            </a:prstGeom>
            <a:solidFill>
              <a:srgbClr val="E2231A">
                <a:alpha val="100000"/>
              </a:srgbClr>
            </a:solidFill>
          </p:spPr>
          <p:txBody>
            <a:bodyPr/>
            <a:lstStyle/>
            <a:p/>
          </p:txBody>
        </p:sp>
        <p:sp>
          <p:nvSpPr>
            <p:cNvPr id="54" name="rc54"/>
            <p:cNvSpPr/>
            <p:nvPr/>
          </p:nvSpPr>
          <p:spPr>
            <a:xfrm>
              <a:off x="5454988" y="2992875"/>
              <a:ext cx="249522" cy="1109822"/>
            </a:xfrm>
            <a:prstGeom prst="rect">
              <a:avLst/>
            </a:prstGeom>
            <a:solidFill>
              <a:srgbClr val="80BD41">
                <a:alpha val="100000"/>
              </a:srgbClr>
            </a:solidFill>
          </p:spPr>
          <p:txBody>
            <a:bodyPr/>
            <a:lstStyle/>
            <a:p/>
          </p:txBody>
        </p:sp>
        <p:sp>
          <p:nvSpPr>
            <p:cNvPr id="55" name="rc55"/>
            <p:cNvSpPr/>
            <p:nvPr/>
          </p:nvSpPr>
          <p:spPr>
            <a:xfrm>
              <a:off x="5454988" y="2781480"/>
              <a:ext cx="249522" cy="211394"/>
            </a:xfrm>
            <a:prstGeom prst="rect">
              <a:avLst/>
            </a:prstGeom>
            <a:solidFill>
              <a:srgbClr val="E2231A">
                <a:alpha val="100000"/>
              </a:srgbClr>
            </a:solidFill>
          </p:spPr>
          <p:txBody>
            <a:bodyPr/>
            <a:lstStyle/>
            <a:p/>
          </p:txBody>
        </p:sp>
        <p:sp>
          <p:nvSpPr>
            <p:cNvPr id="56" name="rc56"/>
            <p:cNvSpPr/>
            <p:nvPr/>
          </p:nvSpPr>
          <p:spPr>
            <a:xfrm>
              <a:off x="5732236" y="2892525"/>
              <a:ext cx="249522" cy="1210171"/>
            </a:xfrm>
            <a:prstGeom prst="rect">
              <a:avLst/>
            </a:prstGeom>
            <a:solidFill>
              <a:srgbClr val="80BD41">
                <a:alpha val="100000"/>
              </a:srgbClr>
            </a:solidFill>
          </p:spPr>
          <p:txBody>
            <a:bodyPr/>
            <a:lstStyle/>
            <a:p/>
          </p:txBody>
        </p:sp>
        <p:sp>
          <p:nvSpPr>
            <p:cNvPr id="57" name="rc57"/>
            <p:cNvSpPr/>
            <p:nvPr/>
          </p:nvSpPr>
          <p:spPr>
            <a:xfrm>
              <a:off x="5732236" y="2772837"/>
              <a:ext cx="249522" cy="119687"/>
            </a:xfrm>
            <a:prstGeom prst="rect">
              <a:avLst/>
            </a:prstGeom>
            <a:solidFill>
              <a:srgbClr val="E2231A">
                <a:alpha val="100000"/>
              </a:srgbClr>
            </a:solidFill>
          </p:spPr>
          <p:txBody>
            <a:bodyPr/>
            <a:lstStyle/>
            <a:p/>
          </p:txBody>
        </p:sp>
        <p:sp>
          <p:nvSpPr>
            <p:cNvPr id="58" name="rc58"/>
            <p:cNvSpPr/>
            <p:nvPr/>
          </p:nvSpPr>
          <p:spPr>
            <a:xfrm>
              <a:off x="6009484" y="3002476"/>
              <a:ext cx="249522" cy="1100220"/>
            </a:xfrm>
            <a:prstGeom prst="rect">
              <a:avLst/>
            </a:prstGeom>
            <a:solidFill>
              <a:srgbClr val="80BD41">
                <a:alpha val="100000"/>
              </a:srgbClr>
            </a:solidFill>
          </p:spPr>
          <p:txBody>
            <a:bodyPr/>
            <a:lstStyle/>
            <a:p/>
          </p:txBody>
        </p:sp>
        <p:sp>
          <p:nvSpPr>
            <p:cNvPr id="59" name="rc59"/>
            <p:cNvSpPr/>
            <p:nvPr/>
          </p:nvSpPr>
          <p:spPr>
            <a:xfrm>
              <a:off x="6009484" y="2777129"/>
              <a:ext cx="249522" cy="225346"/>
            </a:xfrm>
            <a:prstGeom prst="rect">
              <a:avLst/>
            </a:prstGeom>
            <a:solidFill>
              <a:srgbClr val="E2231A">
                <a:alpha val="100000"/>
              </a:srgbClr>
            </a:solidFill>
          </p:spPr>
          <p:txBody>
            <a:bodyPr/>
            <a:lstStyle/>
            <a:p/>
          </p:txBody>
        </p:sp>
        <p:sp>
          <p:nvSpPr>
            <p:cNvPr id="60" name="rc60"/>
            <p:cNvSpPr/>
            <p:nvPr/>
          </p:nvSpPr>
          <p:spPr>
            <a:xfrm>
              <a:off x="6286731" y="2879100"/>
              <a:ext cx="249522" cy="1223597"/>
            </a:xfrm>
            <a:prstGeom prst="rect">
              <a:avLst/>
            </a:prstGeom>
            <a:solidFill>
              <a:srgbClr val="80BD41">
                <a:alpha val="100000"/>
              </a:srgbClr>
            </a:solidFill>
          </p:spPr>
          <p:txBody>
            <a:bodyPr/>
            <a:lstStyle/>
            <a:p/>
          </p:txBody>
        </p:sp>
        <p:sp>
          <p:nvSpPr>
            <p:cNvPr id="61" name="rc61"/>
            <p:cNvSpPr/>
            <p:nvPr/>
          </p:nvSpPr>
          <p:spPr>
            <a:xfrm>
              <a:off x="6286731" y="2787001"/>
              <a:ext cx="249522" cy="92098"/>
            </a:xfrm>
            <a:prstGeom prst="rect">
              <a:avLst/>
            </a:prstGeom>
            <a:solidFill>
              <a:srgbClr val="E2231A">
                <a:alpha val="100000"/>
              </a:srgbClr>
            </a:solidFill>
          </p:spPr>
          <p:txBody>
            <a:bodyPr/>
            <a:lstStyle/>
            <a:p/>
          </p:txBody>
        </p:sp>
        <p:sp>
          <p:nvSpPr>
            <p:cNvPr id="62" name="rc62"/>
            <p:cNvSpPr/>
            <p:nvPr/>
          </p:nvSpPr>
          <p:spPr>
            <a:xfrm>
              <a:off x="6563979" y="3005966"/>
              <a:ext cx="249522" cy="1096730"/>
            </a:xfrm>
            <a:prstGeom prst="rect">
              <a:avLst/>
            </a:prstGeom>
            <a:solidFill>
              <a:srgbClr val="80BD41">
                <a:alpha val="100000"/>
              </a:srgbClr>
            </a:solidFill>
          </p:spPr>
          <p:txBody>
            <a:bodyPr/>
            <a:lstStyle/>
            <a:p/>
          </p:txBody>
        </p:sp>
        <p:sp>
          <p:nvSpPr>
            <p:cNvPr id="63" name="rc63"/>
            <p:cNvSpPr/>
            <p:nvPr/>
          </p:nvSpPr>
          <p:spPr>
            <a:xfrm>
              <a:off x="6563979" y="2797065"/>
              <a:ext cx="249522" cy="208901"/>
            </a:xfrm>
            <a:prstGeom prst="rect">
              <a:avLst/>
            </a:prstGeom>
            <a:solidFill>
              <a:srgbClr val="E2231A">
                <a:alpha val="100000"/>
              </a:srgbClr>
            </a:solidFill>
          </p:spPr>
          <p:txBody>
            <a:bodyPr/>
            <a:lstStyle/>
            <a:p/>
          </p:txBody>
        </p:sp>
        <p:sp>
          <p:nvSpPr>
            <p:cNvPr id="64" name="rc64"/>
            <p:cNvSpPr/>
            <p:nvPr/>
          </p:nvSpPr>
          <p:spPr>
            <a:xfrm>
              <a:off x="6841227" y="2926417"/>
              <a:ext cx="249522" cy="1176279"/>
            </a:xfrm>
            <a:prstGeom prst="rect">
              <a:avLst/>
            </a:prstGeom>
            <a:solidFill>
              <a:srgbClr val="80BD41">
                <a:alpha val="100000"/>
              </a:srgbClr>
            </a:solidFill>
          </p:spPr>
          <p:txBody>
            <a:bodyPr/>
            <a:lstStyle/>
            <a:p/>
          </p:txBody>
        </p:sp>
        <p:sp>
          <p:nvSpPr>
            <p:cNvPr id="65" name="rc65"/>
            <p:cNvSpPr/>
            <p:nvPr/>
          </p:nvSpPr>
          <p:spPr>
            <a:xfrm>
              <a:off x="6841227" y="2810081"/>
              <a:ext cx="249522" cy="116336"/>
            </a:xfrm>
            <a:prstGeom prst="rect">
              <a:avLst/>
            </a:prstGeom>
            <a:solidFill>
              <a:srgbClr val="E2231A">
                <a:alpha val="100000"/>
              </a:srgbClr>
            </a:solidFill>
          </p:spPr>
          <p:txBody>
            <a:bodyPr/>
            <a:lstStyle/>
            <a:p/>
          </p:txBody>
        </p:sp>
        <p:sp>
          <p:nvSpPr>
            <p:cNvPr id="66" name="rc66"/>
            <p:cNvSpPr/>
            <p:nvPr/>
          </p:nvSpPr>
          <p:spPr>
            <a:xfrm>
              <a:off x="7118474" y="3537937"/>
              <a:ext cx="249522" cy="564759"/>
            </a:xfrm>
            <a:prstGeom prst="rect">
              <a:avLst/>
            </a:prstGeom>
            <a:solidFill>
              <a:srgbClr val="80BD41">
                <a:alpha val="100000"/>
              </a:srgbClr>
            </a:solidFill>
          </p:spPr>
          <p:txBody>
            <a:bodyPr/>
            <a:lstStyle/>
            <a:p/>
          </p:txBody>
        </p:sp>
        <p:sp>
          <p:nvSpPr>
            <p:cNvPr id="67" name="rc67"/>
            <p:cNvSpPr/>
            <p:nvPr/>
          </p:nvSpPr>
          <p:spPr>
            <a:xfrm>
              <a:off x="7118474" y="2819153"/>
              <a:ext cx="249522" cy="718784"/>
            </a:xfrm>
            <a:prstGeom prst="rect">
              <a:avLst/>
            </a:prstGeom>
            <a:solidFill>
              <a:srgbClr val="E2231A">
                <a:alpha val="100000"/>
              </a:srgbClr>
            </a:solidFill>
          </p:spPr>
          <p:txBody>
            <a:bodyPr/>
            <a:lstStyle/>
            <a:p/>
          </p:txBody>
        </p:sp>
        <p:sp>
          <p:nvSpPr>
            <p:cNvPr id="68" name="rc68"/>
            <p:cNvSpPr/>
            <p:nvPr/>
          </p:nvSpPr>
          <p:spPr>
            <a:xfrm>
              <a:off x="7395722" y="3148931"/>
              <a:ext cx="249522" cy="953765"/>
            </a:xfrm>
            <a:prstGeom prst="rect">
              <a:avLst/>
            </a:prstGeom>
            <a:solidFill>
              <a:srgbClr val="80BD41">
                <a:alpha val="100000"/>
              </a:srgbClr>
            </a:solidFill>
          </p:spPr>
          <p:txBody>
            <a:bodyPr/>
            <a:lstStyle/>
            <a:p/>
          </p:txBody>
        </p:sp>
        <p:sp>
          <p:nvSpPr>
            <p:cNvPr id="69" name="rc69"/>
            <p:cNvSpPr/>
            <p:nvPr/>
          </p:nvSpPr>
          <p:spPr>
            <a:xfrm>
              <a:off x="7395722" y="2831009"/>
              <a:ext cx="249522" cy="317921"/>
            </a:xfrm>
            <a:prstGeom prst="rect">
              <a:avLst/>
            </a:prstGeom>
            <a:solidFill>
              <a:srgbClr val="E2231A">
                <a:alpha val="100000"/>
              </a:srgbClr>
            </a:solidFill>
          </p:spPr>
          <p:txBody>
            <a:bodyPr/>
            <a:lstStyle/>
            <a:p/>
          </p:txBody>
        </p:sp>
        <p:sp>
          <p:nvSpPr>
            <p:cNvPr id="70" name="rc70"/>
            <p:cNvSpPr/>
            <p:nvPr/>
          </p:nvSpPr>
          <p:spPr>
            <a:xfrm>
              <a:off x="7672970" y="3178939"/>
              <a:ext cx="249522" cy="923757"/>
            </a:xfrm>
            <a:prstGeom prst="rect">
              <a:avLst/>
            </a:prstGeom>
            <a:solidFill>
              <a:srgbClr val="80BD41">
                <a:alpha val="100000"/>
              </a:srgbClr>
            </a:solidFill>
          </p:spPr>
          <p:txBody>
            <a:bodyPr/>
            <a:lstStyle/>
            <a:p/>
          </p:txBody>
        </p:sp>
        <p:sp>
          <p:nvSpPr>
            <p:cNvPr id="71" name="rc71"/>
            <p:cNvSpPr/>
            <p:nvPr/>
          </p:nvSpPr>
          <p:spPr>
            <a:xfrm>
              <a:off x="7672970" y="2837275"/>
              <a:ext cx="249522" cy="341664"/>
            </a:xfrm>
            <a:prstGeom prst="rect">
              <a:avLst/>
            </a:prstGeom>
            <a:solidFill>
              <a:srgbClr val="E2231A">
                <a:alpha val="100000"/>
              </a:srgbClr>
            </a:solidFill>
          </p:spPr>
          <p:txBody>
            <a:bodyPr/>
            <a:lstStyle/>
            <a:p/>
          </p:txBody>
        </p:sp>
        <p:sp>
          <p:nvSpPr>
            <p:cNvPr id="72" name="rc72"/>
            <p:cNvSpPr/>
            <p:nvPr/>
          </p:nvSpPr>
          <p:spPr>
            <a:xfrm>
              <a:off x="7950217" y="3211816"/>
              <a:ext cx="249522" cy="890880"/>
            </a:xfrm>
            <a:prstGeom prst="rect">
              <a:avLst/>
            </a:prstGeom>
            <a:solidFill>
              <a:srgbClr val="80BD41">
                <a:alpha val="100000"/>
              </a:srgbClr>
            </a:solidFill>
          </p:spPr>
          <p:txBody>
            <a:bodyPr/>
            <a:lstStyle/>
            <a:p/>
          </p:txBody>
        </p:sp>
        <p:sp>
          <p:nvSpPr>
            <p:cNvPr id="73" name="rc73"/>
            <p:cNvSpPr/>
            <p:nvPr/>
          </p:nvSpPr>
          <p:spPr>
            <a:xfrm>
              <a:off x="7950217" y="2847936"/>
              <a:ext cx="249522" cy="363880"/>
            </a:xfrm>
            <a:prstGeom prst="rect">
              <a:avLst/>
            </a:prstGeom>
            <a:solidFill>
              <a:srgbClr val="E2231A">
                <a:alpha val="100000"/>
              </a:srgbClr>
            </a:solidFill>
          </p:spPr>
          <p:txBody>
            <a:bodyPr/>
            <a:lstStyle/>
            <a:p/>
          </p:txBody>
        </p:sp>
        <p:sp>
          <p:nvSpPr>
            <p:cNvPr id="74" name="pl74"/>
            <p:cNvSpPr/>
            <p:nvPr/>
          </p:nvSpPr>
          <p:spPr>
            <a:xfrm>
              <a:off x="1421035" y="1410261"/>
              <a:ext cx="6653943" cy="1418595"/>
            </a:xfrm>
            <a:custGeom>
              <a:avLst/>
              <a:pathLst>
                <a:path w="6653943" h="1418595">
                  <a:moveTo>
                    <a:pt x="0" y="260558"/>
                  </a:moveTo>
                  <a:lnTo>
                    <a:pt x="277247" y="579018"/>
                  </a:lnTo>
                  <a:lnTo>
                    <a:pt x="554495" y="463214"/>
                  </a:lnTo>
                  <a:lnTo>
                    <a:pt x="831742" y="376361"/>
                  </a:lnTo>
                  <a:lnTo>
                    <a:pt x="1108990" y="202656"/>
                  </a:lnTo>
                  <a:lnTo>
                    <a:pt x="1386238" y="260558"/>
                  </a:lnTo>
                  <a:lnTo>
                    <a:pt x="1663485" y="434263"/>
                  </a:lnTo>
                  <a:lnTo>
                    <a:pt x="1940733" y="347411"/>
                  </a:lnTo>
                  <a:lnTo>
                    <a:pt x="2217981" y="318460"/>
                  </a:lnTo>
                  <a:lnTo>
                    <a:pt x="2495228" y="173705"/>
                  </a:lnTo>
                  <a:lnTo>
                    <a:pt x="2772476" y="144754"/>
                  </a:lnTo>
                  <a:lnTo>
                    <a:pt x="3049724" y="144754"/>
                  </a:lnTo>
                  <a:lnTo>
                    <a:pt x="3326971" y="260558"/>
                  </a:lnTo>
                  <a:lnTo>
                    <a:pt x="3604219" y="202656"/>
                  </a:lnTo>
                  <a:lnTo>
                    <a:pt x="3881467" y="144754"/>
                  </a:lnTo>
                  <a:lnTo>
                    <a:pt x="4158714" y="260558"/>
                  </a:lnTo>
                  <a:lnTo>
                    <a:pt x="4435962" y="57901"/>
                  </a:lnTo>
                  <a:lnTo>
                    <a:pt x="4713210" y="289509"/>
                  </a:lnTo>
                  <a:lnTo>
                    <a:pt x="4990457" y="0"/>
                  </a:lnTo>
                  <a:lnTo>
                    <a:pt x="5267705" y="260558"/>
                  </a:lnTo>
                  <a:lnTo>
                    <a:pt x="5544953" y="57901"/>
                  </a:lnTo>
                  <a:lnTo>
                    <a:pt x="5822200" y="1418595"/>
                  </a:lnTo>
                  <a:lnTo>
                    <a:pt x="6099448" y="521116"/>
                  </a:lnTo>
                  <a:lnTo>
                    <a:pt x="6376696" y="579018"/>
                  </a:lnTo>
                  <a:lnTo>
                    <a:pt x="6653943" y="63692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182946"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2" name="tx82"/>
            <p:cNvSpPr/>
            <p:nvPr/>
          </p:nvSpPr>
          <p:spPr>
            <a:xfrm>
              <a:off x="7460194"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83" name="tx83"/>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4" name="tx84"/>
            <p:cNvSpPr/>
            <p:nvPr/>
          </p:nvSpPr>
          <p:spPr>
            <a:xfrm>
              <a:off x="8014689"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5" name="tx85"/>
            <p:cNvSpPr/>
            <p:nvPr/>
          </p:nvSpPr>
          <p:spPr>
            <a:xfrm>
              <a:off x="1329607" y="2534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0.99</a:t>
              </a:r>
            </a:p>
          </p:txBody>
        </p:sp>
        <p:sp>
          <p:nvSpPr>
            <p:cNvPr id="86" name="tx86"/>
            <p:cNvSpPr/>
            <p:nvPr/>
          </p:nvSpPr>
          <p:spPr>
            <a:xfrm>
              <a:off x="2715845" y="2601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0.95</a:t>
              </a:r>
            </a:p>
          </p:txBody>
        </p:sp>
        <p:sp>
          <p:nvSpPr>
            <p:cNvPr id="87" name="tx87"/>
            <p:cNvSpPr/>
            <p:nvPr/>
          </p:nvSpPr>
          <p:spPr>
            <a:xfrm>
              <a:off x="4102084" y="2655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88" name="tx88"/>
            <p:cNvSpPr/>
            <p:nvPr/>
          </p:nvSpPr>
          <p:spPr>
            <a:xfrm>
              <a:off x="5488322" y="26455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0.92</a:t>
              </a:r>
            </a:p>
          </p:txBody>
        </p:sp>
        <p:sp>
          <p:nvSpPr>
            <p:cNvPr id="89" name="tx89"/>
            <p:cNvSpPr/>
            <p:nvPr/>
          </p:nvSpPr>
          <p:spPr>
            <a:xfrm>
              <a:off x="6597312" y="26611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0.91</a:t>
              </a:r>
            </a:p>
          </p:txBody>
        </p:sp>
        <p:sp>
          <p:nvSpPr>
            <p:cNvPr id="90" name="tx90"/>
            <p:cNvSpPr/>
            <p:nvPr/>
          </p:nvSpPr>
          <p:spPr>
            <a:xfrm>
              <a:off x="6900686" y="26741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0.9</a:t>
              </a:r>
            </a:p>
          </p:txBody>
        </p:sp>
        <p:sp>
          <p:nvSpPr>
            <p:cNvPr id="91" name="tx91"/>
            <p:cNvSpPr/>
            <p:nvPr/>
          </p:nvSpPr>
          <p:spPr>
            <a:xfrm>
              <a:off x="7151808" y="26832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0.89</a:t>
              </a:r>
            </a:p>
          </p:txBody>
        </p:sp>
        <p:sp>
          <p:nvSpPr>
            <p:cNvPr id="92" name="tx92"/>
            <p:cNvSpPr/>
            <p:nvPr/>
          </p:nvSpPr>
          <p:spPr>
            <a:xfrm>
              <a:off x="7429055" y="26950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3" name="tx93"/>
            <p:cNvSpPr/>
            <p:nvPr/>
          </p:nvSpPr>
          <p:spPr>
            <a:xfrm>
              <a:off x="7706303" y="27013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0.88</a:t>
              </a:r>
            </a:p>
          </p:txBody>
        </p:sp>
        <p:sp>
          <p:nvSpPr>
            <p:cNvPr id="94" name="tx94"/>
            <p:cNvSpPr/>
            <p:nvPr/>
          </p:nvSpPr>
          <p:spPr>
            <a:xfrm>
              <a:off x="7983551" y="27120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0.87</a:t>
              </a:r>
            </a:p>
          </p:txBody>
        </p:sp>
        <p:sp>
          <p:nvSpPr>
            <p:cNvPr id="95" name="pl95"/>
            <p:cNvSpPr/>
            <p:nvPr/>
          </p:nvSpPr>
          <p:spPr>
            <a:xfrm>
              <a:off x="1421035"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39576"/>
            </a:xfrm>
            <a:custGeom>
              <a:avLst/>
              <a:pathLst>
                <a:path w="0" h="839576">
                  <a:moveTo>
                    <a:pt x="0" y="83957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662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06" name="tx106"/>
            <p:cNvSpPr/>
            <p:nvPr/>
          </p:nvSpPr>
          <p:spPr>
            <a:xfrm>
              <a:off x="1329607" y="27502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0.16</a:t>
              </a:r>
            </a:p>
          </p:txBody>
        </p:sp>
        <p:sp>
          <p:nvSpPr>
            <p:cNvPr id="107" name="tx107"/>
            <p:cNvSpPr/>
            <p:nvPr/>
          </p:nvSpPr>
          <p:spPr>
            <a:xfrm>
              <a:off x="2741971" y="34943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08" name="tx108"/>
            <p:cNvSpPr/>
            <p:nvPr/>
          </p:nvSpPr>
          <p:spPr>
            <a:xfrm>
              <a:off x="2715845" y="28119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09" name="tx109"/>
            <p:cNvSpPr/>
            <p:nvPr/>
          </p:nvSpPr>
          <p:spPr>
            <a:xfrm>
              <a:off x="4128209" y="34906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a:t>
              </a:r>
            </a:p>
          </p:txBody>
        </p:sp>
        <p:sp>
          <p:nvSpPr>
            <p:cNvPr id="110" name="tx110"/>
            <p:cNvSpPr/>
            <p:nvPr/>
          </p:nvSpPr>
          <p:spPr>
            <a:xfrm>
              <a:off x="4102084" y="28350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1" name="tx111"/>
            <p:cNvSpPr/>
            <p:nvPr/>
          </p:nvSpPr>
          <p:spPr>
            <a:xfrm>
              <a:off x="5488322" y="3512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0.77</a:t>
              </a:r>
            </a:p>
          </p:txBody>
        </p:sp>
        <p:sp>
          <p:nvSpPr>
            <p:cNvPr id="112" name="tx112"/>
            <p:cNvSpPr/>
            <p:nvPr/>
          </p:nvSpPr>
          <p:spPr>
            <a:xfrm>
              <a:off x="5488322" y="28521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3" name="tx113"/>
            <p:cNvSpPr/>
            <p:nvPr/>
          </p:nvSpPr>
          <p:spPr>
            <a:xfrm>
              <a:off x="6597312" y="35192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0.76</a:t>
              </a:r>
            </a:p>
          </p:txBody>
        </p:sp>
        <p:sp>
          <p:nvSpPr>
            <p:cNvPr id="114" name="tx114"/>
            <p:cNvSpPr/>
            <p:nvPr/>
          </p:nvSpPr>
          <p:spPr>
            <a:xfrm>
              <a:off x="6597312" y="28664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0.15</a:t>
              </a:r>
            </a:p>
          </p:txBody>
        </p:sp>
        <p:sp>
          <p:nvSpPr>
            <p:cNvPr id="115" name="tx115"/>
            <p:cNvSpPr/>
            <p:nvPr/>
          </p:nvSpPr>
          <p:spPr>
            <a:xfrm>
              <a:off x="6874560" y="34795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0.82</a:t>
              </a:r>
            </a:p>
          </p:txBody>
        </p:sp>
        <p:sp>
          <p:nvSpPr>
            <p:cNvPr id="116" name="tx116"/>
            <p:cNvSpPr/>
            <p:nvPr/>
          </p:nvSpPr>
          <p:spPr>
            <a:xfrm>
              <a:off x="6874560" y="28332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0.08</a:t>
              </a:r>
            </a:p>
          </p:txBody>
        </p:sp>
        <p:sp>
          <p:nvSpPr>
            <p:cNvPr id="117" name="tx117"/>
            <p:cNvSpPr/>
            <p:nvPr/>
          </p:nvSpPr>
          <p:spPr>
            <a:xfrm>
              <a:off x="7151808" y="378522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0.39</a:t>
              </a:r>
            </a:p>
          </p:txBody>
        </p:sp>
        <p:sp>
          <p:nvSpPr>
            <p:cNvPr id="118" name="tx118"/>
            <p:cNvSpPr/>
            <p:nvPr/>
          </p:nvSpPr>
          <p:spPr>
            <a:xfrm>
              <a:off x="7177933" y="31434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a:t>
              </a:r>
            </a:p>
          </p:txBody>
        </p:sp>
        <p:sp>
          <p:nvSpPr>
            <p:cNvPr id="119" name="tx119"/>
            <p:cNvSpPr/>
            <p:nvPr/>
          </p:nvSpPr>
          <p:spPr>
            <a:xfrm>
              <a:off x="7429055" y="3590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0.66</a:t>
              </a:r>
            </a:p>
          </p:txBody>
        </p:sp>
        <p:sp>
          <p:nvSpPr>
            <p:cNvPr id="120" name="tx120"/>
            <p:cNvSpPr/>
            <p:nvPr/>
          </p:nvSpPr>
          <p:spPr>
            <a:xfrm>
              <a:off x="7429055" y="2954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1" name="tx121"/>
            <p:cNvSpPr/>
            <p:nvPr/>
          </p:nvSpPr>
          <p:spPr>
            <a:xfrm>
              <a:off x="7706303" y="36057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0.64</a:t>
              </a:r>
            </a:p>
          </p:txBody>
        </p:sp>
        <p:sp>
          <p:nvSpPr>
            <p:cNvPr id="122" name="tx122"/>
            <p:cNvSpPr/>
            <p:nvPr/>
          </p:nvSpPr>
          <p:spPr>
            <a:xfrm>
              <a:off x="7706303" y="29730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23" name="tx123"/>
            <p:cNvSpPr/>
            <p:nvPr/>
          </p:nvSpPr>
          <p:spPr>
            <a:xfrm>
              <a:off x="7983551" y="36222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0.62</a:t>
              </a:r>
            </a:p>
          </p:txBody>
        </p:sp>
        <p:sp>
          <p:nvSpPr>
            <p:cNvPr id="124" name="tx124"/>
            <p:cNvSpPr/>
            <p:nvPr/>
          </p:nvSpPr>
          <p:spPr>
            <a:xfrm>
              <a:off x="7983551" y="29948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0.25</a:t>
              </a:r>
            </a:p>
          </p:txBody>
        </p:sp>
        <p:sp>
          <p:nvSpPr>
            <p:cNvPr id="125" name="tx125"/>
            <p:cNvSpPr/>
            <p:nvPr/>
          </p:nvSpPr>
          <p:spPr>
            <a:xfrm>
              <a:off x="577897" y="4050582"/>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6" name="tx126"/>
            <p:cNvSpPr/>
            <p:nvPr/>
          </p:nvSpPr>
          <p:spPr>
            <a:xfrm>
              <a:off x="577897" y="333072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27" name="tx127"/>
            <p:cNvSpPr/>
            <p:nvPr/>
          </p:nvSpPr>
          <p:spPr>
            <a:xfrm>
              <a:off x="577897" y="2610868"/>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28" name="tx128"/>
            <p:cNvSpPr/>
            <p:nvPr/>
          </p:nvSpPr>
          <p:spPr>
            <a:xfrm>
              <a:off x="577897" y="189101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29" name="tx129"/>
            <p:cNvSpPr/>
            <p:nvPr/>
          </p:nvSpPr>
          <p:spPr>
            <a:xfrm>
              <a:off x="577897" y="117115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218"/>
              <a:ext cx="159348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Myanmar, 2000-2024</a:t>
              </a:r>
            </a:p>
          </p:txBody>
        </p:sp>
        <p:sp>
          <p:nvSpPr>
            <p:cNvPr id="155" name="pl155"/>
            <p:cNvSpPr/>
            <p:nvPr/>
          </p:nvSpPr>
          <p:spPr>
            <a:xfrm>
              <a:off x="220251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149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2747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3995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0875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212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337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522773" cy="167191"/>
            </a:xfrm>
            <a:prstGeom prst="rect">
              <a:avLst/>
            </a:prstGeom>
            <a:solidFill>
              <a:srgbClr val="80BD41">
                <a:alpha val="100000"/>
              </a:srgbClr>
            </a:solidFill>
          </p:spPr>
          <p:txBody>
            <a:bodyPr/>
            <a:lstStyle/>
            <a:p/>
          </p:txBody>
        </p:sp>
        <p:sp>
          <p:nvSpPr>
            <p:cNvPr id="167" name="rc167"/>
            <p:cNvSpPr/>
            <p:nvPr/>
          </p:nvSpPr>
          <p:spPr>
            <a:xfrm>
              <a:off x="6819047" y="5889059"/>
              <a:ext cx="1051956" cy="167191"/>
            </a:xfrm>
            <a:prstGeom prst="rect">
              <a:avLst/>
            </a:prstGeom>
            <a:solidFill>
              <a:srgbClr val="E2231A">
                <a:alpha val="100000"/>
              </a:srgbClr>
            </a:solidFill>
          </p:spPr>
          <p:txBody>
            <a:bodyPr/>
            <a:lstStyle/>
            <a:p/>
          </p:txBody>
        </p:sp>
        <p:sp>
          <p:nvSpPr>
            <p:cNvPr id="168" name="rc168"/>
            <p:cNvSpPr/>
            <p:nvPr/>
          </p:nvSpPr>
          <p:spPr>
            <a:xfrm>
              <a:off x="1296273" y="5680069"/>
              <a:ext cx="4651738" cy="167191"/>
            </a:xfrm>
            <a:prstGeom prst="rect">
              <a:avLst/>
            </a:prstGeom>
            <a:solidFill>
              <a:srgbClr val="80BD41">
                <a:alpha val="100000"/>
              </a:srgbClr>
            </a:solidFill>
          </p:spPr>
          <p:txBody>
            <a:bodyPr/>
            <a:lstStyle/>
            <a:p/>
          </p:txBody>
        </p:sp>
        <p:sp>
          <p:nvSpPr>
            <p:cNvPr id="169" name="rc169"/>
            <p:cNvSpPr/>
            <p:nvPr/>
          </p:nvSpPr>
          <p:spPr>
            <a:xfrm>
              <a:off x="5948012" y="5680069"/>
              <a:ext cx="1720508" cy="167191"/>
            </a:xfrm>
            <a:prstGeom prst="rect">
              <a:avLst/>
            </a:prstGeom>
            <a:solidFill>
              <a:srgbClr val="E2231A">
                <a:alpha val="100000"/>
              </a:srgbClr>
            </a:solidFill>
          </p:spPr>
          <p:txBody>
            <a:bodyPr/>
            <a:lstStyle/>
            <a:p/>
          </p:txBody>
        </p:sp>
        <p:sp>
          <p:nvSpPr>
            <p:cNvPr id="170" name="rc170"/>
            <p:cNvSpPr/>
            <p:nvPr/>
          </p:nvSpPr>
          <p:spPr>
            <a:xfrm>
              <a:off x="1296273" y="5471080"/>
              <a:ext cx="4486179" cy="167191"/>
            </a:xfrm>
            <a:prstGeom prst="rect">
              <a:avLst/>
            </a:prstGeom>
            <a:solidFill>
              <a:srgbClr val="80BD41">
                <a:alpha val="100000"/>
              </a:srgbClr>
            </a:solidFill>
          </p:spPr>
          <p:txBody>
            <a:bodyPr/>
            <a:lstStyle/>
            <a:p/>
          </p:txBody>
        </p:sp>
        <p:sp>
          <p:nvSpPr>
            <p:cNvPr id="171" name="rc171"/>
            <p:cNvSpPr/>
            <p:nvPr/>
          </p:nvSpPr>
          <p:spPr>
            <a:xfrm>
              <a:off x="5782453" y="5471080"/>
              <a:ext cx="1832381" cy="167191"/>
            </a:xfrm>
            <a:prstGeom prst="rect">
              <a:avLst/>
            </a:prstGeom>
            <a:solidFill>
              <a:srgbClr val="E2231A">
                <a:alpha val="100000"/>
              </a:srgbClr>
            </a:solidFill>
          </p:spPr>
          <p:txBody>
            <a:bodyPr/>
            <a:lstStyle/>
            <a:p/>
          </p:txBody>
        </p:sp>
        <p:sp>
          <p:nvSpPr>
            <p:cNvPr id="172" name="tx172"/>
            <p:cNvSpPr/>
            <p:nvPr/>
          </p:nvSpPr>
          <p:spPr>
            <a:xfrm>
              <a:off x="8087213"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0.91</a:t>
              </a:r>
            </a:p>
          </p:txBody>
        </p:sp>
        <p:sp>
          <p:nvSpPr>
            <p:cNvPr id="173" name="tx173"/>
            <p:cNvSpPr/>
            <p:nvPr/>
          </p:nvSpPr>
          <p:spPr>
            <a:xfrm>
              <a:off x="787460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0.88</a:t>
              </a:r>
            </a:p>
          </p:txBody>
        </p:sp>
        <p:sp>
          <p:nvSpPr>
            <p:cNvPr id="174" name="tx174"/>
            <p:cNvSpPr/>
            <p:nvPr/>
          </p:nvSpPr>
          <p:spPr>
            <a:xfrm>
              <a:off x="7818236"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0.87</a:t>
              </a:r>
            </a:p>
          </p:txBody>
        </p:sp>
        <p:sp>
          <p:nvSpPr>
            <p:cNvPr id="175" name="tx175"/>
            <p:cNvSpPr/>
            <p:nvPr/>
          </p:nvSpPr>
          <p:spPr>
            <a:xfrm>
              <a:off x="39521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0.76</a:t>
              </a:r>
            </a:p>
          </p:txBody>
        </p:sp>
        <p:sp>
          <p:nvSpPr>
            <p:cNvPr id="176" name="tx176"/>
            <p:cNvSpPr/>
            <p:nvPr/>
          </p:nvSpPr>
          <p:spPr>
            <a:xfrm>
              <a:off x="723953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0.15</a:t>
              </a:r>
            </a:p>
          </p:txBody>
        </p:sp>
        <p:sp>
          <p:nvSpPr>
            <p:cNvPr id="177" name="tx177"/>
            <p:cNvSpPr/>
            <p:nvPr/>
          </p:nvSpPr>
          <p:spPr>
            <a:xfrm>
              <a:off x="3516649"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0.64</a:t>
              </a:r>
            </a:p>
          </p:txBody>
        </p:sp>
        <p:sp>
          <p:nvSpPr>
            <p:cNvPr id="178" name="tx178"/>
            <p:cNvSpPr/>
            <p:nvPr/>
          </p:nvSpPr>
          <p:spPr>
            <a:xfrm>
              <a:off x="670277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0.24</a:t>
              </a:r>
            </a:p>
          </p:txBody>
        </p:sp>
        <p:sp>
          <p:nvSpPr>
            <p:cNvPr id="179" name="tx179"/>
            <p:cNvSpPr/>
            <p:nvPr/>
          </p:nvSpPr>
          <p:spPr>
            <a:xfrm>
              <a:off x="3433869"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0.62</a:t>
              </a:r>
            </a:p>
          </p:txBody>
        </p:sp>
        <p:sp>
          <p:nvSpPr>
            <p:cNvPr id="180" name="tx180"/>
            <p:cNvSpPr/>
            <p:nvPr/>
          </p:nvSpPr>
          <p:spPr>
            <a:xfrm>
              <a:off x="659315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0.25</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082733"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 M</a:t>
              </a:r>
            </a:p>
          </p:txBody>
        </p:sp>
        <p:sp>
          <p:nvSpPr>
            <p:cNvPr id="185" name="tx185"/>
            <p:cNvSpPr/>
            <p:nvPr/>
          </p:nvSpPr>
          <p:spPr>
            <a:xfrm>
              <a:off x="289521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 M</a:t>
              </a:r>
            </a:p>
          </p:txBody>
        </p:sp>
        <p:sp>
          <p:nvSpPr>
            <p:cNvPr id="186" name="tx186"/>
            <p:cNvSpPr/>
            <p:nvPr/>
          </p:nvSpPr>
          <p:spPr>
            <a:xfrm>
              <a:off x="4707694"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 M</a:t>
              </a:r>
            </a:p>
          </p:txBody>
        </p:sp>
        <p:sp>
          <p:nvSpPr>
            <p:cNvPr id="187" name="tx187"/>
            <p:cNvSpPr/>
            <p:nvPr/>
          </p:nvSpPr>
          <p:spPr>
            <a:xfrm>
              <a:off x="6520175" y="6158564"/>
              <a:ext cx="4270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(71%) was lower than in 2019 (84%).
The number of children vaccinated with MCV1 decreased 19% compared to in 2019.
The number of surviving infants decreased approximately 4%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0259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46620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22982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99343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2078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08440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84801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61162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897291"/>
            </a:xfrm>
            <a:custGeom>
              <a:avLst/>
              <a:pathLst>
                <a:path w="0" h="4897291">
                  <a:moveTo>
                    <a:pt x="0" y="489729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4802495"/>
              <a:ext cx="483137" cy="518293"/>
            </a:xfrm>
            <a:prstGeom prst="rect">
              <a:avLst/>
            </a:prstGeom>
            <a:solidFill>
              <a:srgbClr val="1CABE2">
                <a:alpha val="100000"/>
              </a:srgbClr>
            </a:solidFill>
          </p:spPr>
          <p:txBody>
            <a:bodyPr/>
            <a:lstStyle/>
            <a:p/>
          </p:txBody>
        </p:sp>
        <p:sp>
          <p:nvSpPr>
            <p:cNvPr id="26" name="rc26"/>
            <p:cNvSpPr/>
            <p:nvPr/>
          </p:nvSpPr>
          <p:spPr>
            <a:xfrm>
              <a:off x="1576517" y="5075242"/>
              <a:ext cx="483137" cy="245546"/>
            </a:xfrm>
            <a:prstGeom prst="rect">
              <a:avLst/>
            </a:prstGeom>
            <a:solidFill>
              <a:srgbClr val="1CABE2">
                <a:alpha val="100000"/>
              </a:srgbClr>
            </a:solidFill>
          </p:spPr>
          <p:txBody>
            <a:bodyPr/>
            <a:lstStyle/>
            <a:p/>
          </p:txBody>
        </p:sp>
        <p:sp>
          <p:nvSpPr>
            <p:cNvPr id="27" name="rc27"/>
            <p:cNvSpPr/>
            <p:nvPr/>
          </p:nvSpPr>
          <p:spPr>
            <a:xfrm>
              <a:off x="2113336" y="5293588"/>
              <a:ext cx="483137" cy="27200"/>
            </a:xfrm>
            <a:prstGeom prst="rect">
              <a:avLst/>
            </a:prstGeom>
            <a:solidFill>
              <a:srgbClr val="1CABE2">
                <a:alpha val="100000"/>
              </a:srgbClr>
            </a:solidFill>
          </p:spPr>
          <p:txBody>
            <a:bodyPr/>
            <a:lstStyle/>
            <a:p/>
          </p:txBody>
        </p:sp>
        <p:sp>
          <p:nvSpPr>
            <p:cNvPr id="28" name="rc28"/>
            <p:cNvSpPr/>
            <p:nvPr/>
          </p:nvSpPr>
          <p:spPr>
            <a:xfrm>
              <a:off x="3723794" y="5013423"/>
              <a:ext cx="483137" cy="307365"/>
            </a:xfrm>
            <a:prstGeom prst="rect">
              <a:avLst/>
            </a:prstGeom>
            <a:solidFill>
              <a:srgbClr val="1CABE2">
                <a:alpha val="100000"/>
              </a:srgbClr>
            </a:solidFill>
          </p:spPr>
          <p:txBody>
            <a:bodyPr/>
            <a:lstStyle/>
            <a:p/>
          </p:txBody>
        </p:sp>
        <p:sp>
          <p:nvSpPr>
            <p:cNvPr id="29" name="rc29"/>
            <p:cNvSpPr/>
            <p:nvPr/>
          </p:nvSpPr>
          <p:spPr>
            <a:xfrm>
              <a:off x="4260614" y="4977567"/>
              <a:ext cx="483137" cy="343221"/>
            </a:xfrm>
            <a:prstGeom prst="rect">
              <a:avLst/>
            </a:prstGeom>
            <a:solidFill>
              <a:srgbClr val="1CABE2">
                <a:alpha val="100000"/>
              </a:srgbClr>
            </a:solidFill>
          </p:spPr>
          <p:txBody>
            <a:bodyPr/>
            <a:lstStyle/>
            <a:p/>
          </p:txBody>
        </p:sp>
        <p:sp>
          <p:nvSpPr>
            <p:cNvPr id="30" name="rc30"/>
            <p:cNvSpPr/>
            <p:nvPr/>
          </p:nvSpPr>
          <p:spPr>
            <a:xfrm>
              <a:off x="4797433" y="4024065"/>
              <a:ext cx="483137" cy="1296723"/>
            </a:xfrm>
            <a:prstGeom prst="rect">
              <a:avLst/>
            </a:prstGeom>
            <a:solidFill>
              <a:srgbClr val="1CABE2">
                <a:alpha val="100000"/>
              </a:srgbClr>
            </a:solidFill>
          </p:spPr>
          <p:txBody>
            <a:bodyPr/>
            <a:lstStyle/>
            <a:p/>
          </p:txBody>
        </p:sp>
        <p:sp>
          <p:nvSpPr>
            <p:cNvPr id="31" name="rc31"/>
            <p:cNvSpPr/>
            <p:nvPr/>
          </p:nvSpPr>
          <p:spPr>
            <a:xfrm>
              <a:off x="5334253" y="5211492"/>
              <a:ext cx="483137" cy="109296"/>
            </a:xfrm>
            <a:prstGeom prst="rect">
              <a:avLst/>
            </a:prstGeom>
            <a:solidFill>
              <a:srgbClr val="1CABE2">
                <a:alpha val="100000"/>
              </a:srgbClr>
            </a:solidFill>
          </p:spPr>
          <p:txBody>
            <a:bodyPr/>
            <a:lstStyle/>
            <a:p/>
          </p:txBody>
        </p:sp>
        <p:sp>
          <p:nvSpPr>
            <p:cNvPr id="32" name="rc32"/>
            <p:cNvSpPr/>
            <p:nvPr/>
          </p:nvSpPr>
          <p:spPr>
            <a:xfrm>
              <a:off x="5871072" y="5318810"/>
              <a:ext cx="483137" cy="1978"/>
            </a:xfrm>
            <a:prstGeom prst="rect">
              <a:avLst/>
            </a:prstGeom>
            <a:solidFill>
              <a:srgbClr val="1CABE2">
                <a:alpha val="100000"/>
              </a:srgbClr>
            </a:solidFill>
          </p:spPr>
          <p:txBody>
            <a:bodyPr/>
            <a:lstStyle/>
            <a:p/>
          </p:txBody>
        </p:sp>
        <p:sp>
          <p:nvSpPr>
            <p:cNvPr id="33" name="rc33"/>
            <p:cNvSpPr/>
            <p:nvPr/>
          </p:nvSpPr>
          <p:spPr>
            <a:xfrm>
              <a:off x="6407891" y="5318316"/>
              <a:ext cx="483137" cy="2472"/>
            </a:xfrm>
            <a:prstGeom prst="rect">
              <a:avLst/>
            </a:prstGeom>
            <a:solidFill>
              <a:srgbClr val="1CABE2">
                <a:alpha val="100000"/>
              </a:srgbClr>
            </a:solidFill>
          </p:spPr>
          <p:txBody>
            <a:bodyPr/>
            <a:lstStyle/>
            <a:p/>
          </p:txBody>
        </p:sp>
        <p:sp>
          <p:nvSpPr>
            <p:cNvPr id="34" name="rc34"/>
            <p:cNvSpPr/>
            <p:nvPr/>
          </p:nvSpPr>
          <p:spPr>
            <a:xfrm>
              <a:off x="6944711" y="5317079"/>
              <a:ext cx="483137" cy="3709"/>
            </a:xfrm>
            <a:prstGeom prst="rect">
              <a:avLst/>
            </a:prstGeom>
            <a:solidFill>
              <a:srgbClr val="1CABE2">
                <a:alpha val="100000"/>
              </a:srgbClr>
            </a:solidFill>
          </p:spPr>
          <p:txBody>
            <a:bodyPr/>
            <a:lstStyle/>
            <a:p/>
          </p:txBody>
        </p:sp>
        <p:sp>
          <p:nvSpPr>
            <p:cNvPr id="35" name="rc35"/>
            <p:cNvSpPr/>
            <p:nvPr/>
          </p:nvSpPr>
          <p:spPr>
            <a:xfrm>
              <a:off x="7481530" y="5313370"/>
              <a:ext cx="483137" cy="7418"/>
            </a:xfrm>
            <a:prstGeom prst="rect">
              <a:avLst/>
            </a:prstGeom>
            <a:solidFill>
              <a:srgbClr val="1CABE2">
                <a:alpha val="100000"/>
              </a:srgbClr>
            </a:solidFill>
          </p:spPr>
          <p:txBody>
            <a:bodyPr/>
            <a:lstStyle/>
            <a:p/>
          </p:txBody>
        </p:sp>
        <p:sp>
          <p:nvSpPr>
            <p:cNvPr id="36" name="pl36"/>
            <p:cNvSpPr/>
            <p:nvPr/>
          </p:nvSpPr>
          <p:spPr>
            <a:xfrm>
              <a:off x="1281266" y="1300946"/>
              <a:ext cx="6441832" cy="2117981"/>
            </a:xfrm>
            <a:custGeom>
              <a:avLst/>
              <a:pathLst>
                <a:path w="6441832" h="2117981">
                  <a:moveTo>
                    <a:pt x="0" y="389016"/>
                  </a:moveTo>
                  <a:lnTo>
                    <a:pt x="536819" y="302568"/>
                  </a:lnTo>
                  <a:lnTo>
                    <a:pt x="1073638" y="216120"/>
                  </a:lnTo>
                  <a:lnTo>
                    <a:pt x="1610458" y="389016"/>
                  </a:lnTo>
                  <a:lnTo>
                    <a:pt x="2147277" y="86448"/>
                  </a:lnTo>
                  <a:lnTo>
                    <a:pt x="2684097" y="432241"/>
                  </a:lnTo>
                  <a:lnTo>
                    <a:pt x="3220916" y="0"/>
                  </a:lnTo>
                  <a:lnTo>
                    <a:pt x="3757735" y="389016"/>
                  </a:lnTo>
                  <a:lnTo>
                    <a:pt x="4294555" y="86448"/>
                  </a:lnTo>
                  <a:lnTo>
                    <a:pt x="4831374" y="2117981"/>
                  </a:lnTo>
                  <a:lnTo>
                    <a:pt x="5368194" y="778033"/>
                  </a:lnTo>
                  <a:lnTo>
                    <a:pt x="5905013" y="864482"/>
                  </a:lnTo>
                  <a:lnTo>
                    <a:pt x="6441832" y="950930"/>
                  </a:lnTo>
                </a:path>
              </a:pathLst>
            </a:custGeom>
            <a:ln w="27101" cap="flat">
              <a:solidFill>
                <a:srgbClr val="00833D">
                  <a:alpha val="100000"/>
                </a:srgbClr>
              </a:solidFill>
              <a:prstDash val="solid"/>
              <a:round/>
            </a:ln>
          </p:spPr>
          <p:txBody>
            <a:bodyPr/>
            <a:lstStyle/>
            <a:p/>
          </p:txBody>
        </p:sp>
        <p:sp>
          <p:nvSpPr>
            <p:cNvPr id="37" name="pl37"/>
            <p:cNvSpPr/>
            <p:nvPr/>
          </p:nvSpPr>
          <p:spPr>
            <a:xfrm>
              <a:off x="1281266" y="1430619"/>
              <a:ext cx="6441832" cy="2074757"/>
            </a:xfrm>
            <a:custGeom>
              <a:avLst/>
              <a:pathLst>
                <a:path w="6441832" h="2074757">
                  <a:moveTo>
                    <a:pt x="0" y="605137"/>
                  </a:moveTo>
                  <a:lnTo>
                    <a:pt x="536819" y="432241"/>
                  </a:lnTo>
                  <a:lnTo>
                    <a:pt x="1073638" y="345792"/>
                  </a:lnTo>
                  <a:lnTo>
                    <a:pt x="1610458" y="518689"/>
                  </a:lnTo>
                  <a:lnTo>
                    <a:pt x="2147277" y="172896"/>
                  </a:lnTo>
                  <a:lnTo>
                    <a:pt x="2684097" y="432241"/>
                  </a:lnTo>
                  <a:lnTo>
                    <a:pt x="3220916" y="129672"/>
                  </a:lnTo>
                  <a:lnTo>
                    <a:pt x="3757735" y="432241"/>
                  </a:lnTo>
                  <a:lnTo>
                    <a:pt x="4294555" y="0"/>
                  </a:lnTo>
                  <a:lnTo>
                    <a:pt x="4831374" y="2074757"/>
                  </a:lnTo>
                  <a:lnTo>
                    <a:pt x="5368194" y="1123826"/>
                  </a:lnTo>
                  <a:lnTo>
                    <a:pt x="5905013" y="1037378"/>
                  </a:lnTo>
                  <a:lnTo>
                    <a:pt x="6441832" y="950930"/>
                  </a:lnTo>
                </a:path>
              </a:pathLst>
            </a:custGeom>
            <a:ln w="27101" cap="flat">
              <a:solidFill>
                <a:srgbClr val="002759">
                  <a:alpha val="100000"/>
                </a:srgbClr>
              </a:solidFill>
              <a:prstDash val="solid"/>
              <a:round/>
            </a:ln>
          </p:spPr>
          <p:txBody>
            <a:bodyPr/>
            <a:lstStyle/>
            <a:p/>
          </p:txBody>
        </p:sp>
        <p:sp>
          <p:nvSpPr>
            <p:cNvPr id="38" name="pt38"/>
            <p:cNvSpPr/>
            <p:nvPr/>
          </p:nvSpPr>
          <p:spPr>
            <a:xfrm>
              <a:off x="1249665" y="16583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86484" y="15719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323304" y="148546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60123" y="16583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96942" y="13557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33762" y="17015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70581" y="126934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007401" y="16583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44220" y="13557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81039" y="33873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617859" y="20473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54678" y="213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91498" y="222027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9665" y="20041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6484" y="18312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23304" y="17448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60123" y="191770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157191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18312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152869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183125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13990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347377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25228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243639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234994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32064" y="465722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2,096</a:t>
              </a:r>
            </a:p>
          </p:txBody>
        </p:sp>
        <p:sp>
          <p:nvSpPr>
            <p:cNvPr id="65" name="tx65"/>
            <p:cNvSpPr/>
            <p:nvPr/>
          </p:nvSpPr>
          <p:spPr>
            <a:xfrm>
              <a:off x="1718608" y="4945341"/>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993</a:t>
              </a:r>
            </a:p>
          </p:txBody>
        </p:sp>
        <p:sp>
          <p:nvSpPr>
            <p:cNvPr id="66" name="tx66"/>
            <p:cNvSpPr/>
            <p:nvPr/>
          </p:nvSpPr>
          <p:spPr>
            <a:xfrm>
              <a:off x="2255427" y="516374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110</a:t>
              </a:r>
            </a:p>
          </p:txBody>
        </p:sp>
        <p:sp>
          <p:nvSpPr>
            <p:cNvPr id="67" name="tx67"/>
            <p:cNvSpPr/>
            <p:nvPr/>
          </p:nvSpPr>
          <p:spPr>
            <a:xfrm>
              <a:off x="3816161" y="486815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1,243</a:t>
              </a:r>
            </a:p>
          </p:txBody>
        </p:sp>
        <p:sp>
          <p:nvSpPr>
            <p:cNvPr id="68" name="tx68"/>
            <p:cNvSpPr/>
            <p:nvPr/>
          </p:nvSpPr>
          <p:spPr>
            <a:xfrm>
              <a:off x="4352980" y="483229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1,388</a:t>
              </a:r>
            </a:p>
          </p:txBody>
        </p:sp>
        <p:sp>
          <p:nvSpPr>
            <p:cNvPr id="69" name="tx69"/>
            <p:cNvSpPr/>
            <p:nvPr/>
          </p:nvSpPr>
          <p:spPr>
            <a:xfrm>
              <a:off x="4889799" y="387879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5,244</a:t>
              </a:r>
            </a:p>
          </p:txBody>
        </p:sp>
        <p:sp>
          <p:nvSpPr>
            <p:cNvPr id="70" name="tx70"/>
            <p:cNvSpPr/>
            <p:nvPr/>
          </p:nvSpPr>
          <p:spPr>
            <a:xfrm>
              <a:off x="5476343" y="5083105"/>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442</a:t>
              </a:r>
            </a:p>
          </p:txBody>
        </p:sp>
        <p:sp>
          <p:nvSpPr>
            <p:cNvPr id="71" name="tx71"/>
            <p:cNvSpPr/>
            <p:nvPr/>
          </p:nvSpPr>
          <p:spPr>
            <a:xfrm>
              <a:off x="6079481" y="518896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2" name="tx72"/>
            <p:cNvSpPr/>
            <p:nvPr/>
          </p:nvSpPr>
          <p:spPr>
            <a:xfrm>
              <a:off x="6583141" y="518847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3" name="tx73"/>
            <p:cNvSpPr/>
            <p:nvPr/>
          </p:nvSpPr>
          <p:spPr>
            <a:xfrm>
              <a:off x="7119961" y="518723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74" name="tx74"/>
            <p:cNvSpPr/>
            <p:nvPr/>
          </p:nvSpPr>
          <p:spPr>
            <a:xfrm>
              <a:off x="7656780" y="518346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5" name="pl75"/>
            <p:cNvSpPr/>
            <p:nvPr/>
          </p:nvSpPr>
          <p:spPr>
            <a:xfrm>
              <a:off x="7738128" y="2192793"/>
              <a:ext cx="124175" cy="52704"/>
            </a:xfrm>
            <a:custGeom>
              <a:avLst/>
              <a:pathLst>
                <a:path w="124175" h="52704">
                  <a:moveTo>
                    <a:pt x="124175" y="0"/>
                  </a:moveTo>
                  <a:lnTo>
                    <a:pt x="0" y="52704"/>
                  </a:lnTo>
                </a:path>
              </a:pathLst>
            </a:custGeom>
          </p:spPr>
          <p:txBody>
            <a:bodyPr/>
            <a:lstStyle/>
            <a:p/>
          </p:txBody>
        </p:sp>
        <p:sp>
          <p:nvSpPr>
            <p:cNvPr id="76" name="pl76"/>
            <p:cNvSpPr/>
            <p:nvPr/>
          </p:nvSpPr>
          <p:spPr>
            <a:xfrm>
              <a:off x="7738883" y="2387137"/>
              <a:ext cx="123420" cy="43691"/>
            </a:xfrm>
            <a:custGeom>
              <a:avLst/>
              <a:pathLst>
                <a:path w="123420" h="43691">
                  <a:moveTo>
                    <a:pt x="123420" y="43691"/>
                  </a:moveTo>
                  <a:lnTo>
                    <a:pt x="0" y="0"/>
                  </a:lnTo>
                </a:path>
              </a:pathLst>
            </a:custGeom>
          </p:spPr>
          <p:txBody>
            <a:bodyPr/>
            <a:lstStyle/>
            <a:p/>
          </p:txBody>
        </p:sp>
        <p:sp>
          <p:nvSpPr>
            <p:cNvPr id="77" name="pg77"/>
            <p:cNvSpPr/>
            <p:nvPr/>
          </p:nvSpPr>
          <p:spPr>
            <a:xfrm>
              <a:off x="7793724" y="208433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212545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71%</a:t>
              </a:r>
            </a:p>
          </p:txBody>
        </p:sp>
        <p:sp>
          <p:nvSpPr>
            <p:cNvPr id="79" name="pg79"/>
            <p:cNvSpPr/>
            <p:nvPr/>
          </p:nvSpPr>
          <p:spPr>
            <a:xfrm>
              <a:off x="7793724" y="23523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23935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68%</a:t>
              </a:r>
            </a:p>
          </p:txBody>
        </p:sp>
        <p:sp>
          <p:nvSpPr>
            <p:cNvPr id="81" name="rc81"/>
            <p:cNvSpPr/>
            <p:nvPr/>
          </p:nvSpPr>
          <p:spPr>
            <a:xfrm>
              <a:off x="959174" y="646101"/>
              <a:ext cx="7676517" cy="4897291"/>
            </a:xfrm>
            <a:prstGeom prst="rect">
              <a:avLst/>
            </a:prstGeom>
            <a:ln w="13550" cap="rnd">
              <a:solidFill>
                <a:srgbClr val="BEBEBE">
                  <a:alpha val="100000"/>
                </a:srgbClr>
              </a:solidFill>
              <a:prstDash val="solid"/>
              <a:round/>
            </a:ln>
          </p:spPr>
          <p:txBody>
            <a:bodyPr/>
            <a:lstStyle/>
            <a:p/>
          </p:txBody>
        </p:sp>
        <p:sp>
          <p:nvSpPr>
            <p:cNvPr id="82" name="tx82"/>
            <p:cNvSpPr/>
            <p:nvPr/>
          </p:nvSpPr>
          <p:spPr>
            <a:xfrm>
              <a:off x="825913"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78734" y="402059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4" name="tx84"/>
            <p:cNvSpPr/>
            <p:nvPr/>
          </p:nvSpPr>
          <p:spPr>
            <a:xfrm>
              <a:off x="508103" y="2784203"/>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5" name="tx85"/>
            <p:cNvSpPr/>
            <p:nvPr/>
          </p:nvSpPr>
          <p:spPr>
            <a:xfrm>
              <a:off x="508103" y="154781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6" name="tx86"/>
            <p:cNvSpPr/>
            <p:nvPr/>
          </p:nvSpPr>
          <p:spPr>
            <a:xfrm>
              <a:off x="8698322" y="5273412"/>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4117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0892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976626"/>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444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122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67996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47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1548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8324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100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139042"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675831" y="5700839"/>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212681"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74950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286320"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82313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359959"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96778"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43359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70417"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507236" y="5700870"/>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13639" y="5730046"/>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25778" y="5754789"/>
              <a:ext cx="391541"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43076"/>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29194"/>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23203" y="401416"/>
              <a:ext cx="55484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Myanmar,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 confirmed measles cases in Myanmar. In the same year, MCV1 coverage was 71% and MCV2 coverage was 68%.
The number of cases in 2024 was 2 times more cases than in 2023 (n=15).
The highest number of measles cases was reported in 2019 (n=5,244). In this year, MCV1 coverage was 84%.
Myanmar reported measles vaccine stockouts in 2024.
There were measles-containing vaccine supplementary immunization activities/campaigns in 2023, 2024,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4010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23587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0707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98357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8184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6533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4881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1721198"/>
              <a:ext cx="3485499" cy="1864213"/>
            </a:xfrm>
            <a:custGeom>
              <a:avLst/>
              <a:pathLst>
                <a:path w="3485499" h="1864213">
                  <a:moveTo>
                    <a:pt x="0" y="1398159"/>
                  </a:moveTo>
                  <a:lnTo>
                    <a:pt x="145229" y="932106"/>
                  </a:lnTo>
                  <a:lnTo>
                    <a:pt x="290458" y="1864213"/>
                  </a:lnTo>
                  <a:lnTo>
                    <a:pt x="435687" y="1747699"/>
                  </a:lnTo>
                  <a:lnTo>
                    <a:pt x="580916" y="1514673"/>
                  </a:lnTo>
                  <a:lnTo>
                    <a:pt x="726145" y="1631186"/>
                  </a:lnTo>
                  <a:lnTo>
                    <a:pt x="871374" y="1514673"/>
                  </a:lnTo>
                  <a:lnTo>
                    <a:pt x="1016603" y="1747699"/>
                  </a:lnTo>
                  <a:lnTo>
                    <a:pt x="1161833" y="1747699"/>
                  </a:lnTo>
                  <a:lnTo>
                    <a:pt x="1307062" y="1747699"/>
                  </a:lnTo>
                  <a:lnTo>
                    <a:pt x="1452291" y="1747699"/>
                  </a:lnTo>
                  <a:lnTo>
                    <a:pt x="1597520" y="1514673"/>
                  </a:lnTo>
                  <a:lnTo>
                    <a:pt x="1742749" y="1398159"/>
                  </a:lnTo>
                  <a:lnTo>
                    <a:pt x="1887978" y="116513"/>
                  </a:lnTo>
                  <a:lnTo>
                    <a:pt x="2033207" y="1631186"/>
                  </a:lnTo>
                  <a:lnTo>
                    <a:pt x="2178437" y="1514673"/>
                  </a:lnTo>
                  <a:lnTo>
                    <a:pt x="2323666" y="1631186"/>
                  </a:lnTo>
                  <a:lnTo>
                    <a:pt x="2468895" y="1514673"/>
                  </a:lnTo>
                  <a:lnTo>
                    <a:pt x="2614124" y="1631186"/>
                  </a:lnTo>
                  <a:lnTo>
                    <a:pt x="2759353" y="1747699"/>
                  </a:lnTo>
                  <a:lnTo>
                    <a:pt x="2904582" y="1747699"/>
                  </a:lnTo>
                  <a:lnTo>
                    <a:pt x="3049811" y="0"/>
                  </a:lnTo>
                  <a:lnTo>
                    <a:pt x="3195040" y="699079"/>
                  </a:lnTo>
                  <a:lnTo>
                    <a:pt x="3340270" y="932106"/>
                  </a:lnTo>
                  <a:lnTo>
                    <a:pt x="3485499" y="1281646"/>
                  </a:lnTo>
                </a:path>
              </a:pathLst>
            </a:custGeom>
            <a:ln w="27101" cap="flat">
              <a:solidFill>
                <a:srgbClr val="0058AB">
                  <a:alpha val="80000"/>
                </a:srgbClr>
              </a:solidFill>
              <a:prstDash val="solid"/>
              <a:round/>
            </a:ln>
          </p:spPr>
          <p:txBody>
            <a:bodyPr/>
            <a:lstStyle/>
            <a:p/>
          </p:txBody>
        </p:sp>
        <p:sp>
          <p:nvSpPr>
            <p:cNvPr id="20" name="pl20"/>
            <p:cNvSpPr/>
            <p:nvPr/>
          </p:nvSpPr>
          <p:spPr>
            <a:xfrm>
              <a:off x="979796" y="2303765"/>
              <a:ext cx="3485499" cy="932106"/>
            </a:xfrm>
            <a:custGeom>
              <a:avLst/>
              <a:pathLst>
                <a:path w="3485499" h="932106">
                  <a:moveTo>
                    <a:pt x="0" y="0"/>
                  </a:moveTo>
                  <a:lnTo>
                    <a:pt x="145229" y="116513"/>
                  </a:lnTo>
                  <a:lnTo>
                    <a:pt x="290458" y="0"/>
                  </a:lnTo>
                  <a:lnTo>
                    <a:pt x="435687" y="233026"/>
                  </a:lnTo>
                  <a:lnTo>
                    <a:pt x="580916" y="349539"/>
                  </a:lnTo>
                  <a:lnTo>
                    <a:pt x="726145" y="233026"/>
                  </a:lnTo>
                  <a:lnTo>
                    <a:pt x="871374" y="349539"/>
                  </a:lnTo>
                  <a:lnTo>
                    <a:pt x="1016603" y="349539"/>
                  </a:lnTo>
                  <a:lnTo>
                    <a:pt x="1161833" y="582566"/>
                  </a:lnTo>
                  <a:lnTo>
                    <a:pt x="1307062" y="699079"/>
                  </a:lnTo>
                  <a:lnTo>
                    <a:pt x="1452291" y="815593"/>
                  </a:lnTo>
                  <a:lnTo>
                    <a:pt x="1597520" y="815593"/>
                  </a:lnTo>
                  <a:lnTo>
                    <a:pt x="1742749" y="815593"/>
                  </a:lnTo>
                  <a:lnTo>
                    <a:pt x="1887978" y="815593"/>
                  </a:lnTo>
                  <a:lnTo>
                    <a:pt x="2033207" y="932106"/>
                  </a:lnTo>
                  <a:lnTo>
                    <a:pt x="2178437" y="932106"/>
                  </a:lnTo>
                  <a:lnTo>
                    <a:pt x="2323666" y="932106"/>
                  </a:lnTo>
                  <a:lnTo>
                    <a:pt x="2468895" y="932106"/>
                  </a:lnTo>
                  <a:lnTo>
                    <a:pt x="2614124" y="932106"/>
                  </a:lnTo>
                  <a:lnTo>
                    <a:pt x="2759353" y="932106"/>
                  </a:lnTo>
                  <a:lnTo>
                    <a:pt x="2904582" y="932106"/>
                  </a:lnTo>
                  <a:lnTo>
                    <a:pt x="3049811" y="815593"/>
                  </a:lnTo>
                  <a:lnTo>
                    <a:pt x="3195040" y="932106"/>
                  </a:lnTo>
                  <a:lnTo>
                    <a:pt x="3340270" y="932106"/>
                  </a:lnTo>
                  <a:lnTo>
                    <a:pt x="3485499" y="932106"/>
                  </a:lnTo>
                </a:path>
              </a:pathLst>
            </a:custGeom>
            <a:ln w="27101" cap="flat">
              <a:solidFill>
                <a:srgbClr val="1CABE2">
                  <a:alpha val="80000"/>
                </a:srgbClr>
              </a:solidFill>
              <a:prstDash val="solid"/>
              <a:round/>
            </a:ln>
          </p:spPr>
          <p:txBody>
            <a:bodyPr/>
            <a:lstStyle/>
            <a:p/>
          </p:txBody>
        </p:sp>
        <p:sp>
          <p:nvSpPr>
            <p:cNvPr id="21" name="pl21"/>
            <p:cNvSpPr/>
            <p:nvPr/>
          </p:nvSpPr>
          <p:spPr>
            <a:xfrm>
              <a:off x="979796" y="2653305"/>
              <a:ext cx="3485499" cy="1048619"/>
            </a:xfrm>
            <a:custGeom>
              <a:avLst/>
              <a:pathLst>
                <a:path w="3485499" h="1048619">
                  <a:moveTo>
                    <a:pt x="0" y="0"/>
                  </a:moveTo>
                  <a:lnTo>
                    <a:pt x="145229" y="116513"/>
                  </a:lnTo>
                  <a:lnTo>
                    <a:pt x="290458" y="0"/>
                  </a:lnTo>
                  <a:lnTo>
                    <a:pt x="435687" y="116513"/>
                  </a:lnTo>
                  <a:lnTo>
                    <a:pt x="580916" y="233026"/>
                  </a:lnTo>
                  <a:lnTo>
                    <a:pt x="726145" y="233026"/>
                  </a:lnTo>
                  <a:lnTo>
                    <a:pt x="871374" y="349539"/>
                  </a:lnTo>
                  <a:lnTo>
                    <a:pt x="1016603" y="466053"/>
                  </a:lnTo>
                  <a:lnTo>
                    <a:pt x="1161833" y="699079"/>
                  </a:lnTo>
                  <a:lnTo>
                    <a:pt x="1307062" y="932106"/>
                  </a:lnTo>
                  <a:lnTo>
                    <a:pt x="1452291" y="932106"/>
                  </a:lnTo>
                  <a:lnTo>
                    <a:pt x="1597520" y="932106"/>
                  </a:lnTo>
                  <a:lnTo>
                    <a:pt x="1742749" y="1048619"/>
                  </a:lnTo>
                  <a:lnTo>
                    <a:pt x="1887978" y="815593"/>
                  </a:lnTo>
                  <a:lnTo>
                    <a:pt x="2033207" y="932106"/>
                  </a:lnTo>
                  <a:lnTo>
                    <a:pt x="2178437" y="932106"/>
                  </a:lnTo>
                  <a:lnTo>
                    <a:pt x="2323666" y="932106"/>
                  </a:lnTo>
                  <a:lnTo>
                    <a:pt x="2468895" y="932106"/>
                  </a:lnTo>
                  <a:lnTo>
                    <a:pt x="2614124" y="932106"/>
                  </a:lnTo>
                  <a:lnTo>
                    <a:pt x="2759353" y="932106"/>
                  </a:lnTo>
                  <a:lnTo>
                    <a:pt x="2904582" y="932106"/>
                  </a:lnTo>
                  <a:lnTo>
                    <a:pt x="3049811" y="815593"/>
                  </a:lnTo>
                  <a:lnTo>
                    <a:pt x="3195040" y="932106"/>
                  </a:lnTo>
                  <a:lnTo>
                    <a:pt x="3340270" y="815593"/>
                  </a:lnTo>
                  <a:lnTo>
                    <a:pt x="3485499" y="815593"/>
                  </a:lnTo>
                </a:path>
              </a:pathLst>
            </a:custGeom>
            <a:ln w="27101" cap="flat">
              <a:solidFill>
                <a:srgbClr val="00833D">
                  <a:alpha val="80000"/>
                </a:srgbClr>
              </a:solidFill>
              <a:prstDash val="solid"/>
              <a:round/>
            </a:ln>
          </p:spPr>
          <p:txBody>
            <a:bodyPr/>
            <a:lstStyle/>
            <a:p/>
          </p:txBody>
        </p:sp>
        <p:sp>
          <p:nvSpPr>
            <p:cNvPr id="22" name="pl22"/>
            <p:cNvSpPr/>
            <p:nvPr/>
          </p:nvSpPr>
          <p:spPr>
            <a:xfrm>
              <a:off x="979796" y="1721198"/>
              <a:ext cx="3485499" cy="1864213"/>
            </a:xfrm>
            <a:custGeom>
              <a:avLst/>
              <a:pathLst>
                <a:path w="3485499" h="1864213">
                  <a:moveTo>
                    <a:pt x="0" y="1398159"/>
                  </a:moveTo>
                  <a:lnTo>
                    <a:pt x="145229" y="932106"/>
                  </a:lnTo>
                  <a:lnTo>
                    <a:pt x="290458" y="1864213"/>
                  </a:lnTo>
                  <a:lnTo>
                    <a:pt x="435687" y="1747699"/>
                  </a:lnTo>
                  <a:lnTo>
                    <a:pt x="580916" y="1514673"/>
                  </a:lnTo>
                  <a:lnTo>
                    <a:pt x="726145" y="1631186"/>
                  </a:lnTo>
                  <a:lnTo>
                    <a:pt x="871374" y="1514673"/>
                  </a:lnTo>
                  <a:lnTo>
                    <a:pt x="1016603" y="1747699"/>
                  </a:lnTo>
                  <a:lnTo>
                    <a:pt x="1161833" y="1747699"/>
                  </a:lnTo>
                  <a:lnTo>
                    <a:pt x="1307062" y="1747699"/>
                  </a:lnTo>
                  <a:lnTo>
                    <a:pt x="1452291" y="1747699"/>
                  </a:lnTo>
                  <a:lnTo>
                    <a:pt x="1597520" y="1514673"/>
                  </a:lnTo>
                  <a:lnTo>
                    <a:pt x="1742749" y="1398159"/>
                  </a:lnTo>
                  <a:lnTo>
                    <a:pt x="1887978" y="116513"/>
                  </a:lnTo>
                  <a:lnTo>
                    <a:pt x="2033207" y="1631186"/>
                  </a:lnTo>
                  <a:lnTo>
                    <a:pt x="2178437" y="1514673"/>
                  </a:lnTo>
                  <a:lnTo>
                    <a:pt x="2323666" y="1631186"/>
                  </a:lnTo>
                  <a:lnTo>
                    <a:pt x="2468895" y="1514673"/>
                  </a:lnTo>
                  <a:lnTo>
                    <a:pt x="2614124" y="1631186"/>
                  </a:lnTo>
                  <a:lnTo>
                    <a:pt x="2759353" y="1747699"/>
                  </a:lnTo>
                  <a:lnTo>
                    <a:pt x="2904582" y="1747699"/>
                  </a:lnTo>
                  <a:lnTo>
                    <a:pt x="3049811" y="0"/>
                  </a:lnTo>
                  <a:lnTo>
                    <a:pt x="3195040" y="699079"/>
                  </a:lnTo>
                  <a:lnTo>
                    <a:pt x="3340270" y="932106"/>
                  </a:lnTo>
                  <a:lnTo>
                    <a:pt x="3485499" y="1281646"/>
                  </a:lnTo>
                </a:path>
              </a:pathLst>
            </a:custGeom>
            <a:ln w="43362" cap="flat">
              <a:solidFill>
                <a:srgbClr val="000000">
                  <a:alpha val="100000"/>
                </a:srgbClr>
              </a:solidFill>
              <a:prstDash val="solid"/>
              <a:round/>
            </a:ln>
          </p:spPr>
          <p:txBody>
            <a:bodyPr/>
            <a:lstStyle/>
            <a:p/>
          </p:txBody>
        </p:sp>
        <p:sp>
          <p:nvSpPr>
            <p:cNvPr id="23" name="pl23"/>
            <p:cNvSpPr/>
            <p:nvPr/>
          </p:nvSpPr>
          <p:spPr>
            <a:xfrm>
              <a:off x="979796" y="1721198"/>
              <a:ext cx="3485499" cy="1864213"/>
            </a:xfrm>
            <a:custGeom>
              <a:avLst/>
              <a:pathLst>
                <a:path w="3485499" h="1864213">
                  <a:moveTo>
                    <a:pt x="0" y="1398159"/>
                  </a:moveTo>
                  <a:lnTo>
                    <a:pt x="145229" y="932106"/>
                  </a:lnTo>
                  <a:lnTo>
                    <a:pt x="290458" y="1864213"/>
                  </a:lnTo>
                  <a:lnTo>
                    <a:pt x="435687" y="1747699"/>
                  </a:lnTo>
                  <a:lnTo>
                    <a:pt x="580916" y="1514673"/>
                  </a:lnTo>
                  <a:lnTo>
                    <a:pt x="726145" y="1631186"/>
                  </a:lnTo>
                  <a:lnTo>
                    <a:pt x="871374" y="1514673"/>
                  </a:lnTo>
                  <a:lnTo>
                    <a:pt x="1016603" y="1747699"/>
                  </a:lnTo>
                  <a:lnTo>
                    <a:pt x="1161833" y="1747699"/>
                  </a:lnTo>
                  <a:lnTo>
                    <a:pt x="1307062" y="1747699"/>
                  </a:lnTo>
                  <a:lnTo>
                    <a:pt x="1452291" y="1747699"/>
                  </a:lnTo>
                  <a:lnTo>
                    <a:pt x="1597520" y="1514673"/>
                  </a:lnTo>
                  <a:lnTo>
                    <a:pt x="1742749" y="1398159"/>
                  </a:lnTo>
                  <a:lnTo>
                    <a:pt x="1887978" y="116513"/>
                  </a:lnTo>
                  <a:lnTo>
                    <a:pt x="2033207" y="1631186"/>
                  </a:lnTo>
                  <a:lnTo>
                    <a:pt x="2178437" y="1514673"/>
                  </a:lnTo>
                  <a:lnTo>
                    <a:pt x="2323666" y="1631186"/>
                  </a:lnTo>
                  <a:lnTo>
                    <a:pt x="2468895" y="1514673"/>
                  </a:lnTo>
                  <a:lnTo>
                    <a:pt x="2614124" y="1631186"/>
                  </a:lnTo>
                  <a:lnTo>
                    <a:pt x="2759353" y="1747699"/>
                  </a:lnTo>
                  <a:lnTo>
                    <a:pt x="2904582" y="1747699"/>
                  </a:lnTo>
                  <a:lnTo>
                    <a:pt x="3049811" y="0"/>
                  </a:lnTo>
                  <a:lnTo>
                    <a:pt x="3195040" y="699079"/>
                  </a:lnTo>
                  <a:lnTo>
                    <a:pt x="3340270" y="932106"/>
                  </a:lnTo>
                  <a:lnTo>
                    <a:pt x="3485499" y="1281646"/>
                  </a:lnTo>
                </a:path>
              </a:pathLst>
            </a:custGeom>
            <a:ln w="27101" cap="flat">
              <a:solidFill>
                <a:srgbClr val="0058AB">
                  <a:alpha val="100000"/>
                </a:srgbClr>
              </a:solidFill>
              <a:prstDash val="solid"/>
              <a:round/>
            </a:ln>
          </p:spPr>
          <p:txBody>
            <a:bodyPr/>
            <a:lstStyle/>
            <a:p/>
          </p:txBody>
        </p:sp>
        <p:sp>
          <p:nvSpPr>
            <p:cNvPr id="24" name="pl24"/>
            <p:cNvSpPr/>
            <p:nvPr/>
          </p:nvSpPr>
          <p:spPr>
            <a:xfrm>
              <a:off x="805521" y="381843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276981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300284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311935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311935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230376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26533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27032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27320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4" name="pg34"/>
            <p:cNvSpPr/>
            <p:nvPr/>
          </p:nvSpPr>
          <p:spPr>
            <a:xfrm>
              <a:off x="1647453" y="293627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966632"/>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7359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99745"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284987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0" name="pg40"/>
            <p:cNvSpPr/>
            <p:nvPr/>
          </p:nvSpPr>
          <p:spPr>
            <a:xfrm>
              <a:off x="3680661"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2" name="pg42"/>
            <p:cNvSpPr/>
            <p:nvPr/>
          </p:nvSpPr>
          <p:spPr>
            <a:xfrm>
              <a:off x="4233443" y="22371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3796" y="22660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406807" y="25867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261803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5585" y="319680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42840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577692" y="494093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77579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6106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144553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81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1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989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14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214" y="607485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65" name="tx65"/>
            <p:cNvSpPr/>
            <p:nvPr/>
          </p:nvSpPr>
          <p:spPr>
            <a:xfrm>
              <a:off x="27660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28500"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40100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23587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070738"/>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98357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81843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65330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48817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420278"/>
              <a:ext cx="3485499" cy="2679806"/>
            </a:xfrm>
            <a:custGeom>
              <a:avLst/>
              <a:pathLst>
                <a:path w="3485499" h="2679806">
                  <a:moveTo>
                    <a:pt x="0" y="1048619"/>
                  </a:moveTo>
                  <a:lnTo>
                    <a:pt x="145229" y="233026"/>
                  </a:lnTo>
                  <a:lnTo>
                    <a:pt x="290458" y="815593"/>
                  </a:lnTo>
                  <a:lnTo>
                    <a:pt x="435687" y="1398159"/>
                  </a:lnTo>
                  <a:lnTo>
                    <a:pt x="580916" y="1398159"/>
                  </a:lnTo>
                  <a:lnTo>
                    <a:pt x="726145" y="2679806"/>
                  </a:lnTo>
                  <a:lnTo>
                    <a:pt x="871374" y="349539"/>
                  </a:lnTo>
                  <a:lnTo>
                    <a:pt x="1016603" y="349539"/>
                  </a:lnTo>
                  <a:lnTo>
                    <a:pt x="1161833" y="582566"/>
                  </a:lnTo>
                  <a:lnTo>
                    <a:pt x="1307062" y="699079"/>
                  </a:lnTo>
                  <a:lnTo>
                    <a:pt x="1452291" y="815593"/>
                  </a:lnTo>
                  <a:lnTo>
                    <a:pt x="1597520" y="1398159"/>
                  </a:lnTo>
                  <a:lnTo>
                    <a:pt x="1742749" y="699079"/>
                  </a:lnTo>
                  <a:lnTo>
                    <a:pt x="1887978" y="932106"/>
                  </a:lnTo>
                  <a:lnTo>
                    <a:pt x="2033207" y="932106"/>
                  </a:lnTo>
                  <a:lnTo>
                    <a:pt x="2178437" y="116513"/>
                  </a:lnTo>
                  <a:lnTo>
                    <a:pt x="2323666" y="1048619"/>
                  </a:lnTo>
                  <a:lnTo>
                    <a:pt x="2468895" y="0"/>
                  </a:lnTo>
                  <a:lnTo>
                    <a:pt x="2614124" y="1165133"/>
                  </a:lnTo>
                  <a:lnTo>
                    <a:pt x="2759353" y="233026"/>
                  </a:lnTo>
                  <a:lnTo>
                    <a:pt x="2904582" y="1980726"/>
                  </a:lnTo>
                  <a:lnTo>
                    <a:pt x="3049811" y="1165133"/>
                  </a:lnTo>
                  <a:lnTo>
                    <a:pt x="3195040" y="582566"/>
                  </a:lnTo>
                  <a:lnTo>
                    <a:pt x="3340270" y="466053"/>
                  </a:lnTo>
                  <a:lnTo>
                    <a:pt x="3485499" y="582566"/>
                  </a:lnTo>
                </a:path>
              </a:pathLst>
            </a:custGeom>
            <a:ln w="27101" cap="flat">
              <a:solidFill>
                <a:srgbClr val="0058AB">
                  <a:alpha val="80000"/>
                </a:srgbClr>
              </a:solidFill>
              <a:prstDash val="solid"/>
              <a:round/>
            </a:ln>
          </p:spPr>
          <p:txBody>
            <a:bodyPr/>
            <a:lstStyle/>
            <a:p/>
          </p:txBody>
        </p:sp>
        <p:sp>
          <p:nvSpPr>
            <p:cNvPr id="83" name="pl83"/>
            <p:cNvSpPr/>
            <p:nvPr/>
          </p:nvSpPr>
          <p:spPr>
            <a:xfrm>
              <a:off x="5345047" y="2187251"/>
              <a:ext cx="3485499" cy="1048619"/>
            </a:xfrm>
            <a:custGeom>
              <a:avLst/>
              <a:pathLst>
                <a:path w="3485499" h="1048619">
                  <a:moveTo>
                    <a:pt x="0" y="0"/>
                  </a:moveTo>
                  <a:lnTo>
                    <a:pt x="145229" y="116513"/>
                  </a:lnTo>
                  <a:lnTo>
                    <a:pt x="290458" y="116513"/>
                  </a:lnTo>
                  <a:lnTo>
                    <a:pt x="435687" y="233026"/>
                  </a:lnTo>
                  <a:lnTo>
                    <a:pt x="580916" y="349539"/>
                  </a:lnTo>
                  <a:lnTo>
                    <a:pt x="726145" y="349539"/>
                  </a:lnTo>
                  <a:lnTo>
                    <a:pt x="871374" y="466053"/>
                  </a:lnTo>
                  <a:lnTo>
                    <a:pt x="1016603" y="582566"/>
                  </a:lnTo>
                  <a:lnTo>
                    <a:pt x="1161833" y="699079"/>
                  </a:lnTo>
                  <a:lnTo>
                    <a:pt x="1307062" y="815593"/>
                  </a:lnTo>
                  <a:lnTo>
                    <a:pt x="1452291" y="932106"/>
                  </a:lnTo>
                  <a:lnTo>
                    <a:pt x="1597520" y="932106"/>
                  </a:lnTo>
                  <a:lnTo>
                    <a:pt x="1742749" y="932106"/>
                  </a:lnTo>
                  <a:lnTo>
                    <a:pt x="1887978" y="1048619"/>
                  </a:lnTo>
                  <a:lnTo>
                    <a:pt x="2033207" y="932106"/>
                  </a:lnTo>
                  <a:lnTo>
                    <a:pt x="2178437" y="1048619"/>
                  </a:lnTo>
                  <a:lnTo>
                    <a:pt x="2323666" y="932106"/>
                  </a:lnTo>
                  <a:lnTo>
                    <a:pt x="2468895" y="932106"/>
                  </a:lnTo>
                  <a:lnTo>
                    <a:pt x="2614124" y="1048619"/>
                  </a:lnTo>
                  <a:lnTo>
                    <a:pt x="2759353" y="1048619"/>
                  </a:lnTo>
                  <a:lnTo>
                    <a:pt x="2904582" y="1048619"/>
                  </a:lnTo>
                  <a:lnTo>
                    <a:pt x="3049811" y="932106"/>
                  </a:lnTo>
                  <a:lnTo>
                    <a:pt x="3195040" y="815593"/>
                  </a:lnTo>
                  <a:lnTo>
                    <a:pt x="3340270" y="815593"/>
                  </a:lnTo>
                  <a:lnTo>
                    <a:pt x="3485499" y="932106"/>
                  </a:lnTo>
                </a:path>
              </a:pathLst>
            </a:custGeom>
            <a:ln w="27101" cap="flat">
              <a:solidFill>
                <a:srgbClr val="1CABE2">
                  <a:alpha val="80000"/>
                </a:srgbClr>
              </a:solidFill>
              <a:prstDash val="solid"/>
              <a:round/>
            </a:ln>
          </p:spPr>
          <p:txBody>
            <a:bodyPr/>
            <a:lstStyle/>
            <a:p/>
          </p:txBody>
        </p:sp>
        <p:sp>
          <p:nvSpPr>
            <p:cNvPr id="84" name="pl84"/>
            <p:cNvSpPr/>
            <p:nvPr/>
          </p:nvSpPr>
          <p:spPr>
            <a:xfrm>
              <a:off x="5345047" y="2653305"/>
              <a:ext cx="3485499" cy="1165133"/>
            </a:xfrm>
            <a:custGeom>
              <a:avLst/>
              <a:pathLst>
                <a:path w="3485499" h="1165133">
                  <a:moveTo>
                    <a:pt x="0" y="0"/>
                  </a:moveTo>
                  <a:lnTo>
                    <a:pt x="145229" y="116513"/>
                  </a:lnTo>
                  <a:lnTo>
                    <a:pt x="290458" y="233026"/>
                  </a:lnTo>
                  <a:lnTo>
                    <a:pt x="435687" y="116513"/>
                  </a:lnTo>
                  <a:lnTo>
                    <a:pt x="580916" y="349539"/>
                  </a:lnTo>
                  <a:lnTo>
                    <a:pt x="726145" y="349539"/>
                  </a:lnTo>
                  <a:lnTo>
                    <a:pt x="871374" y="582566"/>
                  </a:lnTo>
                  <a:lnTo>
                    <a:pt x="1016603" y="466053"/>
                  </a:lnTo>
                  <a:lnTo>
                    <a:pt x="1161833" y="699079"/>
                  </a:lnTo>
                  <a:lnTo>
                    <a:pt x="1307062" y="815593"/>
                  </a:lnTo>
                  <a:lnTo>
                    <a:pt x="1452291" y="932106"/>
                  </a:lnTo>
                  <a:lnTo>
                    <a:pt x="1597520" y="932106"/>
                  </a:lnTo>
                  <a:lnTo>
                    <a:pt x="1742749" y="815593"/>
                  </a:lnTo>
                  <a:lnTo>
                    <a:pt x="1887978" y="932106"/>
                  </a:lnTo>
                  <a:lnTo>
                    <a:pt x="2033207" y="932106"/>
                  </a:lnTo>
                  <a:lnTo>
                    <a:pt x="2178437" y="1048619"/>
                  </a:lnTo>
                  <a:lnTo>
                    <a:pt x="2323666" y="1048619"/>
                  </a:lnTo>
                  <a:lnTo>
                    <a:pt x="2468895" y="1048619"/>
                  </a:lnTo>
                  <a:lnTo>
                    <a:pt x="2614124" y="1165133"/>
                  </a:lnTo>
                  <a:lnTo>
                    <a:pt x="2759353" y="1048619"/>
                  </a:lnTo>
                  <a:lnTo>
                    <a:pt x="2904582" y="932106"/>
                  </a:lnTo>
                  <a:lnTo>
                    <a:pt x="3049811" y="1048619"/>
                  </a:lnTo>
                  <a:lnTo>
                    <a:pt x="3195040" y="932106"/>
                  </a:lnTo>
                  <a:lnTo>
                    <a:pt x="3340270" y="815593"/>
                  </a:lnTo>
                  <a:lnTo>
                    <a:pt x="3485499" y="1048619"/>
                  </a:lnTo>
                </a:path>
              </a:pathLst>
            </a:custGeom>
            <a:ln w="27101" cap="flat">
              <a:solidFill>
                <a:srgbClr val="00833D">
                  <a:alpha val="80000"/>
                </a:srgbClr>
              </a:solidFill>
              <a:prstDash val="solid"/>
              <a:round/>
            </a:ln>
          </p:spPr>
          <p:txBody>
            <a:bodyPr/>
            <a:lstStyle/>
            <a:p/>
          </p:txBody>
        </p:sp>
        <p:sp>
          <p:nvSpPr>
            <p:cNvPr id="85" name="pl85"/>
            <p:cNvSpPr/>
            <p:nvPr/>
          </p:nvSpPr>
          <p:spPr>
            <a:xfrm>
              <a:off x="5345047" y="2420278"/>
              <a:ext cx="3485499" cy="2679806"/>
            </a:xfrm>
            <a:custGeom>
              <a:avLst/>
              <a:pathLst>
                <a:path w="3485499" h="2679806">
                  <a:moveTo>
                    <a:pt x="0" y="1048619"/>
                  </a:moveTo>
                  <a:lnTo>
                    <a:pt x="145229" y="233026"/>
                  </a:lnTo>
                  <a:lnTo>
                    <a:pt x="290458" y="815593"/>
                  </a:lnTo>
                  <a:lnTo>
                    <a:pt x="435687" y="1398159"/>
                  </a:lnTo>
                  <a:lnTo>
                    <a:pt x="580916" y="1398159"/>
                  </a:lnTo>
                  <a:lnTo>
                    <a:pt x="726145" y="2679806"/>
                  </a:lnTo>
                  <a:lnTo>
                    <a:pt x="871374" y="349539"/>
                  </a:lnTo>
                  <a:lnTo>
                    <a:pt x="1016603" y="349539"/>
                  </a:lnTo>
                  <a:lnTo>
                    <a:pt x="1161833" y="582566"/>
                  </a:lnTo>
                  <a:lnTo>
                    <a:pt x="1307062" y="699079"/>
                  </a:lnTo>
                  <a:lnTo>
                    <a:pt x="1452291" y="815593"/>
                  </a:lnTo>
                  <a:lnTo>
                    <a:pt x="1597520" y="1398159"/>
                  </a:lnTo>
                  <a:lnTo>
                    <a:pt x="1742749" y="699079"/>
                  </a:lnTo>
                  <a:lnTo>
                    <a:pt x="1887978" y="932106"/>
                  </a:lnTo>
                  <a:lnTo>
                    <a:pt x="2033207" y="932106"/>
                  </a:lnTo>
                  <a:lnTo>
                    <a:pt x="2178437" y="116513"/>
                  </a:lnTo>
                  <a:lnTo>
                    <a:pt x="2323666" y="1048619"/>
                  </a:lnTo>
                  <a:lnTo>
                    <a:pt x="2468895" y="0"/>
                  </a:lnTo>
                  <a:lnTo>
                    <a:pt x="2614124" y="1165133"/>
                  </a:lnTo>
                  <a:lnTo>
                    <a:pt x="2759353" y="233026"/>
                  </a:lnTo>
                  <a:lnTo>
                    <a:pt x="2904582" y="1980726"/>
                  </a:lnTo>
                  <a:lnTo>
                    <a:pt x="3049811" y="1165133"/>
                  </a:lnTo>
                  <a:lnTo>
                    <a:pt x="3195040" y="582566"/>
                  </a:lnTo>
                  <a:lnTo>
                    <a:pt x="3340270" y="466053"/>
                  </a:lnTo>
                  <a:lnTo>
                    <a:pt x="3485499" y="582566"/>
                  </a:lnTo>
                </a:path>
              </a:pathLst>
            </a:custGeom>
            <a:ln w="43362" cap="flat">
              <a:solidFill>
                <a:srgbClr val="000000">
                  <a:alpha val="100000"/>
                </a:srgbClr>
              </a:solidFill>
              <a:prstDash val="solid"/>
              <a:round/>
            </a:ln>
          </p:spPr>
          <p:txBody>
            <a:bodyPr/>
            <a:lstStyle/>
            <a:p/>
          </p:txBody>
        </p:sp>
        <p:sp>
          <p:nvSpPr>
            <p:cNvPr id="86" name="pl86"/>
            <p:cNvSpPr/>
            <p:nvPr/>
          </p:nvSpPr>
          <p:spPr>
            <a:xfrm>
              <a:off x="5345047" y="2420278"/>
              <a:ext cx="3485499" cy="2679806"/>
            </a:xfrm>
            <a:custGeom>
              <a:avLst/>
              <a:pathLst>
                <a:path w="3485499" h="2679806">
                  <a:moveTo>
                    <a:pt x="0" y="1048619"/>
                  </a:moveTo>
                  <a:lnTo>
                    <a:pt x="145229" y="233026"/>
                  </a:lnTo>
                  <a:lnTo>
                    <a:pt x="290458" y="815593"/>
                  </a:lnTo>
                  <a:lnTo>
                    <a:pt x="435687" y="1398159"/>
                  </a:lnTo>
                  <a:lnTo>
                    <a:pt x="580916" y="1398159"/>
                  </a:lnTo>
                  <a:lnTo>
                    <a:pt x="726145" y="2679806"/>
                  </a:lnTo>
                  <a:lnTo>
                    <a:pt x="871374" y="349539"/>
                  </a:lnTo>
                  <a:lnTo>
                    <a:pt x="1016603" y="349539"/>
                  </a:lnTo>
                  <a:lnTo>
                    <a:pt x="1161833" y="582566"/>
                  </a:lnTo>
                  <a:lnTo>
                    <a:pt x="1307062" y="699079"/>
                  </a:lnTo>
                  <a:lnTo>
                    <a:pt x="1452291" y="815593"/>
                  </a:lnTo>
                  <a:lnTo>
                    <a:pt x="1597520" y="1398159"/>
                  </a:lnTo>
                  <a:lnTo>
                    <a:pt x="1742749" y="699079"/>
                  </a:lnTo>
                  <a:lnTo>
                    <a:pt x="1887978" y="932106"/>
                  </a:lnTo>
                  <a:lnTo>
                    <a:pt x="2033207" y="932106"/>
                  </a:lnTo>
                  <a:lnTo>
                    <a:pt x="2178437" y="116513"/>
                  </a:lnTo>
                  <a:lnTo>
                    <a:pt x="2323666" y="1048619"/>
                  </a:lnTo>
                  <a:lnTo>
                    <a:pt x="2468895" y="0"/>
                  </a:lnTo>
                  <a:lnTo>
                    <a:pt x="2614124" y="1165133"/>
                  </a:lnTo>
                  <a:lnTo>
                    <a:pt x="2759353" y="233026"/>
                  </a:lnTo>
                  <a:lnTo>
                    <a:pt x="2904582" y="1980726"/>
                  </a:lnTo>
                  <a:lnTo>
                    <a:pt x="3049811" y="1165133"/>
                  </a:lnTo>
                  <a:lnTo>
                    <a:pt x="3195040" y="582566"/>
                  </a:lnTo>
                  <a:lnTo>
                    <a:pt x="3340270" y="466053"/>
                  </a:lnTo>
                  <a:lnTo>
                    <a:pt x="3485499" y="582566"/>
                  </a:lnTo>
                </a:path>
              </a:pathLst>
            </a:custGeom>
            <a:ln w="27101" cap="flat">
              <a:solidFill>
                <a:srgbClr val="0058AB">
                  <a:alpha val="100000"/>
                </a:srgbClr>
              </a:solidFill>
              <a:prstDash val="solid"/>
              <a:round/>
            </a:ln>
          </p:spPr>
          <p:txBody>
            <a:bodyPr/>
            <a:lstStyle/>
            <a:p/>
          </p:txBody>
        </p:sp>
        <p:sp>
          <p:nvSpPr>
            <p:cNvPr id="87" name="pl87"/>
            <p:cNvSpPr/>
            <p:nvPr/>
          </p:nvSpPr>
          <p:spPr>
            <a:xfrm>
              <a:off x="5170772" y="3818438"/>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3119358"/>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4750544"/>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88633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218725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230376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2536791"/>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2653305"/>
              <a:ext cx="0" cy="349539"/>
            </a:xfrm>
            <a:custGeom>
              <a:avLst/>
              <a:pathLst>
                <a:path w="0" h="349539">
                  <a:moveTo>
                    <a:pt x="0" y="349539"/>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5967723" y="4683978"/>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98076" y="4714035"/>
              <a:ext cx="14623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99" name="pg99"/>
            <p:cNvSpPr/>
            <p:nvPr/>
          </p:nvSpPr>
          <p:spPr>
            <a:xfrm>
              <a:off x="6738850" y="2819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284987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1" name="pg101"/>
            <p:cNvSpPr/>
            <p:nvPr/>
          </p:nvSpPr>
          <p:spPr>
            <a:xfrm>
              <a:off x="7436860" y="212068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67214" y="215074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3" name="pg103"/>
            <p:cNvSpPr/>
            <p:nvPr/>
          </p:nvSpPr>
          <p:spPr>
            <a:xfrm>
              <a:off x="8017777" y="22371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48130" y="22660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5" name="pg105"/>
            <p:cNvSpPr/>
            <p:nvPr/>
          </p:nvSpPr>
          <p:spPr>
            <a:xfrm>
              <a:off x="8626829" y="247022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7182" y="249904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7" name="pg107"/>
            <p:cNvSpPr/>
            <p:nvPr/>
          </p:nvSpPr>
          <p:spPr>
            <a:xfrm>
              <a:off x="8772058" y="258673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261803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tx109"/>
            <p:cNvSpPr/>
            <p:nvPr/>
          </p:nvSpPr>
          <p:spPr>
            <a:xfrm>
              <a:off x="889083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66280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4940932"/>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77579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61066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144553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2336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36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641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266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465" y="607485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Myanmar</a:t>
              </a:r>
            </a:p>
          </p:txBody>
        </p:sp>
        <p:sp>
          <p:nvSpPr>
            <p:cNvPr id="128" name="tx128"/>
            <p:cNvSpPr/>
            <p:nvPr/>
          </p:nvSpPr>
          <p:spPr>
            <a:xfrm>
              <a:off x="71312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93750"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7%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Myanmar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41147"/>
              <a:ext cx="2123063" cy="569260"/>
            </a:xfrm>
            <a:custGeom>
              <a:avLst/>
              <a:pathLst>
                <a:path w="2123063" h="569260">
                  <a:moveTo>
                    <a:pt x="0" y="74251"/>
                  </a:moveTo>
                  <a:lnTo>
                    <a:pt x="88460" y="235129"/>
                  </a:lnTo>
                  <a:lnTo>
                    <a:pt x="176921" y="148502"/>
                  </a:lnTo>
                  <a:lnTo>
                    <a:pt x="265382" y="173253"/>
                  </a:lnTo>
                  <a:lnTo>
                    <a:pt x="353843" y="111377"/>
                  </a:lnTo>
                  <a:lnTo>
                    <a:pt x="442304" y="222754"/>
                  </a:lnTo>
                  <a:lnTo>
                    <a:pt x="530765" y="111377"/>
                  </a:lnTo>
                  <a:lnTo>
                    <a:pt x="619226" y="61876"/>
                  </a:lnTo>
                  <a:lnTo>
                    <a:pt x="707687" y="74251"/>
                  </a:lnTo>
                  <a:lnTo>
                    <a:pt x="796148" y="12375"/>
                  </a:lnTo>
                  <a:lnTo>
                    <a:pt x="884609" y="12375"/>
                  </a:lnTo>
                  <a:lnTo>
                    <a:pt x="973070" y="12375"/>
                  </a:lnTo>
                  <a:lnTo>
                    <a:pt x="1061531" y="86626"/>
                  </a:lnTo>
                  <a:lnTo>
                    <a:pt x="1149992" y="99001"/>
                  </a:lnTo>
                  <a:lnTo>
                    <a:pt x="1238453" y="24750"/>
                  </a:lnTo>
                  <a:lnTo>
                    <a:pt x="1326914" y="0"/>
                  </a:lnTo>
                  <a:lnTo>
                    <a:pt x="1415375" y="74251"/>
                  </a:lnTo>
                  <a:lnTo>
                    <a:pt x="1503836" y="37125"/>
                  </a:lnTo>
                  <a:lnTo>
                    <a:pt x="1592297" y="49500"/>
                  </a:lnTo>
                  <a:lnTo>
                    <a:pt x="1680758" y="37125"/>
                  </a:lnTo>
                  <a:lnTo>
                    <a:pt x="1769219" y="86626"/>
                  </a:lnTo>
                  <a:lnTo>
                    <a:pt x="1857680" y="569260"/>
                  </a:lnTo>
                  <a:lnTo>
                    <a:pt x="1946141" y="185628"/>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24" name="tx24"/>
            <p:cNvSpPr/>
            <p:nvPr/>
          </p:nvSpPr>
          <p:spPr>
            <a:xfrm>
              <a:off x="910275"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5" name="tx25"/>
            <p:cNvSpPr/>
            <p:nvPr/>
          </p:nvSpPr>
          <p:spPr>
            <a:xfrm>
              <a:off x="3217825"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6" name="tx26"/>
            <p:cNvSpPr/>
            <p:nvPr/>
          </p:nvSpPr>
          <p:spPr>
            <a:xfrm>
              <a:off x="268870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3042547"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72502"/>
              <a:ext cx="796148" cy="1014768"/>
            </a:xfrm>
            <a:custGeom>
              <a:avLst/>
              <a:pathLst>
                <a:path w="796148" h="1014768">
                  <a:moveTo>
                    <a:pt x="0" y="1014768"/>
                  </a:moveTo>
                  <a:lnTo>
                    <a:pt x="88460" y="222754"/>
                  </a:lnTo>
                  <a:lnTo>
                    <a:pt x="176921" y="965267"/>
                  </a:lnTo>
                  <a:lnTo>
                    <a:pt x="265382" y="99001"/>
                  </a:lnTo>
                  <a:lnTo>
                    <a:pt x="353843" y="0"/>
                  </a:lnTo>
                  <a:lnTo>
                    <a:pt x="442304" y="49500"/>
                  </a:lnTo>
                  <a:lnTo>
                    <a:pt x="530765" y="544509"/>
                  </a:lnTo>
                  <a:lnTo>
                    <a:pt x="619226" y="235129"/>
                  </a:lnTo>
                  <a:lnTo>
                    <a:pt x="707687" y="222754"/>
                  </a:lnTo>
                  <a:lnTo>
                    <a:pt x="796148" y="210378"/>
                  </a:lnTo>
                </a:path>
              </a:pathLst>
            </a:custGeom>
            <a:ln w="27101" cap="flat">
              <a:solidFill>
                <a:srgbClr val="1CABE2">
                  <a:alpha val="100000"/>
                </a:srgbClr>
              </a:solidFill>
              <a:prstDash val="solid"/>
              <a:round/>
            </a:ln>
          </p:spPr>
          <p:txBody>
            <a:bodyPr/>
            <a:lstStyle/>
            <a:p/>
          </p:txBody>
        </p:sp>
        <p:sp>
          <p:nvSpPr>
            <p:cNvPr id="48" name="tx48"/>
            <p:cNvSpPr/>
            <p:nvPr/>
          </p:nvSpPr>
          <p:spPr>
            <a:xfrm>
              <a:off x="2313155" y="3895003"/>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a:t>
              </a:r>
            </a:p>
          </p:txBody>
        </p:sp>
        <p:sp>
          <p:nvSpPr>
            <p:cNvPr id="49" name="tx49"/>
            <p:cNvSpPr/>
            <p:nvPr/>
          </p:nvSpPr>
          <p:spPr>
            <a:xfrm>
              <a:off x="3217825" y="309056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0" name="tx50"/>
            <p:cNvSpPr/>
            <p:nvPr/>
          </p:nvSpPr>
          <p:spPr>
            <a:xfrm>
              <a:off x="268870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042547" y="3055293"/>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741980"/>
              <a:ext cx="707687" cy="952892"/>
            </a:xfrm>
            <a:custGeom>
              <a:avLst/>
              <a:pathLst>
                <a:path w="707687" h="952892">
                  <a:moveTo>
                    <a:pt x="0" y="952892"/>
                  </a:moveTo>
                  <a:lnTo>
                    <a:pt x="88460" y="24750"/>
                  </a:lnTo>
                  <a:lnTo>
                    <a:pt x="176921" y="0"/>
                  </a:lnTo>
                  <a:lnTo>
                    <a:pt x="265382" y="12375"/>
                  </a:lnTo>
                  <a:lnTo>
                    <a:pt x="353843" y="61876"/>
                  </a:lnTo>
                  <a:lnTo>
                    <a:pt x="442304" y="631136"/>
                  </a:lnTo>
                  <a:lnTo>
                    <a:pt x="530765" y="420757"/>
                  </a:lnTo>
                  <a:lnTo>
                    <a:pt x="619226" y="334131"/>
                  </a:lnTo>
                  <a:lnTo>
                    <a:pt x="707687" y="247504"/>
                  </a:lnTo>
                </a:path>
              </a:pathLst>
            </a:custGeom>
            <a:ln w="27101" cap="flat">
              <a:solidFill>
                <a:srgbClr val="1CABE2">
                  <a:alpha val="100000"/>
                </a:srgbClr>
              </a:solidFill>
              <a:prstDash val="solid"/>
              <a:round/>
            </a:ln>
          </p:spPr>
          <p:txBody>
            <a:bodyPr/>
            <a:lstStyle/>
            <a:p/>
          </p:txBody>
        </p:sp>
        <p:sp>
          <p:nvSpPr>
            <p:cNvPr id="72" name="tx72"/>
            <p:cNvSpPr/>
            <p:nvPr/>
          </p:nvSpPr>
          <p:spPr>
            <a:xfrm>
              <a:off x="2325651" y="560379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73" name="tx73"/>
            <p:cNvSpPr/>
            <p:nvPr/>
          </p:nvSpPr>
          <p:spPr>
            <a:xfrm>
              <a:off x="3217825"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74" name="tx74"/>
            <p:cNvSpPr/>
            <p:nvPr/>
          </p:nvSpPr>
          <p:spPr>
            <a:xfrm>
              <a:off x="2688703"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5" name="tx75"/>
            <p:cNvSpPr/>
            <p:nvPr/>
          </p:nvSpPr>
          <p:spPr>
            <a:xfrm>
              <a:off x="3042547" y="49349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28772"/>
              <a:ext cx="2123063" cy="618761"/>
            </a:xfrm>
            <a:custGeom>
              <a:avLst/>
              <a:pathLst>
                <a:path w="2123063" h="618761">
                  <a:moveTo>
                    <a:pt x="0" y="99001"/>
                  </a:moveTo>
                  <a:lnTo>
                    <a:pt x="88460" y="173253"/>
                  </a:lnTo>
                  <a:lnTo>
                    <a:pt x="176921" y="173253"/>
                  </a:lnTo>
                  <a:lnTo>
                    <a:pt x="265382" y="185628"/>
                  </a:lnTo>
                  <a:lnTo>
                    <a:pt x="353843" y="111377"/>
                  </a:lnTo>
                  <a:lnTo>
                    <a:pt x="442304" y="235129"/>
                  </a:lnTo>
                  <a:lnTo>
                    <a:pt x="530765" y="111377"/>
                  </a:lnTo>
                  <a:lnTo>
                    <a:pt x="619226" y="74251"/>
                  </a:lnTo>
                  <a:lnTo>
                    <a:pt x="707687" y="86626"/>
                  </a:lnTo>
                  <a:lnTo>
                    <a:pt x="796148" y="24750"/>
                  </a:lnTo>
                  <a:lnTo>
                    <a:pt x="884609" y="24750"/>
                  </a:lnTo>
                  <a:lnTo>
                    <a:pt x="973070" y="86626"/>
                  </a:lnTo>
                  <a:lnTo>
                    <a:pt x="1061531" y="74251"/>
                  </a:lnTo>
                  <a:lnTo>
                    <a:pt x="1149992" y="61876"/>
                  </a:lnTo>
                  <a:lnTo>
                    <a:pt x="1238453" y="37125"/>
                  </a:lnTo>
                  <a:lnTo>
                    <a:pt x="1326914" y="12375"/>
                  </a:lnTo>
                  <a:lnTo>
                    <a:pt x="1415375" y="12375"/>
                  </a:lnTo>
                  <a:lnTo>
                    <a:pt x="1503836" y="12375"/>
                  </a:lnTo>
                  <a:lnTo>
                    <a:pt x="1592297" y="0"/>
                  </a:lnTo>
                  <a:lnTo>
                    <a:pt x="1680758" y="24750"/>
                  </a:lnTo>
                  <a:lnTo>
                    <a:pt x="1769219" y="99001"/>
                  </a:lnTo>
                  <a:lnTo>
                    <a:pt x="1857680" y="618761"/>
                  </a:lnTo>
                  <a:lnTo>
                    <a:pt x="1946141" y="173253"/>
                  </a:lnTo>
                  <a:lnTo>
                    <a:pt x="2034602" y="198003"/>
                  </a:lnTo>
                  <a:lnTo>
                    <a:pt x="2123063" y="235129"/>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9" name="tx99"/>
            <p:cNvSpPr/>
            <p:nvPr/>
          </p:nvSpPr>
          <p:spPr>
            <a:xfrm>
              <a:off x="5836734"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935376"/>
              <a:ext cx="2123063" cy="606386"/>
            </a:xfrm>
            <a:custGeom>
              <a:avLst/>
              <a:pathLst>
                <a:path w="2123063" h="606386">
                  <a:moveTo>
                    <a:pt x="0" y="111377"/>
                  </a:moveTo>
                  <a:lnTo>
                    <a:pt x="88460" y="247504"/>
                  </a:lnTo>
                  <a:lnTo>
                    <a:pt x="176921" y="198003"/>
                  </a:lnTo>
                  <a:lnTo>
                    <a:pt x="265382" y="160877"/>
                  </a:lnTo>
                  <a:lnTo>
                    <a:pt x="353843" y="86626"/>
                  </a:lnTo>
                  <a:lnTo>
                    <a:pt x="442304" y="111377"/>
                  </a:lnTo>
                  <a:lnTo>
                    <a:pt x="530765" y="185628"/>
                  </a:lnTo>
                  <a:lnTo>
                    <a:pt x="619226" y="148502"/>
                  </a:lnTo>
                  <a:lnTo>
                    <a:pt x="707687" y="136127"/>
                  </a:lnTo>
                  <a:lnTo>
                    <a:pt x="796148" y="74251"/>
                  </a:lnTo>
                  <a:lnTo>
                    <a:pt x="884609" y="61876"/>
                  </a:lnTo>
                  <a:lnTo>
                    <a:pt x="973070" y="61876"/>
                  </a:lnTo>
                  <a:lnTo>
                    <a:pt x="1061531" y="111377"/>
                  </a:lnTo>
                  <a:lnTo>
                    <a:pt x="1149992" y="86626"/>
                  </a:lnTo>
                  <a:lnTo>
                    <a:pt x="1238453" y="61876"/>
                  </a:lnTo>
                  <a:lnTo>
                    <a:pt x="1326914" y="111377"/>
                  </a:lnTo>
                  <a:lnTo>
                    <a:pt x="1415375" y="24750"/>
                  </a:lnTo>
                  <a:lnTo>
                    <a:pt x="1503836" y="123752"/>
                  </a:lnTo>
                  <a:lnTo>
                    <a:pt x="1592297" y="0"/>
                  </a:lnTo>
                  <a:lnTo>
                    <a:pt x="1680758" y="111377"/>
                  </a:lnTo>
                  <a:lnTo>
                    <a:pt x="1769219" y="24750"/>
                  </a:lnTo>
                  <a:lnTo>
                    <a:pt x="1857680" y="606386"/>
                  </a:lnTo>
                  <a:lnTo>
                    <a:pt x="1946141" y="222754"/>
                  </a:lnTo>
                  <a:lnTo>
                    <a:pt x="2034602" y="247504"/>
                  </a:lnTo>
                  <a:lnTo>
                    <a:pt x="2123063" y="27225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6012012" y="3116555"/>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22" name="tx122"/>
            <p:cNvSpPr/>
            <p:nvPr/>
          </p:nvSpPr>
          <p:spPr>
            <a:xfrm>
              <a:off x="5482890"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3" name="tx123"/>
            <p:cNvSpPr/>
            <p:nvPr/>
          </p:nvSpPr>
          <p:spPr>
            <a:xfrm>
              <a:off x="5836734" y="30416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29605"/>
              <a:ext cx="2123063" cy="606386"/>
            </a:xfrm>
            <a:custGeom>
              <a:avLst/>
              <a:pathLst>
                <a:path w="2123063" h="606386">
                  <a:moveTo>
                    <a:pt x="0" y="49500"/>
                  </a:moveTo>
                  <a:lnTo>
                    <a:pt x="88460" y="185628"/>
                  </a:lnTo>
                  <a:lnTo>
                    <a:pt x="176921" y="99001"/>
                  </a:lnTo>
                  <a:lnTo>
                    <a:pt x="265382" y="74251"/>
                  </a:lnTo>
                  <a:lnTo>
                    <a:pt x="353843" y="0"/>
                  </a:lnTo>
                  <a:lnTo>
                    <a:pt x="442304" y="74251"/>
                  </a:lnTo>
                  <a:lnTo>
                    <a:pt x="530765" y="123752"/>
                  </a:lnTo>
                  <a:lnTo>
                    <a:pt x="619226" y="99001"/>
                  </a:lnTo>
                  <a:lnTo>
                    <a:pt x="707687" y="86626"/>
                  </a:lnTo>
                  <a:lnTo>
                    <a:pt x="796148" y="24750"/>
                  </a:lnTo>
                  <a:lnTo>
                    <a:pt x="884609" y="24750"/>
                  </a:lnTo>
                  <a:lnTo>
                    <a:pt x="973070" y="24750"/>
                  </a:lnTo>
                  <a:lnTo>
                    <a:pt x="1061531" y="61876"/>
                  </a:lnTo>
                  <a:lnTo>
                    <a:pt x="1149992" y="198003"/>
                  </a:lnTo>
                  <a:lnTo>
                    <a:pt x="1238453" y="49500"/>
                  </a:lnTo>
                  <a:lnTo>
                    <a:pt x="1326914" y="37125"/>
                  </a:lnTo>
                  <a:lnTo>
                    <a:pt x="1415375" y="37125"/>
                  </a:lnTo>
                  <a:lnTo>
                    <a:pt x="1503836" y="37125"/>
                  </a:lnTo>
                  <a:lnTo>
                    <a:pt x="1592297" y="12375"/>
                  </a:lnTo>
                  <a:lnTo>
                    <a:pt x="1680758" y="24750"/>
                  </a:lnTo>
                  <a:lnTo>
                    <a:pt x="1769219" y="74251"/>
                  </a:lnTo>
                  <a:lnTo>
                    <a:pt x="1857680" y="606386"/>
                  </a:lnTo>
                  <a:lnTo>
                    <a:pt x="1946141" y="210378"/>
                  </a:lnTo>
                  <a:lnTo>
                    <a:pt x="2034602" y="235129"/>
                  </a:lnTo>
                  <a:lnTo>
                    <a:pt x="2123063" y="259879"/>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6012012"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46" name="tx146"/>
            <p:cNvSpPr/>
            <p:nvPr/>
          </p:nvSpPr>
          <p:spPr>
            <a:xfrm>
              <a:off x="5482890"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5836734" y="482353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78273"/>
              <a:ext cx="2123063" cy="668262"/>
            </a:xfrm>
            <a:custGeom>
              <a:avLst/>
              <a:pathLst>
                <a:path w="2123063" h="668262">
                  <a:moveTo>
                    <a:pt x="0" y="111377"/>
                  </a:moveTo>
                  <a:lnTo>
                    <a:pt x="88460" y="222754"/>
                  </a:lnTo>
                  <a:lnTo>
                    <a:pt x="176921" y="148502"/>
                  </a:lnTo>
                  <a:lnTo>
                    <a:pt x="265382" y="160877"/>
                  </a:lnTo>
                  <a:lnTo>
                    <a:pt x="353843" y="111377"/>
                  </a:lnTo>
                  <a:lnTo>
                    <a:pt x="442304" y="222754"/>
                  </a:lnTo>
                  <a:lnTo>
                    <a:pt x="530765" y="111377"/>
                  </a:lnTo>
                  <a:lnTo>
                    <a:pt x="619226" y="61876"/>
                  </a:lnTo>
                  <a:lnTo>
                    <a:pt x="707687" y="74251"/>
                  </a:lnTo>
                  <a:lnTo>
                    <a:pt x="796148" y="12375"/>
                  </a:lnTo>
                  <a:lnTo>
                    <a:pt x="884609" y="12375"/>
                  </a:lnTo>
                  <a:lnTo>
                    <a:pt x="973070" y="86626"/>
                  </a:lnTo>
                  <a:lnTo>
                    <a:pt x="1061531" y="86626"/>
                  </a:lnTo>
                  <a:lnTo>
                    <a:pt x="1149992" y="198003"/>
                  </a:lnTo>
                  <a:lnTo>
                    <a:pt x="1238453" y="37125"/>
                  </a:lnTo>
                  <a:lnTo>
                    <a:pt x="1326914" y="24750"/>
                  </a:lnTo>
                  <a:lnTo>
                    <a:pt x="1415375" y="12375"/>
                  </a:lnTo>
                  <a:lnTo>
                    <a:pt x="1503836" y="24750"/>
                  </a:lnTo>
                  <a:lnTo>
                    <a:pt x="1592297" y="0"/>
                  </a:lnTo>
                  <a:lnTo>
                    <a:pt x="1680758" y="12375"/>
                  </a:lnTo>
                  <a:lnTo>
                    <a:pt x="1769219" y="86626"/>
                  </a:lnTo>
                  <a:lnTo>
                    <a:pt x="1857680" y="668262"/>
                  </a:lnTo>
                  <a:lnTo>
                    <a:pt x="1946141" y="247504"/>
                  </a:lnTo>
                  <a:lnTo>
                    <a:pt x="2034602" y="247504"/>
                  </a:lnTo>
                  <a:lnTo>
                    <a:pt x="2123063" y="24750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1973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69" name="tx169"/>
            <p:cNvSpPr/>
            <p:nvPr/>
          </p:nvSpPr>
          <p:spPr>
            <a:xfrm>
              <a:off x="8806200" y="133470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0" name="tx170"/>
            <p:cNvSpPr/>
            <p:nvPr/>
          </p:nvSpPr>
          <p:spPr>
            <a:xfrm>
              <a:off x="8277077"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1" name="tx171"/>
            <p:cNvSpPr/>
            <p:nvPr/>
          </p:nvSpPr>
          <p:spPr>
            <a:xfrm>
              <a:off x="8630921"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972502"/>
              <a:ext cx="1415375" cy="594010"/>
            </a:xfrm>
            <a:custGeom>
              <a:avLst/>
              <a:pathLst>
                <a:path w="1415375" h="594010">
                  <a:moveTo>
                    <a:pt x="0" y="408382"/>
                  </a:moveTo>
                  <a:lnTo>
                    <a:pt x="88460" y="309380"/>
                  </a:lnTo>
                  <a:lnTo>
                    <a:pt x="176921" y="185628"/>
                  </a:lnTo>
                  <a:lnTo>
                    <a:pt x="265382" y="123752"/>
                  </a:lnTo>
                  <a:lnTo>
                    <a:pt x="353843" y="173253"/>
                  </a:lnTo>
                  <a:lnTo>
                    <a:pt x="442304" y="123752"/>
                  </a:lnTo>
                  <a:lnTo>
                    <a:pt x="530765" y="99001"/>
                  </a:lnTo>
                  <a:lnTo>
                    <a:pt x="619226" y="148502"/>
                  </a:lnTo>
                  <a:lnTo>
                    <a:pt x="707687" y="49500"/>
                  </a:lnTo>
                  <a:lnTo>
                    <a:pt x="796148" y="123752"/>
                  </a:lnTo>
                  <a:lnTo>
                    <a:pt x="884609" y="37125"/>
                  </a:lnTo>
                  <a:lnTo>
                    <a:pt x="973070" y="123752"/>
                  </a:lnTo>
                  <a:lnTo>
                    <a:pt x="1061531" y="0"/>
                  </a:lnTo>
                  <a:lnTo>
                    <a:pt x="1149992" y="594010"/>
                  </a:lnTo>
                  <a:lnTo>
                    <a:pt x="1238453" y="321755"/>
                  </a:lnTo>
                  <a:lnTo>
                    <a:pt x="1326914" y="297005"/>
                  </a:lnTo>
                  <a:lnTo>
                    <a:pt x="1415375" y="272254"/>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93" name="tx193"/>
            <p:cNvSpPr/>
            <p:nvPr/>
          </p:nvSpPr>
          <p:spPr>
            <a:xfrm>
              <a:off x="8806200" y="3152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68</a:t>
              </a:r>
            </a:p>
          </p:txBody>
        </p:sp>
        <p:sp>
          <p:nvSpPr>
            <p:cNvPr id="194" name="tx194"/>
            <p:cNvSpPr/>
            <p:nvPr/>
          </p:nvSpPr>
          <p:spPr>
            <a:xfrm>
              <a:off x="8277077"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5" name="tx195"/>
            <p:cNvSpPr/>
            <p:nvPr/>
          </p:nvSpPr>
          <p:spPr>
            <a:xfrm>
              <a:off x="8630921" y="31283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419799" y="5038986"/>
              <a:ext cx="353843" cy="420757"/>
            </a:xfrm>
            <a:custGeom>
              <a:avLst/>
              <a:pathLst>
                <a:path w="353843" h="420757">
                  <a:moveTo>
                    <a:pt x="0" y="222754"/>
                  </a:moveTo>
                  <a:lnTo>
                    <a:pt x="88460" y="420757"/>
                  </a:lnTo>
                  <a:lnTo>
                    <a:pt x="176921" y="111377"/>
                  </a:lnTo>
                  <a:lnTo>
                    <a:pt x="265382" y="49500"/>
                  </a:lnTo>
                  <a:lnTo>
                    <a:pt x="353843" y="0"/>
                  </a:lnTo>
                </a:path>
              </a:pathLst>
            </a:custGeom>
            <a:ln w="27101" cap="flat">
              <a:solidFill>
                <a:srgbClr val="1CABE2">
                  <a:alpha val="100000"/>
                </a:srgbClr>
              </a:solidFill>
              <a:prstDash val="solid"/>
              <a:round/>
            </a:ln>
          </p:spPr>
          <p:txBody>
            <a:bodyPr/>
            <a:lstStyle/>
            <a:p/>
          </p:txBody>
        </p:sp>
        <p:sp>
          <p:nvSpPr>
            <p:cNvPr id="216" name="tx216"/>
            <p:cNvSpPr/>
            <p:nvPr/>
          </p:nvSpPr>
          <p:spPr>
            <a:xfrm>
              <a:off x="8267869"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217" name="tx217"/>
            <p:cNvSpPr/>
            <p:nvPr/>
          </p:nvSpPr>
          <p:spPr>
            <a:xfrm>
              <a:off x="8806200" y="49467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67</a:t>
              </a:r>
            </a:p>
          </p:txBody>
        </p:sp>
        <p:sp>
          <p:nvSpPr>
            <p:cNvPr id="218" name="tx218"/>
            <p:cNvSpPr/>
            <p:nvPr/>
          </p:nvSpPr>
          <p:spPr>
            <a:xfrm>
              <a:off x="8630921"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327362" y="398022"/>
              <a:ext cx="51811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Myanmar,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(67%), followed by MCV2 (68%).
Compared to 2019, coverage of 8 vaccines decreased (BCG, DTP1, DTP3, IPV1, MCV1, MCV2, PCV3 and POL3).
Compared to 2023, coverage of 2 vaccines remained constant (BCG and DTP3), 3 vaccines decreased (DTP1, MCV1 and POL3), and 4 vaccines increased (IPV1, MCV2, PCV3 and ROTAC).</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310396"/>
              <a:ext cx="6480943" cy="2562279"/>
            </a:xfrm>
            <a:custGeom>
              <a:avLst/>
              <a:pathLst>
                <a:path w="6480943" h="2562279">
                  <a:moveTo>
                    <a:pt x="0" y="427046"/>
                  </a:moveTo>
                  <a:lnTo>
                    <a:pt x="270039" y="854093"/>
                  </a:lnTo>
                  <a:lnTo>
                    <a:pt x="540078" y="569395"/>
                  </a:lnTo>
                  <a:lnTo>
                    <a:pt x="810117" y="616844"/>
                  </a:lnTo>
                  <a:lnTo>
                    <a:pt x="1080157" y="427046"/>
                  </a:lnTo>
                  <a:lnTo>
                    <a:pt x="1350196" y="854093"/>
                  </a:lnTo>
                  <a:lnTo>
                    <a:pt x="1620235" y="427046"/>
                  </a:lnTo>
                  <a:lnTo>
                    <a:pt x="1890275" y="237248"/>
                  </a:lnTo>
                  <a:lnTo>
                    <a:pt x="2160314" y="284697"/>
                  </a:lnTo>
                  <a:lnTo>
                    <a:pt x="2430353" y="47449"/>
                  </a:lnTo>
                  <a:lnTo>
                    <a:pt x="2700393" y="47449"/>
                  </a:lnTo>
                  <a:lnTo>
                    <a:pt x="2970432" y="332147"/>
                  </a:lnTo>
                  <a:lnTo>
                    <a:pt x="3240471" y="332147"/>
                  </a:lnTo>
                  <a:lnTo>
                    <a:pt x="3510510" y="759193"/>
                  </a:lnTo>
                  <a:lnTo>
                    <a:pt x="3780550" y="142348"/>
                  </a:lnTo>
                  <a:lnTo>
                    <a:pt x="4050589" y="94899"/>
                  </a:lnTo>
                  <a:lnTo>
                    <a:pt x="4320628" y="47449"/>
                  </a:lnTo>
                  <a:lnTo>
                    <a:pt x="4590668" y="94899"/>
                  </a:lnTo>
                  <a:lnTo>
                    <a:pt x="4860707" y="0"/>
                  </a:lnTo>
                  <a:lnTo>
                    <a:pt x="5130746" y="47449"/>
                  </a:lnTo>
                  <a:lnTo>
                    <a:pt x="5400786" y="332147"/>
                  </a:lnTo>
                  <a:lnTo>
                    <a:pt x="5670825" y="2562279"/>
                  </a:lnTo>
                  <a:lnTo>
                    <a:pt x="5940864" y="948992"/>
                  </a:lnTo>
                  <a:lnTo>
                    <a:pt x="6210904" y="948992"/>
                  </a:lnTo>
                  <a:lnTo>
                    <a:pt x="6480943" y="948992"/>
                  </a:lnTo>
                </a:path>
              </a:pathLst>
            </a:custGeom>
            <a:ln w="27101" cap="flat">
              <a:solidFill>
                <a:srgbClr val="1C86EE">
                  <a:alpha val="100000"/>
                </a:srgbClr>
              </a:solidFill>
              <a:prstDash val="solid"/>
              <a:round/>
            </a:ln>
          </p:spPr>
          <p:txBody>
            <a:bodyPr/>
            <a:lstStyle/>
            <a:p/>
          </p:txBody>
        </p:sp>
        <p:sp>
          <p:nvSpPr>
            <p:cNvPr id="38" name="pl38"/>
            <p:cNvSpPr/>
            <p:nvPr/>
          </p:nvSpPr>
          <p:spPr>
            <a:xfrm>
              <a:off x="1945373" y="1262946"/>
              <a:ext cx="5670825" cy="3985767"/>
            </a:xfrm>
            <a:custGeom>
              <a:avLst/>
              <a:pathLst>
                <a:path w="5670825" h="3985767">
                  <a:moveTo>
                    <a:pt x="0" y="3985767"/>
                  </a:moveTo>
                  <a:lnTo>
                    <a:pt x="270039" y="2514829"/>
                  </a:lnTo>
                  <a:lnTo>
                    <a:pt x="540078" y="1423488"/>
                  </a:lnTo>
                  <a:lnTo>
                    <a:pt x="810117" y="806643"/>
                  </a:lnTo>
                  <a:lnTo>
                    <a:pt x="1080157" y="332147"/>
                  </a:lnTo>
                  <a:lnTo>
                    <a:pt x="1350196" y="332147"/>
                  </a:lnTo>
                  <a:lnTo>
                    <a:pt x="1620235" y="47449"/>
                  </a:lnTo>
                  <a:lnTo>
                    <a:pt x="1890275" y="0"/>
                  </a:lnTo>
                  <a:lnTo>
                    <a:pt x="2160314" y="2467379"/>
                  </a:lnTo>
                  <a:lnTo>
                    <a:pt x="2430353" y="1613286"/>
                  </a:lnTo>
                  <a:lnTo>
                    <a:pt x="2700393" y="806643"/>
                  </a:lnTo>
                  <a:lnTo>
                    <a:pt x="2970432" y="189798"/>
                  </a:lnTo>
                  <a:lnTo>
                    <a:pt x="3240471" y="142348"/>
                  </a:lnTo>
                  <a:lnTo>
                    <a:pt x="3510510" y="94899"/>
                  </a:lnTo>
                  <a:lnTo>
                    <a:pt x="3780550" y="142348"/>
                  </a:lnTo>
                  <a:lnTo>
                    <a:pt x="4050589" y="47449"/>
                  </a:lnTo>
                  <a:lnTo>
                    <a:pt x="4320628" y="94899"/>
                  </a:lnTo>
                  <a:lnTo>
                    <a:pt x="4590668" y="379596"/>
                  </a:lnTo>
                  <a:lnTo>
                    <a:pt x="4860707" y="2609728"/>
                  </a:lnTo>
                  <a:lnTo>
                    <a:pt x="5130746" y="996441"/>
                  </a:lnTo>
                  <a:lnTo>
                    <a:pt x="5400786" y="996441"/>
                  </a:lnTo>
                  <a:lnTo>
                    <a:pt x="5670825" y="996441"/>
                  </a:lnTo>
                </a:path>
              </a:pathLst>
            </a:custGeom>
            <a:ln w="27101" cap="flat">
              <a:solidFill>
                <a:srgbClr val="80BD41">
                  <a:alpha val="100000"/>
                </a:srgbClr>
              </a:solidFill>
              <a:prstDash val="solid"/>
              <a:round/>
            </a:ln>
          </p:spPr>
          <p:txBody>
            <a:bodyPr/>
            <a:lstStyle/>
            <a:p/>
          </p:txBody>
        </p:sp>
        <p:sp>
          <p:nvSpPr>
            <p:cNvPr id="39" name="pl39"/>
            <p:cNvSpPr/>
            <p:nvPr/>
          </p:nvSpPr>
          <p:spPr>
            <a:xfrm>
              <a:off x="4645766" y="1310396"/>
              <a:ext cx="2970432" cy="2562279"/>
            </a:xfrm>
            <a:custGeom>
              <a:avLst/>
              <a:pathLst>
                <a:path w="2970432" h="2562279">
                  <a:moveTo>
                    <a:pt x="0" y="759193"/>
                  </a:moveTo>
                  <a:lnTo>
                    <a:pt x="270039" y="142348"/>
                  </a:lnTo>
                  <a:lnTo>
                    <a:pt x="540078" y="94899"/>
                  </a:lnTo>
                  <a:lnTo>
                    <a:pt x="810117" y="47449"/>
                  </a:lnTo>
                  <a:lnTo>
                    <a:pt x="1080157" y="94899"/>
                  </a:lnTo>
                  <a:lnTo>
                    <a:pt x="1350196" y="0"/>
                  </a:lnTo>
                  <a:lnTo>
                    <a:pt x="1620235" y="47449"/>
                  </a:lnTo>
                  <a:lnTo>
                    <a:pt x="1890275" y="332147"/>
                  </a:lnTo>
                  <a:lnTo>
                    <a:pt x="2160314" y="2562279"/>
                  </a:lnTo>
                  <a:lnTo>
                    <a:pt x="2430353" y="948992"/>
                  </a:lnTo>
                  <a:lnTo>
                    <a:pt x="2700393" y="948992"/>
                  </a:lnTo>
                  <a:lnTo>
                    <a:pt x="2970432" y="948992"/>
                  </a:lnTo>
                </a:path>
              </a:pathLst>
            </a:custGeom>
            <a:ln w="27101" cap="flat">
              <a:solidFill>
                <a:srgbClr val="EE00EE">
                  <a:alpha val="100000"/>
                </a:srgbClr>
              </a:solidFill>
              <a:prstDash val="solid"/>
              <a:round/>
            </a:ln>
          </p:spPr>
          <p:txBody>
            <a:bodyPr/>
            <a:lstStyle/>
            <a:p/>
          </p:txBody>
        </p:sp>
        <p:sp>
          <p:nvSpPr>
            <p:cNvPr id="40" name="pl40"/>
            <p:cNvSpPr/>
            <p:nvPr/>
          </p:nvSpPr>
          <p:spPr>
            <a:xfrm>
              <a:off x="6806080" y="1689993"/>
              <a:ext cx="810117" cy="3938317"/>
            </a:xfrm>
            <a:custGeom>
              <a:avLst/>
              <a:pathLst>
                <a:path w="810117" h="3938317">
                  <a:moveTo>
                    <a:pt x="0" y="3938317"/>
                  </a:moveTo>
                  <a:lnTo>
                    <a:pt x="270039" y="1850534"/>
                  </a:lnTo>
                  <a:lnTo>
                    <a:pt x="540078" y="332147"/>
                  </a:lnTo>
                  <a:lnTo>
                    <a:pt x="810117"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1357845"/>
              <a:ext cx="2430353" cy="3890868"/>
            </a:xfrm>
            <a:custGeom>
              <a:avLst/>
              <a:pathLst>
                <a:path w="2430353" h="3890868">
                  <a:moveTo>
                    <a:pt x="0" y="3890868"/>
                  </a:moveTo>
                  <a:lnTo>
                    <a:pt x="270039" y="854093"/>
                  </a:lnTo>
                  <a:lnTo>
                    <a:pt x="540078" y="3701069"/>
                  </a:lnTo>
                  <a:lnTo>
                    <a:pt x="810117" y="379596"/>
                  </a:lnTo>
                  <a:lnTo>
                    <a:pt x="1080157" y="0"/>
                  </a:lnTo>
                  <a:lnTo>
                    <a:pt x="1350196" y="189798"/>
                  </a:lnTo>
                  <a:lnTo>
                    <a:pt x="1620235" y="2087782"/>
                  </a:lnTo>
                  <a:lnTo>
                    <a:pt x="1890275" y="901542"/>
                  </a:lnTo>
                  <a:lnTo>
                    <a:pt x="2160314" y="854093"/>
                  </a:lnTo>
                  <a:lnTo>
                    <a:pt x="2430353" y="806643"/>
                  </a:lnTo>
                </a:path>
              </a:pathLst>
            </a:custGeom>
            <a:ln w="27101" cap="flat">
              <a:solidFill>
                <a:srgbClr val="E31A1C">
                  <a:alpha val="100000"/>
                </a:srgbClr>
              </a:solidFill>
              <a:prstDash val="solid"/>
              <a:round/>
            </a:ln>
          </p:spPr>
          <p:txBody>
            <a:bodyPr/>
            <a:lstStyle/>
            <a:p/>
          </p:txBody>
        </p:sp>
        <p:sp>
          <p:nvSpPr>
            <p:cNvPr id="42" name="pl42"/>
            <p:cNvSpPr/>
            <p:nvPr/>
          </p:nvSpPr>
          <p:spPr>
            <a:xfrm>
              <a:off x="1135255" y="1215496"/>
              <a:ext cx="6480943" cy="2325030"/>
            </a:xfrm>
            <a:custGeom>
              <a:avLst/>
              <a:pathLst>
                <a:path w="6480943" h="2325030">
                  <a:moveTo>
                    <a:pt x="0" y="427046"/>
                  </a:moveTo>
                  <a:lnTo>
                    <a:pt x="270039" y="948992"/>
                  </a:lnTo>
                  <a:lnTo>
                    <a:pt x="540078" y="759193"/>
                  </a:lnTo>
                  <a:lnTo>
                    <a:pt x="810117" y="616844"/>
                  </a:lnTo>
                  <a:lnTo>
                    <a:pt x="1080157" y="332147"/>
                  </a:lnTo>
                  <a:lnTo>
                    <a:pt x="1350196" y="427046"/>
                  </a:lnTo>
                  <a:lnTo>
                    <a:pt x="1620235" y="711744"/>
                  </a:lnTo>
                  <a:lnTo>
                    <a:pt x="1890275" y="569395"/>
                  </a:lnTo>
                  <a:lnTo>
                    <a:pt x="2160314" y="521945"/>
                  </a:lnTo>
                  <a:lnTo>
                    <a:pt x="2430353" y="284697"/>
                  </a:lnTo>
                  <a:lnTo>
                    <a:pt x="2700393" y="237248"/>
                  </a:lnTo>
                  <a:lnTo>
                    <a:pt x="2970432" y="237248"/>
                  </a:lnTo>
                  <a:lnTo>
                    <a:pt x="3240471" y="427046"/>
                  </a:lnTo>
                  <a:lnTo>
                    <a:pt x="3510510" y="332147"/>
                  </a:lnTo>
                  <a:lnTo>
                    <a:pt x="3780550" y="237248"/>
                  </a:lnTo>
                  <a:lnTo>
                    <a:pt x="4050589" y="427046"/>
                  </a:lnTo>
                  <a:lnTo>
                    <a:pt x="4320628" y="94899"/>
                  </a:lnTo>
                  <a:lnTo>
                    <a:pt x="4590668" y="474496"/>
                  </a:lnTo>
                  <a:lnTo>
                    <a:pt x="4860707" y="0"/>
                  </a:lnTo>
                  <a:lnTo>
                    <a:pt x="5130746" y="427046"/>
                  </a:lnTo>
                  <a:lnTo>
                    <a:pt x="5400786" y="94899"/>
                  </a:lnTo>
                  <a:lnTo>
                    <a:pt x="5670825" y="2325030"/>
                  </a:lnTo>
                  <a:lnTo>
                    <a:pt x="5940864" y="854093"/>
                  </a:lnTo>
                  <a:lnTo>
                    <a:pt x="6210904" y="948992"/>
                  </a:lnTo>
                  <a:lnTo>
                    <a:pt x="6480943" y="1043891"/>
                  </a:lnTo>
                </a:path>
              </a:pathLst>
            </a:custGeom>
            <a:ln w="27101" cap="flat">
              <a:solidFill>
                <a:srgbClr val="FF7F00">
                  <a:alpha val="100000"/>
                </a:srgbClr>
              </a:solidFill>
              <a:prstDash val="solid"/>
              <a:round/>
            </a:ln>
          </p:spPr>
          <p:txBody>
            <a:bodyPr/>
            <a:lstStyle/>
            <a:p/>
          </p:txBody>
        </p:sp>
        <p:sp>
          <p:nvSpPr>
            <p:cNvPr id="43" name="pl43"/>
            <p:cNvSpPr/>
            <p:nvPr/>
          </p:nvSpPr>
          <p:spPr>
            <a:xfrm>
              <a:off x="3295569" y="1357845"/>
              <a:ext cx="4320628" cy="2277581"/>
            </a:xfrm>
            <a:custGeom>
              <a:avLst/>
              <a:pathLst>
                <a:path w="4320628" h="2277581">
                  <a:moveTo>
                    <a:pt x="0" y="1565837"/>
                  </a:moveTo>
                  <a:lnTo>
                    <a:pt x="270039" y="1186240"/>
                  </a:lnTo>
                  <a:lnTo>
                    <a:pt x="540078" y="711744"/>
                  </a:lnTo>
                  <a:lnTo>
                    <a:pt x="810117" y="474496"/>
                  </a:lnTo>
                  <a:lnTo>
                    <a:pt x="1080157" y="664294"/>
                  </a:lnTo>
                  <a:lnTo>
                    <a:pt x="1350196" y="474496"/>
                  </a:lnTo>
                  <a:lnTo>
                    <a:pt x="1620235" y="379596"/>
                  </a:lnTo>
                  <a:lnTo>
                    <a:pt x="1890275" y="569395"/>
                  </a:lnTo>
                  <a:lnTo>
                    <a:pt x="2160314" y="189798"/>
                  </a:lnTo>
                  <a:lnTo>
                    <a:pt x="2430353" y="474496"/>
                  </a:lnTo>
                  <a:lnTo>
                    <a:pt x="2700393" y="142348"/>
                  </a:lnTo>
                  <a:lnTo>
                    <a:pt x="2970432" y="474496"/>
                  </a:lnTo>
                  <a:lnTo>
                    <a:pt x="3240471" y="0"/>
                  </a:lnTo>
                  <a:lnTo>
                    <a:pt x="3510510" y="2277581"/>
                  </a:lnTo>
                  <a:lnTo>
                    <a:pt x="3780550" y="1233689"/>
                  </a:lnTo>
                  <a:lnTo>
                    <a:pt x="4050589" y="1138790"/>
                  </a:lnTo>
                  <a:lnTo>
                    <a:pt x="4320628" y="1043891"/>
                  </a:lnTo>
                </a:path>
              </a:pathLst>
            </a:custGeom>
            <a:ln w="27101" cap="flat">
              <a:solidFill>
                <a:srgbClr val="FFC20E">
                  <a:alpha val="100000"/>
                </a:srgbClr>
              </a:solidFill>
              <a:prstDash val="solid"/>
              <a:round/>
            </a:ln>
          </p:spPr>
          <p:txBody>
            <a:bodyPr/>
            <a:lstStyle/>
            <a:p/>
          </p:txBody>
        </p:sp>
        <p:sp>
          <p:nvSpPr>
            <p:cNvPr id="44" name="pl44"/>
            <p:cNvSpPr/>
            <p:nvPr/>
          </p:nvSpPr>
          <p:spPr>
            <a:xfrm>
              <a:off x="5455884" y="1310396"/>
              <a:ext cx="2160314" cy="3653620"/>
            </a:xfrm>
            <a:custGeom>
              <a:avLst/>
              <a:pathLst>
                <a:path w="2160314" h="3653620">
                  <a:moveTo>
                    <a:pt x="0" y="3653620"/>
                  </a:moveTo>
                  <a:lnTo>
                    <a:pt x="270039" y="94899"/>
                  </a:lnTo>
                  <a:lnTo>
                    <a:pt x="540078" y="0"/>
                  </a:lnTo>
                  <a:lnTo>
                    <a:pt x="810117" y="47449"/>
                  </a:lnTo>
                  <a:lnTo>
                    <a:pt x="1080157" y="237248"/>
                  </a:lnTo>
                  <a:lnTo>
                    <a:pt x="1350196" y="2419930"/>
                  </a:lnTo>
                  <a:lnTo>
                    <a:pt x="1620235" y="1613286"/>
                  </a:lnTo>
                  <a:lnTo>
                    <a:pt x="1890275" y="1281139"/>
                  </a:lnTo>
                  <a:lnTo>
                    <a:pt x="2160314" y="948992"/>
                  </a:lnTo>
                </a:path>
              </a:pathLst>
            </a:custGeom>
            <a:ln w="27101" cap="flat">
              <a:solidFill>
                <a:srgbClr val="008B00">
                  <a:alpha val="100000"/>
                </a:srgbClr>
              </a:solidFill>
              <a:prstDash val="solid"/>
              <a:round/>
            </a:ln>
          </p:spPr>
          <p:txBody>
            <a:bodyPr/>
            <a:lstStyle/>
            <a:p/>
          </p:txBody>
        </p:sp>
        <p:sp>
          <p:nvSpPr>
            <p:cNvPr id="45" name="pl45"/>
            <p:cNvSpPr/>
            <p:nvPr/>
          </p:nvSpPr>
          <p:spPr>
            <a:xfrm>
              <a:off x="1135255" y="1262946"/>
              <a:ext cx="6480943" cy="2325030"/>
            </a:xfrm>
            <a:custGeom>
              <a:avLst/>
              <a:pathLst>
                <a:path w="6480943" h="2325030">
                  <a:moveTo>
                    <a:pt x="0" y="189798"/>
                  </a:moveTo>
                  <a:lnTo>
                    <a:pt x="270039" y="711744"/>
                  </a:lnTo>
                  <a:lnTo>
                    <a:pt x="540078" y="379596"/>
                  </a:lnTo>
                  <a:lnTo>
                    <a:pt x="810117" y="284697"/>
                  </a:lnTo>
                  <a:lnTo>
                    <a:pt x="1080157" y="0"/>
                  </a:lnTo>
                  <a:lnTo>
                    <a:pt x="1350196" y="284697"/>
                  </a:lnTo>
                  <a:lnTo>
                    <a:pt x="1620235" y="474496"/>
                  </a:lnTo>
                  <a:lnTo>
                    <a:pt x="1890275" y="379596"/>
                  </a:lnTo>
                  <a:lnTo>
                    <a:pt x="2160314" y="332147"/>
                  </a:lnTo>
                  <a:lnTo>
                    <a:pt x="2430353" y="94899"/>
                  </a:lnTo>
                  <a:lnTo>
                    <a:pt x="2700393" y="94899"/>
                  </a:lnTo>
                  <a:lnTo>
                    <a:pt x="2970432" y="94899"/>
                  </a:lnTo>
                  <a:lnTo>
                    <a:pt x="3240471" y="237248"/>
                  </a:lnTo>
                  <a:lnTo>
                    <a:pt x="3510510" y="759193"/>
                  </a:lnTo>
                  <a:lnTo>
                    <a:pt x="3780550" y="189798"/>
                  </a:lnTo>
                  <a:lnTo>
                    <a:pt x="4050589" y="142348"/>
                  </a:lnTo>
                  <a:lnTo>
                    <a:pt x="4320628" y="142348"/>
                  </a:lnTo>
                  <a:lnTo>
                    <a:pt x="4590668" y="142348"/>
                  </a:lnTo>
                  <a:lnTo>
                    <a:pt x="4860707" y="47449"/>
                  </a:lnTo>
                  <a:lnTo>
                    <a:pt x="5130746" y="94899"/>
                  </a:lnTo>
                  <a:lnTo>
                    <a:pt x="5400786" y="284697"/>
                  </a:lnTo>
                  <a:lnTo>
                    <a:pt x="5670825" y="2325030"/>
                  </a:lnTo>
                  <a:lnTo>
                    <a:pt x="5940864" y="806643"/>
                  </a:lnTo>
                  <a:lnTo>
                    <a:pt x="6210904" y="901542"/>
                  </a:lnTo>
                  <a:lnTo>
                    <a:pt x="6480943" y="996441"/>
                  </a:lnTo>
                </a:path>
              </a:pathLst>
            </a:custGeom>
            <a:ln w="27101" cap="flat">
              <a:solidFill>
                <a:srgbClr val="9A32CD">
                  <a:alpha val="100000"/>
                </a:srgbClr>
              </a:solidFill>
              <a:prstDash val="solid"/>
              <a:round/>
            </a:ln>
          </p:spPr>
          <p:txBody>
            <a:bodyPr/>
            <a:lstStyle/>
            <a:p/>
          </p:txBody>
        </p:sp>
        <p:sp>
          <p:nvSpPr>
            <p:cNvPr id="46" name="pl46"/>
            <p:cNvSpPr/>
            <p:nvPr/>
          </p:nvSpPr>
          <p:spPr>
            <a:xfrm>
              <a:off x="6536041" y="2449186"/>
              <a:ext cx="1080157" cy="1613286"/>
            </a:xfrm>
            <a:custGeom>
              <a:avLst/>
              <a:pathLst>
                <a:path w="1080157" h="1613286">
                  <a:moveTo>
                    <a:pt x="0" y="854093"/>
                  </a:moveTo>
                  <a:lnTo>
                    <a:pt x="270039" y="1613286"/>
                  </a:lnTo>
                  <a:lnTo>
                    <a:pt x="540078" y="427046"/>
                  </a:lnTo>
                  <a:lnTo>
                    <a:pt x="810117" y="189798"/>
                  </a:lnTo>
                  <a:lnTo>
                    <a:pt x="1080157" y="0"/>
                  </a:lnTo>
                </a:path>
              </a:pathLst>
            </a:custGeom>
            <a:ln w="27101" cap="flat">
              <a:solidFill>
                <a:srgbClr val="836FFF">
                  <a:alpha val="100000"/>
                </a:srgbClr>
              </a:solidFill>
              <a:prstDash val="solid"/>
              <a:round/>
            </a:ln>
          </p:spPr>
          <p:txBody>
            <a:bodyPr/>
            <a:lstStyle/>
            <a:p/>
          </p:txBody>
        </p:sp>
        <p:sp>
          <p:nvSpPr>
            <p:cNvPr id="47" name="pl47"/>
            <p:cNvSpPr/>
            <p:nvPr/>
          </p:nvSpPr>
          <p:spPr>
            <a:xfrm>
              <a:off x="5185844" y="1215496"/>
              <a:ext cx="2430353" cy="2325030"/>
            </a:xfrm>
            <a:custGeom>
              <a:avLst/>
              <a:pathLst>
                <a:path w="2430353" h="2325030">
                  <a:moveTo>
                    <a:pt x="0" y="427046"/>
                  </a:moveTo>
                  <a:lnTo>
                    <a:pt x="270039" y="94899"/>
                  </a:lnTo>
                  <a:lnTo>
                    <a:pt x="540078" y="474496"/>
                  </a:lnTo>
                  <a:lnTo>
                    <a:pt x="810117" y="0"/>
                  </a:lnTo>
                  <a:lnTo>
                    <a:pt x="1080157" y="427046"/>
                  </a:lnTo>
                  <a:lnTo>
                    <a:pt x="1350196" y="94899"/>
                  </a:lnTo>
                  <a:lnTo>
                    <a:pt x="1620235" y="2325030"/>
                  </a:lnTo>
                  <a:lnTo>
                    <a:pt x="1890275" y="854093"/>
                  </a:lnTo>
                  <a:lnTo>
                    <a:pt x="2160314" y="948992"/>
                  </a:lnTo>
                  <a:lnTo>
                    <a:pt x="2430353" y="1043891"/>
                  </a:lnTo>
                </a:path>
              </a:pathLst>
            </a:custGeom>
            <a:ln w="27101" cap="flat">
              <a:solidFill>
                <a:srgbClr val="FB9A99">
                  <a:alpha val="100000"/>
                </a:srgbClr>
              </a:solidFill>
              <a:prstDash val="solid"/>
              <a:round/>
            </a:ln>
          </p:spPr>
          <p:txBody>
            <a:bodyPr/>
            <a:lstStyle/>
            <a:p/>
          </p:txBody>
        </p:sp>
        <p:sp>
          <p:nvSpPr>
            <p:cNvPr id="48" name="pl48"/>
            <p:cNvSpPr/>
            <p:nvPr/>
          </p:nvSpPr>
          <p:spPr>
            <a:xfrm>
              <a:off x="7625356" y="867171"/>
              <a:ext cx="757589" cy="812994"/>
            </a:xfrm>
            <a:custGeom>
              <a:avLst/>
              <a:pathLst>
                <a:path w="757589" h="812994">
                  <a:moveTo>
                    <a:pt x="757589" y="0"/>
                  </a:moveTo>
                  <a:lnTo>
                    <a:pt x="0" y="812994"/>
                  </a:lnTo>
                </a:path>
              </a:pathLst>
            </a:custGeom>
          </p:spPr>
          <p:txBody>
            <a:bodyPr/>
            <a:lstStyle/>
            <a:p/>
          </p:txBody>
        </p:sp>
        <p:sp>
          <p:nvSpPr>
            <p:cNvPr id="49" name="pl49"/>
            <p:cNvSpPr/>
            <p:nvPr/>
          </p:nvSpPr>
          <p:spPr>
            <a:xfrm>
              <a:off x="7624163" y="1125837"/>
              <a:ext cx="800863" cy="1028423"/>
            </a:xfrm>
            <a:custGeom>
              <a:avLst/>
              <a:pathLst>
                <a:path w="800863" h="1028423">
                  <a:moveTo>
                    <a:pt x="800863" y="0"/>
                  </a:moveTo>
                  <a:lnTo>
                    <a:pt x="0" y="1028423"/>
                  </a:lnTo>
                </a:path>
              </a:pathLst>
            </a:custGeom>
          </p:spPr>
          <p:txBody>
            <a:bodyPr/>
            <a:lstStyle/>
            <a:p/>
          </p:txBody>
        </p:sp>
        <p:sp>
          <p:nvSpPr>
            <p:cNvPr id="50" name="pl50"/>
            <p:cNvSpPr/>
            <p:nvPr/>
          </p:nvSpPr>
          <p:spPr>
            <a:xfrm>
              <a:off x="7624988" y="1390768"/>
              <a:ext cx="757956" cy="858661"/>
            </a:xfrm>
            <a:custGeom>
              <a:avLst/>
              <a:pathLst>
                <a:path w="757956" h="858661">
                  <a:moveTo>
                    <a:pt x="757956" y="0"/>
                  </a:moveTo>
                  <a:lnTo>
                    <a:pt x="0" y="858661"/>
                  </a:lnTo>
                </a:path>
              </a:pathLst>
            </a:custGeom>
          </p:spPr>
          <p:txBody>
            <a:bodyPr/>
            <a:lstStyle/>
            <a:p/>
          </p:txBody>
        </p:sp>
        <p:sp>
          <p:nvSpPr>
            <p:cNvPr id="51" name="pl51"/>
            <p:cNvSpPr/>
            <p:nvPr/>
          </p:nvSpPr>
          <p:spPr>
            <a:xfrm>
              <a:off x="7626921" y="1649346"/>
              <a:ext cx="701662" cy="600859"/>
            </a:xfrm>
            <a:custGeom>
              <a:avLst/>
              <a:pathLst>
                <a:path w="701662" h="600859">
                  <a:moveTo>
                    <a:pt x="701662" y="0"/>
                  </a:moveTo>
                  <a:lnTo>
                    <a:pt x="0" y="600859"/>
                  </a:lnTo>
                </a:path>
              </a:pathLst>
            </a:custGeom>
          </p:spPr>
          <p:txBody>
            <a:bodyPr/>
            <a:lstStyle/>
            <a:p/>
          </p:txBody>
        </p:sp>
        <p:sp>
          <p:nvSpPr>
            <p:cNvPr id="52" name="pl52"/>
            <p:cNvSpPr/>
            <p:nvPr/>
          </p:nvSpPr>
          <p:spPr>
            <a:xfrm>
              <a:off x="7627178" y="2268450"/>
              <a:ext cx="809917" cy="668491"/>
            </a:xfrm>
            <a:custGeom>
              <a:avLst/>
              <a:pathLst>
                <a:path w="809917" h="668491">
                  <a:moveTo>
                    <a:pt x="809917" y="668491"/>
                  </a:moveTo>
                  <a:lnTo>
                    <a:pt x="0" y="0"/>
                  </a:lnTo>
                </a:path>
              </a:pathLst>
            </a:custGeom>
          </p:spPr>
          <p:txBody>
            <a:bodyPr/>
            <a:lstStyle/>
            <a:p/>
          </p:txBody>
        </p:sp>
        <p:sp>
          <p:nvSpPr>
            <p:cNvPr id="53" name="pl53"/>
            <p:cNvSpPr/>
            <p:nvPr/>
          </p:nvSpPr>
          <p:spPr>
            <a:xfrm>
              <a:off x="7630669" y="1907056"/>
              <a:ext cx="728192" cy="345466"/>
            </a:xfrm>
            <a:custGeom>
              <a:avLst/>
              <a:pathLst>
                <a:path w="728192" h="345466">
                  <a:moveTo>
                    <a:pt x="728192" y="0"/>
                  </a:moveTo>
                  <a:lnTo>
                    <a:pt x="0" y="345466"/>
                  </a:lnTo>
                </a:path>
              </a:pathLst>
            </a:custGeom>
          </p:spPr>
          <p:txBody>
            <a:bodyPr/>
            <a:lstStyle/>
            <a:p/>
          </p:txBody>
        </p:sp>
        <p:sp>
          <p:nvSpPr>
            <p:cNvPr id="54" name="pl54"/>
            <p:cNvSpPr/>
            <p:nvPr/>
          </p:nvSpPr>
          <p:spPr>
            <a:xfrm>
              <a:off x="7630026" y="2266756"/>
              <a:ext cx="770916" cy="410797"/>
            </a:xfrm>
            <a:custGeom>
              <a:avLst/>
              <a:pathLst>
                <a:path w="770916" h="410797">
                  <a:moveTo>
                    <a:pt x="770916" y="410797"/>
                  </a:moveTo>
                  <a:lnTo>
                    <a:pt x="0" y="0"/>
                  </a:lnTo>
                </a:path>
              </a:pathLst>
            </a:custGeom>
          </p:spPr>
          <p:txBody>
            <a:bodyPr/>
            <a:lstStyle/>
            <a:p/>
          </p:txBody>
        </p:sp>
        <p:sp>
          <p:nvSpPr>
            <p:cNvPr id="55" name="pl55"/>
            <p:cNvSpPr/>
            <p:nvPr/>
          </p:nvSpPr>
          <p:spPr>
            <a:xfrm>
              <a:off x="7633969" y="2163796"/>
              <a:ext cx="724733" cy="93304"/>
            </a:xfrm>
            <a:custGeom>
              <a:avLst/>
              <a:pathLst>
                <a:path w="724733" h="93304">
                  <a:moveTo>
                    <a:pt x="724733" y="0"/>
                  </a:moveTo>
                  <a:lnTo>
                    <a:pt x="0" y="93304"/>
                  </a:lnTo>
                </a:path>
              </a:pathLst>
            </a:custGeom>
          </p:spPr>
          <p:txBody>
            <a:bodyPr/>
            <a:lstStyle/>
            <a:p/>
          </p:txBody>
        </p:sp>
        <p:sp>
          <p:nvSpPr>
            <p:cNvPr id="56" name="pl56"/>
            <p:cNvSpPr/>
            <p:nvPr/>
          </p:nvSpPr>
          <p:spPr>
            <a:xfrm>
              <a:off x="7633158" y="2263428"/>
              <a:ext cx="659273" cy="157067"/>
            </a:xfrm>
            <a:custGeom>
              <a:avLst/>
              <a:pathLst>
                <a:path w="659273" h="157067">
                  <a:moveTo>
                    <a:pt x="659273" y="157067"/>
                  </a:moveTo>
                  <a:lnTo>
                    <a:pt x="0" y="0"/>
                  </a:lnTo>
                </a:path>
              </a:pathLst>
            </a:custGeom>
          </p:spPr>
          <p:txBody>
            <a:bodyPr/>
            <a:lstStyle/>
            <a:p/>
          </p:txBody>
        </p:sp>
        <p:sp>
          <p:nvSpPr>
            <p:cNvPr id="57" name="pl57"/>
            <p:cNvSpPr/>
            <p:nvPr/>
          </p:nvSpPr>
          <p:spPr>
            <a:xfrm>
              <a:off x="7625358" y="2411563"/>
              <a:ext cx="733503" cy="786873"/>
            </a:xfrm>
            <a:custGeom>
              <a:avLst/>
              <a:pathLst>
                <a:path w="733503" h="786873">
                  <a:moveTo>
                    <a:pt x="733503" y="786873"/>
                  </a:moveTo>
                  <a:lnTo>
                    <a:pt x="0" y="0"/>
                  </a:lnTo>
                </a:path>
              </a:pathLst>
            </a:custGeom>
          </p:spPr>
          <p:txBody>
            <a:bodyPr/>
            <a:lstStyle/>
            <a:p/>
          </p:txBody>
        </p:sp>
        <p:sp>
          <p:nvSpPr>
            <p:cNvPr id="58" name="pl58"/>
            <p:cNvSpPr/>
            <p:nvPr/>
          </p:nvSpPr>
          <p:spPr>
            <a:xfrm>
              <a:off x="7623721" y="2459545"/>
              <a:ext cx="729052" cy="1003928"/>
            </a:xfrm>
            <a:custGeom>
              <a:avLst/>
              <a:pathLst>
                <a:path w="729052" h="1003928">
                  <a:moveTo>
                    <a:pt x="729052" y="1003928"/>
                  </a:moveTo>
                  <a:lnTo>
                    <a:pt x="0" y="0"/>
                  </a:lnTo>
                </a:path>
              </a:pathLst>
            </a:custGeom>
          </p:spPr>
          <p:txBody>
            <a:bodyPr/>
            <a:lstStyle/>
            <a:p/>
          </p:txBody>
        </p:sp>
        <p:sp>
          <p:nvSpPr>
            <p:cNvPr id="59" name="pg59"/>
            <p:cNvSpPr/>
            <p:nvPr/>
          </p:nvSpPr>
          <p:spPr>
            <a:xfrm>
              <a:off x="8314365" y="77629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0" name="tx60"/>
            <p:cNvSpPr/>
            <p:nvPr/>
          </p:nvSpPr>
          <p:spPr>
            <a:xfrm>
              <a:off x="8337225" y="8178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83%</a:t>
              </a:r>
            </a:p>
          </p:txBody>
        </p:sp>
        <p:sp>
          <p:nvSpPr>
            <p:cNvPr id="61" name="pg61"/>
            <p:cNvSpPr/>
            <p:nvPr/>
          </p:nvSpPr>
          <p:spPr>
            <a:xfrm>
              <a:off x="8356446" y="103583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2" name="tx62"/>
            <p:cNvSpPr/>
            <p:nvPr/>
          </p:nvSpPr>
          <p:spPr>
            <a:xfrm>
              <a:off x="8379306" y="107736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73%</a:t>
              </a:r>
            </a:p>
          </p:txBody>
        </p:sp>
        <p:sp>
          <p:nvSpPr>
            <p:cNvPr id="63" name="pg63"/>
            <p:cNvSpPr/>
            <p:nvPr/>
          </p:nvSpPr>
          <p:spPr>
            <a:xfrm>
              <a:off x="8314365" y="13000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4" name="tx64"/>
            <p:cNvSpPr/>
            <p:nvPr/>
          </p:nvSpPr>
          <p:spPr>
            <a:xfrm>
              <a:off x="8337225" y="134159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71%</a:t>
              </a:r>
            </a:p>
          </p:txBody>
        </p:sp>
        <p:sp>
          <p:nvSpPr>
            <p:cNvPr id="65" name="pg65"/>
            <p:cNvSpPr/>
            <p:nvPr/>
          </p:nvSpPr>
          <p:spPr>
            <a:xfrm>
              <a:off x="8260004" y="15574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6" name="tx66"/>
            <p:cNvSpPr/>
            <p:nvPr/>
          </p:nvSpPr>
          <p:spPr>
            <a:xfrm>
              <a:off x="8282864" y="1580286"/>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71%</a:t>
              </a:r>
            </a:p>
          </p:txBody>
        </p:sp>
        <p:sp>
          <p:nvSpPr>
            <p:cNvPr id="67" name="pg67"/>
            <p:cNvSpPr/>
            <p:nvPr/>
          </p:nvSpPr>
          <p:spPr>
            <a:xfrm>
              <a:off x="8368515" y="285892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8" name="tx68"/>
            <p:cNvSpPr/>
            <p:nvPr/>
          </p:nvSpPr>
          <p:spPr>
            <a:xfrm>
              <a:off x="8391375" y="290046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71%</a:t>
              </a:r>
            </a:p>
          </p:txBody>
        </p:sp>
        <p:sp>
          <p:nvSpPr>
            <p:cNvPr id="69" name="pg69"/>
            <p:cNvSpPr/>
            <p:nvPr/>
          </p:nvSpPr>
          <p:spPr>
            <a:xfrm>
              <a:off x="8290281" y="181572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185726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71%</a:t>
              </a:r>
            </a:p>
          </p:txBody>
        </p:sp>
        <p:sp>
          <p:nvSpPr>
            <p:cNvPr id="71" name="pg71"/>
            <p:cNvSpPr/>
            <p:nvPr/>
          </p:nvSpPr>
          <p:spPr>
            <a:xfrm>
              <a:off x="8332362" y="259976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64130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71%</a:t>
              </a:r>
            </a:p>
          </p:txBody>
        </p:sp>
        <p:sp>
          <p:nvSpPr>
            <p:cNvPr id="73" name="pg73"/>
            <p:cNvSpPr/>
            <p:nvPr/>
          </p:nvSpPr>
          <p:spPr>
            <a:xfrm>
              <a:off x="8290122" y="20775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4" name="tx74"/>
            <p:cNvSpPr/>
            <p:nvPr/>
          </p:nvSpPr>
          <p:spPr>
            <a:xfrm>
              <a:off x="8312982" y="21190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71%</a:t>
              </a:r>
            </a:p>
          </p:txBody>
        </p:sp>
        <p:sp>
          <p:nvSpPr>
            <p:cNvPr id="75" name="pg75"/>
            <p:cNvSpPr/>
            <p:nvPr/>
          </p:nvSpPr>
          <p:spPr>
            <a:xfrm>
              <a:off x="8223851" y="234033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38186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71%</a:t>
              </a:r>
            </a:p>
          </p:txBody>
        </p:sp>
        <p:sp>
          <p:nvSpPr>
            <p:cNvPr id="77" name="pg77"/>
            <p:cNvSpPr/>
            <p:nvPr/>
          </p:nvSpPr>
          <p:spPr>
            <a:xfrm>
              <a:off x="8290281" y="312047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16201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68%</a:t>
              </a:r>
            </a:p>
          </p:txBody>
        </p:sp>
        <p:sp>
          <p:nvSpPr>
            <p:cNvPr id="79" name="pg79"/>
            <p:cNvSpPr/>
            <p:nvPr/>
          </p:nvSpPr>
          <p:spPr>
            <a:xfrm>
              <a:off x="8284194" y="33847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42625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67%</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03749" y="401416"/>
              <a:ext cx="30241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Myanmar,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(67%), followed by MCV2 (68%).
Coverage of 9 vaccines decreased (DTP3, HepB3, Hib3, IPV1, MCV1, MCV2, PcV3, Polio3 and Rubella) compared to respective coverage in 2019.
Coverage of 3 vaccines were the same (DTP3, HepB3 and Hib3), 5 vaccines increased (HPVc, IPV1, MCV2, PcV3 and RotaC), and 3 vaccines decreased (MCV1, Polio3 and Rubella)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8075" y="887626"/>
              <a:ext cx="3105305" cy="0"/>
            </a:xfrm>
            <a:custGeom>
              <a:avLst/>
              <a:pathLst>
                <a:path w="3105305" h="0">
                  <a:moveTo>
                    <a:pt x="0" y="0"/>
                  </a:moveTo>
                  <a:lnTo>
                    <a:pt x="2238708" y="0"/>
                  </a:lnTo>
                  <a:lnTo>
                    <a:pt x="2238708" y="0"/>
                  </a:lnTo>
                  <a:lnTo>
                    <a:pt x="2238708" y="0"/>
                  </a:lnTo>
                  <a:lnTo>
                    <a:pt x="2816439" y="0"/>
                  </a:lnTo>
                  <a:lnTo>
                    <a:pt x="3105305" y="0"/>
                  </a:lnTo>
                </a:path>
              </a:pathLst>
            </a:custGeom>
            <a:ln w="116535" cap="flat">
              <a:solidFill>
                <a:srgbClr val="E8E8E8">
                  <a:alpha val="100000"/>
                </a:srgbClr>
              </a:solidFill>
              <a:prstDash val="solid"/>
              <a:round/>
            </a:ln>
          </p:spPr>
          <p:txBody>
            <a:bodyPr/>
            <a:lstStyle/>
            <a:p/>
          </p:txBody>
        </p:sp>
        <p:sp>
          <p:nvSpPr>
            <p:cNvPr id="22" name="pl22"/>
            <p:cNvSpPr/>
            <p:nvPr/>
          </p:nvSpPr>
          <p:spPr>
            <a:xfrm>
              <a:off x="4741426" y="1266641"/>
              <a:ext cx="3466387" cy="0"/>
            </a:xfrm>
            <a:custGeom>
              <a:avLst/>
              <a:pathLst>
                <a:path w="3466387" h="0">
                  <a:moveTo>
                    <a:pt x="0" y="0"/>
                  </a:moveTo>
                  <a:lnTo>
                    <a:pt x="2238708" y="0"/>
                  </a:lnTo>
                  <a:lnTo>
                    <a:pt x="2455357" y="0"/>
                  </a:lnTo>
                  <a:lnTo>
                    <a:pt x="2599790" y="0"/>
                  </a:lnTo>
                  <a:lnTo>
                    <a:pt x="3033089" y="0"/>
                  </a:lnTo>
                  <a:lnTo>
                    <a:pt x="3466387" y="0"/>
                  </a:lnTo>
                </a:path>
              </a:pathLst>
            </a:custGeom>
            <a:ln w="116535" cap="flat">
              <a:solidFill>
                <a:srgbClr val="E8E8E8">
                  <a:alpha val="100000"/>
                </a:srgbClr>
              </a:solidFill>
              <a:prstDash val="solid"/>
              <a:round/>
            </a:ln>
          </p:spPr>
          <p:txBody>
            <a:bodyPr/>
            <a:lstStyle/>
            <a:p/>
          </p:txBody>
        </p:sp>
        <p:sp>
          <p:nvSpPr>
            <p:cNvPr id="23" name="pl23"/>
            <p:cNvSpPr/>
            <p:nvPr/>
          </p:nvSpPr>
          <p:spPr>
            <a:xfrm>
              <a:off x="4163695" y="1645655"/>
              <a:ext cx="3827469" cy="0"/>
            </a:xfrm>
            <a:custGeom>
              <a:avLst/>
              <a:pathLst>
                <a:path w="3827469" h="0">
                  <a:moveTo>
                    <a:pt x="0" y="0"/>
                  </a:move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4" name="pl24"/>
            <p:cNvSpPr/>
            <p:nvPr/>
          </p:nvSpPr>
          <p:spPr>
            <a:xfrm>
              <a:off x="4163695" y="2024670"/>
              <a:ext cx="3827469" cy="0"/>
            </a:xfrm>
            <a:custGeom>
              <a:avLst/>
              <a:pathLst>
                <a:path w="3827469" h="0">
                  <a:moveTo>
                    <a:pt x="0" y="0"/>
                  </a:move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5" name="pl25"/>
            <p:cNvSpPr/>
            <p:nvPr/>
          </p:nvSpPr>
          <p:spPr>
            <a:xfrm>
              <a:off x="1924986" y="2403685"/>
              <a:ext cx="1083246" cy="0"/>
            </a:xfrm>
            <a:custGeom>
              <a:avLst/>
              <a:pathLst>
                <a:path w="1083246" h="0">
                  <a:moveTo>
                    <a:pt x="0" y="0"/>
                  </a:moveTo>
                  <a:lnTo>
                    <a:pt x="144432" y="0"/>
                  </a:lnTo>
                  <a:lnTo>
                    <a:pt x="577731" y="0"/>
                  </a:lnTo>
                  <a:lnTo>
                    <a:pt x="794380" y="0"/>
                  </a:lnTo>
                  <a:lnTo>
                    <a:pt x="1011029"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4163695" y="2782699"/>
              <a:ext cx="3827469" cy="0"/>
            </a:xfrm>
            <a:custGeom>
              <a:avLst/>
              <a:pathLst>
                <a:path w="3827469" h="0">
                  <a:moveTo>
                    <a:pt x="0" y="0"/>
                  </a:moveTo>
                  <a:lnTo>
                    <a:pt x="2455357" y="0"/>
                  </a:lnTo>
                  <a:lnTo>
                    <a:pt x="2455357" y="0"/>
                  </a:lnTo>
                  <a:lnTo>
                    <a:pt x="2455357" y="0"/>
                  </a:lnTo>
                  <a:lnTo>
                    <a:pt x="3394171" y="0"/>
                  </a:lnTo>
                  <a:lnTo>
                    <a:pt x="3827469" y="0"/>
                  </a:lnTo>
                </a:path>
              </a:pathLst>
            </a:custGeom>
            <a:ln w="116535" cap="flat">
              <a:solidFill>
                <a:srgbClr val="E8E8E8">
                  <a:alpha val="100000"/>
                </a:srgbClr>
              </a:solidFill>
              <a:prstDash val="solid"/>
              <a:round/>
            </a:ln>
          </p:spPr>
          <p:txBody>
            <a:bodyPr/>
            <a:lstStyle/>
            <a:p/>
          </p:txBody>
        </p:sp>
        <p:sp>
          <p:nvSpPr>
            <p:cNvPr id="27" name="pl27"/>
            <p:cNvSpPr/>
            <p:nvPr/>
          </p:nvSpPr>
          <p:spPr>
            <a:xfrm>
              <a:off x="4813643" y="3161714"/>
              <a:ext cx="3177521" cy="0"/>
            </a:xfrm>
            <a:custGeom>
              <a:avLst/>
              <a:pathLst>
                <a:path w="3177521" h="0">
                  <a:moveTo>
                    <a:pt x="0" y="0"/>
                  </a:moveTo>
                  <a:lnTo>
                    <a:pt x="1805410" y="0"/>
                  </a:lnTo>
                  <a:lnTo>
                    <a:pt x="1877626" y="0"/>
                  </a:lnTo>
                  <a:lnTo>
                    <a:pt x="1949842" y="0"/>
                  </a:lnTo>
                  <a:lnTo>
                    <a:pt x="2888656" y="0"/>
                  </a:lnTo>
                  <a:lnTo>
                    <a:pt x="3177521" y="0"/>
                  </a:lnTo>
                </a:path>
              </a:pathLst>
            </a:custGeom>
            <a:ln w="116535" cap="flat">
              <a:solidFill>
                <a:srgbClr val="E8E8E8">
                  <a:alpha val="100000"/>
                </a:srgbClr>
              </a:solidFill>
              <a:prstDash val="solid"/>
              <a:round/>
            </a:ln>
          </p:spPr>
          <p:txBody>
            <a:bodyPr/>
            <a:lstStyle/>
            <a:p/>
          </p:txBody>
        </p:sp>
        <p:sp>
          <p:nvSpPr>
            <p:cNvPr id="28" name="pl28"/>
            <p:cNvSpPr/>
            <p:nvPr/>
          </p:nvSpPr>
          <p:spPr>
            <a:xfrm>
              <a:off x="4669210" y="3540728"/>
              <a:ext cx="3394171" cy="0"/>
            </a:xfrm>
            <a:custGeom>
              <a:avLst/>
              <a:pathLst>
                <a:path w="3394171" h="0">
                  <a:moveTo>
                    <a:pt x="0" y="0"/>
                  </a:moveTo>
                  <a:lnTo>
                    <a:pt x="1949842" y="0"/>
                  </a:lnTo>
                  <a:lnTo>
                    <a:pt x="2094275" y="0"/>
                  </a:lnTo>
                  <a:lnTo>
                    <a:pt x="2238708" y="0"/>
                  </a:lnTo>
                  <a:lnTo>
                    <a:pt x="2888656" y="0"/>
                  </a:lnTo>
                  <a:lnTo>
                    <a:pt x="3394171" y="0"/>
                  </a:lnTo>
                </a:path>
              </a:pathLst>
            </a:custGeom>
            <a:ln w="116535" cap="flat">
              <a:solidFill>
                <a:srgbClr val="E8E8E8">
                  <a:alpha val="100000"/>
                </a:srgbClr>
              </a:solidFill>
              <a:prstDash val="solid"/>
              <a:round/>
            </a:ln>
          </p:spPr>
          <p:txBody>
            <a:bodyPr/>
            <a:lstStyle/>
            <a:p/>
          </p:txBody>
        </p:sp>
        <p:sp>
          <p:nvSpPr>
            <p:cNvPr id="29" name="pl29"/>
            <p:cNvSpPr/>
            <p:nvPr/>
          </p:nvSpPr>
          <p:spPr>
            <a:xfrm>
              <a:off x="4524777" y="3919743"/>
              <a:ext cx="3466387" cy="0"/>
            </a:xfrm>
            <a:custGeom>
              <a:avLst/>
              <a:pathLst>
                <a:path w="3466387" h="0">
                  <a:moveTo>
                    <a:pt x="0" y="0"/>
                  </a:moveTo>
                  <a:lnTo>
                    <a:pt x="1588760" y="0"/>
                  </a:lnTo>
                  <a:lnTo>
                    <a:pt x="1733193" y="0"/>
                  </a:lnTo>
                  <a:lnTo>
                    <a:pt x="1877626" y="0"/>
                  </a:lnTo>
                  <a:lnTo>
                    <a:pt x="2744223" y="0"/>
                  </a:lnTo>
                  <a:lnTo>
                    <a:pt x="3466387" y="0"/>
                  </a:lnTo>
                </a:path>
              </a:pathLst>
            </a:custGeom>
            <a:ln w="116535" cap="flat">
              <a:solidFill>
                <a:srgbClr val="E8E8E8">
                  <a:alpha val="100000"/>
                </a:srgbClr>
              </a:solidFill>
              <a:prstDash val="solid"/>
              <a:round/>
            </a:ln>
          </p:spPr>
          <p:txBody>
            <a:bodyPr/>
            <a:lstStyle/>
            <a:p/>
          </p:txBody>
        </p:sp>
        <p:sp>
          <p:nvSpPr>
            <p:cNvPr id="30" name="pl30"/>
            <p:cNvSpPr/>
            <p:nvPr/>
          </p:nvSpPr>
          <p:spPr>
            <a:xfrm>
              <a:off x="4380344" y="4298757"/>
              <a:ext cx="3610820" cy="0"/>
            </a:xfrm>
            <a:custGeom>
              <a:avLst/>
              <a:pathLst>
                <a:path w="3610820" h="0">
                  <a:moveTo>
                    <a:pt x="0" y="0"/>
                  </a:moveTo>
                  <a:lnTo>
                    <a:pt x="1227678" y="0"/>
                  </a:lnTo>
                  <a:lnTo>
                    <a:pt x="1733193" y="0"/>
                  </a:lnTo>
                  <a:lnTo>
                    <a:pt x="2238708" y="0"/>
                  </a:lnTo>
                  <a:lnTo>
                    <a:pt x="3321954" y="0"/>
                  </a:lnTo>
                  <a:lnTo>
                    <a:pt x="3610820" y="0"/>
                  </a:lnTo>
                </a:path>
              </a:pathLst>
            </a:custGeom>
            <a:ln w="116535" cap="flat">
              <a:solidFill>
                <a:srgbClr val="E8E8E8">
                  <a:alpha val="100000"/>
                </a:srgbClr>
              </a:solidFill>
              <a:prstDash val="solid"/>
              <a:round/>
            </a:ln>
          </p:spPr>
          <p:txBody>
            <a:bodyPr/>
            <a:lstStyle/>
            <a:p/>
          </p:txBody>
        </p:sp>
        <p:sp>
          <p:nvSpPr>
            <p:cNvPr id="31" name="pl31"/>
            <p:cNvSpPr/>
            <p:nvPr/>
          </p:nvSpPr>
          <p:spPr>
            <a:xfrm>
              <a:off x="4596993" y="4677772"/>
              <a:ext cx="3394171" cy="0"/>
            </a:xfrm>
            <a:custGeom>
              <a:avLst/>
              <a:pathLst>
                <a:path w="3394171" h="0">
                  <a:moveTo>
                    <a:pt x="0" y="0"/>
                  </a:moveTo>
                  <a:lnTo>
                    <a:pt x="2022059" y="0"/>
                  </a:lnTo>
                  <a:lnTo>
                    <a:pt x="2166492" y="0"/>
                  </a:lnTo>
                  <a:lnTo>
                    <a:pt x="2310924" y="0"/>
                  </a:lnTo>
                  <a:lnTo>
                    <a:pt x="3105305" y="0"/>
                  </a:lnTo>
                  <a:lnTo>
                    <a:pt x="3394171" y="0"/>
                  </a:lnTo>
                </a:path>
              </a:pathLst>
            </a:custGeom>
            <a:ln w="116535" cap="flat">
              <a:solidFill>
                <a:srgbClr val="E8E8E8">
                  <a:alpha val="100000"/>
                </a:srgbClr>
              </a:solidFill>
              <a:prstDash val="solid"/>
              <a:round/>
            </a:ln>
          </p:spPr>
          <p:txBody>
            <a:bodyPr/>
            <a:lstStyle/>
            <a:p/>
          </p:txBody>
        </p:sp>
        <p:sp>
          <p:nvSpPr>
            <p:cNvPr id="32" name="pl32"/>
            <p:cNvSpPr/>
            <p:nvPr/>
          </p:nvSpPr>
          <p:spPr>
            <a:xfrm>
              <a:off x="4669210" y="5056787"/>
              <a:ext cx="3394171" cy="0"/>
            </a:xfrm>
            <a:custGeom>
              <a:avLst/>
              <a:pathLst>
                <a:path w="3394171" h="0">
                  <a:moveTo>
                    <a:pt x="0" y="0"/>
                  </a:moveTo>
                  <a:lnTo>
                    <a:pt x="1949842" y="0"/>
                  </a:lnTo>
                  <a:lnTo>
                    <a:pt x="2094275" y="0"/>
                  </a:lnTo>
                  <a:lnTo>
                    <a:pt x="2238708" y="0"/>
                  </a:lnTo>
                  <a:lnTo>
                    <a:pt x="2888656" y="0"/>
                  </a:lnTo>
                  <a:lnTo>
                    <a:pt x="3394171" y="0"/>
                  </a:lnTo>
                </a:path>
              </a:pathLst>
            </a:custGeom>
            <a:ln w="116535" cap="flat">
              <a:solidFill>
                <a:srgbClr val="E8E8E8">
                  <a:alpha val="100000"/>
                </a:srgbClr>
              </a:solidFill>
              <a:prstDash val="solid"/>
              <a:round/>
            </a:ln>
          </p:spPr>
          <p:txBody>
            <a:bodyPr/>
            <a:lstStyle/>
            <a:p/>
          </p:txBody>
        </p:sp>
        <p:sp>
          <p:nvSpPr>
            <p:cNvPr id="33" name="pt33"/>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77001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4953575"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19228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0331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473692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336717"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97563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415919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61455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55336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415919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61455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71486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300373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192048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206491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2498218"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293151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98666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55336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415919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61455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98666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9779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480914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1455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8676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75898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466471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90341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75898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61455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26450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98666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52027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10903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25347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39790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37584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60352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10903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614553"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98666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459249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903418"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75898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61455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53366"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466471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90341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675898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614553"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0061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7134016"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7134016"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145046"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13401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6917367"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928397"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6556285"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6556285"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6556285"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6556285"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265659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2439950"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2873248"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928397"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6556285"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6556285"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928397"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6628501"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670071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495098"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6700718"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556285"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0623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195203"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339636"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92839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05077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556285"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92839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670071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556285"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495098"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700718"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6556285"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3265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Myanmar,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(93%) and 2023 (79%). DTP1 coverage declined in 2024 (76%) compared to 2023, and was lower than in 2019. In 2019-2024, DTP1 coverage was at it's lowest level in 2021 (45%).
In 2023, 12 vaccines had lower coverage than in 2019.
In 2024, 11 vaccines had lower coverage than in 2019.
In 2024, 4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39543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65562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59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43617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95438" y="1826178"/>
              <a:ext cx="5040733" cy="3049795"/>
            </a:xfrm>
            <a:custGeom>
              <a:avLst/>
              <a:pathLst>
                <a:path w="5040733" h="3049795">
                  <a:moveTo>
                    <a:pt x="0" y="0"/>
                  </a:moveTo>
                  <a:lnTo>
                    <a:pt x="1260183" y="3049795"/>
                  </a:lnTo>
                  <a:lnTo>
                    <a:pt x="2520366" y="2775656"/>
                  </a:lnTo>
                  <a:lnTo>
                    <a:pt x="3780550" y="445475"/>
                  </a:lnTo>
                  <a:lnTo>
                    <a:pt x="5040733" y="205604"/>
                  </a:lnTo>
                </a:path>
              </a:pathLst>
            </a:custGeom>
            <a:ln w="29811" cap="flat">
              <a:solidFill>
                <a:srgbClr val="FF0000">
                  <a:alpha val="100000"/>
                </a:srgbClr>
              </a:solidFill>
              <a:prstDash val="solid"/>
              <a:round/>
            </a:ln>
          </p:spPr>
          <p:txBody>
            <a:bodyPr/>
            <a:lstStyle/>
            <a:p/>
          </p:txBody>
        </p:sp>
        <p:sp>
          <p:nvSpPr>
            <p:cNvPr id="23" name="pl23"/>
            <p:cNvSpPr/>
            <p:nvPr/>
          </p:nvSpPr>
          <p:spPr>
            <a:xfrm>
              <a:off x="3655622" y="2031783"/>
              <a:ext cx="3780550" cy="2844190"/>
            </a:xfrm>
            <a:custGeom>
              <a:avLst/>
              <a:pathLst>
                <a:path w="3780550" h="2844190">
                  <a:moveTo>
                    <a:pt x="0" y="2844190"/>
                  </a:moveTo>
                  <a:lnTo>
                    <a:pt x="1260183" y="1336427"/>
                  </a:lnTo>
                  <a:lnTo>
                    <a:pt x="2520366" y="239871"/>
                  </a:lnTo>
                  <a:lnTo>
                    <a:pt x="3780550" y="0"/>
                  </a:lnTo>
                </a:path>
              </a:pathLst>
            </a:custGeom>
            <a:ln w="29811" cap="flat">
              <a:solidFill>
                <a:srgbClr val="0058AB">
                  <a:alpha val="100000"/>
                </a:srgbClr>
              </a:solidFill>
              <a:prstDash val="solid"/>
              <a:round/>
            </a:ln>
          </p:spPr>
          <p:txBody>
            <a:bodyPr/>
            <a:lstStyle/>
            <a:p/>
          </p:txBody>
        </p:sp>
        <p:sp>
          <p:nvSpPr>
            <p:cNvPr id="24" name="pt24"/>
            <p:cNvSpPr/>
            <p:nvPr/>
          </p:nvSpPr>
          <p:spPr>
            <a:xfrm>
              <a:off x="2370612"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3630796" y="48511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 name="pt26"/>
            <p:cNvSpPr/>
            <p:nvPr/>
          </p:nvSpPr>
          <p:spPr>
            <a:xfrm>
              <a:off x="4890979" y="45770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6151163"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7411346"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3630796"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0" name="pt30"/>
            <p:cNvSpPr/>
            <p:nvPr/>
          </p:nvSpPr>
          <p:spPr>
            <a:xfrm>
              <a:off x="4890979" y="334338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1" name="pt31"/>
            <p:cNvSpPr/>
            <p:nvPr/>
          </p:nvSpPr>
          <p:spPr>
            <a:xfrm>
              <a:off x="6151163"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2" name="pt32"/>
            <p:cNvSpPr/>
            <p:nvPr/>
          </p:nvSpPr>
          <p:spPr>
            <a:xfrm>
              <a:off x="7411346"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3" name="tx33"/>
            <p:cNvSpPr/>
            <p:nvPr/>
          </p:nvSpPr>
          <p:spPr>
            <a:xfrm>
              <a:off x="3655622"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34" name="tx34"/>
            <p:cNvSpPr/>
            <p:nvPr/>
          </p:nvSpPr>
          <p:spPr>
            <a:xfrm>
              <a:off x="4915805" y="3439342"/>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44</a:t>
              </a:r>
            </a:p>
          </p:txBody>
        </p:sp>
        <p:sp>
          <p:nvSpPr>
            <p:cNvPr id="35" name="tx35"/>
            <p:cNvSpPr/>
            <p:nvPr/>
          </p:nvSpPr>
          <p:spPr>
            <a:xfrm>
              <a:off x="6175989"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36" name="tx36"/>
            <p:cNvSpPr/>
            <p:nvPr/>
          </p:nvSpPr>
          <p:spPr>
            <a:xfrm>
              <a:off x="7436172"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37" name="tx37"/>
            <p:cNvSpPr/>
            <p:nvPr/>
          </p:nvSpPr>
          <p:spPr>
            <a:xfrm>
              <a:off x="2395438"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38" name="tx38"/>
            <p:cNvSpPr/>
            <p:nvPr/>
          </p:nvSpPr>
          <p:spPr>
            <a:xfrm>
              <a:off x="3655622" y="4703753"/>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0</a:t>
              </a:r>
            </a:p>
          </p:txBody>
        </p:sp>
        <p:sp>
          <p:nvSpPr>
            <p:cNvPr id="39" name="tx39"/>
            <p:cNvSpPr/>
            <p:nvPr/>
          </p:nvSpPr>
          <p:spPr>
            <a:xfrm>
              <a:off x="4915805" y="4429614"/>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40" name="tx40"/>
            <p:cNvSpPr/>
            <p:nvPr/>
          </p:nvSpPr>
          <p:spPr>
            <a:xfrm>
              <a:off x="6175989"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41" name="tx41"/>
            <p:cNvSpPr/>
            <p:nvPr/>
          </p:nvSpPr>
          <p:spPr>
            <a:xfrm>
              <a:off x="7436172"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42" name="pl4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43" name="pl43"/>
            <p:cNvSpPr/>
            <p:nvPr/>
          </p:nvSpPr>
          <p:spPr>
            <a:xfrm>
              <a:off x="6175989"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44" name="tx44"/>
            <p:cNvSpPr/>
            <p:nvPr/>
          </p:nvSpPr>
          <p:spPr>
            <a:xfrm>
              <a:off x="5895792"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45" name="tx45"/>
            <p:cNvSpPr/>
            <p:nvPr/>
          </p:nvSpPr>
          <p:spPr>
            <a:xfrm>
              <a:off x="5781221"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46" name="rc4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47" name="tx4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48" name="tx48"/>
            <p:cNvSpPr/>
            <p:nvPr/>
          </p:nvSpPr>
          <p:spPr>
            <a:xfrm rot="-5400000">
              <a:off x="226743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49" name="tx49"/>
            <p:cNvSpPr/>
            <p:nvPr/>
          </p:nvSpPr>
          <p:spPr>
            <a:xfrm rot="-5400000">
              <a:off x="35276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50" name="tx5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51" name="tx51"/>
            <p:cNvSpPr/>
            <p:nvPr/>
          </p:nvSpPr>
          <p:spPr>
            <a:xfrm rot="-5400000">
              <a:off x="6047959"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2" name="tx52"/>
            <p:cNvSpPr/>
            <p:nvPr/>
          </p:nvSpPr>
          <p:spPr>
            <a:xfrm rot="-5400000">
              <a:off x="730817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3" name="tx5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4" name="tx5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5" name="tx5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6" name="tx5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7" name="tx5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8" name="tx5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 name="tx5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0" name="pl6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1" name="pl6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2" name="tx6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3" name="tx6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4" name="tx64"/>
            <p:cNvSpPr/>
            <p:nvPr/>
          </p:nvSpPr>
          <p:spPr>
            <a:xfrm>
              <a:off x="757200" y="398022"/>
              <a:ext cx="55064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Myanmar, 2020-2024</a:t>
              </a:r>
            </a:p>
          </p:txBody>
        </p:sp>
        <p:sp>
          <p:nvSpPr>
            <p:cNvPr id="65" name="tx6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6" name="tx6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6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Myanmar was 2020.
In 2024, first dose (HPV1) programme coverage among girls was 83% and last dose (HPVc) programme coverage was 83%.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402004"/>
              <a:ext cx="6444618" cy="2162835"/>
            </a:xfrm>
            <a:custGeom>
              <a:avLst/>
              <a:pathLst>
                <a:path w="6444618" h="2162835">
                  <a:moveTo>
                    <a:pt x="0" y="360472"/>
                  </a:moveTo>
                  <a:lnTo>
                    <a:pt x="268525" y="720945"/>
                  </a:lnTo>
                  <a:lnTo>
                    <a:pt x="537051" y="480630"/>
                  </a:lnTo>
                  <a:lnTo>
                    <a:pt x="805577" y="520682"/>
                  </a:lnTo>
                  <a:lnTo>
                    <a:pt x="1074103" y="360472"/>
                  </a:lnTo>
                  <a:lnTo>
                    <a:pt x="1342628" y="720945"/>
                  </a:lnTo>
                  <a:lnTo>
                    <a:pt x="1611154" y="360472"/>
                  </a:lnTo>
                  <a:lnTo>
                    <a:pt x="1879680" y="200262"/>
                  </a:lnTo>
                  <a:lnTo>
                    <a:pt x="2148206" y="240315"/>
                  </a:lnTo>
                  <a:lnTo>
                    <a:pt x="2416732" y="40052"/>
                  </a:lnTo>
                  <a:lnTo>
                    <a:pt x="2685257" y="40052"/>
                  </a:lnTo>
                  <a:lnTo>
                    <a:pt x="2953783" y="280367"/>
                  </a:lnTo>
                  <a:lnTo>
                    <a:pt x="3222309" y="280367"/>
                  </a:lnTo>
                  <a:lnTo>
                    <a:pt x="3490835" y="640840"/>
                  </a:lnTo>
                  <a:lnTo>
                    <a:pt x="3759360" y="120157"/>
                  </a:lnTo>
                  <a:lnTo>
                    <a:pt x="4027886" y="80105"/>
                  </a:lnTo>
                  <a:lnTo>
                    <a:pt x="4296412" y="40052"/>
                  </a:lnTo>
                  <a:lnTo>
                    <a:pt x="4564938" y="80105"/>
                  </a:lnTo>
                  <a:lnTo>
                    <a:pt x="4833464" y="0"/>
                  </a:lnTo>
                  <a:lnTo>
                    <a:pt x="5101989" y="40052"/>
                  </a:lnTo>
                  <a:lnTo>
                    <a:pt x="5370515" y="280367"/>
                  </a:lnTo>
                  <a:lnTo>
                    <a:pt x="5639041" y="2162835"/>
                  </a:lnTo>
                  <a:lnTo>
                    <a:pt x="5907567" y="801050"/>
                  </a:lnTo>
                  <a:lnTo>
                    <a:pt x="6176092" y="801050"/>
                  </a:lnTo>
                  <a:lnTo>
                    <a:pt x="6444618" y="801050"/>
                  </a:lnTo>
                </a:path>
              </a:pathLst>
            </a:custGeom>
            <a:ln w="27101" cap="flat">
              <a:solidFill>
                <a:srgbClr val="F8766D">
                  <a:alpha val="100000"/>
                </a:srgbClr>
              </a:solidFill>
              <a:prstDash val="solid"/>
              <a:round/>
            </a:ln>
          </p:spPr>
          <p:txBody>
            <a:bodyPr/>
            <a:lstStyle/>
            <a:p/>
          </p:txBody>
        </p:sp>
        <p:sp>
          <p:nvSpPr>
            <p:cNvPr id="27" name="pl27"/>
            <p:cNvSpPr/>
            <p:nvPr/>
          </p:nvSpPr>
          <p:spPr>
            <a:xfrm>
              <a:off x="3596485" y="1442056"/>
              <a:ext cx="4296412" cy="1922520"/>
            </a:xfrm>
            <a:custGeom>
              <a:avLst/>
              <a:pathLst>
                <a:path w="4296412" h="1922520">
                  <a:moveTo>
                    <a:pt x="0" y="1321733"/>
                  </a:moveTo>
                  <a:lnTo>
                    <a:pt x="268525" y="1001312"/>
                  </a:lnTo>
                  <a:lnTo>
                    <a:pt x="537051" y="600787"/>
                  </a:lnTo>
                  <a:lnTo>
                    <a:pt x="805577" y="400525"/>
                  </a:lnTo>
                  <a:lnTo>
                    <a:pt x="1074103" y="560735"/>
                  </a:lnTo>
                  <a:lnTo>
                    <a:pt x="1342628" y="400525"/>
                  </a:lnTo>
                  <a:lnTo>
                    <a:pt x="1611154" y="320420"/>
                  </a:lnTo>
                  <a:lnTo>
                    <a:pt x="1879680" y="480630"/>
                  </a:lnTo>
                  <a:lnTo>
                    <a:pt x="2148206" y="160210"/>
                  </a:lnTo>
                  <a:lnTo>
                    <a:pt x="2416732" y="400525"/>
                  </a:lnTo>
                  <a:lnTo>
                    <a:pt x="2685257" y="120157"/>
                  </a:lnTo>
                  <a:lnTo>
                    <a:pt x="2953783" y="400525"/>
                  </a:lnTo>
                  <a:lnTo>
                    <a:pt x="3222309" y="0"/>
                  </a:lnTo>
                  <a:lnTo>
                    <a:pt x="3490835" y="1922520"/>
                  </a:lnTo>
                  <a:lnTo>
                    <a:pt x="3759360" y="1041365"/>
                  </a:lnTo>
                  <a:lnTo>
                    <a:pt x="4027886" y="961260"/>
                  </a:lnTo>
                  <a:lnTo>
                    <a:pt x="4296412" y="881155"/>
                  </a:lnTo>
                </a:path>
              </a:pathLst>
            </a:custGeom>
            <a:ln w="27101" cap="flat">
              <a:solidFill>
                <a:srgbClr val="7CAE00">
                  <a:alpha val="100000"/>
                </a:srgbClr>
              </a:solidFill>
              <a:prstDash val="solid"/>
              <a:round/>
            </a:ln>
          </p:spPr>
          <p:txBody>
            <a:bodyPr/>
            <a:lstStyle/>
            <a:p/>
          </p:txBody>
        </p:sp>
        <p:sp>
          <p:nvSpPr>
            <p:cNvPr id="28" name="pl28"/>
            <p:cNvSpPr/>
            <p:nvPr/>
          </p:nvSpPr>
          <p:spPr>
            <a:xfrm>
              <a:off x="5744691" y="1402004"/>
              <a:ext cx="2148206" cy="3084043"/>
            </a:xfrm>
            <a:custGeom>
              <a:avLst/>
              <a:pathLst>
                <a:path w="2148206" h="3084043">
                  <a:moveTo>
                    <a:pt x="0" y="3084043"/>
                  </a:moveTo>
                  <a:lnTo>
                    <a:pt x="268525" y="80105"/>
                  </a:lnTo>
                  <a:lnTo>
                    <a:pt x="537051" y="0"/>
                  </a:lnTo>
                  <a:lnTo>
                    <a:pt x="805577" y="40052"/>
                  </a:lnTo>
                  <a:lnTo>
                    <a:pt x="1074103" y="200262"/>
                  </a:lnTo>
                  <a:lnTo>
                    <a:pt x="1342628" y="2042678"/>
                  </a:lnTo>
                  <a:lnTo>
                    <a:pt x="1611154" y="1361785"/>
                  </a:lnTo>
                  <a:lnTo>
                    <a:pt x="1879680" y="1081417"/>
                  </a:lnTo>
                  <a:lnTo>
                    <a:pt x="2148206" y="801050"/>
                  </a:lnTo>
                </a:path>
              </a:pathLst>
            </a:custGeom>
            <a:ln w="27101" cap="flat">
              <a:solidFill>
                <a:srgbClr val="00BFC4">
                  <a:alpha val="100000"/>
                </a:srgbClr>
              </a:solidFill>
              <a:prstDash val="solid"/>
              <a:round/>
            </a:ln>
          </p:spPr>
          <p:txBody>
            <a:bodyPr/>
            <a:lstStyle/>
            <a:p/>
          </p:txBody>
        </p:sp>
        <p:sp>
          <p:nvSpPr>
            <p:cNvPr id="29" name="pl29"/>
            <p:cNvSpPr/>
            <p:nvPr/>
          </p:nvSpPr>
          <p:spPr>
            <a:xfrm>
              <a:off x="7087320" y="1722424"/>
              <a:ext cx="805577" cy="3324358"/>
            </a:xfrm>
            <a:custGeom>
              <a:avLst/>
              <a:pathLst>
                <a:path w="805577" h="3324358">
                  <a:moveTo>
                    <a:pt x="0" y="3324358"/>
                  </a:moveTo>
                  <a:lnTo>
                    <a:pt x="268525" y="1562048"/>
                  </a:lnTo>
                  <a:lnTo>
                    <a:pt x="537051" y="280367"/>
                  </a:lnTo>
                  <a:lnTo>
                    <a:pt x="805577"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6467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28483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16467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6840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2410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558108" y="272541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44476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048943" y="500840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407" y="1695594"/>
              <a:ext cx="250015" cy="24980"/>
            </a:xfrm>
            <a:custGeom>
              <a:avLst/>
              <a:pathLst>
                <a:path w="250015" h="24980">
                  <a:moveTo>
                    <a:pt x="250015" y="0"/>
                  </a:moveTo>
                  <a:lnTo>
                    <a:pt x="0" y="24980"/>
                  </a:lnTo>
                </a:path>
              </a:pathLst>
            </a:custGeom>
          </p:spPr>
          <p:txBody>
            <a:bodyPr/>
            <a:lstStyle/>
            <a:p/>
          </p:txBody>
        </p:sp>
        <p:sp>
          <p:nvSpPr>
            <p:cNvPr id="40" name="pl40"/>
            <p:cNvSpPr/>
            <p:nvPr/>
          </p:nvSpPr>
          <p:spPr>
            <a:xfrm>
              <a:off x="7904659" y="2024168"/>
              <a:ext cx="256764" cy="171050"/>
            </a:xfrm>
            <a:custGeom>
              <a:avLst/>
              <a:pathLst>
                <a:path w="256764" h="171050">
                  <a:moveTo>
                    <a:pt x="256764" y="0"/>
                  </a:moveTo>
                  <a:lnTo>
                    <a:pt x="0" y="171050"/>
                  </a:lnTo>
                </a:path>
              </a:pathLst>
            </a:custGeom>
          </p:spPr>
          <p:txBody>
            <a:bodyPr/>
            <a:lstStyle/>
            <a:p/>
          </p:txBody>
        </p:sp>
        <p:sp>
          <p:nvSpPr>
            <p:cNvPr id="41" name="pl41"/>
            <p:cNvSpPr/>
            <p:nvPr/>
          </p:nvSpPr>
          <p:spPr>
            <a:xfrm>
              <a:off x="7910152" y="2207074"/>
              <a:ext cx="251270" cy="58538"/>
            </a:xfrm>
            <a:custGeom>
              <a:avLst/>
              <a:pathLst>
                <a:path w="251270" h="58538">
                  <a:moveTo>
                    <a:pt x="251270" y="58538"/>
                  </a:moveTo>
                  <a:lnTo>
                    <a:pt x="0" y="0"/>
                  </a:lnTo>
                </a:path>
              </a:pathLst>
            </a:custGeom>
          </p:spPr>
          <p:txBody>
            <a:bodyPr/>
            <a:lstStyle/>
            <a:p/>
          </p:txBody>
        </p:sp>
        <p:sp>
          <p:nvSpPr>
            <p:cNvPr id="42" name="pl42"/>
            <p:cNvSpPr/>
            <p:nvPr/>
          </p:nvSpPr>
          <p:spPr>
            <a:xfrm>
              <a:off x="7903927" y="2331344"/>
              <a:ext cx="257496" cy="189846"/>
            </a:xfrm>
            <a:custGeom>
              <a:avLst/>
              <a:pathLst>
                <a:path w="257496" h="189846">
                  <a:moveTo>
                    <a:pt x="257496" y="189846"/>
                  </a:moveTo>
                  <a:lnTo>
                    <a:pt x="0" y="0"/>
                  </a:lnTo>
                </a:path>
              </a:pathLst>
            </a:custGeom>
          </p:spPr>
          <p:txBody>
            <a:bodyPr/>
            <a:lstStyle/>
            <a:p/>
          </p:txBody>
        </p:sp>
        <p:sp>
          <p:nvSpPr>
            <p:cNvPr id="43" name="pg43"/>
            <p:cNvSpPr/>
            <p:nvPr/>
          </p:nvSpPr>
          <p:spPr>
            <a:xfrm>
              <a:off x="8092843" y="16041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4" name="tx44"/>
            <p:cNvSpPr/>
            <p:nvPr/>
          </p:nvSpPr>
          <p:spPr>
            <a:xfrm>
              <a:off x="8115703" y="16449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83%</a:t>
              </a:r>
            </a:p>
          </p:txBody>
        </p:sp>
        <p:sp>
          <p:nvSpPr>
            <p:cNvPr id="45" name="pg45"/>
            <p:cNvSpPr/>
            <p:nvPr/>
          </p:nvSpPr>
          <p:spPr>
            <a:xfrm>
              <a:off x="8092843" y="190876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94960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71%</a:t>
              </a:r>
            </a:p>
          </p:txBody>
        </p:sp>
        <p:sp>
          <p:nvSpPr>
            <p:cNvPr id="47" name="pg47"/>
            <p:cNvSpPr/>
            <p:nvPr/>
          </p:nvSpPr>
          <p:spPr>
            <a:xfrm>
              <a:off x="8092843" y="218163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222247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71%</a:t>
              </a:r>
            </a:p>
          </p:txBody>
        </p:sp>
        <p:sp>
          <p:nvSpPr>
            <p:cNvPr id="49" name="pg49"/>
            <p:cNvSpPr/>
            <p:nvPr/>
          </p:nvSpPr>
          <p:spPr>
            <a:xfrm>
              <a:off x="8092843" y="245435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15703" y="249520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68%</a:t>
              </a:r>
            </a:p>
          </p:txBody>
        </p:sp>
        <p:sp>
          <p:nvSpPr>
            <p:cNvPr id="51" name="pg51"/>
            <p:cNvSpPr/>
            <p:nvPr/>
          </p:nvSpPr>
          <p:spPr>
            <a:xfrm>
              <a:off x="1153101" y="176670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821" y="1810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82</a:t>
              </a:r>
            </a:p>
          </p:txBody>
        </p:sp>
        <p:sp>
          <p:nvSpPr>
            <p:cNvPr id="53" name="pg53"/>
            <p:cNvSpPr/>
            <p:nvPr/>
          </p:nvSpPr>
          <p:spPr>
            <a:xfrm>
              <a:off x="3661018" y="257698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706738" y="262233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57</a:t>
              </a:r>
            </a:p>
          </p:txBody>
        </p:sp>
        <p:sp>
          <p:nvSpPr>
            <p:cNvPr id="55" name="pg55"/>
            <p:cNvSpPr/>
            <p:nvPr/>
          </p:nvSpPr>
          <p:spPr>
            <a:xfrm>
              <a:off x="5809279" y="42992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854999" y="434462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14</a:t>
              </a:r>
            </a:p>
          </p:txBody>
        </p:sp>
        <p:sp>
          <p:nvSpPr>
            <p:cNvPr id="57" name="pg57"/>
            <p:cNvSpPr/>
            <p:nvPr/>
          </p:nvSpPr>
          <p:spPr>
            <a:xfrm>
              <a:off x="6860113" y="5018741"/>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905833" y="506254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0</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75469" y="580629"/>
              <a:ext cx="372728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Myanmar,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Myanmar has all 4 of the  SDG vaccines.
In 2024, Myanmar had achieved at least 90% coverage of none out of the 4 vaccines.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79% in 2023 to 76% in 2024.
• DTP3 coverage remained constant at 71% between 2023 and 2024.
• There were there were 25,000 more zero-dose children in 2024. This leaves 209,000 children without vaccination, vulnerable to vaccine-preventable diseases and a further 44,000 with incomplete protection.
• Myanmar accounted for 11.4% of zero-dose children in East Asia and the Pacific (EAPR) and 1.5% of zero-dose children globally.
• MCV1 coverage declined 2 percentage points from 73% in 2023 to 71% in 2024. There were 253,000 children who missed out on the first measles vaccination.
• MCV2 coverage increased 2 percentage points from 66% in 2023 to 68% in 2024.
• Last dose coverage of HPV vaccination (HPVc) among girls increased from 76% to 83%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Myanmar,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Myanmar.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(0.75m)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Measles-Rubella (MR)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DAPMHHIV-502652578-1605334</_dlc_DocId>
    <_dlc_DocIdUrl xmlns="9e17fbd9-fb4c-4d20-9ec4-18aa77a91b0d">
      <Url>https://unicef.sharepoint.com/teams/DAPM-Health-HIV/_layouts/15/DocIdRedir.aspx?ID=DAPMHHIV-502652578-1605334</Url>
      <Description>DAPMHHIV-502652578-1605334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d65d0d4b-352f-4943-bbef-a18c09c01172</vt:lpwstr>
  </property>
  <property fmtid="{D5CDD505-2E9C-101B-9397-08002B2CF9AE}" pid="4" name="MediaServiceImageTags">
    <vt:lpwstr/>
  </property>
</Properties>
</file>