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c63f7e7eb159adf558e740fe6dda10cac54c841.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598540"/>
            </a:xfrm>
            <a:custGeom>
              <a:avLst/>
              <a:pathLst>
                <a:path w="6444618" h="598540">
                  <a:moveTo>
                    <a:pt x="0" y="79805"/>
                  </a:moveTo>
                  <a:lnTo>
                    <a:pt x="268525" y="39902"/>
                  </a:lnTo>
                  <a:lnTo>
                    <a:pt x="537051" y="159610"/>
                  </a:lnTo>
                  <a:lnTo>
                    <a:pt x="805577" y="119708"/>
                  </a:lnTo>
                  <a:lnTo>
                    <a:pt x="1074103" y="279319"/>
                  </a:lnTo>
                  <a:lnTo>
                    <a:pt x="1342628" y="199513"/>
                  </a:lnTo>
                  <a:lnTo>
                    <a:pt x="1611154" y="558638"/>
                  </a:lnTo>
                  <a:lnTo>
                    <a:pt x="1879680" y="598540"/>
                  </a:lnTo>
                  <a:lnTo>
                    <a:pt x="2148206" y="438929"/>
                  </a:lnTo>
                  <a:lnTo>
                    <a:pt x="2416732" y="319221"/>
                  </a:lnTo>
                  <a:lnTo>
                    <a:pt x="2685257" y="79805"/>
                  </a:lnTo>
                  <a:lnTo>
                    <a:pt x="2953783" y="0"/>
                  </a:lnTo>
                  <a:lnTo>
                    <a:pt x="3222309" y="0"/>
                  </a:lnTo>
                  <a:lnTo>
                    <a:pt x="3490835" y="0"/>
                  </a:lnTo>
                  <a:lnTo>
                    <a:pt x="3759360" y="0"/>
                  </a:lnTo>
                  <a:lnTo>
                    <a:pt x="4027886" y="39902"/>
                  </a:lnTo>
                  <a:lnTo>
                    <a:pt x="4296412" y="79805"/>
                  </a:lnTo>
                  <a:lnTo>
                    <a:pt x="4564938" y="39902"/>
                  </a:lnTo>
                  <a:lnTo>
                    <a:pt x="4833464" y="0"/>
                  </a:lnTo>
                  <a:lnTo>
                    <a:pt x="5101989" y="39902"/>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077373"/>
            </a:xfrm>
            <a:custGeom>
              <a:avLst/>
              <a:pathLst>
                <a:path w="6444618" h="1077373">
                  <a:moveTo>
                    <a:pt x="0" y="199513"/>
                  </a:moveTo>
                  <a:lnTo>
                    <a:pt x="268525" y="159610"/>
                  </a:lnTo>
                  <a:lnTo>
                    <a:pt x="537051" y="159610"/>
                  </a:lnTo>
                  <a:lnTo>
                    <a:pt x="805577" y="199513"/>
                  </a:lnTo>
                  <a:lnTo>
                    <a:pt x="1074103" y="399027"/>
                  </a:lnTo>
                  <a:lnTo>
                    <a:pt x="1342628" y="279319"/>
                  </a:lnTo>
                  <a:lnTo>
                    <a:pt x="1611154" y="558638"/>
                  </a:lnTo>
                  <a:lnTo>
                    <a:pt x="1879680" y="997568"/>
                  </a:lnTo>
                  <a:lnTo>
                    <a:pt x="2148206" y="1077373"/>
                  </a:lnTo>
                  <a:lnTo>
                    <a:pt x="2416732" y="1037470"/>
                  </a:lnTo>
                  <a:lnTo>
                    <a:pt x="2685257" y="917762"/>
                  </a:lnTo>
                  <a:lnTo>
                    <a:pt x="2953783" y="119708"/>
                  </a:lnTo>
                  <a:lnTo>
                    <a:pt x="3222309" y="0"/>
                  </a:lnTo>
                  <a:lnTo>
                    <a:pt x="3490835" y="0"/>
                  </a:lnTo>
                  <a:lnTo>
                    <a:pt x="3759360" y="0"/>
                  </a:lnTo>
                  <a:lnTo>
                    <a:pt x="4027886" y="79805"/>
                  </a:lnTo>
                  <a:lnTo>
                    <a:pt x="4296412" y="79805"/>
                  </a:lnTo>
                  <a:lnTo>
                    <a:pt x="4564938" y="39902"/>
                  </a:lnTo>
                  <a:lnTo>
                    <a:pt x="4833464" y="79805"/>
                  </a:lnTo>
                  <a:lnTo>
                    <a:pt x="5101989" y="39902"/>
                  </a:lnTo>
                  <a:lnTo>
                    <a:pt x="5370515" y="39902"/>
                  </a:lnTo>
                  <a:lnTo>
                    <a:pt x="5639041" y="0"/>
                  </a:lnTo>
                  <a:lnTo>
                    <a:pt x="5907567" y="39902"/>
                  </a:lnTo>
                  <a:lnTo>
                    <a:pt x="6176092" y="39902"/>
                  </a:lnTo>
                  <a:lnTo>
                    <a:pt x="6444618" y="79805"/>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1356692"/>
            </a:xfrm>
            <a:custGeom>
              <a:avLst/>
              <a:pathLst>
                <a:path w="6444618" h="1356692">
                  <a:moveTo>
                    <a:pt x="0" y="997568"/>
                  </a:moveTo>
                  <a:lnTo>
                    <a:pt x="268525" y="1157178"/>
                  </a:lnTo>
                  <a:lnTo>
                    <a:pt x="537051" y="1356692"/>
                  </a:lnTo>
                  <a:lnTo>
                    <a:pt x="805577" y="359124"/>
                  </a:lnTo>
                  <a:lnTo>
                    <a:pt x="1074103" y="199513"/>
                  </a:lnTo>
                  <a:lnTo>
                    <a:pt x="1342628" y="518735"/>
                  </a:lnTo>
                  <a:lnTo>
                    <a:pt x="1611154" y="199513"/>
                  </a:lnTo>
                  <a:lnTo>
                    <a:pt x="1879680" y="798054"/>
                  </a:lnTo>
                  <a:lnTo>
                    <a:pt x="2148206" y="837957"/>
                  </a:lnTo>
                  <a:lnTo>
                    <a:pt x="2416732" y="678346"/>
                  </a:lnTo>
                  <a:lnTo>
                    <a:pt x="2685257" y="1037470"/>
                  </a:lnTo>
                  <a:lnTo>
                    <a:pt x="2953783" y="598540"/>
                  </a:lnTo>
                  <a:lnTo>
                    <a:pt x="3222309" y="239416"/>
                  </a:lnTo>
                  <a:lnTo>
                    <a:pt x="3490835" y="0"/>
                  </a:lnTo>
                  <a:lnTo>
                    <a:pt x="3759360" y="39902"/>
                  </a:lnTo>
                  <a:lnTo>
                    <a:pt x="4027886" y="399027"/>
                  </a:lnTo>
                  <a:lnTo>
                    <a:pt x="4296412" y="239416"/>
                  </a:lnTo>
                  <a:lnTo>
                    <a:pt x="4564938" y="319221"/>
                  </a:lnTo>
                  <a:lnTo>
                    <a:pt x="4833464" y="119708"/>
                  </a:lnTo>
                  <a:lnTo>
                    <a:pt x="5101989" y="119708"/>
                  </a:lnTo>
                  <a:lnTo>
                    <a:pt x="5370515" y="159610"/>
                  </a:lnTo>
                  <a:lnTo>
                    <a:pt x="5639041" y="359124"/>
                  </a:lnTo>
                  <a:lnTo>
                    <a:pt x="5907567" y="119708"/>
                  </a:lnTo>
                  <a:lnTo>
                    <a:pt x="6176092" y="159610"/>
                  </a:lnTo>
                  <a:lnTo>
                    <a:pt x="6444618" y="438929"/>
                  </a:lnTo>
                </a:path>
              </a:pathLst>
            </a:custGeom>
            <a:ln w="27101" cap="flat">
              <a:solidFill>
                <a:srgbClr val="00BFC4">
                  <a:alpha val="100000"/>
                </a:srgbClr>
              </a:solidFill>
              <a:prstDash val="solid"/>
              <a:round/>
            </a:ln>
          </p:spPr>
          <p:txBody>
            <a:bodyPr/>
            <a:lstStyle/>
            <a:p/>
          </p:txBody>
        </p:sp>
        <p:sp>
          <p:nvSpPr>
            <p:cNvPr id="30" name="pl30"/>
            <p:cNvSpPr/>
            <p:nvPr/>
          </p:nvSpPr>
          <p:spPr>
            <a:xfrm>
              <a:off x="2253856" y="1318612"/>
              <a:ext cx="5639041" cy="3870564"/>
            </a:xfrm>
            <a:custGeom>
              <a:avLst/>
              <a:pathLst>
                <a:path w="5639041" h="3870564">
                  <a:moveTo>
                    <a:pt x="0" y="3870564"/>
                  </a:moveTo>
                  <a:lnTo>
                    <a:pt x="268525" y="2713385"/>
                  </a:lnTo>
                  <a:lnTo>
                    <a:pt x="537051" y="1556206"/>
                  </a:lnTo>
                  <a:lnTo>
                    <a:pt x="805577" y="518735"/>
                  </a:lnTo>
                  <a:lnTo>
                    <a:pt x="1074103" y="877859"/>
                  </a:lnTo>
                  <a:lnTo>
                    <a:pt x="1342628" y="638443"/>
                  </a:lnTo>
                  <a:lnTo>
                    <a:pt x="1611154" y="558638"/>
                  </a:lnTo>
                  <a:lnTo>
                    <a:pt x="1879680" y="558638"/>
                  </a:lnTo>
                  <a:lnTo>
                    <a:pt x="2148206" y="558638"/>
                  </a:lnTo>
                  <a:lnTo>
                    <a:pt x="2416732" y="319221"/>
                  </a:lnTo>
                  <a:lnTo>
                    <a:pt x="2685257" y="438929"/>
                  </a:lnTo>
                  <a:lnTo>
                    <a:pt x="2953783" y="199513"/>
                  </a:lnTo>
                  <a:lnTo>
                    <a:pt x="3222309" y="319221"/>
                  </a:lnTo>
                  <a:lnTo>
                    <a:pt x="3490835" y="518735"/>
                  </a:lnTo>
                  <a:lnTo>
                    <a:pt x="3759360" y="638443"/>
                  </a:lnTo>
                  <a:lnTo>
                    <a:pt x="4027886" y="159610"/>
                  </a:lnTo>
                  <a:lnTo>
                    <a:pt x="4296412" y="159610"/>
                  </a:lnTo>
                  <a:lnTo>
                    <a:pt x="4564938" y="0"/>
                  </a:lnTo>
                  <a:lnTo>
                    <a:pt x="4833464" y="239416"/>
                  </a:lnTo>
                  <a:lnTo>
                    <a:pt x="5101989" y="159610"/>
                  </a:lnTo>
                  <a:lnTo>
                    <a:pt x="5370515" y="598540"/>
                  </a:lnTo>
                  <a:lnTo>
                    <a:pt x="5639041" y="518735"/>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71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79897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27780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2215479" y="515080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6838" y="1182081"/>
              <a:ext cx="254584" cy="129442"/>
            </a:xfrm>
            <a:custGeom>
              <a:avLst/>
              <a:pathLst>
                <a:path w="254584" h="129442">
                  <a:moveTo>
                    <a:pt x="254584" y="0"/>
                  </a:moveTo>
                  <a:lnTo>
                    <a:pt x="0" y="129442"/>
                  </a:lnTo>
                </a:path>
              </a:pathLst>
            </a:custGeom>
          </p:spPr>
          <p:txBody>
            <a:bodyPr/>
            <a:lstStyle/>
            <a:p/>
          </p:txBody>
        </p:sp>
        <p:sp>
          <p:nvSpPr>
            <p:cNvPr id="41" name="pl41"/>
            <p:cNvSpPr/>
            <p:nvPr/>
          </p:nvSpPr>
          <p:spPr>
            <a:xfrm>
              <a:off x="7910939" y="1400774"/>
              <a:ext cx="250483" cy="32710"/>
            </a:xfrm>
            <a:custGeom>
              <a:avLst/>
              <a:pathLst>
                <a:path w="250483" h="32710">
                  <a:moveTo>
                    <a:pt x="250483" y="32710"/>
                  </a:moveTo>
                  <a:lnTo>
                    <a:pt x="0" y="0"/>
                  </a:lnTo>
                </a:path>
              </a:pathLst>
            </a:custGeom>
          </p:spPr>
          <p:txBody>
            <a:bodyPr/>
            <a:lstStyle/>
            <a:p/>
          </p:txBody>
        </p:sp>
        <p:sp>
          <p:nvSpPr>
            <p:cNvPr id="42" name="pl42"/>
            <p:cNvSpPr/>
            <p:nvPr/>
          </p:nvSpPr>
          <p:spPr>
            <a:xfrm>
              <a:off x="7910698" y="1713592"/>
              <a:ext cx="250724" cy="41036"/>
            </a:xfrm>
            <a:custGeom>
              <a:avLst/>
              <a:pathLst>
                <a:path w="250724" h="41036">
                  <a:moveTo>
                    <a:pt x="250724" y="0"/>
                  </a:moveTo>
                  <a:lnTo>
                    <a:pt x="0" y="41036"/>
                  </a:lnTo>
                </a:path>
              </a:pathLst>
            </a:custGeom>
          </p:spPr>
          <p:txBody>
            <a:bodyPr/>
            <a:lstStyle/>
            <a:p/>
          </p:txBody>
        </p:sp>
        <p:sp>
          <p:nvSpPr>
            <p:cNvPr id="43" name="pl43"/>
            <p:cNvSpPr/>
            <p:nvPr/>
          </p:nvSpPr>
          <p:spPr>
            <a:xfrm>
              <a:off x="7907304" y="1844111"/>
              <a:ext cx="254118" cy="119301"/>
            </a:xfrm>
            <a:custGeom>
              <a:avLst/>
              <a:pathLst>
                <a:path w="254118" h="119301">
                  <a:moveTo>
                    <a:pt x="254118" y="119301"/>
                  </a:moveTo>
                  <a:lnTo>
                    <a:pt x="0" y="0"/>
                  </a:lnTo>
                </a:path>
              </a:pathLst>
            </a:custGeom>
          </p:spPr>
          <p:txBody>
            <a:bodyPr/>
            <a:lstStyle/>
            <a:p/>
          </p:txBody>
        </p:sp>
        <p:sp>
          <p:nvSpPr>
            <p:cNvPr id="44" name="pg44"/>
            <p:cNvSpPr/>
            <p:nvPr/>
          </p:nvSpPr>
          <p:spPr>
            <a:xfrm>
              <a:off x="8092843" y="106981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11065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134341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38425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97%</a:t>
              </a:r>
            </a:p>
          </p:txBody>
        </p:sp>
        <p:sp>
          <p:nvSpPr>
            <p:cNvPr id="48" name="pg48"/>
            <p:cNvSpPr/>
            <p:nvPr/>
          </p:nvSpPr>
          <p:spPr>
            <a:xfrm>
              <a:off x="8092843" y="162077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66161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88%</a:t>
              </a:r>
            </a:p>
          </p:txBody>
        </p:sp>
        <p:sp>
          <p:nvSpPr>
            <p:cNvPr id="50" name="pg50"/>
            <p:cNvSpPr/>
            <p:nvPr/>
          </p:nvSpPr>
          <p:spPr>
            <a:xfrm>
              <a:off x="8092843" y="189289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93373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86%</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3890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Malta,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NA and MCV2 coverage NA.
Between 2023 and 2024, 1 vaccines increased coverage, 2 declined and 1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13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568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123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677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291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45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400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8955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674106"/>
              <a:ext cx="249522" cy="199534"/>
            </a:xfrm>
            <a:prstGeom prst="rect">
              <a:avLst/>
            </a:prstGeom>
            <a:solidFill>
              <a:srgbClr val="1CABE2">
                <a:alpha val="100000"/>
              </a:srgbClr>
            </a:solidFill>
          </p:spPr>
          <p:txBody>
            <a:bodyPr/>
            <a:lstStyle/>
            <a:p/>
          </p:txBody>
        </p:sp>
        <p:sp>
          <p:nvSpPr>
            <p:cNvPr id="25" name="rc25"/>
            <p:cNvSpPr/>
            <p:nvPr/>
          </p:nvSpPr>
          <p:spPr>
            <a:xfrm>
              <a:off x="1573521" y="3753026"/>
              <a:ext cx="249522" cy="120613"/>
            </a:xfrm>
            <a:prstGeom prst="rect">
              <a:avLst/>
            </a:prstGeom>
            <a:solidFill>
              <a:srgbClr val="1CABE2">
                <a:alpha val="100000"/>
              </a:srgbClr>
            </a:solidFill>
          </p:spPr>
          <p:txBody>
            <a:bodyPr/>
            <a:lstStyle/>
            <a:p/>
          </p:txBody>
        </p:sp>
        <p:sp>
          <p:nvSpPr>
            <p:cNvPr id="26" name="rc26"/>
            <p:cNvSpPr/>
            <p:nvPr/>
          </p:nvSpPr>
          <p:spPr>
            <a:xfrm>
              <a:off x="1850769" y="3577317"/>
              <a:ext cx="249522" cy="296322"/>
            </a:xfrm>
            <a:prstGeom prst="rect">
              <a:avLst/>
            </a:prstGeom>
            <a:solidFill>
              <a:srgbClr val="1CABE2">
                <a:alpha val="100000"/>
              </a:srgbClr>
            </a:solidFill>
          </p:spPr>
          <p:txBody>
            <a:bodyPr/>
            <a:lstStyle/>
            <a:p/>
          </p:txBody>
        </p:sp>
        <p:sp>
          <p:nvSpPr>
            <p:cNvPr id="27" name="rc27"/>
            <p:cNvSpPr/>
            <p:nvPr/>
          </p:nvSpPr>
          <p:spPr>
            <a:xfrm>
              <a:off x="2128016" y="3630923"/>
              <a:ext cx="249522" cy="242716"/>
            </a:xfrm>
            <a:prstGeom prst="rect">
              <a:avLst/>
            </a:prstGeom>
            <a:solidFill>
              <a:srgbClr val="1CABE2">
                <a:alpha val="100000"/>
              </a:srgbClr>
            </a:solidFill>
          </p:spPr>
          <p:txBody>
            <a:bodyPr/>
            <a:lstStyle/>
            <a:p/>
          </p:txBody>
        </p:sp>
        <p:sp>
          <p:nvSpPr>
            <p:cNvPr id="28" name="rc28"/>
            <p:cNvSpPr/>
            <p:nvPr/>
          </p:nvSpPr>
          <p:spPr>
            <a:xfrm>
              <a:off x="2405264" y="3404586"/>
              <a:ext cx="249522" cy="469053"/>
            </a:xfrm>
            <a:prstGeom prst="rect">
              <a:avLst/>
            </a:prstGeom>
            <a:solidFill>
              <a:srgbClr val="1CABE2">
                <a:alpha val="100000"/>
              </a:srgbClr>
            </a:solidFill>
          </p:spPr>
          <p:txBody>
            <a:bodyPr/>
            <a:lstStyle/>
            <a:p/>
          </p:txBody>
        </p:sp>
        <p:sp>
          <p:nvSpPr>
            <p:cNvPr id="29" name="rc29"/>
            <p:cNvSpPr/>
            <p:nvPr/>
          </p:nvSpPr>
          <p:spPr>
            <a:xfrm>
              <a:off x="2682512" y="3523711"/>
              <a:ext cx="249522" cy="349929"/>
            </a:xfrm>
            <a:prstGeom prst="rect">
              <a:avLst/>
            </a:prstGeom>
            <a:solidFill>
              <a:srgbClr val="1CABE2">
                <a:alpha val="100000"/>
              </a:srgbClr>
            </a:solidFill>
          </p:spPr>
          <p:txBody>
            <a:bodyPr/>
            <a:lstStyle/>
            <a:p/>
          </p:txBody>
        </p:sp>
        <p:sp>
          <p:nvSpPr>
            <p:cNvPr id="30" name="rc30"/>
            <p:cNvSpPr/>
            <p:nvPr/>
          </p:nvSpPr>
          <p:spPr>
            <a:xfrm>
              <a:off x="2959759" y="3002540"/>
              <a:ext cx="249522" cy="871099"/>
            </a:xfrm>
            <a:prstGeom prst="rect">
              <a:avLst/>
            </a:prstGeom>
            <a:solidFill>
              <a:srgbClr val="1CABE2">
                <a:alpha val="100000"/>
              </a:srgbClr>
            </a:solidFill>
          </p:spPr>
          <p:txBody>
            <a:bodyPr/>
            <a:lstStyle/>
            <a:p/>
          </p:txBody>
        </p:sp>
        <p:sp>
          <p:nvSpPr>
            <p:cNvPr id="31" name="rc31"/>
            <p:cNvSpPr/>
            <p:nvPr/>
          </p:nvSpPr>
          <p:spPr>
            <a:xfrm>
              <a:off x="3237007" y="2944466"/>
              <a:ext cx="249522" cy="929173"/>
            </a:xfrm>
            <a:prstGeom prst="rect">
              <a:avLst/>
            </a:prstGeom>
            <a:solidFill>
              <a:srgbClr val="1CABE2">
                <a:alpha val="100000"/>
              </a:srgbClr>
            </a:solidFill>
          </p:spPr>
          <p:txBody>
            <a:bodyPr/>
            <a:lstStyle/>
            <a:p/>
          </p:txBody>
        </p:sp>
        <p:sp>
          <p:nvSpPr>
            <p:cNvPr id="32" name="rc32"/>
            <p:cNvSpPr/>
            <p:nvPr/>
          </p:nvSpPr>
          <p:spPr>
            <a:xfrm>
              <a:off x="3514255" y="3141022"/>
              <a:ext cx="249522" cy="732617"/>
            </a:xfrm>
            <a:prstGeom prst="rect">
              <a:avLst/>
            </a:prstGeom>
            <a:solidFill>
              <a:srgbClr val="1CABE2">
                <a:alpha val="100000"/>
              </a:srgbClr>
            </a:solidFill>
          </p:spPr>
          <p:txBody>
            <a:bodyPr/>
            <a:lstStyle/>
            <a:p/>
          </p:txBody>
        </p:sp>
        <p:sp>
          <p:nvSpPr>
            <p:cNvPr id="33" name="rc33"/>
            <p:cNvSpPr/>
            <p:nvPr/>
          </p:nvSpPr>
          <p:spPr>
            <a:xfrm>
              <a:off x="3791502" y="3321198"/>
              <a:ext cx="249522" cy="552441"/>
            </a:xfrm>
            <a:prstGeom prst="rect">
              <a:avLst/>
            </a:prstGeom>
            <a:solidFill>
              <a:srgbClr val="1CABE2">
                <a:alpha val="100000"/>
              </a:srgbClr>
            </a:solidFill>
          </p:spPr>
          <p:txBody>
            <a:bodyPr/>
            <a:lstStyle/>
            <a:p/>
          </p:txBody>
        </p:sp>
        <p:sp>
          <p:nvSpPr>
            <p:cNvPr id="34" name="rc34"/>
            <p:cNvSpPr/>
            <p:nvPr/>
          </p:nvSpPr>
          <p:spPr>
            <a:xfrm>
              <a:off x="4068750" y="3693463"/>
              <a:ext cx="249522" cy="180176"/>
            </a:xfrm>
            <a:prstGeom prst="rect">
              <a:avLst/>
            </a:prstGeom>
            <a:solidFill>
              <a:srgbClr val="1CABE2">
                <a:alpha val="100000"/>
              </a:srgbClr>
            </a:solidFill>
          </p:spPr>
          <p:txBody>
            <a:bodyPr/>
            <a:lstStyle/>
            <a:p/>
          </p:txBody>
        </p:sp>
        <p:sp>
          <p:nvSpPr>
            <p:cNvPr id="35" name="rc35"/>
            <p:cNvSpPr/>
            <p:nvPr/>
          </p:nvSpPr>
          <p:spPr>
            <a:xfrm>
              <a:off x="4345998" y="3811099"/>
              <a:ext cx="249522" cy="62540"/>
            </a:xfrm>
            <a:prstGeom prst="rect">
              <a:avLst/>
            </a:prstGeom>
            <a:solidFill>
              <a:srgbClr val="1CABE2">
                <a:alpha val="100000"/>
              </a:srgbClr>
            </a:solidFill>
          </p:spPr>
          <p:txBody>
            <a:bodyPr/>
            <a:lstStyle/>
            <a:p/>
          </p:txBody>
        </p:sp>
        <p:sp>
          <p:nvSpPr>
            <p:cNvPr id="36" name="rc36"/>
            <p:cNvSpPr/>
            <p:nvPr/>
          </p:nvSpPr>
          <p:spPr>
            <a:xfrm>
              <a:off x="4623245" y="3811099"/>
              <a:ext cx="249522" cy="62540"/>
            </a:xfrm>
            <a:prstGeom prst="rect">
              <a:avLst/>
            </a:prstGeom>
            <a:solidFill>
              <a:srgbClr val="1CABE2">
                <a:alpha val="100000"/>
              </a:srgbClr>
            </a:solidFill>
          </p:spPr>
          <p:txBody>
            <a:bodyPr/>
            <a:lstStyle/>
            <a:p/>
          </p:txBody>
        </p:sp>
        <p:sp>
          <p:nvSpPr>
            <p:cNvPr id="37" name="rc37"/>
            <p:cNvSpPr/>
            <p:nvPr/>
          </p:nvSpPr>
          <p:spPr>
            <a:xfrm>
              <a:off x="4900493" y="3814077"/>
              <a:ext cx="249522" cy="59562"/>
            </a:xfrm>
            <a:prstGeom prst="rect">
              <a:avLst/>
            </a:prstGeom>
            <a:solidFill>
              <a:srgbClr val="1CABE2">
                <a:alpha val="100000"/>
              </a:srgbClr>
            </a:solidFill>
          </p:spPr>
          <p:txBody>
            <a:bodyPr/>
            <a:lstStyle/>
            <a:p/>
          </p:txBody>
        </p:sp>
        <p:sp>
          <p:nvSpPr>
            <p:cNvPr id="38" name="rc38"/>
            <p:cNvSpPr/>
            <p:nvPr/>
          </p:nvSpPr>
          <p:spPr>
            <a:xfrm>
              <a:off x="5177741" y="3812588"/>
              <a:ext cx="249522" cy="61051"/>
            </a:xfrm>
            <a:prstGeom prst="rect">
              <a:avLst/>
            </a:prstGeom>
            <a:solidFill>
              <a:srgbClr val="1CABE2">
                <a:alpha val="100000"/>
              </a:srgbClr>
            </a:solidFill>
          </p:spPr>
          <p:txBody>
            <a:bodyPr/>
            <a:lstStyle/>
            <a:p/>
          </p:txBody>
        </p:sp>
        <p:sp>
          <p:nvSpPr>
            <p:cNvPr id="39" name="rc39"/>
            <p:cNvSpPr/>
            <p:nvPr/>
          </p:nvSpPr>
          <p:spPr>
            <a:xfrm>
              <a:off x="5454988" y="3748559"/>
              <a:ext cx="249522" cy="125081"/>
            </a:xfrm>
            <a:prstGeom prst="rect">
              <a:avLst/>
            </a:prstGeom>
            <a:solidFill>
              <a:srgbClr val="1CABE2">
                <a:alpha val="100000"/>
              </a:srgbClr>
            </a:solidFill>
          </p:spPr>
          <p:txBody>
            <a:bodyPr/>
            <a:lstStyle/>
            <a:p/>
          </p:txBody>
        </p:sp>
        <p:sp>
          <p:nvSpPr>
            <p:cNvPr id="40" name="rc40"/>
            <p:cNvSpPr/>
            <p:nvPr/>
          </p:nvSpPr>
          <p:spPr>
            <a:xfrm>
              <a:off x="5732236" y="3680062"/>
              <a:ext cx="249522" cy="193577"/>
            </a:xfrm>
            <a:prstGeom prst="rect">
              <a:avLst/>
            </a:prstGeom>
            <a:solidFill>
              <a:srgbClr val="1CABE2">
                <a:alpha val="100000"/>
              </a:srgbClr>
            </a:solidFill>
          </p:spPr>
          <p:txBody>
            <a:bodyPr/>
            <a:lstStyle/>
            <a:p/>
          </p:txBody>
        </p:sp>
        <p:sp>
          <p:nvSpPr>
            <p:cNvPr id="41" name="rc41"/>
            <p:cNvSpPr/>
            <p:nvPr/>
          </p:nvSpPr>
          <p:spPr>
            <a:xfrm>
              <a:off x="6009484" y="3748559"/>
              <a:ext cx="249522" cy="125081"/>
            </a:xfrm>
            <a:prstGeom prst="rect">
              <a:avLst/>
            </a:prstGeom>
            <a:solidFill>
              <a:srgbClr val="1CABE2">
                <a:alpha val="100000"/>
              </a:srgbClr>
            </a:solidFill>
          </p:spPr>
          <p:txBody>
            <a:bodyPr/>
            <a:lstStyle/>
            <a:p/>
          </p:txBody>
        </p:sp>
        <p:sp>
          <p:nvSpPr>
            <p:cNvPr id="42" name="rc42"/>
            <p:cNvSpPr/>
            <p:nvPr/>
          </p:nvSpPr>
          <p:spPr>
            <a:xfrm>
              <a:off x="6286731" y="3809610"/>
              <a:ext cx="249522" cy="64029"/>
            </a:xfrm>
            <a:prstGeom prst="rect">
              <a:avLst/>
            </a:prstGeom>
            <a:solidFill>
              <a:srgbClr val="1CABE2">
                <a:alpha val="100000"/>
              </a:srgbClr>
            </a:solidFill>
          </p:spPr>
          <p:txBody>
            <a:bodyPr/>
            <a:lstStyle/>
            <a:p/>
          </p:txBody>
        </p:sp>
        <p:sp>
          <p:nvSpPr>
            <p:cNvPr id="43" name="rc43"/>
            <p:cNvSpPr/>
            <p:nvPr/>
          </p:nvSpPr>
          <p:spPr>
            <a:xfrm>
              <a:off x="6563979" y="3748559"/>
              <a:ext cx="249522" cy="125081"/>
            </a:xfrm>
            <a:prstGeom prst="rect">
              <a:avLst/>
            </a:prstGeom>
            <a:solidFill>
              <a:srgbClr val="1CABE2">
                <a:alpha val="100000"/>
              </a:srgbClr>
            </a:solidFill>
          </p:spPr>
          <p:txBody>
            <a:bodyPr/>
            <a:lstStyle/>
            <a:p/>
          </p:txBody>
        </p:sp>
        <p:sp>
          <p:nvSpPr>
            <p:cNvPr id="44" name="rc44"/>
            <p:cNvSpPr/>
            <p:nvPr/>
          </p:nvSpPr>
          <p:spPr>
            <a:xfrm>
              <a:off x="6841227" y="3808121"/>
              <a:ext cx="249522" cy="65518"/>
            </a:xfrm>
            <a:prstGeom prst="rect">
              <a:avLst/>
            </a:prstGeom>
            <a:solidFill>
              <a:srgbClr val="1CABE2">
                <a:alpha val="100000"/>
              </a:srgbClr>
            </a:solidFill>
          </p:spPr>
          <p:txBody>
            <a:bodyPr/>
            <a:lstStyle/>
            <a:p/>
          </p:txBody>
        </p:sp>
        <p:sp>
          <p:nvSpPr>
            <p:cNvPr id="45" name="rc45"/>
            <p:cNvSpPr/>
            <p:nvPr/>
          </p:nvSpPr>
          <p:spPr>
            <a:xfrm>
              <a:off x="7118474" y="3809610"/>
              <a:ext cx="249522" cy="64029"/>
            </a:xfrm>
            <a:prstGeom prst="rect">
              <a:avLst/>
            </a:prstGeom>
            <a:solidFill>
              <a:srgbClr val="1CABE2">
                <a:alpha val="100000"/>
              </a:srgbClr>
            </a:solidFill>
          </p:spPr>
          <p:txBody>
            <a:bodyPr/>
            <a:lstStyle/>
            <a:p/>
          </p:txBody>
        </p:sp>
        <p:sp>
          <p:nvSpPr>
            <p:cNvPr id="46" name="rc46"/>
            <p:cNvSpPr/>
            <p:nvPr/>
          </p:nvSpPr>
          <p:spPr>
            <a:xfrm>
              <a:off x="7395722" y="3809610"/>
              <a:ext cx="249522" cy="64029"/>
            </a:xfrm>
            <a:prstGeom prst="rect">
              <a:avLst/>
            </a:prstGeom>
            <a:solidFill>
              <a:srgbClr val="1CABE2">
                <a:alpha val="100000"/>
              </a:srgbClr>
            </a:solidFill>
          </p:spPr>
          <p:txBody>
            <a:bodyPr/>
            <a:lstStyle/>
            <a:p/>
          </p:txBody>
        </p:sp>
        <p:sp>
          <p:nvSpPr>
            <p:cNvPr id="47" name="rc47"/>
            <p:cNvSpPr/>
            <p:nvPr/>
          </p:nvSpPr>
          <p:spPr>
            <a:xfrm>
              <a:off x="7672970" y="3811099"/>
              <a:ext cx="249522" cy="62540"/>
            </a:xfrm>
            <a:prstGeom prst="rect">
              <a:avLst/>
            </a:prstGeom>
            <a:solidFill>
              <a:srgbClr val="1CABE2">
                <a:alpha val="100000"/>
              </a:srgbClr>
            </a:solidFill>
          </p:spPr>
          <p:txBody>
            <a:bodyPr/>
            <a:lstStyle/>
            <a:p/>
          </p:txBody>
        </p:sp>
        <p:sp>
          <p:nvSpPr>
            <p:cNvPr id="48" name="rc48"/>
            <p:cNvSpPr/>
            <p:nvPr/>
          </p:nvSpPr>
          <p:spPr>
            <a:xfrm>
              <a:off x="7950217" y="3811099"/>
              <a:ext cx="249522" cy="62540"/>
            </a:xfrm>
            <a:prstGeom prst="rect">
              <a:avLst/>
            </a:prstGeom>
            <a:solidFill>
              <a:srgbClr val="1CABE2">
                <a:alpha val="100000"/>
              </a:srgbClr>
            </a:solidFill>
          </p:spPr>
          <p:txBody>
            <a:bodyPr/>
            <a:lstStyle/>
            <a:p/>
          </p:txBody>
        </p:sp>
        <p:sp>
          <p:nvSpPr>
            <p:cNvPr id="49" name="rc49"/>
            <p:cNvSpPr/>
            <p:nvPr/>
          </p:nvSpPr>
          <p:spPr>
            <a:xfrm>
              <a:off x="1296273" y="3474572"/>
              <a:ext cx="249522" cy="199534"/>
            </a:xfrm>
            <a:prstGeom prst="rect">
              <a:avLst/>
            </a:prstGeom>
            <a:solidFill>
              <a:srgbClr val="B3B3B3">
                <a:alpha val="100000"/>
              </a:srgbClr>
            </a:solidFill>
          </p:spPr>
          <p:txBody>
            <a:bodyPr/>
            <a:lstStyle/>
            <a:p/>
          </p:txBody>
        </p:sp>
        <p:sp>
          <p:nvSpPr>
            <p:cNvPr id="50" name="rc50"/>
            <p:cNvSpPr/>
            <p:nvPr/>
          </p:nvSpPr>
          <p:spPr>
            <a:xfrm>
              <a:off x="1573521" y="3572850"/>
              <a:ext cx="249522" cy="180176"/>
            </a:xfrm>
            <a:prstGeom prst="rect">
              <a:avLst/>
            </a:prstGeom>
            <a:solidFill>
              <a:srgbClr val="B3B3B3">
                <a:alpha val="100000"/>
              </a:srgbClr>
            </a:solidFill>
          </p:spPr>
          <p:txBody>
            <a:bodyPr/>
            <a:lstStyle/>
            <a:p/>
          </p:txBody>
        </p:sp>
        <p:sp>
          <p:nvSpPr>
            <p:cNvPr id="51" name="rc51"/>
            <p:cNvSpPr/>
            <p:nvPr/>
          </p:nvSpPr>
          <p:spPr>
            <a:xfrm>
              <a:off x="1850769" y="3577317"/>
              <a:ext cx="249522" cy="0"/>
            </a:xfrm>
            <a:prstGeom prst="rect">
              <a:avLst/>
            </a:prstGeom>
            <a:solidFill>
              <a:srgbClr val="B3B3B3">
                <a:alpha val="100000"/>
              </a:srgbClr>
            </a:solidFill>
          </p:spPr>
          <p:txBody>
            <a:bodyPr/>
            <a:lstStyle/>
            <a:p/>
          </p:txBody>
        </p:sp>
        <p:sp>
          <p:nvSpPr>
            <p:cNvPr id="52" name="rc52"/>
            <p:cNvSpPr/>
            <p:nvPr/>
          </p:nvSpPr>
          <p:spPr>
            <a:xfrm>
              <a:off x="2128016" y="3508820"/>
              <a:ext cx="249522" cy="122102"/>
            </a:xfrm>
            <a:prstGeom prst="rect">
              <a:avLst/>
            </a:prstGeom>
            <a:solidFill>
              <a:srgbClr val="B3B3B3">
                <a:alpha val="100000"/>
              </a:srgbClr>
            </a:solidFill>
          </p:spPr>
          <p:txBody>
            <a:bodyPr/>
            <a:lstStyle/>
            <a:p/>
          </p:txBody>
        </p:sp>
        <p:sp>
          <p:nvSpPr>
            <p:cNvPr id="53" name="rc53"/>
            <p:cNvSpPr/>
            <p:nvPr/>
          </p:nvSpPr>
          <p:spPr>
            <a:xfrm>
              <a:off x="2405264" y="3228877"/>
              <a:ext cx="249522" cy="175709"/>
            </a:xfrm>
            <a:prstGeom prst="rect">
              <a:avLst/>
            </a:prstGeom>
            <a:solidFill>
              <a:srgbClr val="B3B3B3">
                <a:alpha val="100000"/>
              </a:srgbClr>
            </a:solidFill>
          </p:spPr>
          <p:txBody>
            <a:bodyPr/>
            <a:lstStyle/>
            <a:p/>
          </p:txBody>
        </p:sp>
        <p:sp>
          <p:nvSpPr>
            <p:cNvPr id="54" name="rc54"/>
            <p:cNvSpPr/>
            <p:nvPr/>
          </p:nvSpPr>
          <p:spPr>
            <a:xfrm>
              <a:off x="2682512" y="3407564"/>
              <a:ext cx="249522" cy="116146"/>
            </a:xfrm>
            <a:prstGeom prst="rect">
              <a:avLst/>
            </a:prstGeom>
            <a:solidFill>
              <a:srgbClr val="B3B3B3">
                <a:alpha val="100000"/>
              </a:srgbClr>
            </a:solidFill>
          </p:spPr>
          <p:txBody>
            <a:bodyPr/>
            <a:lstStyle/>
            <a:p/>
          </p:txBody>
        </p:sp>
        <p:sp>
          <p:nvSpPr>
            <p:cNvPr id="55" name="rc55"/>
            <p:cNvSpPr/>
            <p:nvPr/>
          </p:nvSpPr>
          <p:spPr>
            <a:xfrm>
              <a:off x="2959759" y="3002540"/>
              <a:ext cx="249522" cy="0"/>
            </a:xfrm>
            <a:prstGeom prst="rect">
              <a:avLst/>
            </a:prstGeom>
            <a:solidFill>
              <a:srgbClr val="B3B3B3">
                <a:alpha val="100000"/>
              </a:srgbClr>
            </a:solidFill>
          </p:spPr>
          <p:txBody>
            <a:bodyPr/>
            <a:lstStyle/>
            <a:p/>
          </p:txBody>
        </p:sp>
        <p:sp>
          <p:nvSpPr>
            <p:cNvPr id="56" name="rc56"/>
            <p:cNvSpPr/>
            <p:nvPr/>
          </p:nvSpPr>
          <p:spPr>
            <a:xfrm>
              <a:off x="3237007" y="2363733"/>
              <a:ext cx="249522" cy="580733"/>
            </a:xfrm>
            <a:prstGeom prst="rect">
              <a:avLst/>
            </a:prstGeom>
            <a:solidFill>
              <a:srgbClr val="B3B3B3">
                <a:alpha val="100000"/>
              </a:srgbClr>
            </a:solidFill>
          </p:spPr>
          <p:txBody>
            <a:bodyPr/>
            <a:lstStyle/>
            <a:p/>
          </p:txBody>
        </p:sp>
        <p:sp>
          <p:nvSpPr>
            <p:cNvPr id="57" name="rc57"/>
            <p:cNvSpPr/>
            <p:nvPr/>
          </p:nvSpPr>
          <p:spPr>
            <a:xfrm>
              <a:off x="3514255" y="2162710"/>
              <a:ext cx="249522" cy="978312"/>
            </a:xfrm>
            <a:prstGeom prst="rect">
              <a:avLst/>
            </a:prstGeom>
            <a:solidFill>
              <a:srgbClr val="B3B3B3">
                <a:alpha val="100000"/>
              </a:srgbClr>
            </a:solidFill>
          </p:spPr>
          <p:txBody>
            <a:bodyPr/>
            <a:lstStyle/>
            <a:p/>
          </p:txBody>
        </p:sp>
        <p:sp>
          <p:nvSpPr>
            <p:cNvPr id="58" name="rc58"/>
            <p:cNvSpPr/>
            <p:nvPr/>
          </p:nvSpPr>
          <p:spPr>
            <a:xfrm>
              <a:off x="3791502" y="2217805"/>
              <a:ext cx="249522" cy="1103393"/>
            </a:xfrm>
            <a:prstGeom prst="rect">
              <a:avLst/>
            </a:prstGeom>
            <a:solidFill>
              <a:srgbClr val="B3B3B3">
                <a:alpha val="100000"/>
              </a:srgbClr>
            </a:solidFill>
          </p:spPr>
          <p:txBody>
            <a:bodyPr/>
            <a:lstStyle/>
            <a:p/>
          </p:txBody>
        </p:sp>
        <p:sp>
          <p:nvSpPr>
            <p:cNvPr id="59" name="rc59"/>
            <p:cNvSpPr/>
            <p:nvPr/>
          </p:nvSpPr>
          <p:spPr>
            <a:xfrm>
              <a:off x="4068750" y="2433719"/>
              <a:ext cx="249522" cy="1259744"/>
            </a:xfrm>
            <a:prstGeom prst="rect">
              <a:avLst/>
            </a:prstGeom>
            <a:solidFill>
              <a:srgbClr val="B3B3B3">
                <a:alpha val="100000"/>
              </a:srgbClr>
            </a:solidFill>
          </p:spPr>
          <p:txBody>
            <a:bodyPr/>
            <a:lstStyle/>
            <a:p/>
          </p:txBody>
        </p:sp>
        <p:sp>
          <p:nvSpPr>
            <p:cNvPr id="60" name="rc60"/>
            <p:cNvSpPr/>
            <p:nvPr/>
          </p:nvSpPr>
          <p:spPr>
            <a:xfrm>
              <a:off x="4345998" y="3621989"/>
              <a:ext cx="249522" cy="189110"/>
            </a:xfrm>
            <a:prstGeom prst="rect">
              <a:avLst/>
            </a:prstGeom>
            <a:solidFill>
              <a:srgbClr val="B3B3B3">
                <a:alpha val="100000"/>
              </a:srgbClr>
            </a:solidFill>
          </p:spPr>
          <p:txBody>
            <a:bodyPr/>
            <a:lstStyle/>
            <a:p/>
          </p:txBody>
        </p:sp>
        <p:sp>
          <p:nvSpPr>
            <p:cNvPr id="61" name="rc61"/>
            <p:cNvSpPr/>
            <p:nvPr/>
          </p:nvSpPr>
          <p:spPr>
            <a:xfrm>
              <a:off x="4623245" y="3811099"/>
              <a:ext cx="249522" cy="0"/>
            </a:xfrm>
            <a:prstGeom prst="rect">
              <a:avLst/>
            </a:prstGeom>
            <a:solidFill>
              <a:srgbClr val="B3B3B3">
                <a:alpha val="100000"/>
              </a:srgbClr>
            </a:solidFill>
          </p:spPr>
          <p:txBody>
            <a:bodyPr/>
            <a:lstStyle/>
            <a:p/>
          </p:txBody>
        </p:sp>
        <p:sp>
          <p:nvSpPr>
            <p:cNvPr id="62" name="rc62"/>
            <p:cNvSpPr/>
            <p:nvPr/>
          </p:nvSpPr>
          <p:spPr>
            <a:xfrm>
              <a:off x="4900493" y="3814077"/>
              <a:ext cx="249522" cy="0"/>
            </a:xfrm>
            <a:prstGeom prst="rect">
              <a:avLst/>
            </a:prstGeom>
            <a:solidFill>
              <a:srgbClr val="B3B3B3">
                <a:alpha val="100000"/>
              </a:srgbClr>
            </a:solidFill>
          </p:spPr>
          <p:txBody>
            <a:bodyPr/>
            <a:lstStyle/>
            <a:p/>
          </p:txBody>
        </p:sp>
        <p:sp>
          <p:nvSpPr>
            <p:cNvPr id="63" name="rc63"/>
            <p:cNvSpPr/>
            <p:nvPr/>
          </p:nvSpPr>
          <p:spPr>
            <a:xfrm>
              <a:off x="5177741" y="3812588"/>
              <a:ext cx="249522" cy="0"/>
            </a:xfrm>
            <a:prstGeom prst="rect">
              <a:avLst/>
            </a:prstGeom>
            <a:solidFill>
              <a:srgbClr val="B3B3B3">
                <a:alpha val="100000"/>
              </a:srgbClr>
            </a:solidFill>
          </p:spPr>
          <p:txBody>
            <a:bodyPr/>
            <a:lstStyle/>
            <a:p/>
          </p:txBody>
        </p:sp>
        <p:sp>
          <p:nvSpPr>
            <p:cNvPr id="64" name="rc64"/>
            <p:cNvSpPr/>
            <p:nvPr/>
          </p:nvSpPr>
          <p:spPr>
            <a:xfrm>
              <a:off x="5454988" y="3686018"/>
              <a:ext cx="249522" cy="62540"/>
            </a:xfrm>
            <a:prstGeom prst="rect">
              <a:avLst/>
            </a:prstGeom>
            <a:solidFill>
              <a:srgbClr val="B3B3B3">
                <a:alpha val="100000"/>
              </a:srgbClr>
            </a:solidFill>
          </p:spPr>
          <p:txBody>
            <a:bodyPr/>
            <a:lstStyle/>
            <a:p/>
          </p:txBody>
        </p:sp>
        <p:sp>
          <p:nvSpPr>
            <p:cNvPr id="65" name="rc65"/>
            <p:cNvSpPr/>
            <p:nvPr/>
          </p:nvSpPr>
          <p:spPr>
            <a:xfrm>
              <a:off x="5732236" y="3680062"/>
              <a:ext cx="249522" cy="0"/>
            </a:xfrm>
            <a:prstGeom prst="rect">
              <a:avLst/>
            </a:prstGeom>
            <a:solidFill>
              <a:srgbClr val="B3B3B3">
                <a:alpha val="100000"/>
              </a:srgbClr>
            </a:solidFill>
          </p:spPr>
          <p:txBody>
            <a:bodyPr/>
            <a:lstStyle/>
            <a:p/>
          </p:txBody>
        </p:sp>
        <p:sp>
          <p:nvSpPr>
            <p:cNvPr id="66" name="rc66"/>
            <p:cNvSpPr/>
            <p:nvPr/>
          </p:nvSpPr>
          <p:spPr>
            <a:xfrm>
              <a:off x="6009484" y="3748559"/>
              <a:ext cx="249522" cy="0"/>
            </a:xfrm>
            <a:prstGeom prst="rect">
              <a:avLst/>
            </a:prstGeom>
            <a:solidFill>
              <a:srgbClr val="B3B3B3">
                <a:alpha val="100000"/>
              </a:srgbClr>
            </a:solidFill>
          </p:spPr>
          <p:txBody>
            <a:bodyPr/>
            <a:lstStyle/>
            <a:p/>
          </p:txBody>
        </p:sp>
        <p:sp>
          <p:nvSpPr>
            <p:cNvPr id="67" name="rc67"/>
            <p:cNvSpPr/>
            <p:nvPr/>
          </p:nvSpPr>
          <p:spPr>
            <a:xfrm>
              <a:off x="6286731" y="3683040"/>
              <a:ext cx="249522" cy="126570"/>
            </a:xfrm>
            <a:prstGeom prst="rect">
              <a:avLst/>
            </a:prstGeom>
            <a:solidFill>
              <a:srgbClr val="B3B3B3">
                <a:alpha val="100000"/>
              </a:srgbClr>
            </a:solidFill>
          </p:spPr>
          <p:txBody>
            <a:bodyPr/>
            <a:lstStyle/>
            <a:p/>
          </p:txBody>
        </p:sp>
        <p:sp>
          <p:nvSpPr>
            <p:cNvPr id="68" name="rc68"/>
            <p:cNvSpPr/>
            <p:nvPr/>
          </p:nvSpPr>
          <p:spPr>
            <a:xfrm>
              <a:off x="6563979" y="3748559"/>
              <a:ext cx="249522" cy="0"/>
            </a:xfrm>
            <a:prstGeom prst="rect">
              <a:avLst/>
            </a:prstGeom>
            <a:solidFill>
              <a:srgbClr val="B3B3B3">
                <a:alpha val="100000"/>
              </a:srgbClr>
            </a:solidFill>
          </p:spPr>
          <p:txBody>
            <a:bodyPr/>
            <a:lstStyle/>
            <a:p/>
          </p:txBody>
        </p:sp>
        <p:sp>
          <p:nvSpPr>
            <p:cNvPr id="69" name="rc69"/>
            <p:cNvSpPr/>
            <p:nvPr/>
          </p:nvSpPr>
          <p:spPr>
            <a:xfrm>
              <a:off x="6841227" y="3742602"/>
              <a:ext cx="249522" cy="65518"/>
            </a:xfrm>
            <a:prstGeom prst="rect">
              <a:avLst/>
            </a:prstGeom>
            <a:solidFill>
              <a:srgbClr val="B3B3B3">
                <a:alpha val="100000"/>
              </a:srgbClr>
            </a:solidFill>
          </p:spPr>
          <p:txBody>
            <a:bodyPr/>
            <a:lstStyle/>
            <a:p/>
          </p:txBody>
        </p:sp>
        <p:sp>
          <p:nvSpPr>
            <p:cNvPr id="70" name="rc70"/>
            <p:cNvSpPr/>
            <p:nvPr/>
          </p:nvSpPr>
          <p:spPr>
            <a:xfrm>
              <a:off x="7118474" y="3809610"/>
              <a:ext cx="249522" cy="0"/>
            </a:xfrm>
            <a:prstGeom prst="rect">
              <a:avLst/>
            </a:prstGeom>
            <a:solidFill>
              <a:srgbClr val="B3B3B3">
                <a:alpha val="100000"/>
              </a:srgbClr>
            </a:solidFill>
          </p:spPr>
          <p:txBody>
            <a:bodyPr/>
            <a:lstStyle/>
            <a:p/>
          </p:txBody>
        </p:sp>
        <p:sp>
          <p:nvSpPr>
            <p:cNvPr id="71" name="rc71"/>
            <p:cNvSpPr/>
            <p:nvPr/>
          </p:nvSpPr>
          <p:spPr>
            <a:xfrm>
              <a:off x="7395722" y="3747070"/>
              <a:ext cx="249522" cy="62540"/>
            </a:xfrm>
            <a:prstGeom prst="rect">
              <a:avLst/>
            </a:prstGeom>
            <a:solidFill>
              <a:srgbClr val="B3B3B3">
                <a:alpha val="100000"/>
              </a:srgbClr>
            </a:solidFill>
          </p:spPr>
          <p:txBody>
            <a:bodyPr/>
            <a:lstStyle/>
            <a:p/>
          </p:txBody>
        </p:sp>
        <p:sp>
          <p:nvSpPr>
            <p:cNvPr id="72" name="rc72"/>
            <p:cNvSpPr/>
            <p:nvPr/>
          </p:nvSpPr>
          <p:spPr>
            <a:xfrm>
              <a:off x="7672970" y="3748559"/>
              <a:ext cx="249522" cy="62540"/>
            </a:xfrm>
            <a:prstGeom prst="rect">
              <a:avLst/>
            </a:prstGeom>
            <a:solidFill>
              <a:srgbClr val="B3B3B3">
                <a:alpha val="100000"/>
              </a:srgbClr>
            </a:solidFill>
          </p:spPr>
          <p:txBody>
            <a:bodyPr/>
            <a:lstStyle/>
            <a:p/>
          </p:txBody>
        </p:sp>
        <p:sp>
          <p:nvSpPr>
            <p:cNvPr id="73" name="rc73"/>
            <p:cNvSpPr/>
            <p:nvPr/>
          </p:nvSpPr>
          <p:spPr>
            <a:xfrm>
              <a:off x="7950217" y="3686018"/>
              <a:ext cx="249522" cy="125081"/>
            </a:xfrm>
            <a:prstGeom prst="rect">
              <a:avLst/>
            </a:prstGeom>
            <a:solidFill>
              <a:srgbClr val="B3B3B3">
                <a:alpha val="100000"/>
              </a:srgbClr>
            </a:solidFill>
          </p:spPr>
          <p:txBody>
            <a:bodyPr/>
            <a:lstStyle/>
            <a:p/>
          </p:txBody>
        </p:sp>
        <p:sp>
          <p:nvSpPr>
            <p:cNvPr id="74" name="pl74"/>
            <p:cNvSpPr/>
            <p:nvPr/>
          </p:nvSpPr>
          <p:spPr>
            <a:xfrm>
              <a:off x="1421035" y="1050606"/>
              <a:ext cx="6653943" cy="427732"/>
            </a:xfrm>
            <a:custGeom>
              <a:avLst/>
              <a:pathLst>
                <a:path w="6653943" h="427732">
                  <a:moveTo>
                    <a:pt x="0" y="57030"/>
                  </a:moveTo>
                  <a:lnTo>
                    <a:pt x="277247" y="28515"/>
                  </a:lnTo>
                  <a:lnTo>
                    <a:pt x="554495" y="114061"/>
                  </a:lnTo>
                  <a:lnTo>
                    <a:pt x="831742" y="85546"/>
                  </a:lnTo>
                  <a:lnTo>
                    <a:pt x="1108990" y="199608"/>
                  </a:lnTo>
                  <a:lnTo>
                    <a:pt x="1386238" y="142577"/>
                  </a:lnTo>
                  <a:lnTo>
                    <a:pt x="1663485" y="399216"/>
                  </a:lnTo>
                  <a:lnTo>
                    <a:pt x="1940733" y="427732"/>
                  </a:lnTo>
                  <a:lnTo>
                    <a:pt x="2217981" y="313670"/>
                  </a:lnTo>
                  <a:lnTo>
                    <a:pt x="2495228" y="228123"/>
                  </a:lnTo>
                  <a:lnTo>
                    <a:pt x="2772476" y="57030"/>
                  </a:lnTo>
                  <a:lnTo>
                    <a:pt x="3049724" y="0"/>
                  </a:lnTo>
                  <a:lnTo>
                    <a:pt x="3326971" y="0"/>
                  </a:lnTo>
                  <a:lnTo>
                    <a:pt x="3604219" y="0"/>
                  </a:lnTo>
                  <a:lnTo>
                    <a:pt x="3881467" y="0"/>
                  </a:lnTo>
                  <a:lnTo>
                    <a:pt x="4158714" y="28515"/>
                  </a:lnTo>
                  <a:lnTo>
                    <a:pt x="4435962" y="57030"/>
                  </a:lnTo>
                  <a:lnTo>
                    <a:pt x="4713210" y="28515"/>
                  </a:lnTo>
                  <a:lnTo>
                    <a:pt x="4990457" y="0"/>
                  </a:lnTo>
                  <a:lnTo>
                    <a:pt x="5267705" y="28515"/>
                  </a:lnTo>
                  <a:lnTo>
                    <a:pt x="5544953" y="0"/>
                  </a:lnTo>
                  <a:lnTo>
                    <a:pt x="5822200" y="0"/>
                  </a:lnTo>
                  <a:lnTo>
                    <a:pt x="6099448" y="0"/>
                  </a:lnTo>
                  <a:lnTo>
                    <a:pt x="6376696" y="0"/>
                  </a:lnTo>
                  <a:lnTo>
                    <a:pt x="6653943" y="0"/>
                  </a:lnTo>
                </a:path>
              </a:pathLst>
            </a:custGeom>
            <a:ln w="27101" cap="flat">
              <a:solidFill>
                <a:srgbClr val="0058AB">
                  <a:alpha val="50196"/>
                </a:srgbClr>
              </a:solidFill>
              <a:prstDash val="solid"/>
              <a:round/>
            </a:ln>
          </p:spPr>
          <p:txBody>
            <a:bodyPr/>
            <a:lstStyle/>
            <a:p/>
          </p:txBody>
        </p:sp>
        <p:sp>
          <p:nvSpPr>
            <p:cNvPr id="75" name="pl75"/>
            <p:cNvSpPr/>
            <p:nvPr/>
          </p:nvSpPr>
          <p:spPr>
            <a:xfrm>
              <a:off x="1421035" y="1050606"/>
              <a:ext cx="6653943" cy="769918"/>
            </a:xfrm>
            <a:custGeom>
              <a:avLst/>
              <a:pathLst>
                <a:path w="6653943" h="769918">
                  <a:moveTo>
                    <a:pt x="0" y="142577"/>
                  </a:moveTo>
                  <a:lnTo>
                    <a:pt x="277247" y="114061"/>
                  </a:lnTo>
                  <a:lnTo>
                    <a:pt x="554495" y="114061"/>
                  </a:lnTo>
                  <a:lnTo>
                    <a:pt x="831742" y="142577"/>
                  </a:lnTo>
                  <a:lnTo>
                    <a:pt x="1108990" y="285154"/>
                  </a:lnTo>
                  <a:lnTo>
                    <a:pt x="1386238" y="199608"/>
                  </a:lnTo>
                  <a:lnTo>
                    <a:pt x="1663485" y="399216"/>
                  </a:lnTo>
                  <a:lnTo>
                    <a:pt x="1940733" y="712887"/>
                  </a:lnTo>
                  <a:lnTo>
                    <a:pt x="2217981" y="769918"/>
                  </a:lnTo>
                  <a:lnTo>
                    <a:pt x="2495228" y="741402"/>
                  </a:lnTo>
                  <a:lnTo>
                    <a:pt x="2772476" y="655856"/>
                  </a:lnTo>
                  <a:lnTo>
                    <a:pt x="3049724" y="85546"/>
                  </a:lnTo>
                  <a:lnTo>
                    <a:pt x="3326971" y="0"/>
                  </a:lnTo>
                  <a:lnTo>
                    <a:pt x="3604219" y="0"/>
                  </a:lnTo>
                  <a:lnTo>
                    <a:pt x="3881467" y="0"/>
                  </a:lnTo>
                  <a:lnTo>
                    <a:pt x="4158714" y="57030"/>
                  </a:lnTo>
                  <a:lnTo>
                    <a:pt x="4435962" y="57030"/>
                  </a:lnTo>
                  <a:lnTo>
                    <a:pt x="4713210" y="28515"/>
                  </a:lnTo>
                  <a:lnTo>
                    <a:pt x="4990457" y="57030"/>
                  </a:lnTo>
                  <a:lnTo>
                    <a:pt x="5267705" y="28515"/>
                  </a:lnTo>
                  <a:lnTo>
                    <a:pt x="5544953" y="28515"/>
                  </a:lnTo>
                  <a:lnTo>
                    <a:pt x="5822200" y="0"/>
                  </a:lnTo>
                  <a:lnTo>
                    <a:pt x="6099448" y="28515"/>
                  </a:lnTo>
                  <a:lnTo>
                    <a:pt x="6376696" y="28515"/>
                  </a:lnTo>
                  <a:lnTo>
                    <a:pt x="6653943" y="57030"/>
                  </a:lnTo>
                </a:path>
              </a:pathLst>
            </a:custGeom>
            <a:ln w="27101" cap="flat">
              <a:solidFill>
                <a:srgbClr val="333333">
                  <a:alpha val="50196"/>
                </a:srgbClr>
              </a:solidFill>
              <a:prstDash val="solid"/>
              <a:round/>
            </a:ln>
          </p:spPr>
          <p:txBody>
            <a:bodyPr/>
            <a:lstStyle/>
            <a:p/>
          </p:txBody>
        </p:sp>
        <p:sp>
          <p:nvSpPr>
            <p:cNvPr id="76" name="tx76"/>
            <p:cNvSpPr/>
            <p:nvPr/>
          </p:nvSpPr>
          <p:spPr>
            <a:xfrm>
              <a:off x="6628451"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690569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182946"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46019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73744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8014689"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28451"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3" name="tx83"/>
            <p:cNvSpPr/>
            <p:nvPr/>
          </p:nvSpPr>
          <p:spPr>
            <a:xfrm>
              <a:off x="6905698"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4" name="tx84"/>
            <p:cNvSpPr/>
            <p:nvPr/>
          </p:nvSpPr>
          <p:spPr>
            <a:xfrm>
              <a:off x="7182946"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5" name="tx85"/>
            <p:cNvSpPr/>
            <p:nvPr/>
          </p:nvSpPr>
          <p:spPr>
            <a:xfrm>
              <a:off x="7460194"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6" name="tx86"/>
            <p:cNvSpPr/>
            <p:nvPr/>
          </p:nvSpPr>
          <p:spPr>
            <a:xfrm>
              <a:off x="7737441"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7" name="tx87"/>
            <p:cNvSpPr/>
            <p:nvPr/>
          </p:nvSpPr>
          <p:spPr>
            <a:xfrm>
              <a:off x="8014689"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8" name="tx88"/>
            <p:cNvSpPr/>
            <p:nvPr/>
          </p:nvSpPr>
          <p:spPr>
            <a:xfrm>
              <a:off x="1314033" y="3356533"/>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89" name="tx89"/>
            <p:cNvSpPr/>
            <p:nvPr/>
          </p:nvSpPr>
          <p:spPr>
            <a:xfrm>
              <a:off x="2700271" y="3289525"/>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0" name="tx90"/>
            <p:cNvSpPr/>
            <p:nvPr/>
          </p:nvSpPr>
          <p:spPr>
            <a:xfrm>
              <a:off x="4131713" y="231700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1" name="tx91"/>
            <p:cNvSpPr/>
            <p:nvPr/>
          </p:nvSpPr>
          <p:spPr>
            <a:xfrm>
              <a:off x="5472747" y="3567979"/>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2" name="tx92"/>
            <p:cNvSpPr/>
            <p:nvPr/>
          </p:nvSpPr>
          <p:spPr>
            <a:xfrm>
              <a:off x="6581738" y="3630520"/>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3" name="tx93"/>
            <p:cNvSpPr/>
            <p:nvPr/>
          </p:nvSpPr>
          <p:spPr>
            <a:xfrm>
              <a:off x="6858986" y="3624564"/>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4" name="tx94"/>
            <p:cNvSpPr/>
            <p:nvPr/>
          </p:nvSpPr>
          <p:spPr>
            <a:xfrm>
              <a:off x="7136233" y="3691571"/>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5" name="tx95"/>
            <p:cNvSpPr/>
            <p:nvPr/>
          </p:nvSpPr>
          <p:spPr>
            <a:xfrm>
              <a:off x="7413481" y="3629031"/>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6" name="tx96"/>
            <p:cNvSpPr/>
            <p:nvPr/>
          </p:nvSpPr>
          <p:spPr>
            <a:xfrm>
              <a:off x="7690729" y="3630520"/>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7" name="tx97"/>
            <p:cNvSpPr/>
            <p:nvPr/>
          </p:nvSpPr>
          <p:spPr>
            <a:xfrm>
              <a:off x="7967976" y="3567979"/>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8" name="tx98"/>
            <p:cNvSpPr/>
            <p:nvPr/>
          </p:nvSpPr>
          <p:spPr>
            <a:xfrm>
              <a:off x="601089" y="382152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99" name="tx99"/>
            <p:cNvSpPr/>
            <p:nvPr/>
          </p:nvSpPr>
          <p:spPr>
            <a:xfrm>
              <a:off x="601089" y="307699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00" name="tx100"/>
            <p:cNvSpPr/>
            <p:nvPr/>
          </p:nvSpPr>
          <p:spPr>
            <a:xfrm>
              <a:off x="601089" y="233246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1" name="tx101"/>
            <p:cNvSpPr/>
            <p:nvPr/>
          </p:nvSpPr>
          <p:spPr>
            <a:xfrm>
              <a:off x="601089" y="158793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02" name="tx102"/>
            <p:cNvSpPr/>
            <p:nvPr/>
          </p:nvSpPr>
          <p:spPr>
            <a:xfrm>
              <a:off x="601089" y="843406"/>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03" name="tx103"/>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5" name="tx105"/>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6" name="tx106"/>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7" name="tx107"/>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8" name="tx108"/>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4" name="tx114"/>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5" name="tx115"/>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6" name="tx116"/>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9" name="tx119"/>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0" name="pl120"/>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1" name="pl121"/>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2" name="tx122"/>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3" name="tx123"/>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4" name="rc124"/>
            <p:cNvSpPr/>
            <p:nvPr/>
          </p:nvSpPr>
          <p:spPr>
            <a:xfrm>
              <a:off x="4663170" y="4778716"/>
              <a:ext cx="201456" cy="201456"/>
            </a:xfrm>
            <a:prstGeom prst="rect">
              <a:avLst/>
            </a:prstGeom>
            <a:solidFill>
              <a:srgbClr val="B3B3B3">
                <a:alpha val="100000"/>
              </a:srgbClr>
            </a:solidFill>
          </p:spPr>
          <p:txBody>
            <a:bodyPr/>
            <a:lstStyle/>
            <a:p/>
          </p:txBody>
        </p:sp>
        <p:sp>
          <p:nvSpPr>
            <p:cNvPr id="125" name="rc125"/>
            <p:cNvSpPr/>
            <p:nvPr/>
          </p:nvSpPr>
          <p:spPr>
            <a:xfrm>
              <a:off x="5565324" y="4778716"/>
              <a:ext cx="201456" cy="201456"/>
            </a:xfrm>
            <a:prstGeom prst="rect">
              <a:avLst/>
            </a:prstGeom>
            <a:solidFill>
              <a:srgbClr val="1CABE2">
                <a:alpha val="100000"/>
              </a:srgbClr>
            </a:solidFill>
          </p:spPr>
          <p:txBody>
            <a:bodyPr/>
            <a:lstStyle/>
            <a:p/>
          </p:txBody>
        </p:sp>
        <p:sp>
          <p:nvSpPr>
            <p:cNvPr id="126" name="tx126"/>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7" name="tx127"/>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8" name="tx128"/>
            <p:cNvSpPr/>
            <p:nvPr/>
          </p:nvSpPr>
          <p:spPr>
            <a:xfrm>
              <a:off x="951100" y="467611"/>
              <a:ext cx="72126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Malta, 2000-2024</a:t>
              </a:r>
            </a:p>
          </p:txBody>
        </p:sp>
        <p:sp>
          <p:nvSpPr>
            <p:cNvPr id="129" name="pl129"/>
            <p:cNvSpPr/>
            <p:nvPr/>
          </p:nvSpPr>
          <p:spPr>
            <a:xfrm>
              <a:off x="266600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40548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814495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5" name="pl135"/>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03574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77521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296273" y="5650800"/>
              <a:ext cx="4602311" cy="164676"/>
            </a:xfrm>
            <a:prstGeom prst="rect">
              <a:avLst/>
            </a:prstGeom>
            <a:solidFill>
              <a:srgbClr val="1CABE2">
                <a:alpha val="100000"/>
              </a:srgbClr>
            </a:solidFill>
          </p:spPr>
          <p:txBody>
            <a:bodyPr/>
            <a:lstStyle/>
            <a:p/>
          </p:txBody>
        </p:sp>
        <p:sp>
          <p:nvSpPr>
            <p:cNvPr id="139" name="rc139"/>
            <p:cNvSpPr/>
            <p:nvPr/>
          </p:nvSpPr>
          <p:spPr>
            <a:xfrm>
              <a:off x="1296273" y="5444954"/>
              <a:ext cx="2301155" cy="164676"/>
            </a:xfrm>
            <a:prstGeom prst="rect">
              <a:avLst/>
            </a:prstGeom>
            <a:solidFill>
              <a:srgbClr val="1CABE2">
                <a:alpha val="100000"/>
              </a:srgbClr>
            </a:solidFill>
          </p:spPr>
          <p:txBody>
            <a:bodyPr/>
            <a:lstStyle/>
            <a:p/>
          </p:txBody>
        </p:sp>
        <p:sp>
          <p:nvSpPr>
            <p:cNvPr id="140" name="rc140"/>
            <p:cNvSpPr/>
            <p:nvPr/>
          </p:nvSpPr>
          <p:spPr>
            <a:xfrm>
              <a:off x="1296273" y="5239108"/>
              <a:ext cx="2301155" cy="164676"/>
            </a:xfrm>
            <a:prstGeom prst="rect">
              <a:avLst/>
            </a:prstGeom>
            <a:solidFill>
              <a:srgbClr val="1CABE2">
                <a:alpha val="100000"/>
              </a:srgbClr>
            </a:solidFill>
          </p:spPr>
          <p:txBody>
            <a:bodyPr/>
            <a:lstStyle/>
            <a:p/>
          </p:txBody>
        </p:sp>
        <p:sp>
          <p:nvSpPr>
            <p:cNvPr id="141" name="rc141"/>
            <p:cNvSpPr/>
            <p:nvPr/>
          </p:nvSpPr>
          <p:spPr>
            <a:xfrm>
              <a:off x="5898585" y="5650800"/>
              <a:ext cx="0" cy="164676"/>
            </a:xfrm>
            <a:prstGeom prst="rect">
              <a:avLst/>
            </a:prstGeom>
            <a:solidFill>
              <a:srgbClr val="B3B3B3">
                <a:alpha val="100000"/>
              </a:srgbClr>
            </a:solidFill>
          </p:spPr>
          <p:txBody>
            <a:bodyPr/>
            <a:lstStyle/>
            <a:p/>
          </p:txBody>
        </p:sp>
        <p:sp>
          <p:nvSpPr>
            <p:cNvPr id="142" name="rc142"/>
            <p:cNvSpPr/>
            <p:nvPr/>
          </p:nvSpPr>
          <p:spPr>
            <a:xfrm>
              <a:off x="3597429" y="5444954"/>
              <a:ext cx="2301155" cy="164676"/>
            </a:xfrm>
            <a:prstGeom prst="rect">
              <a:avLst/>
            </a:prstGeom>
            <a:solidFill>
              <a:srgbClr val="B3B3B3">
                <a:alpha val="100000"/>
              </a:srgbClr>
            </a:solidFill>
          </p:spPr>
          <p:txBody>
            <a:bodyPr/>
            <a:lstStyle/>
            <a:p/>
          </p:txBody>
        </p:sp>
        <p:sp>
          <p:nvSpPr>
            <p:cNvPr id="143" name="rc143"/>
            <p:cNvSpPr/>
            <p:nvPr/>
          </p:nvSpPr>
          <p:spPr>
            <a:xfrm>
              <a:off x="3597429" y="5239108"/>
              <a:ext cx="4602311" cy="164676"/>
            </a:xfrm>
            <a:prstGeom prst="rect">
              <a:avLst/>
            </a:prstGeom>
            <a:solidFill>
              <a:srgbClr val="B3B3B3">
                <a:alpha val="100000"/>
              </a:srgbClr>
            </a:solidFill>
          </p:spPr>
          <p:txBody>
            <a:bodyPr/>
            <a:lstStyle/>
            <a:p/>
          </p:txBody>
        </p:sp>
        <p:sp>
          <p:nvSpPr>
            <p:cNvPr id="144" name="tx144"/>
            <p:cNvSpPr/>
            <p:nvPr/>
          </p:nvSpPr>
          <p:spPr>
            <a:xfrm>
              <a:off x="6028812" y="569000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5" name="tx145"/>
            <p:cNvSpPr/>
            <p:nvPr/>
          </p:nvSpPr>
          <p:spPr>
            <a:xfrm>
              <a:off x="6028812" y="548415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6" name="tx146"/>
            <p:cNvSpPr/>
            <p:nvPr/>
          </p:nvSpPr>
          <p:spPr>
            <a:xfrm>
              <a:off x="8329967" y="5278310"/>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47" name="tx147"/>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a:off x="1257426"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1" name="tx151"/>
            <p:cNvSpPr/>
            <p:nvPr/>
          </p:nvSpPr>
          <p:spPr>
            <a:xfrm>
              <a:off x="3958050"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52" name="tx152"/>
            <p:cNvSpPr/>
            <p:nvPr/>
          </p:nvSpPr>
          <p:spPr>
            <a:xfrm>
              <a:off x="6658674"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3" name="tx153"/>
            <p:cNvSpPr/>
            <p:nvPr/>
          </p:nvSpPr>
          <p:spPr>
            <a:xfrm>
              <a:off x="3878190"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4" name="tx154"/>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56" name="tx156"/>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5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Malta.
In 2024, DTP1 coverage in Malta remained constant 99%. There were &lt;100 children who missed out on any DTP vaccination (zero-dose children).
DTP3 coverage remained relatively constant within 1% at at 97% in 2024, leaving &lt;200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428553"/>
            </a:xfrm>
            <a:custGeom>
              <a:avLst/>
              <a:pathLst>
                <a:path w="3397293" h="428553">
                  <a:moveTo>
                    <a:pt x="0" y="57140"/>
                  </a:moveTo>
                  <a:lnTo>
                    <a:pt x="141553" y="28570"/>
                  </a:lnTo>
                  <a:lnTo>
                    <a:pt x="283107" y="114281"/>
                  </a:lnTo>
                  <a:lnTo>
                    <a:pt x="424661" y="85710"/>
                  </a:lnTo>
                  <a:lnTo>
                    <a:pt x="566215" y="199991"/>
                  </a:lnTo>
                  <a:lnTo>
                    <a:pt x="707769" y="142851"/>
                  </a:lnTo>
                  <a:lnTo>
                    <a:pt x="849323" y="399983"/>
                  </a:lnTo>
                  <a:lnTo>
                    <a:pt x="990877" y="428553"/>
                  </a:lnTo>
                  <a:lnTo>
                    <a:pt x="1132431" y="314272"/>
                  </a:lnTo>
                  <a:lnTo>
                    <a:pt x="1273984" y="228562"/>
                  </a:lnTo>
                  <a:lnTo>
                    <a:pt x="1415538" y="57140"/>
                  </a:lnTo>
                  <a:lnTo>
                    <a:pt x="1557092" y="0"/>
                  </a:lnTo>
                  <a:lnTo>
                    <a:pt x="1698646" y="0"/>
                  </a:lnTo>
                  <a:lnTo>
                    <a:pt x="1840200" y="0"/>
                  </a:lnTo>
                  <a:lnTo>
                    <a:pt x="1981754" y="0"/>
                  </a:lnTo>
                  <a:lnTo>
                    <a:pt x="2123308" y="28570"/>
                  </a:lnTo>
                  <a:lnTo>
                    <a:pt x="2264862" y="57140"/>
                  </a:lnTo>
                  <a:lnTo>
                    <a:pt x="2406416" y="28570"/>
                  </a:lnTo>
                  <a:lnTo>
                    <a:pt x="2547969" y="0"/>
                  </a:lnTo>
                  <a:lnTo>
                    <a:pt x="2689523" y="2857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65676"/>
              <a:ext cx="3397293" cy="57140"/>
            </a:xfrm>
            <a:custGeom>
              <a:avLst/>
              <a:pathLst>
                <a:path w="3397293" h="57140">
                  <a:moveTo>
                    <a:pt x="0" y="57140"/>
                  </a:moveTo>
                  <a:lnTo>
                    <a:pt x="141553" y="28570"/>
                  </a:lnTo>
                  <a:lnTo>
                    <a:pt x="283107" y="28570"/>
                  </a:lnTo>
                  <a:lnTo>
                    <a:pt x="424661" y="28570"/>
                  </a:lnTo>
                  <a:lnTo>
                    <a:pt x="566215" y="28570"/>
                  </a:lnTo>
                  <a:lnTo>
                    <a:pt x="707769" y="0"/>
                  </a:lnTo>
                  <a:lnTo>
                    <a:pt x="849323" y="0"/>
                  </a:lnTo>
                  <a:lnTo>
                    <a:pt x="990877" y="0"/>
                  </a:lnTo>
                  <a:lnTo>
                    <a:pt x="1132431" y="0"/>
                  </a:lnTo>
                  <a:lnTo>
                    <a:pt x="1273984" y="28570"/>
                  </a:lnTo>
                  <a:lnTo>
                    <a:pt x="1415538" y="28570"/>
                  </a:lnTo>
                  <a:lnTo>
                    <a:pt x="1557092" y="0"/>
                  </a:lnTo>
                  <a:lnTo>
                    <a:pt x="1698646" y="28570"/>
                  </a:lnTo>
                  <a:lnTo>
                    <a:pt x="1840200" y="28570"/>
                  </a:lnTo>
                  <a:lnTo>
                    <a:pt x="1981754" y="28570"/>
                  </a:lnTo>
                  <a:lnTo>
                    <a:pt x="2123308" y="28570"/>
                  </a:lnTo>
                  <a:lnTo>
                    <a:pt x="2264862" y="28570"/>
                  </a:lnTo>
                  <a:lnTo>
                    <a:pt x="2406416" y="28570"/>
                  </a:lnTo>
                  <a:lnTo>
                    <a:pt x="2547969" y="28570"/>
                  </a:lnTo>
                  <a:lnTo>
                    <a:pt x="2689523" y="28570"/>
                  </a:lnTo>
                  <a:lnTo>
                    <a:pt x="2831077" y="28570"/>
                  </a:lnTo>
                  <a:lnTo>
                    <a:pt x="2972631" y="28570"/>
                  </a:lnTo>
                  <a:lnTo>
                    <a:pt x="3114185" y="2857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428553"/>
            </a:xfrm>
            <a:custGeom>
              <a:avLst/>
              <a:pathLst>
                <a:path w="3397293" h="428553">
                  <a:moveTo>
                    <a:pt x="0" y="57140"/>
                  </a:moveTo>
                  <a:lnTo>
                    <a:pt x="141553" y="28570"/>
                  </a:lnTo>
                  <a:lnTo>
                    <a:pt x="283107" y="114281"/>
                  </a:lnTo>
                  <a:lnTo>
                    <a:pt x="424661" y="85710"/>
                  </a:lnTo>
                  <a:lnTo>
                    <a:pt x="566215" y="199991"/>
                  </a:lnTo>
                  <a:lnTo>
                    <a:pt x="707769" y="142851"/>
                  </a:lnTo>
                  <a:lnTo>
                    <a:pt x="849323" y="399983"/>
                  </a:lnTo>
                  <a:lnTo>
                    <a:pt x="990877" y="428553"/>
                  </a:lnTo>
                  <a:lnTo>
                    <a:pt x="1132431" y="314272"/>
                  </a:lnTo>
                  <a:lnTo>
                    <a:pt x="1273984" y="228562"/>
                  </a:lnTo>
                  <a:lnTo>
                    <a:pt x="1415538" y="57140"/>
                  </a:lnTo>
                  <a:lnTo>
                    <a:pt x="1557092" y="0"/>
                  </a:lnTo>
                  <a:lnTo>
                    <a:pt x="1698646" y="0"/>
                  </a:lnTo>
                  <a:lnTo>
                    <a:pt x="1840200" y="0"/>
                  </a:lnTo>
                  <a:lnTo>
                    <a:pt x="1981754" y="0"/>
                  </a:lnTo>
                  <a:lnTo>
                    <a:pt x="2123308" y="28570"/>
                  </a:lnTo>
                  <a:lnTo>
                    <a:pt x="2264862" y="57140"/>
                  </a:lnTo>
                  <a:lnTo>
                    <a:pt x="2406416" y="28570"/>
                  </a:lnTo>
                  <a:lnTo>
                    <a:pt x="2547969" y="0"/>
                  </a:lnTo>
                  <a:lnTo>
                    <a:pt x="2689523" y="2857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428553"/>
            </a:xfrm>
            <a:custGeom>
              <a:avLst/>
              <a:pathLst>
                <a:path w="3397293" h="428553">
                  <a:moveTo>
                    <a:pt x="0" y="57140"/>
                  </a:moveTo>
                  <a:lnTo>
                    <a:pt x="141553" y="28570"/>
                  </a:lnTo>
                  <a:lnTo>
                    <a:pt x="283107" y="114281"/>
                  </a:lnTo>
                  <a:lnTo>
                    <a:pt x="424661" y="85710"/>
                  </a:lnTo>
                  <a:lnTo>
                    <a:pt x="566215" y="199991"/>
                  </a:lnTo>
                  <a:lnTo>
                    <a:pt x="707769" y="142851"/>
                  </a:lnTo>
                  <a:lnTo>
                    <a:pt x="849323" y="399983"/>
                  </a:lnTo>
                  <a:lnTo>
                    <a:pt x="990877" y="428553"/>
                  </a:lnTo>
                  <a:lnTo>
                    <a:pt x="1132431" y="314272"/>
                  </a:lnTo>
                  <a:lnTo>
                    <a:pt x="1273984" y="228562"/>
                  </a:lnTo>
                  <a:lnTo>
                    <a:pt x="1415538" y="57140"/>
                  </a:lnTo>
                  <a:lnTo>
                    <a:pt x="1557092" y="0"/>
                  </a:lnTo>
                  <a:lnTo>
                    <a:pt x="1698646" y="0"/>
                  </a:lnTo>
                  <a:lnTo>
                    <a:pt x="1840200" y="0"/>
                  </a:lnTo>
                  <a:lnTo>
                    <a:pt x="1981754" y="0"/>
                  </a:lnTo>
                  <a:lnTo>
                    <a:pt x="2123308" y="28570"/>
                  </a:lnTo>
                  <a:lnTo>
                    <a:pt x="2264862" y="57140"/>
                  </a:lnTo>
                  <a:lnTo>
                    <a:pt x="2406416" y="28570"/>
                  </a:lnTo>
                  <a:lnTo>
                    <a:pt x="2547969" y="0"/>
                  </a:lnTo>
                  <a:lnTo>
                    <a:pt x="2689523" y="2857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5715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5715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5740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1985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24257" y="4831778"/>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Malta</a:t>
              </a:r>
            </a:p>
          </p:txBody>
        </p:sp>
        <p:sp>
          <p:nvSpPr>
            <p:cNvPr id="60" name="tx60"/>
            <p:cNvSpPr/>
            <p:nvPr/>
          </p:nvSpPr>
          <p:spPr>
            <a:xfrm>
              <a:off x="242450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186956"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54771" y="472419"/>
              <a:ext cx="232968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Malta, 2000-2024</a:t>
              </a:r>
            </a:p>
          </p:txBody>
        </p:sp>
        <p:sp>
          <p:nvSpPr>
            <p:cNvPr id="63" name="pl63"/>
            <p:cNvSpPr/>
            <p:nvPr/>
          </p:nvSpPr>
          <p:spPr>
            <a:xfrm>
              <a:off x="5267799" y="36855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855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856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856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856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855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855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856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856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856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56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65634"/>
              <a:ext cx="3397293" cy="1799925"/>
            </a:xfrm>
            <a:custGeom>
              <a:avLst/>
              <a:pathLst>
                <a:path w="3397293" h="1799925">
                  <a:moveTo>
                    <a:pt x="0" y="239990"/>
                  </a:moveTo>
                  <a:lnTo>
                    <a:pt x="141553" y="119995"/>
                  </a:lnTo>
                  <a:lnTo>
                    <a:pt x="283107" y="479980"/>
                  </a:lnTo>
                  <a:lnTo>
                    <a:pt x="424661" y="359985"/>
                  </a:lnTo>
                  <a:lnTo>
                    <a:pt x="566215" y="839965"/>
                  </a:lnTo>
                  <a:lnTo>
                    <a:pt x="707769" y="599975"/>
                  </a:lnTo>
                  <a:lnTo>
                    <a:pt x="849323" y="1679930"/>
                  </a:lnTo>
                  <a:lnTo>
                    <a:pt x="990877" y="1799925"/>
                  </a:lnTo>
                  <a:lnTo>
                    <a:pt x="1132431" y="1319945"/>
                  </a:lnTo>
                  <a:lnTo>
                    <a:pt x="1273984" y="959960"/>
                  </a:lnTo>
                  <a:lnTo>
                    <a:pt x="1415538" y="239990"/>
                  </a:lnTo>
                  <a:lnTo>
                    <a:pt x="1557092" y="0"/>
                  </a:lnTo>
                  <a:lnTo>
                    <a:pt x="1698646" y="0"/>
                  </a:lnTo>
                  <a:lnTo>
                    <a:pt x="1840200" y="0"/>
                  </a:lnTo>
                  <a:lnTo>
                    <a:pt x="1981754" y="0"/>
                  </a:lnTo>
                  <a:lnTo>
                    <a:pt x="2123308" y="119995"/>
                  </a:lnTo>
                  <a:lnTo>
                    <a:pt x="2264862" y="239990"/>
                  </a:lnTo>
                  <a:lnTo>
                    <a:pt x="2406416" y="119995"/>
                  </a:lnTo>
                  <a:lnTo>
                    <a:pt x="2547969" y="0"/>
                  </a:lnTo>
                  <a:lnTo>
                    <a:pt x="2689523" y="119995"/>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85630"/>
              <a:ext cx="3397293" cy="959960"/>
            </a:xfrm>
            <a:custGeom>
              <a:avLst/>
              <a:pathLst>
                <a:path w="3397293" h="959960">
                  <a:moveTo>
                    <a:pt x="0" y="959960"/>
                  </a:moveTo>
                  <a:lnTo>
                    <a:pt x="141553" y="839965"/>
                  </a:lnTo>
                  <a:lnTo>
                    <a:pt x="283107" y="839965"/>
                  </a:lnTo>
                  <a:lnTo>
                    <a:pt x="424661" y="719970"/>
                  </a:lnTo>
                  <a:lnTo>
                    <a:pt x="566215" y="599975"/>
                  </a:lnTo>
                  <a:lnTo>
                    <a:pt x="707769" y="479980"/>
                  </a:lnTo>
                  <a:lnTo>
                    <a:pt x="849323" y="359985"/>
                  </a:lnTo>
                  <a:lnTo>
                    <a:pt x="990877" y="359985"/>
                  </a:lnTo>
                  <a:lnTo>
                    <a:pt x="1132431" y="239990"/>
                  </a:lnTo>
                  <a:lnTo>
                    <a:pt x="1273984" y="119995"/>
                  </a:lnTo>
                  <a:lnTo>
                    <a:pt x="1415538" y="119995"/>
                  </a:lnTo>
                  <a:lnTo>
                    <a:pt x="1557092" y="119995"/>
                  </a:lnTo>
                  <a:lnTo>
                    <a:pt x="1698646" y="119995"/>
                  </a:lnTo>
                  <a:lnTo>
                    <a:pt x="1840200" y="119995"/>
                  </a:lnTo>
                  <a:lnTo>
                    <a:pt x="1981754" y="119995"/>
                  </a:lnTo>
                  <a:lnTo>
                    <a:pt x="2123308" y="119995"/>
                  </a:lnTo>
                  <a:lnTo>
                    <a:pt x="2264862" y="0"/>
                  </a:lnTo>
                  <a:lnTo>
                    <a:pt x="2406416" y="0"/>
                  </a:lnTo>
                  <a:lnTo>
                    <a:pt x="2547969" y="0"/>
                  </a:lnTo>
                  <a:lnTo>
                    <a:pt x="2689523" y="0"/>
                  </a:lnTo>
                  <a:lnTo>
                    <a:pt x="2831077" y="239990"/>
                  </a:lnTo>
                  <a:lnTo>
                    <a:pt x="2972631" y="359985"/>
                  </a:lnTo>
                  <a:lnTo>
                    <a:pt x="3114185" y="119995"/>
                  </a:lnTo>
                  <a:lnTo>
                    <a:pt x="3255739" y="119995"/>
                  </a:lnTo>
                  <a:lnTo>
                    <a:pt x="3397293" y="119995"/>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239990"/>
            </a:xfrm>
            <a:custGeom>
              <a:avLst/>
              <a:pathLst>
                <a:path w="3397293" h="239990">
                  <a:moveTo>
                    <a:pt x="0" y="239990"/>
                  </a:moveTo>
                  <a:lnTo>
                    <a:pt x="141553" y="119995"/>
                  </a:lnTo>
                  <a:lnTo>
                    <a:pt x="283107" y="119995"/>
                  </a:lnTo>
                  <a:lnTo>
                    <a:pt x="424661" y="119995"/>
                  </a:lnTo>
                  <a:lnTo>
                    <a:pt x="566215" y="119995"/>
                  </a:lnTo>
                  <a:lnTo>
                    <a:pt x="707769" y="0"/>
                  </a:lnTo>
                  <a:lnTo>
                    <a:pt x="849323" y="0"/>
                  </a:lnTo>
                  <a:lnTo>
                    <a:pt x="990877" y="0"/>
                  </a:lnTo>
                  <a:lnTo>
                    <a:pt x="1132431" y="0"/>
                  </a:lnTo>
                  <a:lnTo>
                    <a:pt x="1273984" y="119995"/>
                  </a:lnTo>
                  <a:lnTo>
                    <a:pt x="1415538" y="119995"/>
                  </a:lnTo>
                  <a:lnTo>
                    <a:pt x="1557092" y="0"/>
                  </a:lnTo>
                  <a:lnTo>
                    <a:pt x="1698646" y="119995"/>
                  </a:lnTo>
                  <a:lnTo>
                    <a:pt x="1840200" y="119995"/>
                  </a:lnTo>
                  <a:lnTo>
                    <a:pt x="1981754" y="119995"/>
                  </a:lnTo>
                  <a:lnTo>
                    <a:pt x="2123308" y="119995"/>
                  </a:lnTo>
                  <a:lnTo>
                    <a:pt x="2264862" y="119995"/>
                  </a:lnTo>
                  <a:lnTo>
                    <a:pt x="2406416" y="119995"/>
                  </a:lnTo>
                  <a:lnTo>
                    <a:pt x="2547969" y="119995"/>
                  </a:lnTo>
                  <a:lnTo>
                    <a:pt x="2689523" y="119995"/>
                  </a:lnTo>
                  <a:lnTo>
                    <a:pt x="2831077" y="119995"/>
                  </a:lnTo>
                  <a:lnTo>
                    <a:pt x="2972631" y="119995"/>
                  </a:lnTo>
                  <a:lnTo>
                    <a:pt x="3114185" y="119995"/>
                  </a:lnTo>
                  <a:lnTo>
                    <a:pt x="3255739" y="119995"/>
                  </a:lnTo>
                  <a:lnTo>
                    <a:pt x="3397293" y="119995"/>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8563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65634"/>
              <a:ext cx="3397293" cy="1799925"/>
            </a:xfrm>
            <a:custGeom>
              <a:avLst/>
              <a:pathLst>
                <a:path w="3397293" h="1799925">
                  <a:moveTo>
                    <a:pt x="0" y="239990"/>
                  </a:moveTo>
                  <a:lnTo>
                    <a:pt x="141553" y="119995"/>
                  </a:lnTo>
                  <a:lnTo>
                    <a:pt x="283107" y="479980"/>
                  </a:lnTo>
                  <a:lnTo>
                    <a:pt x="424661" y="359985"/>
                  </a:lnTo>
                  <a:lnTo>
                    <a:pt x="566215" y="839965"/>
                  </a:lnTo>
                  <a:lnTo>
                    <a:pt x="707769" y="599975"/>
                  </a:lnTo>
                  <a:lnTo>
                    <a:pt x="849323" y="1679930"/>
                  </a:lnTo>
                  <a:lnTo>
                    <a:pt x="990877" y="1799925"/>
                  </a:lnTo>
                  <a:lnTo>
                    <a:pt x="1132431" y="1319945"/>
                  </a:lnTo>
                  <a:lnTo>
                    <a:pt x="1273984" y="959960"/>
                  </a:lnTo>
                  <a:lnTo>
                    <a:pt x="1415538" y="239990"/>
                  </a:lnTo>
                  <a:lnTo>
                    <a:pt x="1557092" y="0"/>
                  </a:lnTo>
                  <a:lnTo>
                    <a:pt x="1698646" y="0"/>
                  </a:lnTo>
                  <a:lnTo>
                    <a:pt x="1840200" y="0"/>
                  </a:lnTo>
                  <a:lnTo>
                    <a:pt x="1981754" y="0"/>
                  </a:lnTo>
                  <a:lnTo>
                    <a:pt x="2123308" y="119995"/>
                  </a:lnTo>
                  <a:lnTo>
                    <a:pt x="2264862" y="239990"/>
                  </a:lnTo>
                  <a:lnTo>
                    <a:pt x="2406416" y="119995"/>
                  </a:lnTo>
                  <a:lnTo>
                    <a:pt x="2547969" y="0"/>
                  </a:lnTo>
                  <a:lnTo>
                    <a:pt x="2689523" y="119995"/>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633652"/>
              <a:ext cx="0" cy="671972"/>
            </a:xfrm>
            <a:custGeom>
              <a:avLst/>
              <a:pathLst>
                <a:path w="0" h="671972">
                  <a:moveTo>
                    <a:pt x="0" y="67197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633652"/>
              <a:ext cx="0" cy="1031957"/>
            </a:xfrm>
            <a:custGeom>
              <a:avLst/>
              <a:pathLst>
                <a:path w="0" h="1031957">
                  <a:moveTo>
                    <a:pt x="0" y="103195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633652"/>
              <a:ext cx="0" cy="671972"/>
            </a:xfrm>
            <a:custGeom>
              <a:avLst/>
              <a:pathLst>
                <a:path w="0" h="671972">
                  <a:moveTo>
                    <a:pt x="0" y="67197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633652"/>
              <a:ext cx="0" cy="551977"/>
            </a:xfrm>
            <a:custGeom>
              <a:avLst/>
              <a:pathLst>
                <a:path w="0" h="551977">
                  <a:moveTo>
                    <a:pt x="0" y="55197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633652"/>
              <a:ext cx="0" cy="551977"/>
            </a:xfrm>
            <a:custGeom>
              <a:avLst/>
              <a:pathLst>
                <a:path w="0" h="551977">
                  <a:moveTo>
                    <a:pt x="0" y="55197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633652"/>
              <a:ext cx="0" cy="431982"/>
            </a:xfrm>
            <a:custGeom>
              <a:avLst/>
              <a:pathLst>
                <a:path w="0" h="431982">
                  <a:moveTo>
                    <a:pt x="0" y="43198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633652"/>
              <a:ext cx="0" cy="431982"/>
            </a:xfrm>
            <a:custGeom>
              <a:avLst/>
              <a:pathLst>
                <a:path w="0" h="431982">
                  <a:moveTo>
                    <a:pt x="0" y="43198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65634"/>
              <a:ext cx="3397293" cy="1799925"/>
            </a:xfrm>
            <a:custGeom>
              <a:avLst/>
              <a:pathLst>
                <a:path w="3397293" h="1799925">
                  <a:moveTo>
                    <a:pt x="0" y="239990"/>
                  </a:moveTo>
                  <a:lnTo>
                    <a:pt x="141553" y="119995"/>
                  </a:lnTo>
                  <a:lnTo>
                    <a:pt x="283107" y="479980"/>
                  </a:lnTo>
                  <a:lnTo>
                    <a:pt x="424661" y="359985"/>
                  </a:lnTo>
                  <a:lnTo>
                    <a:pt x="566215" y="839965"/>
                  </a:lnTo>
                  <a:lnTo>
                    <a:pt x="707769" y="599975"/>
                  </a:lnTo>
                  <a:lnTo>
                    <a:pt x="849323" y="1679930"/>
                  </a:lnTo>
                  <a:lnTo>
                    <a:pt x="990877" y="1799925"/>
                  </a:lnTo>
                  <a:lnTo>
                    <a:pt x="1132431" y="1319945"/>
                  </a:lnTo>
                  <a:lnTo>
                    <a:pt x="1273984" y="959960"/>
                  </a:lnTo>
                  <a:lnTo>
                    <a:pt x="1415538" y="239990"/>
                  </a:lnTo>
                  <a:lnTo>
                    <a:pt x="1557092" y="0"/>
                  </a:lnTo>
                  <a:lnTo>
                    <a:pt x="1698646" y="0"/>
                  </a:lnTo>
                  <a:lnTo>
                    <a:pt x="1840200" y="0"/>
                  </a:lnTo>
                  <a:lnTo>
                    <a:pt x="1981754" y="0"/>
                  </a:lnTo>
                  <a:lnTo>
                    <a:pt x="2123308" y="119995"/>
                  </a:lnTo>
                  <a:lnTo>
                    <a:pt x="2264862" y="239990"/>
                  </a:lnTo>
                  <a:lnTo>
                    <a:pt x="2406416" y="119995"/>
                  </a:lnTo>
                  <a:lnTo>
                    <a:pt x="2547969" y="0"/>
                  </a:lnTo>
                  <a:lnTo>
                    <a:pt x="2689523" y="119995"/>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89469" y="15465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097238" y="154685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6805008" y="15465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530827" y="15452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15452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5465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804812" y="15465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21451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9334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3334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73526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13351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3531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33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77385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77385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47410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23655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040956" y="4831778"/>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Malta</a:t>
              </a:r>
            </a:p>
          </p:txBody>
        </p:sp>
        <p:sp>
          <p:nvSpPr>
            <p:cNvPr id="122" name="tx122"/>
            <p:cNvSpPr/>
            <p:nvPr/>
          </p:nvSpPr>
          <p:spPr>
            <a:xfrm>
              <a:off x="674120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0365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18879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93202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67525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41848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06040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80363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54686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29009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7321564" cy="149993"/>
            </a:xfrm>
            <a:prstGeom prst="rect">
              <a:avLst/>
            </a:prstGeom>
            <a:solidFill>
              <a:srgbClr val="1CABE2">
                <a:alpha val="80000"/>
              </a:srgbClr>
            </a:solidFill>
          </p:spPr>
          <p:txBody>
            <a:bodyPr/>
            <a:lstStyle/>
            <a:p/>
          </p:txBody>
        </p:sp>
        <p:sp>
          <p:nvSpPr>
            <p:cNvPr id="138" name="rc138"/>
            <p:cNvSpPr/>
            <p:nvPr/>
          </p:nvSpPr>
          <p:spPr>
            <a:xfrm>
              <a:off x="1317178" y="5637654"/>
              <a:ext cx="3660782" cy="149993"/>
            </a:xfrm>
            <a:prstGeom prst="rect">
              <a:avLst/>
            </a:prstGeom>
            <a:solidFill>
              <a:srgbClr val="1CABE2">
                <a:alpha val="80000"/>
              </a:srgbClr>
            </a:solidFill>
          </p:spPr>
          <p:txBody>
            <a:bodyPr/>
            <a:lstStyle/>
            <a:p/>
          </p:txBody>
        </p:sp>
        <p:sp>
          <p:nvSpPr>
            <p:cNvPr id="139" name="rc139"/>
            <p:cNvSpPr/>
            <p:nvPr/>
          </p:nvSpPr>
          <p:spPr>
            <a:xfrm>
              <a:off x="1317178" y="5450161"/>
              <a:ext cx="3660782" cy="149993"/>
            </a:xfrm>
            <a:prstGeom prst="rect">
              <a:avLst/>
            </a:prstGeom>
            <a:solidFill>
              <a:srgbClr val="1CABE2">
                <a:alpha val="80000"/>
              </a:srgbClr>
            </a:solidFill>
          </p:spPr>
          <p:txBody>
            <a:bodyPr/>
            <a:lstStyle/>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905019"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5" name="tx145"/>
            <p:cNvSpPr/>
            <p:nvPr/>
          </p:nvSpPr>
          <p:spPr>
            <a:xfrm>
              <a:off x="4648249"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6" name="tx146"/>
            <p:cNvSpPr/>
            <p:nvPr/>
          </p:nvSpPr>
          <p:spPr>
            <a:xfrm>
              <a:off x="6391479"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7" name="tx147"/>
            <p:cNvSpPr/>
            <p:nvPr/>
          </p:nvSpPr>
          <p:spPr>
            <a:xfrm>
              <a:off x="8134708"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48" name="tx148"/>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9" name="tx14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0" name="tx15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Malta (99%) was 10 percentage points higher than the global average (89%) and 2 percentage points higher than the average across all non-programme countries (97%).
National DTP1 coverage was 1 percentage point higher than in 2019 (98%).
The number of zero-dose children remained approximately the same (&lt;100) as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Malta ranked number 31 out of 41 countries for lowest DTP1 coverage (based on tied ranks).
Malta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Malta ranked number 37 out of 41 countries with &lt;100 zero-dose children.
In 2024, Malta ranked number 37 out of 41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125471"/>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5" name="pl5"/>
            <p:cNvSpPr/>
            <p:nvPr/>
          </p:nvSpPr>
          <p:spPr>
            <a:xfrm>
              <a:off x="856762" y="3125342"/>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6" name="pl6"/>
            <p:cNvSpPr/>
            <p:nvPr/>
          </p:nvSpPr>
          <p:spPr>
            <a:xfrm>
              <a:off x="856762" y="2125214"/>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7" name="pl7"/>
            <p:cNvSpPr/>
            <p:nvPr/>
          </p:nvSpPr>
          <p:spPr>
            <a:xfrm>
              <a:off x="856762" y="1125085"/>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8" name="pl8"/>
            <p:cNvSpPr/>
            <p:nvPr/>
          </p:nvSpPr>
          <p:spPr>
            <a:xfrm>
              <a:off x="856762" y="4625535"/>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9" name="pl9"/>
            <p:cNvSpPr/>
            <p:nvPr/>
          </p:nvSpPr>
          <p:spPr>
            <a:xfrm>
              <a:off x="856762" y="3625407"/>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625278"/>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625149"/>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2" name="pl12"/>
            <p:cNvSpPr/>
            <p:nvPr/>
          </p:nvSpPr>
          <p:spPr>
            <a:xfrm>
              <a:off x="13145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619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0940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5682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0423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5164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1990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7475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0423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3371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6320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5926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2216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11313" y="2944519"/>
              <a:ext cx="206534" cy="1681016"/>
            </a:xfrm>
            <a:prstGeom prst="rect">
              <a:avLst/>
            </a:prstGeom>
            <a:solidFill>
              <a:srgbClr val="80BD41">
                <a:alpha val="100000"/>
              </a:srgbClr>
            </a:solidFill>
          </p:spPr>
          <p:txBody>
            <a:bodyPr/>
            <a:lstStyle/>
            <a:p/>
          </p:txBody>
        </p:sp>
        <p:sp>
          <p:nvSpPr>
            <p:cNvPr id="26" name="rc26"/>
            <p:cNvSpPr/>
            <p:nvPr/>
          </p:nvSpPr>
          <p:spPr>
            <a:xfrm>
              <a:off x="1211313" y="2837305"/>
              <a:ext cx="206534" cy="53606"/>
            </a:xfrm>
            <a:prstGeom prst="rect">
              <a:avLst/>
            </a:prstGeom>
            <a:solidFill>
              <a:srgbClr val="0058AB">
                <a:alpha val="100000"/>
              </a:srgbClr>
            </a:solidFill>
          </p:spPr>
          <p:txBody>
            <a:bodyPr/>
            <a:lstStyle/>
            <a:p/>
          </p:txBody>
        </p:sp>
        <p:sp>
          <p:nvSpPr>
            <p:cNvPr id="27" name="rc27"/>
            <p:cNvSpPr/>
            <p:nvPr/>
          </p:nvSpPr>
          <p:spPr>
            <a:xfrm>
              <a:off x="1211313" y="2890912"/>
              <a:ext cx="206534" cy="53606"/>
            </a:xfrm>
            <a:prstGeom prst="rect">
              <a:avLst/>
            </a:prstGeom>
            <a:solidFill>
              <a:srgbClr val="1CABE2">
                <a:alpha val="100000"/>
              </a:srgbClr>
            </a:solidFill>
          </p:spPr>
          <p:txBody>
            <a:bodyPr/>
            <a:lstStyle/>
            <a:p/>
          </p:txBody>
        </p:sp>
        <p:sp>
          <p:nvSpPr>
            <p:cNvPr id="28" name="rc28"/>
            <p:cNvSpPr/>
            <p:nvPr/>
          </p:nvSpPr>
          <p:spPr>
            <a:xfrm>
              <a:off x="1440796" y="3087737"/>
              <a:ext cx="206534" cy="1537797"/>
            </a:xfrm>
            <a:prstGeom prst="rect">
              <a:avLst/>
            </a:prstGeom>
            <a:solidFill>
              <a:srgbClr val="80BD41">
                <a:alpha val="100000"/>
              </a:srgbClr>
            </a:solidFill>
          </p:spPr>
          <p:txBody>
            <a:bodyPr/>
            <a:lstStyle/>
            <a:p/>
          </p:txBody>
        </p:sp>
        <p:sp>
          <p:nvSpPr>
            <p:cNvPr id="29" name="rc29"/>
            <p:cNvSpPr/>
            <p:nvPr/>
          </p:nvSpPr>
          <p:spPr>
            <a:xfrm>
              <a:off x="1440796" y="3006927"/>
              <a:ext cx="206534" cy="32404"/>
            </a:xfrm>
            <a:prstGeom prst="rect">
              <a:avLst/>
            </a:prstGeom>
            <a:solidFill>
              <a:srgbClr val="0058AB">
                <a:alpha val="100000"/>
              </a:srgbClr>
            </a:solidFill>
          </p:spPr>
          <p:txBody>
            <a:bodyPr/>
            <a:lstStyle/>
            <a:p/>
          </p:txBody>
        </p:sp>
        <p:sp>
          <p:nvSpPr>
            <p:cNvPr id="30" name="rc30"/>
            <p:cNvSpPr/>
            <p:nvPr/>
          </p:nvSpPr>
          <p:spPr>
            <a:xfrm>
              <a:off x="1440796" y="3039331"/>
              <a:ext cx="206534" cy="48406"/>
            </a:xfrm>
            <a:prstGeom prst="rect">
              <a:avLst/>
            </a:prstGeom>
            <a:solidFill>
              <a:srgbClr val="1CABE2">
                <a:alpha val="100000"/>
              </a:srgbClr>
            </a:solidFill>
          </p:spPr>
          <p:txBody>
            <a:bodyPr/>
            <a:lstStyle/>
            <a:p/>
          </p:txBody>
        </p:sp>
        <p:sp>
          <p:nvSpPr>
            <p:cNvPr id="31" name="rc31"/>
            <p:cNvSpPr/>
            <p:nvPr/>
          </p:nvSpPr>
          <p:spPr>
            <a:xfrm>
              <a:off x="1670279" y="3110940"/>
              <a:ext cx="206534" cy="1514594"/>
            </a:xfrm>
            <a:prstGeom prst="rect">
              <a:avLst/>
            </a:prstGeom>
            <a:solidFill>
              <a:srgbClr val="80BD41">
                <a:alpha val="100000"/>
              </a:srgbClr>
            </a:solidFill>
          </p:spPr>
          <p:txBody>
            <a:bodyPr/>
            <a:lstStyle/>
            <a:p/>
          </p:txBody>
        </p:sp>
        <p:sp>
          <p:nvSpPr>
            <p:cNvPr id="32" name="rc32"/>
            <p:cNvSpPr/>
            <p:nvPr/>
          </p:nvSpPr>
          <p:spPr>
            <a:xfrm>
              <a:off x="1670279" y="3031330"/>
              <a:ext cx="206534" cy="79610"/>
            </a:xfrm>
            <a:prstGeom prst="rect">
              <a:avLst/>
            </a:prstGeom>
            <a:solidFill>
              <a:srgbClr val="0058AB">
                <a:alpha val="100000"/>
              </a:srgbClr>
            </a:solidFill>
          </p:spPr>
          <p:txBody>
            <a:bodyPr/>
            <a:lstStyle/>
            <a:p/>
          </p:txBody>
        </p:sp>
        <p:sp>
          <p:nvSpPr>
            <p:cNvPr id="33" name="rc33"/>
            <p:cNvSpPr/>
            <p:nvPr/>
          </p:nvSpPr>
          <p:spPr>
            <a:xfrm>
              <a:off x="1670279" y="3110940"/>
              <a:ext cx="206534" cy="0"/>
            </a:xfrm>
            <a:prstGeom prst="rect">
              <a:avLst/>
            </a:prstGeom>
            <a:solidFill>
              <a:srgbClr val="1CABE2">
                <a:alpha val="100000"/>
              </a:srgbClr>
            </a:solidFill>
          </p:spPr>
          <p:txBody>
            <a:bodyPr/>
            <a:lstStyle/>
            <a:p/>
          </p:txBody>
        </p:sp>
        <p:sp>
          <p:nvSpPr>
            <p:cNvPr id="34" name="rc34"/>
            <p:cNvSpPr/>
            <p:nvPr/>
          </p:nvSpPr>
          <p:spPr>
            <a:xfrm>
              <a:off x="1899761" y="3091738"/>
              <a:ext cx="206534" cy="1533797"/>
            </a:xfrm>
            <a:prstGeom prst="rect">
              <a:avLst/>
            </a:prstGeom>
            <a:solidFill>
              <a:srgbClr val="80BD41">
                <a:alpha val="100000"/>
              </a:srgbClr>
            </a:solidFill>
          </p:spPr>
          <p:txBody>
            <a:bodyPr/>
            <a:lstStyle/>
            <a:p/>
          </p:txBody>
        </p:sp>
        <p:sp>
          <p:nvSpPr>
            <p:cNvPr id="35" name="rc35"/>
            <p:cNvSpPr/>
            <p:nvPr/>
          </p:nvSpPr>
          <p:spPr>
            <a:xfrm>
              <a:off x="1899761" y="2993725"/>
              <a:ext cx="206534" cy="65208"/>
            </a:xfrm>
            <a:prstGeom prst="rect">
              <a:avLst/>
            </a:prstGeom>
            <a:solidFill>
              <a:srgbClr val="0058AB">
                <a:alpha val="100000"/>
              </a:srgbClr>
            </a:solidFill>
          </p:spPr>
          <p:txBody>
            <a:bodyPr/>
            <a:lstStyle/>
            <a:p/>
          </p:txBody>
        </p:sp>
        <p:sp>
          <p:nvSpPr>
            <p:cNvPr id="36" name="rc36"/>
            <p:cNvSpPr/>
            <p:nvPr/>
          </p:nvSpPr>
          <p:spPr>
            <a:xfrm>
              <a:off x="1899761" y="3058934"/>
              <a:ext cx="206534" cy="32804"/>
            </a:xfrm>
            <a:prstGeom prst="rect">
              <a:avLst/>
            </a:prstGeom>
            <a:solidFill>
              <a:srgbClr val="1CABE2">
                <a:alpha val="100000"/>
              </a:srgbClr>
            </a:solidFill>
          </p:spPr>
          <p:txBody>
            <a:bodyPr/>
            <a:lstStyle/>
            <a:p/>
          </p:txBody>
        </p:sp>
        <p:sp>
          <p:nvSpPr>
            <p:cNvPr id="37" name="rc37"/>
            <p:cNvSpPr/>
            <p:nvPr/>
          </p:nvSpPr>
          <p:spPr>
            <a:xfrm>
              <a:off x="2129244" y="3224555"/>
              <a:ext cx="206534" cy="1400980"/>
            </a:xfrm>
            <a:prstGeom prst="rect">
              <a:avLst/>
            </a:prstGeom>
            <a:solidFill>
              <a:srgbClr val="80BD41">
                <a:alpha val="100000"/>
              </a:srgbClr>
            </a:solidFill>
          </p:spPr>
          <p:txBody>
            <a:bodyPr/>
            <a:lstStyle/>
            <a:p/>
          </p:txBody>
        </p:sp>
        <p:sp>
          <p:nvSpPr>
            <p:cNvPr id="38" name="rc38"/>
            <p:cNvSpPr/>
            <p:nvPr/>
          </p:nvSpPr>
          <p:spPr>
            <a:xfrm>
              <a:off x="2129244" y="3051333"/>
              <a:ext cx="206534" cy="126016"/>
            </a:xfrm>
            <a:prstGeom prst="rect">
              <a:avLst/>
            </a:prstGeom>
            <a:solidFill>
              <a:srgbClr val="0058AB">
                <a:alpha val="100000"/>
              </a:srgbClr>
            </a:solidFill>
          </p:spPr>
          <p:txBody>
            <a:bodyPr/>
            <a:lstStyle/>
            <a:p/>
          </p:txBody>
        </p:sp>
        <p:sp>
          <p:nvSpPr>
            <p:cNvPr id="39" name="rc39"/>
            <p:cNvSpPr/>
            <p:nvPr/>
          </p:nvSpPr>
          <p:spPr>
            <a:xfrm>
              <a:off x="2129244" y="3177349"/>
              <a:ext cx="206534" cy="47206"/>
            </a:xfrm>
            <a:prstGeom prst="rect">
              <a:avLst/>
            </a:prstGeom>
            <a:solidFill>
              <a:srgbClr val="1CABE2">
                <a:alpha val="100000"/>
              </a:srgbClr>
            </a:solidFill>
          </p:spPr>
          <p:txBody>
            <a:bodyPr/>
            <a:lstStyle/>
            <a:p/>
          </p:txBody>
        </p:sp>
        <p:sp>
          <p:nvSpPr>
            <p:cNvPr id="40" name="rc40"/>
            <p:cNvSpPr/>
            <p:nvPr/>
          </p:nvSpPr>
          <p:spPr>
            <a:xfrm>
              <a:off x="2358727" y="3183750"/>
              <a:ext cx="206534" cy="1441785"/>
            </a:xfrm>
            <a:prstGeom prst="rect">
              <a:avLst/>
            </a:prstGeom>
            <a:solidFill>
              <a:srgbClr val="80BD41">
                <a:alpha val="100000"/>
              </a:srgbClr>
            </a:solidFill>
          </p:spPr>
          <p:txBody>
            <a:bodyPr/>
            <a:lstStyle/>
            <a:p/>
          </p:txBody>
        </p:sp>
        <p:sp>
          <p:nvSpPr>
            <p:cNvPr id="41" name="rc41"/>
            <p:cNvSpPr/>
            <p:nvPr/>
          </p:nvSpPr>
          <p:spPr>
            <a:xfrm>
              <a:off x="2358727" y="3058534"/>
              <a:ext cx="206534" cy="94012"/>
            </a:xfrm>
            <a:prstGeom prst="rect">
              <a:avLst/>
            </a:prstGeom>
            <a:solidFill>
              <a:srgbClr val="0058AB">
                <a:alpha val="100000"/>
              </a:srgbClr>
            </a:solidFill>
          </p:spPr>
          <p:txBody>
            <a:bodyPr/>
            <a:lstStyle/>
            <a:p/>
          </p:txBody>
        </p:sp>
        <p:sp>
          <p:nvSpPr>
            <p:cNvPr id="42" name="rc42"/>
            <p:cNvSpPr/>
            <p:nvPr/>
          </p:nvSpPr>
          <p:spPr>
            <a:xfrm>
              <a:off x="2358727" y="3152546"/>
              <a:ext cx="206534" cy="31204"/>
            </a:xfrm>
            <a:prstGeom prst="rect">
              <a:avLst/>
            </a:prstGeom>
            <a:solidFill>
              <a:srgbClr val="1CABE2">
                <a:alpha val="100000"/>
              </a:srgbClr>
            </a:solidFill>
          </p:spPr>
          <p:txBody>
            <a:bodyPr/>
            <a:lstStyle/>
            <a:p/>
          </p:txBody>
        </p:sp>
        <p:sp>
          <p:nvSpPr>
            <p:cNvPr id="43" name="rc43"/>
            <p:cNvSpPr/>
            <p:nvPr/>
          </p:nvSpPr>
          <p:spPr>
            <a:xfrm>
              <a:off x="2588210" y="3299765"/>
              <a:ext cx="206534" cy="1325770"/>
            </a:xfrm>
            <a:prstGeom prst="rect">
              <a:avLst/>
            </a:prstGeom>
            <a:solidFill>
              <a:srgbClr val="80BD41">
                <a:alpha val="100000"/>
              </a:srgbClr>
            </a:solidFill>
          </p:spPr>
          <p:txBody>
            <a:bodyPr/>
            <a:lstStyle/>
            <a:p/>
          </p:txBody>
        </p:sp>
        <p:sp>
          <p:nvSpPr>
            <p:cNvPr id="44" name="rc44"/>
            <p:cNvSpPr/>
            <p:nvPr/>
          </p:nvSpPr>
          <p:spPr>
            <a:xfrm>
              <a:off x="2588210" y="3065735"/>
              <a:ext cx="206534" cy="234030"/>
            </a:xfrm>
            <a:prstGeom prst="rect">
              <a:avLst/>
            </a:prstGeom>
            <a:solidFill>
              <a:srgbClr val="0058AB">
                <a:alpha val="100000"/>
              </a:srgbClr>
            </a:solidFill>
          </p:spPr>
          <p:txBody>
            <a:bodyPr/>
            <a:lstStyle/>
            <a:p/>
          </p:txBody>
        </p:sp>
        <p:sp>
          <p:nvSpPr>
            <p:cNvPr id="45" name="rc45"/>
            <p:cNvSpPr/>
            <p:nvPr/>
          </p:nvSpPr>
          <p:spPr>
            <a:xfrm>
              <a:off x="2588210" y="3299765"/>
              <a:ext cx="206534" cy="0"/>
            </a:xfrm>
            <a:prstGeom prst="rect">
              <a:avLst/>
            </a:prstGeom>
            <a:solidFill>
              <a:srgbClr val="1CABE2">
                <a:alpha val="100000"/>
              </a:srgbClr>
            </a:solidFill>
          </p:spPr>
          <p:txBody>
            <a:bodyPr/>
            <a:lstStyle/>
            <a:p/>
          </p:txBody>
        </p:sp>
        <p:sp>
          <p:nvSpPr>
            <p:cNvPr id="46" name="rc46"/>
            <p:cNvSpPr/>
            <p:nvPr/>
          </p:nvSpPr>
          <p:spPr>
            <a:xfrm>
              <a:off x="2817692" y="3470987"/>
              <a:ext cx="206534" cy="1154548"/>
            </a:xfrm>
            <a:prstGeom prst="rect">
              <a:avLst/>
            </a:prstGeom>
            <a:solidFill>
              <a:srgbClr val="80BD41">
                <a:alpha val="100000"/>
              </a:srgbClr>
            </a:solidFill>
          </p:spPr>
          <p:txBody>
            <a:bodyPr/>
            <a:lstStyle/>
            <a:p/>
          </p:txBody>
        </p:sp>
        <p:sp>
          <p:nvSpPr>
            <p:cNvPr id="47" name="rc47"/>
            <p:cNvSpPr/>
            <p:nvPr/>
          </p:nvSpPr>
          <p:spPr>
            <a:xfrm>
              <a:off x="2817692" y="3065335"/>
              <a:ext cx="206534" cy="249632"/>
            </a:xfrm>
            <a:prstGeom prst="rect">
              <a:avLst/>
            </a:prstGeom>
            <a:solidFill>
              <a:srgbClr val="0058AB">
                <a:alpha val="100000"/>
              </a:srgbClr>
            </a:solidFill>
          </p:spPr>
          <p:txBody>
            <a:bodyPr/>
            <a:lstStyle/>
            <a:p/>
          </p:txBody>
        </p:sp>
        <p:sp>
          <p:nvSpPr>
            <p:cNvPr id="48" name="rc48"/>
            <p:cNvSpPr/>
            <p:nvPr/>
          </p:nvSpPr>
          <p:spPr>
            <a:xfrm>
              <a:off x="2817692" y="3314967"/>
              <a:ext cx="206534" cy="156020"/>
            </a:xfrm>
            <a:prstGeom prst="rect">
              <a:avLst/>
            </a:prstGeom>
            <a:solidFill>
              <a:srgbClr val="1CABE2">
                <a:alpha val="100000"/>
              </a:srgbClr>
            </a:solidFill>
          </p:spPr>
          <p:txBody>
            <a:bodyPr/>
            <a:lstStyle/>
            <a:p/>
          </p:txBody>
        </p:sp>
        <p:sp>
          <p:nvSpPr>
            <p:cNvPr id="49" name="rc49"/>
            <p:cNvSpPr/>
            <p:nvPr/>
          </p:nvSpPr>
          <p:spPr>
            <a:xfrm>
              <a:off x="3047175" y="3444183"/>
              <a:ext cx="206534" cy="1181351"/>
            </a:xfrm>
            <a:prstGeom prst="rect">
              <a:avLst/>
            </a:prstGeom>
            <a:solidFill>
              <a:srgbClr val="80BD41">
                <a:alpha val="100000"/>
              </a:srgbClr>
            </a:solidFill>
          </p:spPr>
          <p:txBody>
            <a:bodyPr/>
            <a:lstStyle/>
            <a:p/>
          </p:txBody>
        </p:sp>
        <p:sp>
          <p:nvSpPr>
            <p:cNvPr id="50" name="rc50"/>
            <p:cNvSpPr/>
            <p:nvPr/>
          </p:nvSpPr>
          <p:spPr>
            <a:xfrm>
              <a:off x="3047175" y="2984524"/>
              <a:ext cx="206534" cy="196825"/>
            </a:xfrm>
            <a:prstGeom prst="rect">
              <a:avLst/>
            </a:prstGeom>
            <a:solidFill>
              <a:srgbClr val="0058AB">
                <a:alpha val="100000"/>
              </a:srgbClr>
            </a:solidFill>
          </p:spPr>
          <p:txBody>
            <a:bodyPr/>
            <a:lstStyle/>
            <a:p/>
          </p:txBody>
        </p:sp>
        <p:sp>
          <p:nvSpPr>
            <p:cNvPr id="51" name="rc51"/>
            <p:cNvSpPr/>
            <p:nvPr/>
          </p:nvSpPr>
          <p:spPr>
            <a:xfrm>
              <a:off x="3047175" y="3181349"/>
              <a:ext cx="206534" cy="262833"/>
            </a:xfrm>
            <a:prstGeom prst="rect">
              <a:avLst/>
            </a:prstGeom>
            <a:solidFill>
              <a:srgbClr val="1CABE2">
                <a:alpha val="100000"/>
              </a:srgbClr>
            </a:solidFill>
          </p:spPr>
          <p:txBody>
            <a:bodyPr/>
            <a:lstStyle/>
            <a:p/>
          </p:txBody>
        </p:sp>
        <p:sp>
          <p:nvSpPr>
            <p:cNvPr id="52" name="rc52"/>
            <p:cNvSpPr/>
            <p:nvPr/>
          </p:nvSpPr>
          <p:spPr>
            <a:xfrm>
              <a:off x="3276658" y="3422180"/>
              <a:ext cx="206534" cy="1203354"/>
            </a:xfrm>
            <a:prstGeom prst="rect">
              <a:avLst/>
            </a:prstGeom>
            <a:solidFill>
              <a:srgbClr val="80BD41">
                <a:alpha val="100000"/>
              </a:srgbClr>
            </a:solidFill>
          </p:spPr>
          <p:txBody>
            <a:bodyPr/>
            <a:lstStyle/>
            <a:p/>
          </p:txBody>
        </p:sp>
        <p:sp>
          <p:nvSpPr>
            <p:cNvPr id="53" name="rc53"/>
            <p:cNvSpPr/>
            <p:nvPr/>
          </p:nvSpPr>
          <p:spPr>
            <a:xfrm>
              <a:off x="3276658" y="2977323"/>
              <a:ext cx="206534" cy="148419"/>
            </a:xfrm>
            <a:prstGeom prst="rect">
              <a:avLst/>
            </a:prstGeom>
            <a:solidFill>
              <a:srgbClr val="0058AB">
                <a:alpha val="100000"/>
              </a:srgbClr>
            </a:solidFill>
          </p:spPr>
          <p:txBody>
            <a:bodyPr/>
            <a:lstStyle/>
            <a:p/>
          </p:txBody>
        </p:sp>
        <p:sp>
          <p:nvSpPr>
            <p:cNvPr id="54" name="rc54"/>
            <p:cNvSpPr/>
            <p:nvPr/>
          </p:nvSpPr>
          <p:spPr>
            <a:xfrm>
              <a:off x="3276658" y="3125742"/>
              <a:ext cx="206534" cy="296438"/>
            </a:xfrm>
            <a:prstGeom prst="rect">
              <a:avLst/>
            </a:prstGeom>
            <a:solidFill>
              <a:srgbClr val="1CABE2">
                <a:alpha val="100000"/>
              </a:srgbClr>
            </a:solidFill>
          </p:spPr>
          <p:txBody>
            <a:bodyPr/>
            <a:lstStyle/>
            <a:p/>
          </p:txBody>
        </p:sp>
        <p:sp>
          <p:nvSpPr>
            <p:cNvPr id="55" name="rc55"/>
            <p:cNvSpPr/>
            <p:nvPr/>
          </p:nvSpPr>
          <p:spPr>
            <a:xfrm>
              <a:off x="3506141" y="3400978"/>
              <a:ext cx="206534" cy="1224557"/>
            </a:xfrm>
            <a:prstGeom prst="rect">
              <a:avLst/>
            </a:prstGeom>
            <a:solidFill>
              <a:srgbClr val="80BD41">
                <a:alpha val="100000"/>
              </a:srgbClr>
            </a:solidFill>
          </p:spPr>
          <p:txBody>
            <a:bodyPr/>
            <a:lstStyle/>
            <a:p/>
          </p:txBody>
        </p:sp>
        <p:sp>
          <p:nvSpPr>
            <p:cNvPr id="56" name="rc56"/>
            <p:cNvSpPr/>
            <p:nvPr/>
          </p:nvSpPr>
          <p:spPr>
            <a:xfrm>
              <a:off x="3506141" y="3014128"/>
              <a:ext cx="206534" cy="48406"/>
            </a:xfrm>
            <a:prstGeom prst="rect">
              <a:avLst/>
            </a:prstGeom>
            <a:solidFill>
              <a:srgbClr val="0058AB">
                <a:alpha val="100000"/>
              </a:srgbClr>
            </a:solidFill>
          </p:spPr>
          <p:txBody>
            <a:bodyPr/>
            <a:lstStyle/>
            <a:p/>
          </p:txBody>
        </p:sp>
        <p:sp>
          <p:nvSpPr>
            <p:cNvPr id="57" name="rc57"/>
            <p:cNvSpPr/>
            <p:nvPr/>
          </p:nvSpPr>
          <p:spPr>
            <a:xfrm>
              <a:off x="3506141" y="3062534"/>
              <a:ext cx="206534" cy="338443"/>
            </a:xfrm>
            <a:prstGeom prst="rect">
              <a:avLst/>
            </a:prstGeom>
            <a:solidFill>
              <a:srgbClr val="1CABE2">
                <a:alpha val="100000"/>
              </a:srgbClr>
            </a:solidFill>
          </p:spPr>
          <p:txBody>
            <a:bodyPr/>
            <a:lstStyle/>
            <a:p/>
          </p:txBody>
        </p:sp>
        <p:sp>
          <p:nvSpPr>
            <p:cNvPr id="58" name="rc58"/>
            <p:cNvSpPr/>
            <p:nvPr/>
          </p:nvSpPr>
          <p:spPr>
            <a:xfrm>
              <a:off x="3735623" y="2998126"/>
              <a:ext cx="206534" cy="1627409"/>
            </a:xfrm>
            <a:prstGeom prst="rect">
              <a:avLst/>
            </a:prstGeom>
            <a:solidFill>
              <a:srgbClr val="80BD41">
                <a:alpha val="100000"/>
              </a:srgbClr>
            </a:solidFill>
          </p:spPr>
          <p:txBody>
            <a:bodyPr/>
            <a:lstStyle/>
            <a:p/>
          </p:txBody>
        </p:sp>
        <p:sp>
          <p:nvSpPr>
            <p:cNvPr id="59" name="rc59"/>
            <p:cNvSpPr/>
            <p:nvPr/>
          </p:nvSpPr>
          <p:spPr>
            <a:xfrm>
              <a:off x="3735623" y="2930517"/>
              <a:ext cx="206534" cy="16802"/>
            </a:xfrm>
            <a:prstGeom prst="rect">
              <a:avLst/>
            </a:prstGeom>
            <a:solidFill>
              <a:srgbClr val="0058AB">
                <a:alpha val="100000"/>
              </a:srgbClr>
            </a:solidFill>
          </p:spPr>
          <p:txBody>
            <a:bodyPr/>
            <a:lstStyle/>
            <a:p/>
          </p:txBody>
        </p:sp>
        <p:sp>
          <p:nvSpPr>
            <p:cNvPr id="60" name="rc60"/>
            <p:cNvSpPr/>
            <p:nvPr/>
          </p:nvSpPr>
          <p:spPr>
            <a:xfrm>
              <a:off x="3735623" y="2947319"/>
              <a:ext cx="206534" cy="50806"/>
            </a:xfrm>
            <a:prstGeom prst="rect">
              <a:avLst/>
            </a:prstGeom>
            <a:solidFill>
              <a:srgbClr val="1CABE2">
                <a:alpha val="100000"/>
              </a:srgbClr>
            </a:solidFill>
          </p:spPr>
          <p:txBody>
            <a:bodyPr/>
            <a:lstStyle/>
            <a:p/>
          </p:txBody>
        </p:sp>
        <p:sp>
          <p:nvSpPr>
            <p:cNvPr id="61" name="rc61"/>
            <p:cNvSpPr/>
            <p:nvPr/>
          </p:nvSpPr>
          <p:spPr>
            <a:xfrm>
              <a:off x="3965106" y="2964522"/>
              <a:ext cx="206534" cy="1661013"/>
            </a:xfrm>
            <a:prstGeom prst="rect">
              <a:avLst/>
            </a:prstGeom>
            <a:solidFill>
              <a:srgbClr val="80BD41">
                <a:alpha val="100000"/>
              </a:srgbClr>
            </a:solidFill>
          </p:spPr>
          <p:txBody>
            <a:bodyPr/>
            <a:lstStyle/>
            <a:p/>
          </p:txBody>
        </p:sp>
        <p:sp>
          <p:nvSpPr>
            <p:cNvPr id="62" name="rc62"/>
            <p:cNvSpPr/>
            <p:nvPr/>
          </p:nvSpPr>
          <p:spPr>
            <a:xfrm>
              <a:off x="3965106" y="2947719"/>
              <a:ext cx="206534" cy="16802"/>
            </a:xfrm>
            <a:prstGeom prst="rect">
              <a:avLst/>
            </a:prstGeom>
            <a:solidFill>
              <a:srgbClr val="0058AB">
                <a:alpha val="100000"/>
              </a:srgbClr>
            </a:solidFill>
          </p:spPr>
          <p:txBody>
            <a:bodyPr/>
            <a:lstStyle/>
            <a:p/>
          </p:txBody>
        </p:sp>
        <p:sp>
          <p:nvSpPr>
            <p:cNvPr id="63" name="rc63"/>
            <p:cNvSpPr/>
            <p:nvPr/>
          </p:nvSpPr>
          <p:spPr>
            <a:xfrm>
              <a:off x="3965106" y="2964522"/>
              <a:ext cx="206534" cy="0"/>
            </a:xfrm>
            <a:prstGeom prst="rect">
              <a:avLst/>
            </a:prstGeom>
            <a:solidFill>
              <a:srgbClr val="1CABE2">
                <a:alpha val="100000"/>
              </a:srgbClr>
            </a:solidFill>
          </p:spPr>
          <p:txBody>
            <a:bodyPr/>
            <a:lstStyle/>
            <a:p/>
          </p:txBody>
        </p:sp>
        <p:sp>
          <p:nvSpPr>
            <p:cNvPr id="64" name="rc64"/>
            <p:cNvSpPr/>
            <p:nvPr/>
          </p:nvSpPr>
          <p:spPr>
            <a:xfrm>
              <a:off x="4194589" y="3023729"/>
              <a:ext cx="206534" cy="1601805"/>
            </a:xfrm>
            <a:prstGeom prst="rect">
              <a:avLst/>
            </a:prstGeom>
            <a:solidFill>
              <a:srgbClr val="80BD41">
                <a:alpha val="100000"/>
              </a:srgbClr>
            </a:solidFill>
          </p:spPr>
          <p:txBody>
            <a:bodyPr/>
            <a:lstStyle/>
            <a:p/>
          </p:txBody>
        </p:sp>
        <p:sp>
          <p:nvSpPr>
            <p:cNvPr id="65" name="rc65"/>
            <p:cNvSpPr/>
            <p:nvPr/>
          </p:nvSpPr>
          <p:spPr>
            <a:xfrm>
              <a:off x="4194589" y="3007727"/>
              <a:ext cx="206534" cy="16002"/>
            </a:xfrm>
            <a:prstGeom prst="rect">
              <a:avLst/>
            </a:prstGeom>
            <a:solidFill>
              <a:srgbClr val="0058AB">
                <a:alpha val="100000"/>
              </a:srgbClr>
            </a:solidFill>
          </p:spPr>
          <p:txBody>
            <a:bodyPr/>
            <a:lstStyle/>
            <a:p/>
          </p:txBody>
        </p:sp>
        <p:sp>
          <p:nvSpPr>
            <p:cNvPr id="66" name="rc66"/>
            <p:cNvSpPr/>
            <p:nvPr/>
          </p:nvSpPr>
          <p:spPr>
            <a:xfrm>
              <a:off x="4194589" y="3023729"/>
              <a:ext cx="206534" cy="0"/>
            </a:xfrm>
            <a:prstGeom prst="rect">
              <a:avLst/>
            </a:prstGeom>
            <a:solidFill>
              <a:srgbClr val="1CABE2">
                <a:alpha val="100000"/>
              </a:srgbClr>
            </a:solidFill>
          </p:spPr>
          <p:txBody>
            <a:bodyPr/>
            <a:lstStyle/>
            <a:p/>
          </p:txBody>
        </p:sp>
        <p:sp>
          <p:nvSpPr>
            <p:cNvPr id="67" name="rc67"/>
            <p:cNvSpPr/>
            <p:nvPr/>
          </p:nvSpPr>
          <p:spPr>
            <a:xfrm>
              <a:off x="4424072" y="3003727"/>
              <a:ext cx="206534" cy="1621808"/>
            </a:xfrm>
            <a:prstGeom prst="rect">
              <a:avLst/>
            </a:prstGeom>
            <a:solidFill>
              <a:srgbClr val="80BD41">
                <a:alpha val="100000"/>
              </a:srgbClr>
            </a:solidFill>
          </p:spPr>
          <p:txBody>
            <a:bodyPr/>
            <a:lstStyle/>
            <a:p/>
          </p:txBody>
        </p:sp>
        <p:sp>
          <p:nvSpPr>
            <p:cNvPr id="68" name="rc68"/>
            <p:cNvSpPr/>
            <p:nvPr/>
          </p:nvSpPr>
          <p:spPr>
            <a:xfrm>
              <a:off x="4424072" y="2987324"/>
              <a:ext cx="206534" cy="16402"/>
            </a:xfrm>
            <a:prstGeom prst="rect">
              <a:avLst/>
            </a:prstGeom>
            <a:solidFill>
              <a:srgbClr val="0058AB">
                <a:alpha val="100000"/>
              </a:srgbClr>
            </a:solidFill>
          </p:spPr>
          <p:txBody>
            <a:bodyPr/>
            <a:lstStyle/>
            <a:p/>
          </p:txBody>
        </p:sp>
        <p:sp>
          <p:nvSpPr>
            <p:cNvPr id="69" name="rc69"/>
            <p:cNvSpPr/>
            <p:nvPr/>
          </p:nvSpPr>
          <p:spPr>
            <a:xfrm>
              <a:off x="4424072" y="3003727"/>
              <a:ext cx="206534" cy="0"/>
            </a:xfrm>
            <a:prstGeom prst="rect">
              <a:avLst/>
            </a:prstGeom>
            <a:solidFill>
              <a:srgbClr val="1CABE2">
                <a:alpha val="100000"/>
              </a:srgbClr>
            </a:solidFill>
          </p:spPr>
          <p:txBody>
            <a:bodyPr/>
            <a:lstStyle/>
            <a:p/>
          </p:txBody>
        </p:sp>
        <p:sp>
          <p:nvSpPr>
            <p:cNvPr id="70" name="rc70"/>
            <p:cNvSpPr/>
            <p:nvPr/>
          </p:nvSpPr>
          <p:spPr>
            <a:xfrm>
              <a:off x="4653554" y="2991725"/>
              <a:ext cx="206534" cy="1633810"/>
            </a:xfrm>
            <a:prstGeom prst="rect">
              <a:avLst/>
            </a:prstGeom>
            <a:solidFill>
              <a:srgbClr val="80BD41">
                <a:alpha val="100000"/>
              </a:srgbClr>
            </a:solidFill>
          </p:spPr>
          <p:txBody>
            <a:bodyPr/>
            <a:lstStyle/>
            <a:p/>
          </p:txBody>
        </p:sp>
        <p:sp>
          <p:nvSpPr>
            <p:cNvPr id="71" name="rc71"/>
            <p:cNvSpPr/>
            <p:nvPr/>
          </p:nvSpPr>
          <p:spPr>
            <a:xfrm>
              <a:off x="4653554" y="2941319"/>
              <a:ext cx="206534" cy="33604"/>
            </a:xfrm>
            <a:prstGeom prst="rect">
              <a:avLst/>
            </a:prstGeom>
            <a:solidFill>
              <a:srgbClr val="0058AB">
                <a:alpha val="100000"/>
              </a:srgbClr>
            </a:solidFill>
          </p:spPr>
          <p:txBody>
            <a:bodyPr/>
            <a:lstStyle/>
            <a:p/>
          </p:txBody>
        </p:sp>
        <p:sp>
          <p:nvSpPr>
            <p:cNvPr id="72" name="rc72"/>
            <p:cNvSpPr/>
            <p:nvPr/>
          </p:nvSpPr>
          <p:spPr>
            <a:xfrm>
              <a:off x="4653554" y="2974923"/>
              <a:ext cx="206534" cy="16802"/>
            </a:xfrm>
            <a:prstGeom prst="rect">
              <a:avLst/>
            </a:prstGeom>
            <a:solidFill>
              <a:srgbClr val="1CABE2">
                <a:alpha val="100000"/>
              </a:srgbClr>
            </a:solidFill>
          </p:spPr>
          <p:txBody>
            <a:bodyPr/>
            <a:lstStyle/>
            <a:p/>
          </p:txBody>
        </p:sp>
        <p:sp>
          <p:nvSpPr>
            <p:cNvPr id="73" name="rc73"/>
            <p:cNvSpPr/>
            <p:nvPr/>
          </p:nvSpPr>
          <p:spPr>
            <a:xfrm>
              <a:off x="4883037" y="2943719"/>
              <a:ext cx="206534" cy="1681816"/>
            </a:xfrm>
            <a:prstGeom prst="rect">
              <a:avLst/>
            </a:prstGeom>
            <a:solidFill>
              <a:srgbClr val="80BD41">
                <a:alpha val="100000"/>
              </a:srgbClr>
            </a:solidFill>
          </p:spPr>
          <p:txBody>
            <a:bodyPr/>
            <a:lstStyle/>
            <a:p/>
          </p:txBody>
        </p:sp>
        <p:sp>
          <p:nvSpPr>
            <p:cNvPr id="74" name="rc74"/>
            <p:cNvSpPr/>
            <p:nvPr/>
          </p:nvSpPr>
          <p:spPr>
            <a:xfrm>
              <a:off x="4883037" y="2891712"/>
              <a:ext cx="206534" cy="52006"/>
            </a:xfrm>
            <a:prstGeom prst="rect">
              <a:avLst/>
            </a:prstGeom>
            <a:solidFill>
              <a:srgbClr val="0058AB">
                <a:alpha val="100000"/>
              </a:srgbClr>
            </a:solidFill>
          </p:spPr>
          <p:txBody>
            <a:bodyPr/>
            <a:lstStyle/>
            <a:p/>
          </p:txBody>
        </p:sp>
        <p:sp>
          <p:nvSpPr>
            <p:cNvPr id="75" name="rc75"/>
            <p:cNvSpPr/>
            <p:nvPr/>
          </p:nvSpPr>
          <p:spPr>
            <a:xfrm>
              <a:off x="4883037" y="2943719"/>
              <a:ext cx="206534" cy="0"/>
            </a:xfrm>
            <a:prstGeom prst="rect">
              <a:avLst/>
            </a:prstGeom>
            <a:solidFill>
              <a:srgbClr val="1CABE2">
                <a:alpha val="100000"/>
              </a:srgbClr>
            </a:solidFill>
          </p:spPr>
          <p:txBody>
            <a:bodyPr/>
            <a:lstStyle/>
            <a:p/>
          </p:txBody>
        </p:sp>
        <p:sp>
          <p:nvSpPr>
            <p:cNvPr id="76" name="rc76"/>
            <p:cNvSpPr/>
            <p:nvPr/>
          </p:nvSpPr>
          <p:spPr>
            <a:xfrm>
              <a:off x="5112520" y="2986124"/>
              <a:ext cx="206534" cy="1639410"/>
            </a:xfrm>
            <a:prstGeom prst="rect">
              <a:avLst/>
            </a:prstGeom>
            <a:solidFill>
              <a:srgbClr val="80BD41">
                <a:alpha val="100000"/>
              </a:srgbClr>
            </a:solidFill>
          </p:spPr>
          <p:txBody>
            <a:bodyPr/>
            <a:lstStyle/>
            <a:p/>
          </p:txBody>
        </p:sp>
        <p:sp>
          <p:nvSpPr>
            <p:cNvPr id="77" name="rc77"/>
            <p:cNvSpPr/>
            <p:nvPr/>
          </p:nvSpPr>
          <p:spPr>
            <a:xfrm>
              <a:off x="5112520" y="2952520"/>
              <a:ext cx="206534" cy="33604"/>
            </a:xfrm>
            <a:prstGeom prst="rect">
              <a:avLst/>
            </a:prstGeom>
            <a:solidFill>
              <a:srgbClr val="0058AB">
                <a:alpha val="100000"/>
              </a:srgbClr>
            </a:solidFill>
          </p:spPr>
          <p:txBody>
            <a:bodyPr/>
            <a:lstStyle/>
            <a:p/>
          </p:txBody>
        </p:sp>
        <p:sp>
          <p:nvSpPr>
            <p:cNvPr id="78" name="rc78"/>
            <p:cNvSpPr/>
            <p:nvPr/>
          </p:nvSpPr>
          <p:spPr>
            <a:xfrm>
              <a:off x="5112520" y="2986124"/>
              <a:ext cx="206534" cy="0"/>
            </a:xfrm>
            <a:prstGeom prst="rect">
              <a:avLst/>
            </a:prstGeom>
            <a:solidFill>
              <a:srgbClr val="1CABE2">
                <a:alpha val="100000"/>
              </a:srgbClr>
            </a:solidFill>
          </p:spPr>
          <p:txBody>
            <a:bodyPr/>
            <a:lstStyle/>
            <a:p/>
          </p:txBody>
        </p:sp>
        <p:sp>
          <p:nvSpPr>
            <p:cNvPr id="79" name="rc79"/>
            <p:cNvSpPr/>
            <p:nvPr/>
          </p:nvSpPr>
          <p:spPr>
            <a:xfrm>
              <a:off x="5342003" y="2970522"/>
              <a:ext cx="206534" cy="1655012"/>
            </a:xfrm>
            <a:prstGeom prst="rect">
              <a:avLst/>
            </a:prstGeom>
            <a:solidFill>
              <a:srgbClr val="80BD41">
                <a:alpha val="100000"/>
              </a:srgbClr>
            </a:solidFill>
          </p:spPr>
          <p:txBody>
            <a:bodyPr/>
            <a:lstStyle/>
            <a:p/>
          </p:txBody>
        </p:sp>
        <p:sp>
          <p:nvSpPr>
            <p:cNvPr id="80" name="rc80"/>
            <p:cNvSpPr/>
            <p:nvPr/>
          </p:nvSpPr>
          <p:spPr>
            <a:xfrm>
              <a:off x="5342003" y="2919316"/>
              <a:ext cx="206534" cy="17202"/>
            </a:xfrm>
            <a:prstGeom prst="rect">
              <a:avLst/>
            </a:prstGeom>
            <a:solidFill>
              <a:srgbClr val="0058AB">
                <a:alpha val="100000"/>
              </a:srgbClr>
            </a:solidFill>
          </p:spPr>
          <p:txBody>
            <a:bodyPr/>
            <a:lstStyle/>
            <a:p/>
          </p:txBody>
        </p:sp>
        <p:sp>
          <p:nvSpPr>
            <p:cNvPr id="81" name="rc81"/>
            <p:cNvSpPr/>
            <p:nvPr/>
          </p:nvSpPr>
          <p:spPr>
            <a:xfrm>
              <a:off x="5342003" y="2936518"/>
              <a:ext cx="206534" cy="34004"/>
            </a:xfrm>
            <a:prstGeom prst="rect">
              <a:avLst/>
            </a:prstGeom>
            <a:solidFill>
              <a:srgbClr val="1CABE2">
                <a:alpha val="100000"/>
              </a:srgbClr>
            </a:solidFill>
          </p:spPr>
          <p:txBody>
            <a:bodyPr/>
            <a:lstStyle/>
            <a:p/>
          </p:txBody>
        </p:sp>
        <p:sp>
          <p:nvSpPr>
            <p:cNvPr id="82" name="rc82"/>
            <p:cNvSpPr/>
            <p:nvPr/>
          </p:nvSpPr>
          <p:spPr>
            <a:xfrm>
              <a:off x="5571486" y="2972123"/>
              <a:ext cx="206534" cy="1653412"/>
            </a:xfrm>
            <a:prstGeom prst="rect">
              <a:avLst/>
            </a:prstGeom>
            <a:solidFill>
              <a:srgbClr val="80BD41">
                <a:alpha val="100000"/>
              </a:srgbClr>
            </a:solidFill>
          </p:spPr>
          <p:txBody>
            <a:bodyPr/>
            <a:lstStyle/>
            <a:p/>
          </p:txBody>
        </p:sp>
        <p:sp>
          <p:nvSpPr>
            <p:cNvPr id="83" name="rc83"/>
            <p:cNvSpPr/>
            <p:nvPr/>
          </p:nvSpPr>
          <p:spPr>
            <a:xfrm>
              <a:off x="5571486" y="2938518"/>
              <a:ext cx="206534" cy="33604"/>
            </a:xfrm>
            <a:prstGeom prst="rect">
              <a:avLst/>
            </a:prstGeom>
            <a:solidFill>
              <a:srgbClr val="0058AB">
                <a:alpha val="100000"/>
              </a:srgbClr>
            </a:solidFill>
          </p:spPr>
          <p:txBody>
            <a:bodyPr/>
            <a:lstStyle/>
            <a:p/>
          </p:txBody>
        </p:sp>
        <p:sp>
          <p:nvSpPr>
            <p:cNvPr id="84" name="rc84"/>
            <p:cNvSpPr/>
            <p:nvPr/>
          </p:nvSpPr>
          <p:spPr>
            <a:xfrm>
              <a:off x="5571486" y="2972123"/>
              <a:ext cx="206534" cy="0"/>
            </a:xfrm>
            <a:prstGeom prst="rect">
              <a:avLst/>
            </a:prstGeom>
            <a:solidFill>
              <a:srgbClr val="1CABE2">
                <a:alpha val="100000"/>
              </a:srgbClr>
            </a:solidFill>
          </p:spPr>
          <p:txBody>
            <a:bodyPr/>
            <a:lstStyle/>
            <a:p/>
          </p:txBody>
        </p:sp>
        <p:sp>
          <p:nvSpPr>
            <p:cNvPr id="85" name="rc85"/>
            <p:cNvSpPr/>
            <p:nvPr/>
          </p:nvSpPr>
          <p:spPr>
            <a:xfrm>
              <a:off x="5800968" y="2909314"/>
              <a:ext cx="206534" cy="1716220"/>
            </a:xfrm>
            <a:prstGeom prst="rect">
              <a:avLst/>
            </a:prstGeom>
            <a:solidFill>
              <a:srgbClr val="80BD41">
                <a:alpha val="100000"/>
              </a:srgbClr>
            </a:solidFill>
          </p:spPr>
          <p:txBody>
            <a:bodyPr/>
            <a:lstStyle/>
            <a:p/>
          </p:txBody>
        </p:sp>
        <p:sp>
          <p:nvSpPr>
            <p:cNvPr id="86" name="rc86"/>
            <p:cNvSpPr/>
            <p:nvPr/>
          </p:nvSpPr>
          <p:spPr>
            <a:xfrm>
              <a:off x="5800968" y="2874110"/>
              <a:ext cx="206534" cy="17602"/>
            </a:xfrm>
            <a:prstGeom prst="rect">
              <a:avLst/>
            </a:prstGeom>
            <a:solidFill>
              <a:srgbClr val="0058AB">
                <a:alpha val="100000"/>
              </a:srgbClr>
            </a:solidFill>
          </p:spPr>
          <p:txBody>
            <a:bodyPr/>
            <a:lstStyle/>
            <a:p/>
          </p:txBody>
        </p:sp>
        <p:sp>
          <p:nvSpPr>
            <p:cNvPr id="87" name="rc87"/>
            <p:cNvSpPr/>
            <p:nvPr/>
          </p:nvSpPr>
          <p:spPr>
            <a:xfrm>
              <a:off x="5800968" y="2891712"/>
              <a:ext cx="206534" cy="17602"/>
            </a:xfrm>
            <a:prstGeom prst="rect">
              <a:avLst/>
            </a:prstGeom>
            <a:solidFill>
              <a:srgbClr val="1CABE2">
                <a:alpha val="100000"/>
              </a:srgbClr>
            </a:solidFill>
          </p:spPr>
          <p:txBody>
            <a:bodyPr/>
            <a:lstStyle/>
            <a:p/>
          </p:txBody>
        </p:sp>
        <p:sp>
          <p:nvSpPr>
            <p:cNvPr id="88" name="rc88"/>
            <p:cNvSpPr/>
            <p:nvPr/>
          </p:nvSpPr>
          <p:spPr>
            <a:xfrm>
              <a:off x="6030451" y="2910115"/>
              <a:ext cx="206534" cy="1715420"/>
            </a:xfrm>
            <a:prstGeom prst="rect">
              <a:avLst/>
            </a:prstGeom>
            <a:solidFill>
              <a:srgbClr val="80BD41">
                <a:alpha val="100000"/>
              </a:srgbClr>
            </a:solidFill>
          </p:spPr>
          <p:txBody>
            <a:bodyPr/>
            <a:lstStyle/>
            <a:p/>
          </p:txBody>
        </p:sp>
        <p:sp>
          <p:nvSpPr>
            <p:cNvPr id="89" name="rc89"/>
            <p:cNvSpPr/>
            <p:nvPr/>
          </p:nvSpPr>
          <p:spPr>
            <a:xfrm>
              <a:off x="6030451" y="2892912"/>
              <a:ext cx="206534" cy="17202"/>
            </a:xfrm>
            <a:prstGeom prst="rect">
              <a:avLst/>
            </a:prstGeom>
            <a:solidFill>
              <a:srgbClr val="0058AB">
                <a:alpha val="100000"/>
              </a:srgbClr>
            </a:solidFill>
          </p:spPr>
          <p:txBody>
            <a:bodyPr/>
            <a:lstStyle/>
            <a:p/>
          </p:txBody>
        </p:sp>
        <p:sp>
          <p:nvSpPr>
            <p:cNvPr id="90" name="rc90"/>
            <p:cNvSpPr/>
            <p:nvPr/>
          </p:nvSpPr>
          <p:spPr>
            <a:xfrm>
              <a:off x="6030451" y="2910115"/>
              <a:ext cx="206534" cy="0"/>
            </a:xfrm>
            <a:prstGeom prst="rect">
              <a:avLst/>
            </a:prstGeom>
            <a:solidFill>
              <a:srgbClr val="1CABE2">
                <a:alpha val="100000"/>
              </a:srgbClr>
            </a:solidFill>
          </p:spPr>
          <p:txBody>
            <a:bodyPr/>
            <a:lstStyle/>
            <a:p/>
          </p:txBody>
        </p:sp>
        <p:sp>
          <p:nvSpPr>
            <p:cNvPr id="91" name="rc91"/>
            <p:cNvSpPr/>
            <p:nvPr/>
          </p:nvSpPr>
          <p:spPr>
            <a:xfrm>
              <a:off x="6259934" y="2954920"/>
              <a:ext cx="206534" cy="1670614"/>
            </a:xfrm>
            <a:prstGeom prst="rect">
              <a:avLst/>
            </a:prstGeom>
            <a:solidFill>
              <a:srgbClr val="80BD41">
                <a:alpha val="100000"/>
              </a:srgbClr>
            </a:solidFill>
          </p:spPr>
          <p:txBody>
            <a:bodyPr/>
            <a:lstStyle/>
            <a:p/>
          </p:txBody>
        </p:sp>
        <p:sp>
          <p:nvSpPr>
            <p:cNvPr id="92" name="rc92"/>
            <p:cNvSpPr/>
            <p:nvPr/>
          </p:nvSpPr>
          <p:spPr>
            <a:xfrm>
              <a:off x="6259934" y="2920916"/>
              <a:ext cx="206534" cy="17202"/>
            </a:xfrm>
            <a:prstGeom prst="rect">
              <a:avLst/>
            </a:prstGeom>
            <a:solidFill>
              <a:srgbClr val="0058AB">
                <a:alpha val="100000"/>
              </a:srgbClr>
            </a:solidFill>
          </p:spPr>
          <p:txBody>
            <a:bodyPr/>
            <a:lstStyle/>
            <a:p/>
          </p:txBody>
        </p:sp>
        <p:sp>
          <p:nvSpPr>
            <p:cNvPr id="93" name="rc93"/>
            <p:cNvSpPr/>
            <p:nvPr/>
          </p:nvSpPr>
          <p:spPr>
            <a:xfrm>
              <a:off x="6259934" y="2938118"/>
              <a:ext cx="206534" cy="16802"/>
            </a:xfrm>
            <a:prstGeom prst="rect">
              <a:avLst/>
            </a:prstGeom>
            <a:solidFill>
              <a:srgbClr val="1CABE2">
                <a:alpha val="100000"/>
              </a:srgbClr>
            </a:solidFill>
          </p:spPr>
          <p:txBody>
            <a:bodyPr/>
            <a:lstStyle/>
            <a:p/>
          </p:txBody>
        </p:sp>
        <p:sp>
          <p:nvSpPr>
            <p:cNvPr id="94" name="rc94"/>
            <p:cNvSpPr/>
            <p:nvPr/>
          </p:nvSpPr>
          <p:spPr>
            <a:xfrm>
              <a:off x="6489417" y="2982924"/>
              <a:ext cx="206534" cy="1642611"/>
            </a:xfrm>
            <a:prstGeom prst="rect">
              <a:avLst/>
            </a:prstGeom>
            <a:solidFill>
              <a:srgbClr val="80BD41">
                <a:alpha val="100000"/>
              </a:srgbClr>
            </a:solidFill>
          </p:spPr>
          <p:txBody>
            <a:bodyPr/>
            <a:lstStyle/>
            <a:p/>
          </p:txBody>
        </p:sp>
        <p:sp>
          <p:nvSpPr>
            <p:cNvPr id="95" name="rc95"/>
            <p:cNvSpPr/>
            <p:nvPr/>
          </p:nvSpPr>
          <p:spPr>
            <a:xfrm>
              <a:off x="6489417" y="2949320"/>
              <a:ext cx="206534" cy="16802"/>
            </a:xfrm>
            <a:prstGeom prst="rect">
              <a:avLst/>
            </a:prstGeom>
            <a:solidFill>
              <a:srgbClr val="0058AB">
                <a:alpha val="100000"/>
              </a:srgbClr>
            </a:solidFill>
          </p:spPr>
          <p:txBody>
            <a:bodyPr/>
            <a:lstStyle/>
            <a:p/>
          </p:txBody>
        </p:sp>
        <p:sp>
          <p:nvSpPr>
            <p:cNvPr id="96" name="rc96"/>
            <p:cNvSpPr/>
            <p:nvPr/>
          </p:nvSpPr>
          <p:spPr>
            <a:xfrm>
              <a:off x="6489417" y="2966122"/>
              <a:ext cx="206534" cy="16802"/>
            </a:xfrm>
            <a:prstGeom prst="rect">
              <a:avLst/>
            </a:prstGeom>
            <a:solidFill>
              <a:srgbClr val="1CABE2">
                <a:alpha val="100000"/>
              </a:srgbClr>
            </a:solidFill>
          </p:spPr>
          <p:txBody>
            <a:bodyPr/>
            <a:lstStyle/>
            <a:p/>
          </p:txBody>
        </p:sp>
        <p:sp>
          <p:nvSpPr>
            <p:cNvPr id="97" name="rc97"/>
            <p:cNvSpPr/>
            <p:nvPr/>
          </p:nvSpPr>
          <p:spPr>
            <a:xfrm>
              <a:off x="6718899" y="2997726"/>
              <a:ext cx="206534" cy="1627809"/>
            </a:xfrm>
            <a:prstGeom prst="rect">
              <a:avLst/>
            </a:prstGeom>
            <a:solidFill>
              <a:srgbClr val="80BD41">
                <a:alpha val="100000"/>
              </a:srgbClr>
            </a:solidFill>
          </p:spPr>
          <p:txBody>
            <a:bodyPr/>
            <a:lstStyle/>
            <a:p/>
          </p:txBody>
        </p:sp>
        <p:sp>
          <p:nvSpPr>
            <p:cNvPr id="98" name="rc98"/>
            <p:cNvSpPr/>
            <p:nvPr/>
          </p:nvSpPr>
          <p:spPr>
            <a:xfrm>
              <a:off x="6718899" y="2947319"/>
              <a:ext cx="206534" cy="16802"/>
            </a:xfrm>
            <a:prstGeom prst="rect">
              <a:avLst/>
            </a:prstGeom>
            <a:solidFill>
              <a:srgbClr val="0058AB">
                <a:alpha val="100000"/>
              </a:srgbClr>
            </a:solidFill>
          </p:spPr>
          <p:txBody>
            <a:bodyPr/>
            <a:lstStyle/>
            <a:p/>
          </p:txBody>
        </p:sp>
        <p:sp>
          <p:nvSpPr>
            <p:cNvPr id="99" name="rc99"/>
            <p:cNvSpPr/>
            <p:nvPr/>
          </p:nvSpPr>
          <p:spPr>
            <a:xfrm>
              <a:off x="6718899" y="2964122"/>
              <a:ext cx="206534" cy="33604"/>
            </a:xfrm>
            <a:prstGeom prst="rect">
              <a:avLst/>
            </a:prstGeom>
            <a:solidFill>
              <a:srgbClr val="1CABE2">
                <a:alpha val="100000"/>
              </a:srgbClr>
            </a:solidFill>
          </p:spPr>
          <p:txBody>
            <a:bodyPr/>
            <a:lstStyle/>
            <a:p/>
          </p:txBody>
        </p:sp>
        <p:sp>
          <p:nvSpPr>
            <p:cNvPr id="100" name="rc100"/>
            <p:cNvSpPr/>
            <p:nvPr/>
          </p:nvSpPr>
          <p:spPr>
            <a:xfrm>
              <a:off x="6948382" y="2939318"/>
              <a:ext cx="206534" cy="16802"/>
            </a:xfrm>
            <a:prstGeom prst="rect">
              <a:avLst/>
            </a:prstGeom>
            <a:solidFill>
              <a:srgbClr val="F26A21">
                <a:alpha val="100000"/>
              </a:srgbClr>
            </a:solidFill>
          </p:spPr>
          <p:txBody>
            <a:bodyPr/>
            <a:lstStyle/>
            <a:p/>
          </p:txBody>
        </p:sp>
        <p:sp>
          <p:nvSpPr>
            <p:cNvPr id="101" name="rc101"/>
            <p:cNvSpPr/>
            <p:nvPr/>
          </p:nvSpPr>
          <p:spPr>
            <a:xfrm>
              <a:off x="6948382" y="2956120"/>
              <a:ext cx="206534" cy="1669414"/>
            </a:xfrm>
            <a:prstGeom prst="rect">
              <a:avLst/>
            </a:prstGeom>
            <a:solidFill>
              <a:srgbClr val="FFC20E">
                <a:alpha val="100000"/>
              </a:srgbClr>
            </a:solidFill>
          </p:spPr>
          <p:txBody>
            <a:bodyPr/>
            <a:lstStyle/>
            <a:p/>
          </p:txBody>
        </p:sp>
        <p:sp>
          <p:nvSpPr>
            <p:cNvPr id="102" name="rc102"/>
            <p:cNvSpPr/>
            <p:nvPr/>
          </p:nvSpPr>
          <p:spPr>
            <a:xfrm>
              <a:off x="7177865" y="2942919"/>
              <a:ext cx="206534" cy="16802"/>
            </a:xfrm>
            <a:prstGeom prst="rect">
              <a:avLst/>
            </a:prstGeom>
            <a:solidFill>
              <a:srgbClr val="F26A21">
                <a:alpha val="100000"/>
              </a:srgbClr>
            </a:solidFill>
          </p:spPr>
          <p:txBody>
            <a:bodyPr/>
            <a:lstStyle/>
            <a:p/>
          </p:txBody>
        </p:sp>
        <p:sp>
          <p:nvSpPr>
            <p:cNvPr id="103" name="rc103"/>
            <p:cNvSpPr/>
            <p:nvPr/>
          </p:nvSpPr>
          <p:spPr>
            <a:xfrm>
              <a:off x="7177865" y="2959721"/>
              <a:ext cx="206534" cy="1665814"/>
            </a:xfrm>
            <a:prstGeom prst="rect">
              <a:avLst/>
            </a:prstGeom>
            <a:solidFill>
              <a:srgbClr val="FFC20E">
                <a:alpha val="100000"/>
              </a:srgbClr>
            </a:solidFill>
          </p:spPr>
          <p:txBody>
            <a:bodyPr/>
            <a:lstStyle/>
            <a:p/>
          </p:txBody>
        </p:sp>
        <p:sp>
          <p:nvSpPr>
            <p:cNvPr id="104" name="rc104"/>
            <p:cNvSpPr/>
            <p:nvPr/>
          </p:nvSpPr>
          <p:spPr>
            <a:xfrm>
              <a:off x="7407348" y="2967722"/>
              <a:ext cx="206534" cy="16802"/>
            </a:xfrm>
            <a:prstGeom prst="rect">
              <a:avLst/>
            </a:prstGeom>
            <a:solidFill>
              <a:srgbClr val="F26A21">
                <a:alpha val="100000"/>
              </a:srgbClr>
            </a:solidFill>
          </p:spPr>
          <p:txBody>
            <a:bodyPr/>
            <a:lstStyle/>
            <a:p/>
          </p:txBody>
        </p:sp>
        <p:sp>
          <p:nvSpPr>
            <p:cNvPr id="105" name="rc105"/>
            <p:cNvSpPr/>
            <p:nvPr/>
          </p:nvSpPr>
          <p:spPr>
            <a:xfrm>
              <a:off x="7407348" y="2984524"/>
              <a:ext cx="206534" cy="1641010"/>
            </a:xfrm>
            <a:prstGeom prst="rect">
              <a:avLst/>
            </a:prstGeom>
            <a:solidFill>
              <a:srgbClr val="FFC20E">
                <a:alpha val="100000"/>
              </a:srgbClr>
            </a:solidFill>
          </p:spPr>
          <p:txBody>
            <a:bodyPr/>
            <a:lstStyle/>
            <a:p/>
          </p:txBody>
        </p:sp>
        <p:sp>
          <p:nvSpPr>
            <p:cNvPr id="106" name="rc106"/>
            <p:cNvSpPr/>
            <p:nvPr/>
          </p:nvSpPr>
          <p:spPr>
            <a:xfrm>
              <a:off x="7636830" y="2996126"/>
              <a:ext cx="206534" cy="16802"/>
            </a:xfrm>
            <a:prstGeom prst="rect">
              <a:avLst/>
            </a:prstGeom>
            <a:solidFill>
              <a:srgbClr val="F26A21">
                <a:alpha val="100000"/>
              </a:srgbClr>
            </a:solidFill>
          </p:spPr>
          <p:txBody>
            <a:bodyPr/>
            <a:lstStyle/>
            <a:p/>
          </p:txBody>
        </p:sp>
        <p:sp>
          <p:nvSpPr>
            <p:cNvPr id="107" name="rc107"/>
            <p:cNvSpPr/>
            <p:nvPr/>
          </p:nvSpPr>
          <p:spPr>
            <a:xfrm>
              <a:off x="7636830" y="3012928"/>
              <a:ext cx="206534" cy="1612607"/>
            </a:xfrm>
            <a:prstGeom prst="rect">
              <a:avLst/>
            </a:prstGeom>
            <a:solidFill>
              <a:srgbClr val="FFC20E">
                <a:alpha val="100000"/>
              </a:srgbClr>
            </a:solidFill>
          </p:spPr>
          <p:txBody>
            <a:bodyPr/>
            <a:lstStyle/>
            <a:p/>
          </p:txBody>
        </p:sp>
        <p:sp>
          <p:nvSpPr>
            <p:cNvPr id="108" name="rc108"/>
            <p:cNvSpPr/>
            <p:nvPr/>
          </p:nvSpPr>
          <p:spPr>
            <a:xfrm>
              <a:off x="7866313" y="3030130"/>
              <a:ext cx="206534" cy="16802"/>
            </a:xfrm>
            <a:prstGeom prst="rect">
              <a:avLst/>
            </a:prstGeom>
            <a:solidFill>
              <a:srgbClr val="F26A21">
                <a:alpha val="100000"/>
              </a:srgbClr>
            </a:solidFill>
          </p:spPr>
          <p:txBody>
            <a:bodyPr/>
            <a:lstStyle/>
            <a:p/>
          </p:txBody>
        </p:sp>
        <p:sp>
          <p:nvSpPr>
            <p:cNvPr id="109" name="rc109"/>
            <p:cNvSpPr/>
            <p:nvPr/>
          </p:nvSpPr>
          <p:spPr>
            <a:xfrm>
              <a:off x="7866313" y="3046932"/>
              <a:ext cx="206534" cy="1578602"/>
            </a:xfrm>
            <a:prstGeom prst="rect">
              <a:avLst/>
            </a:prstGeom>
            <a:solidFill>
              <a:srgbClr val="FFC20E">
                <a:alpha val="100000"/>
              </a:srgbClr>
            </a:solidFill>
          </p:spPr>
          <p:txBody>
            <a:bodyPr/>
            <a:lstStyle/>
            <a:p/>
          </p:txBody>
        </p:sp>
        <p:sp>
          <p:nvSpPr>
            <p:cNvPr id="110" name="rc110"/>
            <p:cNvSpPr/>
            <p:nvPr/>
          </p:nvSpPr>
          <p:spPr>
            <a:xfrm>
              <a:off x="8095796" y="3068935"/>
              <a:ext cx="206534" cy="16802"/>
            </a:xfrm>
            <a:prstGeom prst="rect">
              <a:avLst/>
            </a:prstGeom>
            <a:solidFill>
              <a:srgbClr val="F26A21">
                <a:alpha val="100000"/>
              </a:srgbClr>
            </a:solidFill>
          </p:spPr>
          <p:txBody>
            <a:bodyPr/>
            <a:lstStyle/>
            <a:p/>
          </p:txBody>
        </p:sp>
        <p:sp>
          <p:nvSpPr>
            <p:cNvPr id="111" name="rc111"/>
            <p:cNvSpPr/>
            <p:nvPr/>
          </p:nvSpPr>
          <p:spPr>
            <a:xfrm>
              <a:off x="8095796" y="3085737"/>
              <a:ext cx="206534" cy="1539797"/>
            </a:xfrm>
            <a:prstGeom prst="rect">
              <a:avLst/>
            </a:prstGeom>
            <a:solidFill>
              <a:srgbClr val="FFC20E">
                <a:alpha val="100000"/>
              </a:srgbClr>
            </a:solidFill>
          </p:spPr>
          <p:txBody>
            <a:bodyPr/>
            <a:lstStyle/>
            <a:p/>
          </p:txBody>
        </p:sp>
        <p:sp>
          <p:nvSpPr>
            <p:cNvPr id="112" name="pl112"/>
            <p:cNvSpPr/>
            <p:nvPr/>
          </p:nvSpPr>
          <p:spPr>
            <a:xfrm>
              <a:off x="1314580" y="1227418"/>
              <a:ext cx="5507586" cy="514866"/>
            </a:xfrm>
            <a:custGeom>
              <a:avLst/>
              <a:pathLst>
                <a:path w="5507586" h="514866">
                  <a:moveTo>
                    <a:pt x="0" y="68648"/>
                  </a:moveTo>
                  <a:lnTo>
                    <a:pt x="229482" y="34324"/>
                  </a:lnTo>
                  <a:lnTo>
                    <a:pt x="458965" y="137297"/>
                  </a:lnTo>
                  <a:lnTo>
                    <a:pt x="688448" y="102973"/>
                  </a:lnTo>
                  <a:lnTo>
                    <a:pt x="917931" y="240270"/>
                  </a:lnTo>
                  <a:lnTo>
                    <a:pt x="1147413" y="171622"/>
                  </a:lnTo>
                  <a:lnTo>
                    <a:pt x="1376896" y="480541"/>
                  </a:lnTo>
                  <a:lnTo>
                    <a:pt x="1606379" y="514866"/>
                  </a:lnTo>
                  <a:lnTo>
                    <a:pt x="1835862" y="377568"/>
                  </a:lnTo>
                  <a:lnTo>
                    <a:pt x="2065344" y="274595"/>
                  </a:lnTo>
                  <a:lnTo>
                    <a:pt x="2294827" y="68648"/>
                  </a:lnTo>
                  <a:lnTo>
                    <a:pt x="2524310" y="0"/>
                  </a:lnTo>
                  <a:lnTo>
                    <a:pt x="2753793" y="0"/>
                  </a:lnTo>
                  <a:lnTo>
                    <a:pt x="2983275" y="0"/>
                  </a:lnTo>
                  <a:lnTo>
                    <a:pt x="3212758" y="0"/>
                  </a:lnTo>
                  <a:lnTo>
                    <a:pt x="3442241" y="34324"/>
                  </a:lnTo>
                  <a:lnTo>
                    <a:pt x="3671724" y="68648"/>
                  </a:lnTo>
                  <a:lnTo>
                    <a:pt x="3901207" y="34324"/>
                  </a:lnTo>
                  <a:lnTo>
                    <a:pt x="4130689" y="0"/>
                  </a:lnTo>
                  <a:lnTo>
                    <a:pt x="4360172" y="34324"/>
                  </a:lnTo>
                  <a:lnTo>
                    <a:pt x="4589655" y="0"/>
                  </a:lnTo>
                  <a:lnTo>
                    <a:pt x="4819138" y="0"/>
                  </a:lnTo>
                  <a:lnTo>
                    <a:pt x="5048620" y="0"/>
                  </a:lnTo>
                  <a:lnTo>
                    <a:pt x="5278103" y="0"/>
                  </a:lnTo>
                  <a:lnTo>
                    <a:pt x="5507586" y="0"/>
                  </a:lnTo>
                </a:path>
              </a:pathLst>
            </a:custGeom>
            <a:ln w="27101" cap="flat">
              <a:solidFill>
                <a:srgbClr val="0058AB">
                  <a:alpha val="100000"/>
                </a:srgbClr>
              </a:solidFill>
              <a:prstDash val="solid"/>
              <a:round/>
            </a:ln>
          </p:spPr>
          <p:txBody>
            <a:bodyPr/>
            <a:lstStyle/>
            <a:p/>
          </p:txBody>
        </p:sp>
        <p:sp>
          <p:nvSpPr>
            <p:cNvPr id="113" name="pl113"/>
            <p:cNvSpPr/>
            <p:nvPr/>
          </p:nvSpPr>
          <p:spPr>
            <a:xfrm>
              <a:off x="1314580" y="1227418"/>
              <a:ext cx="5507586" cy="926759"/>
            </a:xfrm>
            <a:custGeom>
              <a:avLst/>
              <a:pathLst>
                <a:path w="5507586" h="926759">
                  <a:moveTo>
                    <a:pt x="0" y="171622"/>
                  </a:moveTo>
                  <a:lnTo>
                    <a:pt x="229482" y="137297"/>
                  </a:lnTo>
                  <a:lnTo>
                    <a:pt x="458965" y="137297"/>
                  </a:lnTo>
                  <a:lnTo>
                    <a:pt x="688448" y="171622"/>
                  </a:lnTo>
                  <a:lnTo>
                    <a:pt x="917931" y="343244"/>
                  </a:lnTo>
                  <a:lnTo>
                    <a:pt x="1147413" y="240270"/>
                  </a:lnTo>
                  <a:lnTo>
                    <a:pt x="1376896" y="480541"/>
                  </a:lnTo>
                  <a:lnTo>
                    <a:pt x="1606379" y="858110"/>
                  </a:lnTo>
                  <a:lnTo>
                    <a:pt x="1835862" y="926759"/>
                  </a:lnTo>
                  <a:lnTo>
                    <a:pt x="2065344" y="892434"/>
                  </a:lnTo>
                  <a:lnTo>
                    <a:pt x="2294827" y="789461"/>
                  </a:lnTo>
                  <a:lnTo>
                    <a:pt x="2524310" y="102973"/>
                  </a:lnTo>
                  <a:lnTo>
                    <a:pt x="2753793" y="0"/>
                  </a:lnTo>
                  <a:lnTo>
                    <a:pt x="2983275" y="0"/>
                  </a:lnTo>
                  <a:lnTo>
                    <a:pt x="3212758" y="0"/>
                  </a:lnTo>
                  <a:lnTo>
                    <a:pt x="3442241" y="68648"/>
                  </a:lnTo>
                  <a:lnTo>
                    <a:pt x="3671724" y="68648"/>
                  </a:lnTo>
                  <a:lnTo>
                    <a:pt x="3901207" y="34324"/>
                  </a:lnTo>
                  <a:lnTo>
                    <a:pt x="4130689" y="68648"/>
                  </a:lnTo>
                  <a:lnTo>
                    <a:pt x="4360172" y="34324"/>
                  </a:lnTo>
                  <a:lnTo>
                    <a:pt x="4589655" y="34324"/>
                  </a:lnTo>
                  <a:lnTo>
                    <a:pt x="4819138" y="0"/>
                  </a:lnTo>
                  <a:lnTo>
                    <a:pt x="5048620" y="34324"/>
                  </a:lnTo>
                  <a:lnTo>
                    <a:pt x="5278103" y="34324"/>
                  </a:lnTo>
                  <a:lnTo>
                    <a:pt x="5507586" y="68648"/>
                  </a:lnTo>
                </a:path>
              </a:pathLst>
            </a:custGeom>
            <a:ln w="27101" cap="flat">
              <a:solidFill>
                <a:srgbClr val="80BD41">
                  <a:alpha val="100000"/>
                </a:srgbClr>
              </a:solidFill>
              <a:prstDash val="solid"/>
              <a:round/>
            </a:ln>
          </p:spPr>
          <p:txBody>
            <a:bodyPr/>
            <a:lstStyle/>
            <a:p/>
          </p:txBody>
        </p:sp>
        <p:sp>
          <p:nvSpPr>
            <p:cNvPr id="114" name="tx114"/>
            <p:cNvSpPr/>
            <p:nvPr/>
          </p:nvSpPr>
          <p:spPr>
            <a:xfrm>
              <a:off x="1246252"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5" name="tx115"/>
            <p:cNvSpPr/>
            <p:nvPr/>
          </p:nvSpPr>
          <p:spPr>
            <a:xfrm>
              <a:off x="2393666"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6" name="tx116"/>
            <p:cNvSpPr/>
            <p:nvPr/>
          </p:nvSpPr>
          <p:spPr>
            <a:xfrm>
              <a:off x="3541080"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468849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5606424"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5835907"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606539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29487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52435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75383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1246252"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5" name="tx125"/>
            <p:cNvSpPr/>
            <p:nvPr/>
          </p:nvSpPr>
          <p:spPr>
            <a:xfrm>
              <a:off x="2393666"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6" name="tx126"/>
            <p:cNvSpPr/>
            <p:nvPr/>
          </p:nvSpPr>
          <p:spPr>
            <a:xfrm>
              <a:off x="3541080" y="20853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27" name="tx127"/>
            <p:cNvSpPr/>
            <p:nvPr/>
          </p:nvSpPr>
          <p:spPr>
            <a:xfrm>
              <a:off x="4688493"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8" name="tx128"/>
            <p:cNvSpPr/>
            <p:nvPr/>
          </p:nvSpPr>
          <p:spPr>
            <a:xfrm>
              <a:off x="5606424"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9" name="tx129"/>
            <p:cNvSpPr/>
            <p:nvPr/>
          </p:nvSpPr>
          <p:spPr>
            <a:xfrm>
              <a:off x="5835907"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0" name="tx130"/>
            <p:cNvSpPr/>
            <p:nvPr/>
          </p:nvSpPr>
          <p:spPr>
            <a:xfrm>
              <a:off x="606539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6294873"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2" name="tx132"/>
            <p:cNvSpPr/>
            <p:nvPr/>
          </p:nvSpPr>
          <p:spPr>
            <a:xfrm>
              <a:off x="6524356"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6753838"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4" name="tx134"/>
            <p:cNvSpPr/>
            <p:nvPr/>
          </p:nvSpPr>
          <p:spPr>
            <a:xfrm>
              <a:off x="730564"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6797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a:t>
              </a:r>
            </a:p>
          </p:txBody>
        </p:sp>
        <p:sp>
          <p:nvSpPr>
            <p:cNvPr id="136" name="tx136"/>
            <p:cNvSpPr/>
            <p:nvPr/>
          </p:nvSpPr>
          <p:spPr>
            <a:xfrm>
              <a:off x="508103" y="256784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137" name="tx137"/>
            <p:cNvSpPr/>
            <p:nvPr/>
          </p:nvSpPr>
          <p:spPr>
            <a:xfrm>
              <a:off x="508103" y="156772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1865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33399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48140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2882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77623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2364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1034"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467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77623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057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352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64654"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6941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652255" y="5504603"/>
              <a:ext cx="201456" cy="201456"/>
            </a:xfrm>
            <a:prstGeom prst="rect">
              <a:avLst/>
            </a:prstGeom>
            <a:solidFill>
              <a:srgbClr val="80BD41">
                <a:alpha val="100000"/>
              </a:srgbClr>
            </a:solidFill>
          </p:spPr>
          <p:txBody>
            <a:bodyPr/>
            <a:lstStyle/>
            <a:p/>
          </p:txBody>
        </p:sp>
        <p:sp>
          <p:nvSpPr>
            <p:cNvPr id="159" name="rc159"/>
            <p:cNvSpPr/>
            <p:nvPr/>
          </p:nvSpPr>
          <p:spPr>
            <a:xfrm>
              <a:off x="2554205" y="5504603"/>
              <a:ext cx="201456" cy="201456"/>
            </a:xfrm>
            <a:prstGeom prst="rect">
              <a:avLst/>
            </a:prstGeom>
            <a:solidFill>
              <a:srgbClr val="1CABE2">
                <a:alpha val="100000"/>
              </a:srgbClr>
            </a:solidFill>
          </p:spPr>
          <p:txBody>
            <a:bodyPr/>
            <a:lstStyle/>
            <a:p/>
          </p:txBody>
        </p:sp>
        <p:sp>
          <p:nvSpPr>
            <p:cNvPr id="160" name="rc160"/>
            <p:cNvSpPr/>
            <p:nvPr/>
          </p:nvSpPr>
          <p:spPr>
            <a:xfrm>
              <a:off x="3627028" y="5504603"/>
              <a:ext cx="201456" cy="201456"/>
            </a:xfrm>
            <a:prstGeom prst="rect">
              <a:avLst/>
            </a:prstGeom>
            <a:solidFill>
              <a:srgbClr val="0058AB">
                <a:alpha val="100000"/>
              </a:srgbClr>
            </a:solidFill>
          </p:spPr>
          <p:txBody>
            <a:bodyPr/>
            <a:lstStyle/>
            <a:p/>
          </p:txBody>
        </p:sp>
        <p:sp>
          <p:nvSpPr>
            <p:cNvPr id="161" name="rc161"/>
            <p:cNvSpPr/>
            <p:nvPr/>
          </p:nvSpPr>
          <p:spPr>
            <a:xfrm>
              <a:off x="4622361" y="5504603"/>
              <a:ext cx="201456" cy="201456"/>
            </a:xfrm>
            <a:prstGeom prst="rect">
              <a:avLst/>
            </a:prstGeom>
            <a:solidFill>
              <a:srgbClr val="FFC20E">
                <a:alpha val="100000"/>
              </a:srgbClr>
            </a:solidFill>
          </p:spPr>
          <p:txBody>
            <a:bodyPr/>
            <a:lstStyle/>
            <a:p/>
          </p:txBody>
        </p:sp>
        <p:sp>
          <p:nvSpPr>
            <p:cNvPr id="162" name="rc162"/>
            <p:cNvSpPr/>
            <p:nvPr/>
          </p:nvSpPr>
          <p:spPr>
            <a:xfrm>
              <a:off x="6526495" y="5504603"/>
              <a:ext cx="201455" cy="201456"/>
            </a:xfrm>
            <a:prstGeom prst="rect">
              <a:avLst/>
            </a:prstGeom>
            <a:solidFill>
              <a:srgbClr val="F26A21">
                <a:alpha val="100000"/>
              </a:srgbClr>
            </a:solidFill>
          </p:spPr>
          <p:txBody>
            <a:bodyPr/>
            <a:lstStyle/>
            <a:p/>
          </p:txBody>
        </p:sp>
        <p:sp>
          <p:nvSpPr>
            <p:cNvPr id="163" name="tx163"/>
            <p:cNvSpPr/>
            <p:nvPr/>
          </p:nvSpPr>
          <p:spPr>
            <a:xfrm>
              <a:off x="1932300"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834250"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907073"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902406"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80654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48432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1356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75142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080661"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856762"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856762" y="580629"/>
              <a:ext cx="408205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Malta</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Malta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329810"/>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007911"/>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6011"/>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499076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8" name="pl8"/>
            <p:cNvSpPr/>
            <p:nvPr/>
          </p:nvSpPr>
          <p:spPr>
            <a:xfrm>
              <a:off x="761438" y="366886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2346961"/>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1025062"/>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124935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4939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384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830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276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22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1678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6135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0592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504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9506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396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18421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2878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673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17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1624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070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5163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89620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4078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853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2992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449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190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636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864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139300" y="4105087"/>
              <a:ext cx="220114" cy="885672"/>
            </a:xfrm>
            <a:prstGeom prst="rect">
              <a:avLst/>
            </a:prstGeom>
            <a:solidFill>
              <a:srgbClr val="0058AB">
                <a:alpha val="100000"/>
              </a:srgbClr>
            </a:solidFill>
          </p:spPr>
          <p:txBody>
            <a:bodyPr/>
            <a:lstStyle/>
            <a:p/>
          </p:txBody>
        </p:sp>
        <p:sp>
          <p:nvSpPr>
            <p:cNvPr id="39" name="rc39"/>
            <p:cNvSpPr/>
            <p:nvPr/>
          </p:nvSpPr>
          <p:spPr>
            <a:xfrm>
              <a:off x="1383871" y="4455390"/>
              <a:ext cx="220114" cy="535369"/>
            </a:xfrm>
            <a:prstGeom prst="rect">
              <a:avLst/>
            </a:prstGeom>
            <a:solidFill>
              <a:srgbClr val="0058AB">
                <a:alpha val="100000"/>
              </a:srgbClr>
            </a:solidFill>
          </p:spPr>
          <p:txBody>
            <a:bodyPr/>
            <a:lstStyle/>
            <a:p/>
          </p:txBody>
        </p:sp>
        <p:sp>
          <p:nvSpPr>
            <p:cNvPr id="40" name="rc40"/>
            <p:cNvSpPr/>
            <p:nvPr/>
          </p:nvSpPr>
          <p:spPr>
            <a:xfrm>
              <a:off x="1628442" y="3675470"/>
              <a:ext cx="220114" cy="1315289"/>
            </a:xfrm>
            <a:prstGeom prst="rect">
              <a:avLst/>
            </a:prstGeom>
            <a:solidFill>
              <a:srgbClr val="0058AB">
                <a:alpha val="100000"/>
              </a:srgbClr>
            </a:solidFill>
          </p:spPr>
          <p:txBody>
            <a:bodyPr/>
            <a:lstStyle/>
            <a:p/>
          </p:txBody>
        </p:sp>
        <p:sp>
          <p:nvSpPr>
            <p:cNvPr id="41" name="rc41"/>
            <p:cNvSpPr/>
            <p:nvPr/>
          </p:nvSpPr>
          <p:spPr>
            <a:xfrm>
              <a:off x="1873013" y="3913412"/>
              <a:ext cx="220114" cy="1077347"/>
            </a:xfrm>
            <a:prstGeom prst="rect">
              <a:avLst/>
            </a:prstGeom>
            <a:solidFill>
              <a:srgbClr val="0058AB">
                <a:alpha val="100000"/>
              </a:srgbClr>
            </a:solidFill>
          </p:spPr>
          <p:txBody>
            <a:bodyPr/>
            <a:lstStyle/>
            <a:p/>
          </p:txBody>
        </p:sp>
        <p:sp>
          <p:nvSpPr>
            <p:cNvPr id="42" name="rc42"/>
            <p:cNvSpPr/>
            <p:nvPr/>
          </p:nvSpPr>
          <p:spPr>
            <a:xfrm>
              <a:off x="2117585" y="2908768"/>
              <a:ext cx="220114" cy="2081991"/>
            </a:xfrm>
            <a:prstGeom prst="rect">
              <a:avLst/>
            </a:prstGeom>
            <a:solidFill>
              <a:srgbClr val="0058AB">
                <a:alpha val="100000"/>
              </a:srgbClr>
            </a:solidFill>
          </p:spPr>
          <p:txBody>
            <a:bodyPr/>
            <a:lstStyle/>
            <a:p/>
          </p:txBody>
        </p:sp>
        <p:sp>
          <p:nvSpPr>
            <p:cNvPr id="43" name="rc43"/>
            <p:cNvSpPr/>
            <p:nvPr/>
          </p:nvSpPr>
          <p:spPr>
            <a:xfrm>
              <a:off x="2362156" y="3437528"/>
              <a:ext cx="220114" cy="1553231"/>
            </a:xfrm>
            <a:prstGeom prst="rect">
              <a:avLst/>
            </a:prstGeom>
            <a:solidFill>
              <a:srgbClr val="0058AB">
                <a:alpha val="100000"/>
              </a:srgbClr>
            </a:solidFill>
          </p:spPr>
          <p:txBody>
            <a:bodyPr/>
            <a:lstStyle/>
            <a:p/>
          </p:txBody>
        </p:sp>
        <p:sp>
          <p:nvSpPr>
            <p:cNvPr id="44" name="rc44"/>
            <p:cNvSpPr/>
            <p:nvPr/>
          </p:nvSpPr>
          <p:spPr>
            <a:xfrm>
              <a:off x="2606727" y="1124204"/>
              <a:ext cx="220114" cy="3866555"/>
            </a:xfrm>
            <a:prstGeom prst="rect">
              <a:avLst/>
            </a:prstGeom>
            <a:solidFill>
              <a:srgbClr val="0058AB">
                <a:alpha val="100000"/>
              </a:srgbClr>
            </a:solidFill>
          </p:spPr>
          <p:txBody>
            <a:bodyPr/>
            <a:lstStyle/>
            <a:p/>
          </p:txBody>
        </p:sp>
        <p:sp>
          <p:nvSpPr>
            <p:cNvPr id="45" name="rc45"/>
            <p:cNvSpPr/>
            <p:nvPr/>
          </p:nvSpPr>
          <p:spPr>
            <a:xfrm>
              <a:off x="2851298" y="866434"/>
              <a:ext cx="220114" cy="4124325"/>
            </a:xfrm>
            <a:prstGeom prst="rect">
              <a:avLst/>
            </a:prstGeom>
            <a:solidFill>
              <a:srgbClr val="0058AB">
                <a:alpha val="100000"/>
              </a:srgbClr>
            </a:solidFill>
          </p:spPr>
          <p:txBody>
            <a:bodyPr/>
            <a:lstStyle/>
            <a:p/>
          </p:txBody>
        </p:sp>
        <p:sp>
          <p:nvSpPr>
            <p:cNvPr id="46" name="rc46"/>
            <p:cNvSpPr/>
            <p:nvPr/>
          </p:nvSpPr>
          <p:spPr>
            <a:xfrm>
              <a:off x="3095869" y="1738887"/>
              <a:ext cx="220114" cy="3251872"/>
            </a:xfrm>
            <a:prstGeom prst="rect">
              <a:avLst/>
            </a:prstGeom>
            <a:solidFill>
              <a:srgbClr val="0058AB">
                <a:alpha val="100000"/>
              </a:srgbClr>
            </a:solidFill>
          </p:spPr>
          <p:txBody>
            <a:bodyPr/>
            <a:lstStyle/>
            <a:p/>
          </p:txBody>
        </p:sp>
        <p:sp>
          <p:nvSpPr>
            <p:cNvPr id="47" name="rc47"/>
            <p:cNvSpPr/>
            <p:nvPr/>
          </p:nvSpPr>
          <p:spPr>
            <a:xfrm>
              <a:off x="3340440" y="2538636"/>
              <a:ext cx="220114" cy="2452123"/>
            </a:xfrm>
            <a:prstGeom prst="rect">
              <a:avLst/>
            </a:prstGeom>
            <a:solidFill>
              <a:srgbClr val="0058AB">
                <a:alpha val="100000"/>
              </a:srgbClr>
            </a:solidFill>
          </p:spPr>
          <p:txBody>
            <a:bodyPr/>
            <a:lstStyle/>
            <a:p/>
          </p:txBody>
        </p:sp>
        <p:sp>
          <p:nvSpPr>
            <p:cNvPr id="48" name="rc48"/>
            <p:cNvSpPr/>
            <p:nvPr/>
          </p:nvSpPr>
          <p:spPr>
            <a:xfrm>
              <a:off x="3585011" y="4191010"/>
              <a:ext cx="220114" cy="799749"/>
            </a:xfrm>
            <a:prstGeom prst="rect">
              <a:avLst/>
            </a:prstGeom>
            <a:solidFill>
              <a:srgbClr val="0058AB">
                <a:alpha val="100000"/>
              </a:srgbClr>
            </a:solidFill>
          </p:spPr>
          <p:txBody>
            <a:bodyPr/>
            <a:lstStyle/>
            <a:p/>
          </p:txBody>
        </p:sp>
        <p:sp>
          <p:nvSpPr>
            <p:cNvPr id="49" name="rc49"/>
            <p:cNvSpPr/>
            <p:nvPr/>
          </p:nvSpPr>
          <p:spPr>
            <a:xfrm>
              <a:off x="3829583" y="4713161"/>
              <a:ext cx="220114" cy="277598"/>
            </a:xfrm>
            <a:prstGeom prst="rect">
              <a:avLst/>
            </a:prstGeom>
            <a:solidFill>
              <a:srgbClr val="0058AB">
                <a:alpha val="100000"/>
              </a:srgbClr>
            </a:solidFill>
          </p:spPr>
          <p:txBody>
            <a:bodyPr/>
            <a:lstStyle/>
            <a:p/>
          </p:txBody>
        </p:sp>
        <p:sp>
          <p:nvSpPr>
            <p:cNvPr id="50" name="rc50"/>
            <p:cNvSpPr/>
            <p:nvPr/>
          </p:nvSpPr>
          <p:spPr>
            <a:xfrm>
              <a:off x="4074154" y="4713161"/>
              <a:ext cx="220114" cy="277598"/>
            </a:xfrm>
            <a:prstGeom prst="rect">
              <a:avLst/>
            </a:prstGeom>
            <a:solidFill>
              <a:srgbClr val="0058AB">
                <a:alpha val="100000"/>
              </a:srgbClr>
            </a:solidFill>
          </p:spPr>
          <p:txBody>
            <a:bodyPr/>
            <a:lstStyle/>
            <a:p/>
          </p:txBody>
        </p:sp>
        <p:sp>
          <p:nvSpPr>
            <p:cNvPr id="51" name="rc51"/>
            <p:cNvSpPr/>
            <p:nvPr/>
          </p:nvSpPr>
          <p:spPr>
            <a:xfrm>
              <a:off x="4318725" y="4726380"/>
              <a:ext cx="220114" cy="264379"/>
            </a:xfrm>
            <a:prstGeom prst="rect">
              <a:avLst/>
            </a:prstGeom>
            <a:solidFill>
              <a:srgbClr val="0058AB">
                <a:alpha val="100000"/>
              </a:srgbClr>
            </a:solidFill>
          </p:spPr>
          <p:txBody>
            <a:bodyPr/>
            <a:lstStyle/>
            <a:p/>
          </p:txBody>
        </p:sp>
        <p:sp>
          <p:nvSpPr>
            <p:cNvPr id="52" name="rc52"/>
            <p:cNvSpPr/>
            <p:nvPr/>
          </p:nvSpPr>
          <p:spPr>
            <a:xfrm>
              <a:off x="4563296" y="4719770"/>
              <a:ext cx="220114" cy="270989"/>
            </a:xfrm>
            <a:prstGeom prst="rect">
              <a:avLst/>
            </a:prstGeom>
            <a:solidFill>
              <a:srgbClr val="0058AB">
                <a:alpha val="100000"/>
              </a:srgbClr>
            </a:solidFill>
          </p:spPr>
          <p:txBody>
            <a:bodyPr/>
            <a:lstStyle/>
            <a:p/>
          </p:txBody>
        </p:sp>
        <p:sp>
          <p:nvSpPr>
            <p:cNvPr id="53" name="rc53"/>
            <p:cNvSpPr/>
            <p:nvPr/>
          </p:nvSpPr>
          <p:spPr>
            <a:xfrm>
              <a:off x="4807867" y="4435562"/>
              <a:ext cx="220114" cy="555197"/>
            </a:xfrm>
            <a:prstGeom prst="rect">
              <a:avLst/>
            </a:prstGeom>
            <a:solidFill>
              <a:srgbClr val="0058AB">
                <a:alpha val="100000"/>
              </a:srgbClr>
            </a:solidFill>
          </p:spPr>
          <p:txBody>
            <a:bodyPr/>
            <a:lstStyle/>
            <a:p/>
          </p:txBody>
        </p:sp>
        <p:sp>
          <p:nvSpPr>
            <p:cNvPr id="54" name="rc54"/>
            <p:cNvSpPr/>
            <p:nvPr/>
          </p:nvSpPr>
          <p:spPr>
            <a:xfrm>
              <a:off x="5052438" y="4131525"/>
              <a:ext cx="220114" cy="859234"/>
            </a:xfrm>
            <a:prstGeom prst="rect">
              <a:avLst/>
            </a:prstGeom>
            <a:solidFill>
              <a:srgbClr val="0058AB">
                <a:alpha val="100000"/>
              </a:srgbClr>
            </a:solidFill>
          </p:spPr>
          <p:txBody>
            <a:bodyPr/>
            <a:lstStyle/>
            <a:p/>
          </p:txBody>
        </p:sp>
        <p:sp>
          <p:nvSpPr>
            <p:cNvPr id="55" name="rc55"/>
            <p:cNvSpPr/>
            <p:nvPr/>
          </p:nvSpPr>
          <p:spPr>
            <a:xfrm>
              <a:off x="5297009" y="4435562"/>
              <a:ext cx="220114" cy="555197"/>
            </a:xfrm>
            <a:prstGeom prst="rect">
              <a:avLst/>
            </a:prstGeom>
            <a:solidFill>
              <a:srgbClr val="0058AB">
                <a:alpha val="100000"/>
              </a:srgbClr>
            </a:solidFill>
          </p:spPr>
          <p:txBody>
            <a:bodyPr/>
            <a:lstStyle/>
            <a:p/>
          </p:txBody>
        </p:sp>
        <p:sp>
          <p:nvSpPr>
            <p:cNvPr id="56" name="rc56"/>
            <p:cNvSpPr/>
            <p:nvPr/>
          </p:nvSpPr>
          <p:spPr>
            <a:xfrm>
              <a:off x="5541580" y="4706551"/>
              <a:ext cx="220114" cy="284208"/>
            </a:xfrm>
            <a:prstGeom prst="rect">
              <a:avLst/>
            </a:prstGeom>
            <a:solidFill>
              <a:srgbClr val="0058AB">
                <a:alpha val="100000"/>
              </a:srgbClr>
            </a:solidFill>
          </p:spPr>
          <p:txBody>
            <a:bodyPr/>
            <a:lstStyle/>
            <a:p/>
          </p:txBody>
        </p:sp>
        <p:sp>
          <p:nvSpPr>
            <p:cNvPr id="57" name="rc57"/>
            <p:cNvSpPr/>
            <p:nvPr/>
          </p:nvSpPr>
          <p:spPr>
            <a:xfrm>
              <a:off x="5786152" y="4435562"/>
              <a:ext cx="220114" cy="555197"/>
            </a:xfrm>
            <a:prstGeom prst="rect">
              <a:avLst/>
            </a:prstGeom>
            <a:solidFill>
              <a:srgbClr val="0058AB">
                <a:alpha val="100000"/>
              </a:srgbClr>
            </a:solidFill>
          </p:spPr>
          <p:txBody>
            <a:bodyPr/>
            <a:lstStyle/>
            <a:p/>
          </p:txBody>
        </p:sp>
        <p:sp>
          <p:nvSpPr>
            <p:cNvPr id="58" name="rc58"/>
            <p:cNvSpPr/>
            <p:nvPr/>
          </p:nvSpPr>
          <p:spPr>
            <a:xfrm>
              <a:off x="6030723" y="4699942"/>
              <a:ext cx="220114" cy="290817"/>
            </a:xfrm>
            <a:prstGeom prst="rect">
              <a:avLst/>
            </a:prstGeom>
            <a:solidFill>
              <a:srgbClr val="0058AB">
                <a:alpha val="100000"/>
              </a:srgbClr>
            </a:solidFill>
          </p:spPr>
          <p:txBody>
            <a:bodyPr/>
            <a:lstStyle/>
            <a:p/>
          </p:txBody>
        </p:sp>
        <p:sp>
          <p:nvSpPr>
            <p:cNvPr id="59" name="rc59"/>
            <p:cNvSpPr/>
            <p:nvPr/>
          </p:nvSpPr>
          <p:spPr>
            <a:xfrm>
              <a:off x="6275294" y="4706551"/>
              <a:ext cx="220114" cy="284208"/>
            </a:xfrm>
            <a:prstGeom prst="rect">
              <a:avLst/>
            </a:prstGeom>
            <a:solidFill>
              <a:srgbClr val="0058AB">
                <a:alpha val="100000"/>
              </a:srgbClr>
            </a:solidFill>
          </p:spPr>
          <p:txBody>
            <a:bodyPr/>
            <a:lstStyle/>
            <a:p/>
          </p:txBody>
        </p:sp>
        <p:sp>
          <p:nvSpPr>
            <p:cNvPr id="60" name="rc60"/>
            <p:cNvSpPr/>
            <p:nvPr/>
          </p:nvSpPr>
          <p:spPr>
            <a:xfrm>
              <a:off x="6519865" y="4706551"/>
              <a:ext cx="220114" cy="284208"/>
            </a:xfrm>
            <a:prstGeom prst="rect">
              <a:avLst/>
            </a:prstGeom>
            <a:solidFill>
              <a:srgbClr val="0058AB">
                <a:alpha val="100000"/>
              </a:srgbClr>
            </a:solidFill>
          </p:spPr>
          <p:txBody>
            <a:bodyPr/>
            <a:lstStyle/>
            <a:p/>
          </p:txBody>
        </p:sp>
        <p:sp>
          <p:nvSpPr>
            <p:cNvPr id="61" name="rc61"/>
            <p:cNvSpPr/>
            <p:nvPr/>
          </p:nvSpPr>
          <p:spPr>
            <a:xfrm>
              <a:off x="6764436" y="4713161"/>
              <a:ext cx="220114" cy="277598"/>
            </a:xfrm>
            <a:prstGeom prst="rect">
              <a:avLst/>
            </a:prstGeom>
            <a:solidFill>
              <a:srgbClr val="0058AB">
                <a:alpha val="100000"/>
              </a:srgbClr>
            </a:solidFill>
          </p:spPr>
          <p:txBody>
            <a:bodyPr/>
            <a:lstStyle/>
            <a:p/>
          </p:txBody>
        </p:sp>
        <p:sp>
          <p:nvSpPr>
            <p:cNvPr id="62" name="rc62"/>
            <p:cNvSpPr/>
            <p:nvPr/>
          </p:nvSpPr>
          <p:spPr>
            <a:xfrm>
              <a:off x="7009007" y="4713161"/>
              <a:ext cx="220114" cy="277598"/>
            </a:xfrm>
            <a:prstGeom prst="rect">
              <a:avLst/>
            </a:prstGeom>
            <a:solidFill>
              <a:srgbClr val="0058AB">
                <a:alpha val="100000"/>
              </a:srgbClr>
            </a:solidFill>
          </p:spPr>
          <p:txBody>
            <a:bodyPr/>
            <a:lstStyle/>
            <a:p/>
          </p:txBody>
        </p:sp>
        <p:sp>
          <p:nvSpPr>
            <p:cNvPr id="63" name="rc63"/>
            <p:cNvSpPr/>
            <p:nvPr/>
          </p:nvSpPr>
          <p:spPr>
            <a:xfrm>
              <a:off x="8476434" y="4713161"/>
              <a:ext cx="220114" cy="277598"/>
            </a:xfrm>
            <a:prstGeom prst="rect">
              <a:avLst/>
            </a:prstGeom>
            <a:solidFill>
              <a:srgbClr val="69DBFF">
                <a:alpha val="100000"/>
              </a:srgbClr>
            </a:solidFill>
          </p:spPr>
          <p:txBody>
            <a:bodyPr/>
            <a:lstStyle/>
            <a:p/>
          </p:txBody>
        </p:sp>
        <p:sp>
          <p:nvSpPr>
            <p:cNvPr id="64" name="pl64"/>
            <p:cNvSpPr/>
            <p:nvPr/>
          </p:nvSpPr>
          <p:spPr>
            <a:xfrm>
              <a:off x="6140780" y="4435562"/>
              <a:ext cx="2445711" cy="277598"/>
            </a:xfrm>
            <a:custGeom>
              <a:avLst/>
              <a:pathLst>
                <a:path w="2445711" h="277598">
                  <a:moveTo>
                    <a:pt x="0" y="0"/>
                  </a:moveTo>
                  <a:lnTo>
                    <a:pt x="244571" y="27759"/>
                  </a:lnTo>
                  <a:lnTo>
                    <a:pt x="489142" y="55519"/>
                  </a:lnTo>
                  <a:lnTo>
                    <a:pt x="733713" y="83279"/>
                  </a:lnTo>
                  <a:lnTo>
                    <a:pt x="978284" y="111039"/>
                  </a:lnTo>
                  <a:lnTo>
                    <a:pt x="1222855" y="138799"/>
                  </a:lnTo>
                  <a:lnTo>
                    <a:pt x="1467426" y="166559"/>
                  </a:lnTo>
                  <a:lnTo>
                    <a:pt x="1711997" y="194319"/>
                  </a:lnTo>
                  <a:lnTo>
                    <a:pt x="1956569" y="222079"/>
                  </a:lnTo>
                  <a:lnTo>
                    <a:pt x="2201140" y="249838"/>
                  </a:lnTo>
                  <a:lnTo>
                    <a:pt x="2445711" y="277598"/>
                  </a:lnTo>
                </a:path>
              </a:pathLst>
            </a:custGeom>
            <a:ln w="13550" cap="flat">
              <a:solidFill>
                <a:srgbClr val="000000">
                  <a:alpha val="100000"/>
                </a:srgbClr>
              </a:solidFill>
              <a:prstDash val="solid"/>
              <a:round/>
            </a:ln>
          </p:spPr>
          <p:txBody>
            <a:bodyPr/>
            <a:lstStyle/>
            <a:p/>
          </p:txBody>
        </p:sp>
        <p:sp>
          <p:nvSpPr>
            <p:cNvPr id="65" name="pt65"/>
            <p:cNvSpPr/>
            <p:nvPr/>
          </p:nvSpPr>
          <p:spPr>
            <a:xfrm>
              <a:off x="6115954" y="44107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360525" y="44384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05096" y="44662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49667" y="44940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094238" y="45217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38809" y="45495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583381" y="45772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27952" y="46050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72523" y="46328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17094" y="46605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61665" y="46883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635239"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626221"/>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78" name="tx78"/>
            <p:cNvSpPr/>
            <p:nvPr/>
          </p:nvSpPr>
          <p:spPr>
            <a:xfrm>
              <a:off x="508103" y="2304322"/>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79" name="tx79"/>
            <p:cNvSpPr/>
            <p:nvPr/>
          </p:nvSpPr>
          <p:spPr>
            <a:xfrm>
              <a:off x="508103" y="982422"/>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80" name="tx80"/>
            <p:cNvSpPr/>
            <p:nvPr/>
          </p:nvSpPr>
          <p:spPr>
            <a:xfrm rot="-5400000">
              <a:off x="112846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3730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6176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86215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10675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3513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595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84046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08503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3296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57417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81874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06332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0786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552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79703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0416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2861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3074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77531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1988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26446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0903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5357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69981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427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6557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581938" y="5881714"/>
              <a:ext cx="201456" cy="201456"/>
            </a:xfrm>
            <a:prstGeom prst="rect">
              <a:avLst/>
            </a:prstGeom>
            <a:solidFill>
              <a:srgbClr val="0058AB">
                <a:alpha val="100000"/>
              </a:srgbClr>
            </a:solidFill>
          </p:spPr>
          <p:txBody>
            <a:bodyPr/>
            <a:lstStyle/>
            <a:p/>
          </p:txBody>
        </p:sp>
        <p:sp>
          <p:nvSpPr>
            <p:cNvPr id="109" name="rc109"/>
            <p:cNvSpPr/>
            <p:nvPr/>
          </p:nvSpPr>
          <p:spPr>
            <a:xfrm>
              <a:off x="4484024" y="5881714"/>
              <a:ext cx="201456" cy="201456"/>
            </a:xfrm>
            <a:prstGeom prst="rect">
              <a:avLst/>
            </a:prstGeom>
            <a:solidFill>
              <a:srgbClr val="69DBFF">
                <a:alpha val="100000"/>
              </a:srgbClr>
            </a:solidFill>
          </p:spPr>
          <p:txBody>
            <a:bodyPr/>
            <a:lstStyle/>
            <a:p/>
          </p:txBody>
        </p:sp>
        <p:sp>
          <p:nvSpPr>
            <p:cNvPr id="110" name="tx110"/>
            <p:cNvSpPr/>
            <p:nvPr/>
          </p:nvSpPr>
          <p:spPr>
            <a:xfrm>
              <a:off x="386198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76406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2010418" y="398022"/>
              <a:ext cx="58150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Malta</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37% lower than (ie. the country had achieved)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140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368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596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824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254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482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710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38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416160"/>
              <a:ext cx="249522" cy="1686536"/>
            </a:xfrm>
            <a:prstGeom prst="rect">
              <a:avLst/>
            </a:prstGeom>
            <a:solidFill>
              <a:srgbClr val="80BD41">
                <a:alpha val="100000"/>
              </a:srgbClr>
            </a:solidFill>
          </p:spPr>
          <p:txBody>
            <a:bodyPr/>
            <a:lstStyle/>
            <a:p/>
          </p:txBody>
        </p:sp>
        <p:sp>
          <p:nvSpPr>
            <p:cNvPr id="25" name="rc25"/>
            <p:cNvSpPr/>
            <p:nvPr/>
          </p:nvSpPr>
          <p:spPr>
            <a:xfrm>
              <a:off x="1296273" y="2365641"/>
              <a:ext cx="249522" cy="50518"/>
            </a:xfrm>
            <a:prstGeom prst="rect">
              <a:avLst/>
            </a:prstGeom>
            <a:solidFill>
              <a:srgbClr val="1CABE2">
                <a:alpha val="100000"/>
              </a:srgbClr>
            </a:solidFill>
          </p:spPr>
          <p:txBody>
            <a:bodyPr/>
            <a:lstStyle/>
            <a:p/>
          </p:txBody>
        </p:sp>
        <p:sp>
          <p:nvSpPr>
            <p:cNvPr id="26" name="rc26"/>
            <p:cNvSpPr/>
            <p:nvPr/>
          </p:nvSpPr>
          <p:spPr>
            <a:xfrm>
              <a:off x="1573521" y="2563829"/>
              <a:ext cx="249522" cy="1538867"/>
            </a:xfrm>
            <a:prstGeom prst="rect">
              <a:avLst/>
            </a:prstGeom>
            <a:solidFill>
              <a:srgbClr val="80BD41">
                <a:alpha val="100000"/>
              </a:srgbClr>
            </a:solidFill>
          </p:spPr>
          <p:txBody>
            <a:bodyPr/>
            <a:lstStyle/>
            <a:p/>
          </p:txBody>
        </p:sp>
        <p:sp>
          <p:nvSpPr>
            <p:cNvPr id="27" name="rc27"/>
            <p:cNvSpPr/>
            <p:nvPr/>
          </p:nvSpPr>
          <p:spPr>
            <a:xfrm>
              <a:off x="1573521" y="2532741"/>
              <a:ext cx="249522" cy="31088"/>
            </a:xfrm>
            <a:prstGeom prst="rect">
              <a:avLst/>
            </a:prstGeom>
            <a:solidFill>
              <a:srgbClr val="1CABE2">
                <a:alpha val="100000"/>
              </a:srgbClr>
            </a:solidFill>
          </p:spPr>
          <p:txBody>
            <a:bodyPr/>
            <a:lstStyle/>
            <a:p/>
          </p:txBody>
        </p:sp>
        <p:sp>
          <p:nvSpPr>
            <p:cNvPr id="28" name="rc28"/>
            <p:cNvSpPr/>
            <p:nvPr/>
          </p:nvSpPr>
          <p:spPr>
            <a:xfrm>
              <a:off x="1850769" y="2629892"/>
              <a:ext cx="249522" cy="1472805"/>
            </a:xfrm>
            <a:prstGeom prst="rect">
              <a:avLst/>
            </a:prstGeom>
            <a:solidFill>
              <a:srgbClr val="80BD41">
                <a:alpha val="100000"/>
              </a:srgbClr>
            </a:solidFill>
          </p:spPr>
          <p:txBody>
            <a:bodyPr/>
            <a:lstStyle/>
            <a:p/>
          </p:txBody>
        </p:sp>
        <p:sp>
          <p:nvSpPr>
            <p:cNvPr id="29" name="rc29"/>
            <p:cNvSpPr/>
            <p:nvPr/>
          </p:nvSpPr>
          <p:spPr>
            <a:xfrm>
              <a:off x="1850769" y="2552171"/>
              <a:ext cx="249522" cy="77720"/>
            </a:xfrm>
            <a:prstGeom prst="rect">
              <a:avLst/>
            </a:prstGeom>
            <a:solidFill>
              <a:srgbClr val="1CABE2">
                <a:alpha val="100000"/>
              </a:srgbClr>
            </a:solidFill>
          </p:spPr>
          <p:txBody>
            <a:bodyPr/>
            <a:lstStyle/>
            <a:p/>
          </p:txBody>
        </p:sp>
        <p:sp>
          <p:nvSpPr>
            <p:cNvPr id="30" name="rc30"/>
            <p:cNvSpPr/>
            <p:nvPr/>
          </p:nvSpPr>
          <p:spPr>
            <a:xfrm>
              <a:off x="2128016" y="2579373"/>
              <a:ext cx="249522" cy="1523323"/>
            </a:xfrm>
            <a:prstGeom prst="rect">
              <a:avLst/>
            </a:prstGeom>
            <a:solidFill>
              <a:srgbClr val="80BD41">
                <a:alpha val="100000"/>
              </a:srgbClr>
            </a:solidFill>
          </p:spPr>
          <p:txBody>
            <a:bodyPr/>
            <a:lstStyle/>
            <a:p/>
          </p:txBody>
        </p:sp>
        <p:sp>
          <p:nvSpPr>
            <p:cNvPr id="31" name="rc31"/>
            <p:cNvSpPr/>
            <p:nvPr/>
          </p:nvSpPr>
          <p:spPr>
            <a:xfrm>
              <a:off x="2128016" y="2517197"/>
              <a:ext cx="249522" cy="62176"/>
            </a:xfrm>
            <a:prstGeom prst="rect">
              <a:avLst/>
            </a:prstGeom>
            <a:solidFill>
              <a:srgbClr val="1CABE2">
                <a:alpha val="100000"/>
              </a:srgbClr>
            </a:solidFill>
          </p:spPr>
          <p:txBody>
            <a:bodyPr/>
            <a:lstStyle/>
            <a:p/>
          </p:txBody>
        </p:sp>
        <p:sp>
          <p:nvSpPr>
            <p:cNvPr id="32" name="rc32"/>
            <p:cNvSpPr/>
            <p:nvPr/>
          </p:nvSpPr>
          <p:spPr>
            <a:xfrm>
              <a:off x="2405264" y="2695954"/>
              <a:ext cx="249522" cy="1406742"/>
            </a:xfrm>
            <a:prstGeom prst="rect">
              <a:avLst/>
            </a:prstGeom>
            <a:solidFill>
              <a:srgbClr val="80BD41">
                <a:alpha val="100000"/>
              </a:srgbClr>
            </a:solidFill>
          </p:spPr>
          <p:txBody>
            <a:bodyPr/>
            <a:lstStyle/>
            <a:p/>
          </p:txBody>
        </p:sp>
        <p:sp>
          <p:nvSpPr>
            <p:cNvPr id="33" name="rc33"/>
            <p:cNvSpPr/>
            <p:nvPr/>
          </p:nvSpPr>
          <p:spPr>
            <a:xfrm>
              <a:off x="2405264" y="2571601"/>
              <a:ext cx="249522" cy="124352"/>
            </a:xfrm>
            <a:prstGeom prst="rect">
              <a:avLst/>
            </a:prstGeom>
            <a:solidFill>
              <a:srgbClr val="1CABE2">
                <a:alpha val="100000"/>
              </a:srgbClr>
            </a:solidFill>
          </p:spPr>
          <p:txBody>
            <a:bodyPr/>
            <a:lstStyle/>
            <a:p/>
          </p:txBody>
        </p:sp>
        <p:sp>
          <p:nvSpPr>
            <p:cNvPr id="34" name="rc34"/>
            <p:cNvSpPr/>
            <p:nvPr/>
          </p:nvSpPr>
          <p:spPr>
            <a:xfrm>
              <a:off x="2682512" y="2672638"/>
              <a:ext cx="249522" cy="1430058"/>
            </a:xfrm>
            <a:prstGeom prst="rect">
              <a:avLst/>
            </a:prstGeom>
            <a:solidFill>
              <a:srgbClr val="80BD41">
                <a:alpha val="100000"/>
              </a:srgbClr>
            </a:solidFill>
          </p:spPr>
          <p:txBody>
            <a:bodyPr/>
            <a:lstStyle/>
            <a:p/>
          </p:txBody>
        </p:sp>
        <p:sp>
          <p:nvSpPr>
            <p:cNvPr id="35" name="rc35"/>
            <p:cNvSpPr/>
            <p:nvPr/>
          </p:nvSpPr>
          <p:spPr>
            <a:xfrm>
              <a:off x="2682512" y="2583259"/>
              <a:ext cx="249522" cy="89378"/>
            </a:xfrm>
            <a:prstGeom prst="rect">
              <a:avLst/>
            </a:prstGeom>
            <a:solidFill>
              <a:srgbClr val="1CABE2">
                <a:alpha val="100000"/>
              </a:srgbClr>
            </a:solidFill>
          </p:spPr>
          <p:txBody>
            <a:bodyPr/>
            <a:lstStyle/>
            <a:p/>
          </p:txBody>
        </p:sp>
        <p:sp>
          <p:nvSpPr>
            <p:cNvPr id="36" name="rc36"/>
            <p:cNvSpPr/>
            <p:nvPr/>
          </p:nvSpPr>
          <p:spPr>
            <a:xfrm>
              <a:off x="2959759" y="2816421"/>
              <a:ext cx="249522" cy="1286275"/>
            </a:xfrm>
            <a:prstGeom prst="rect">
              <a:avLst/>
            </a:prstGeom>
            <a:solidFill>
              <a:srgbClr val="80BD41">
                <a:alpha val="100000"/>
              </a:srgbClr>
            </a:solidFill>
          </p:spPr>
          <p:txBody>
            <a:bodyPr/>
            <a:lstStyle/>
            <a:p/>
          </p:txBody>
        </p:sp>
        <p:sp>
          <p:nvSpPr>
            <p:cNvPr id="37" name="rc37"/>
            <p:cNvSpPr/>
            <p:nvPr/>
          </p:nvSpPr>
          <p:spPr>
            <a:xfrm>
              <a:off x="2959759" y="2591031"/>
              <a:ext cx="249522" cy="225389"/>
            </a:xfrm>
            <a:prstGeom prst="rect">
              <a:avLst/>
            </a:prstGeom>
            <a:solidFill>
              <a:srgbClr val="1CABE2">
                <a:alpha val="100000"/>
              </a:srgbClr>
            </a:solidFill>
          </p:spPr>
          <p:txBody>
            <a:bodyPr/>
            <a:lstStyle/>
            <a:p/>
          </p:txBody>
        </p:sp>
        <p:sp>
          <p:nvSpPr>
            <p:cNvPr id="38" name="rc38"/>
            <p:cNvSpPr/>
            <p:nvPr/>
          </p:nvSpPr>
          <p:spPr>
            <a:xfrm>
              <a:off x="3237007" y="2828079"/>
              <a:ext cx="249522" cy="1274617"/>
            </a:xfrm>
            <a:prstGeom prst="rect">
              <a:avLst/>
            </a:prstGeom>
            <a:solidFill>
              <a:srgbClr val="80BD41">
                <a:alpha val="100000"/>
              </a:srgbClr>
            </a:solidFill>
          </p:spPr>
          <p:txBody>
            <a:bodyPr/>
            <a:lstStyle/>
            <a:p/>
          </p:txBody>
        </p:sp>
        <p:sp>
          <p:nvSpPr>
            <p:cNvPr id="39" name="rc39"/>
            <p:cNvSpPr/>
            <p:nvPr/>
          </p:nvSpPr>
          <p:spPr>
            <a:xfrm>
              <a:off x="3237007" y="2587145"/>
              <a:ext cx="249522" cy="240933"/>
            </a:xfrm>
            <a:prstGeom prst="rect">
              <a:avLst/>
            </a:prstGeom>
            <a:solidFill>
              <a:srgbClr val="1CABE2">
                <a:alpha val="100000"/>
              </a:srgbClr>
            </a:solidFill>
          </p:spPr>
          <p:txBody>
            <a:bodyPr/>
            <a:lstStyle/>
            <a:p/>
          </p:txBody>
        </p:sp>
        <p:sp>
          <p:nvSpPr>
            <p:cNvPr id="40" name="rc40"/>
            <p:cNvSpPr/>
            <p:nvPr/>
          </p:nvSpPr>
          <p:spPr>
            <a:xfrm>
              <a:off x="3514255" y="2699840"/>
              <a:ext cx="249522" cy="1402856"/>
            </a:xfrm>
            <a:prstGeom prst="rect">
              <a:avLst/>
            </a:prstGeom>
            <a:solidFill>
              <a:srgbClr val="80BD41">
                <a:alpha val="100000"/>
              </a:srgbClr>
            </a:solidFill>
          </p:spPr>
          <p:txBody>
            <a:bodyPr/>
            <a:lstStyle/>
            <a:p/>
          </p:txBody>
        </p:sp>
        <p:sp>
          <p:nvSpPr>
            <p:cNvPr id="41" name="rc41"/>
            <p:cNvSpPr/>
            <p:nvPr/>
          </p:nvSpPr>
          <p:spPr>
            <a:xfrm>
              <a:off x="3514255" y="2509425"/>
              <a:ext cx="249522" cy="190415"/>
            </a:xfrm>
            <a:prstGeom prst="rect">
              <a:avLst/>
            </a:prstGeom>
            <a:solidFill>
              <a:srgbClr val="1CABE2">
                <a:alpha val="100000"/>
              </a:srgbClr>
            </a:solidFill>
          </p:spPr>
          <p:txBody>
            <a:bodyPr/>
            <a:lstStyle/>
            <a:p/>
          </p:txBody>
        </p:sp>
        <p:sp>
          <p:nvSpPr>
            <p:cNvPr id="42" name="rc42"/>
            <p:cNvSpPr/>
            <p:nvPr/>
          </p:nvSpPr>
          <p:spPr>
            <a:xfrm>
              <a:off x="3791502" y="2645436"/>
              <a:ext cx="249522" cy="1457261"/>
            </a:xfrm>
            <a:prstGeom prst="rect">
              <a:avLst/>
            </a:prstGeom>
            <a:solidFill>
              <a:srgbClr val="80BD41">
                <a:alpha val="100000"/>
              </a:srgbClr>
            </a:solidFill>
          </p:spPr>
          <p:txBody>
            <a:bodyPr/>
            <a:lstStyle/>
            <a:p/>
          </p:txBody>
        </p:sp>
        <p:sp>
          <p:nvSpPr>
            <p:cNvPr id="43" name="rc43"/>
            <p:cNvSpPr/>
            <p:nvPr/>
          </p:nvSpPr>
          <p:spPr>
            <a:xfrm>
              <a:off x="3791502" y="2501653"/>
              <a:ext cx="249522" cy="143783"/>
            </a:xfrm>
            <a:prstGeom prst="rect">
              <a:avLst/>
            </a:prstGeom>
            <a:solidFill>
              <a:srgbClr val="1CABE2">
                <a:alpha val="100000"/>
              </a:srgbClr>
            </a:solidFill>
          </p:spPr>
          <p:txBody>
            <a:bodyPr/>
            <a:lstStyle/>
            <a:p/>
          </p:txBody>
        </p:sp>
        <p:sp>
          <p:nvSpPr>
            <p:cNvPr id="44" name="rc44"/>
            <p:cNvSpPr/>
            <p:nvPr/>
          </p:nvSpPr>
          <p:spPr>
            <a:xfrm>
              <a:off x="4068750" y="2583259"/>
              <a:ext cx="249522" cy="1519437"/>
            </a:xfrm>
            <a:prstGeom prst="rect">
              <a:avLst/>
            </a:prstGeom>
            <a:solidFill>
              <a:srgbClr val="80BD41">
                <a:alpha val="100000"/>
              </a:srgbClr>
            </a:solidFill>
          </p:spPr>
          <p:txBody>
            <a:bodyPr/>
            <a:lstStyle/>
            <a:p/>
          </p:txBody>
        </p:sp>
        <p:sp>
          <p:nvSpPr>
            <p:cNvPr id="45" name="rc45"/>
            <p:cNvSpPr/>
            <p:nvPr/>
          </p:nvSpPr>
          <p:spPr>
            <a:xfrm>
              <a:off x="4068750" y="2536627"/>
              <a:ext cx="249522" cy="46632"/>
            </a:xfrm>
            <a:prstGeom prst="rect">
              <a:avLst/>
            </a:prstGeom>
            <a:solidFill>
              <a:srgbClr val="1CABE2">
                <a:alpha val="100000"/>
              </a:srgbClr>
            </a:solidFill>
          </p:spPr>
          <p:txBody>
            <a:bodyPr/>
            <a:lstStyle/>
            <a:p/>
          </p:txBody>
        </p:sp>
        <p:sp>
          <p:nvSpPr>
            <p:cNvPr id="46" name="rc46"/>
            <p:cNvSpPr/>
            <p:nvPr/>
          </p:nvSpPr>
          <p:spPr>
            <a:xfrm>
              <a:off x="4345998" y="2470564"/>
              <a:ext cx="249522" cy="1632132"/>
            </a:xfrm>
            <a:prstGeom prst="rect">
              <a:avLst/>
            </a:prstGeom>
            <a:solidFill>
              <a:srgbClr val="80BD41">
                <a:alpha val="100000"/>
              </a:srgbClr>
            </a:solidFill>
          </p:spPr>
          <p:txBody>
            <a:bodyPr/>
            <a:lstStyle/>
            <a:p/>
          </p:txBody>
        </p:sp>
        <p:sp>
          <p:nvSpPr>
            <p:cNvPr id="47" name="rc47"/>
            <p:cNvSpPr/>
            <p:nvPr/>
          </p:nvSpPr>
          <p:spPr>
            <a:xfrm>
              <a:off x="4345998" y="2455020"/>
              <a:ext cx="249522" cy="15544"/>
            </a:xfrm>
            <a:prstGeom prst="rect">
              <a:avLst/>
            </a:prstGeom>
            <a:solidFill>
              <a:srgbClr val="1CABE2">
                <a:alpha val="100000"/>
              </a:srgbClr>
            </a:solidFill>
          </p:spPr>
          <p:txBody>
            <a:bodyPr/>
            <a:lstStyle/>
            <a:p/>
          </p:txBody>
        </p:sp>
        <p:sp>
          <p:nvSpPr>
            <p:cNvPr id="48" name="rc48"/>
            <p:cNvSpPr/>
            <p:nvPr/>
          </p:nvSpPr>
          <p:spPr>
            <a:xfrm>
              <a:off x="4623245" y="2489994"/>
              <a:ext cx="249522" cy="1612702"/>
            </a:xfrm>
            <a:prstGeom prst="rect">
              <a:avLst/>
            </a:prstGeom>
            <a:solidFill>
              <a:srgbClr val="80BD41">
                <a:alpha val="100000"/>
              </a:srgbClr>
            </a:solidFill>
          </p:spPr>
          <p:txBody>
            <a:bodyPr/>
            <a:lstStyle/>
            <a:p/>
          </p:txBody>
        </p:sp>
        <p:sp>
          <p:nvSpPr>
            <p:cNvPr id="49" name="rc49"/>
            <p:cNvSpPr/>
            <p:nvPr/>
          </p:nvSpPr>
          <p:spPr>
            <a:xfrm>
              <a:off x="4623245" y="2474450"/>
              <a:ext cx="249522" cy="15544"/>
            </a:xfrm>
            <a:prstGeom prst="rect">
              <a:avLst/>
            </a:prstGeom>
            <a:solidFill>
              <a:srgbClr val="1CABE2">
                <a:alpha val="100000"/>
              </a:srgbClr>
            </a:solidFill>
          </p:spPr>
          <p:txBody>
            <a:bodyPr/>
            <a:lstStyle/>
            <a:p/>
          </p:txBody>
        </p:sp>
        <p:sp>
          <p:nvSpPr>
            <p:cNvPr id="50" name="rc50"/>
            <p:cNvSpPr/>
            <p:nvPr/>
          </p:nvSpPr>
          <p:spPr>
            <a:xfrm>
              <a:off x="4900493" y="2548285"/>
              <a:ext cx="249522" cy="1554411"/>
            </a:xfrm>
            <a:prstGeom prst="rect">
              <a:avLst/>
            </a:prstGeom>
            <a:solidFill>
              <a:srgbClr val="80BD41">
                <a:alpha val="100000"/>
              </a:srgbClr>
            </a:solidFill>
          </p:spPr>
          <p:txBody>
            <a:bodyPr/>
            <a:lstStyle/>
            <a:p/>
          </p:txBody>
        </p:sp>
        <p:sp>
          <p:nvSpPr>
            <p:cNvPr id="51" name="rc51"/>
            <p:cNvSpPr/>
            <p:nvPr/>
          </p:nvSpPr>
          <p:spPr>
            <a:xfrm>
              <a:off x="4900493" y="2532741"/>
              <a:ext cx="249522" cy="15544"/>
            </a:xfrm>
            <a:prstGeom prst="rect">
              <a:avLst/>
            </a:prstGeom>
            <a:solidFill>
              <a:srgbClr val="1CABE2">
                <a:alpha val="100000"/>
              </a:srgbClr>
            </a:solidFill>
          </p:spPr>
          <p:txBody>
            <a:bodyPr/>
            <a:lstStyle/>
            <a:p/>
          </p:txBody>
        </p:sp>
        <p:sp>
          <p:nvSpPr>
            <p:cNvPr id="52" name="rc52"/>
            <p:cNvSpPr/>
            <p:nvPr/>
          </p:nvSpPr>
          <p:spPr>
            <a:xfrm>
              <a:off x="5177741" y="2528855"/>
              <a:ext cx="249522" cy="1573842"/>
            </a:xfrm>
            <a:prstGeom prst="rect">
              <a:avLst/>
            </a:prstGeom>
            <a:solidFill>
              <a:srgbClr val="80BD41">
                <a:alpha val="100000"/>
              </a:srgbClr>
            </a:solidFill>
          </p:spPr>
          <p:txBody>
            <a:bodyPr/>
            <a:lstStyle/>
            <a:p/>
          </p:txBody>
        </p:sp>
        <p:sp>
          <p:nvSpPr>
            <p:cNvPr id="53" name="rc53"/>
            <p:cNvSpPr/>
            <p:nvPr/>
          </p:nvSpPr>
          <p:spPr>
            <a:xfrm>
              <a:off x="5177741" y="2513311"/>
              <a:ext cx="249522" cy="15544"/>
            </a:xfrm>
            <a:prstGeom prst="rect">
              <a:avLst/>
            </a:prstGeom>
            <a:solidFill>
              <a:srgbClr val="1CABE2">
                <a:alpha val="100000"/>
              </a:srgbClr>
            </a:solidFill>
          </p:spPr>
          <p:txBody>
            <a:bodyPr/>
            <a:lstStyle/>
            <a:p/>
          </p:txBody>
        </p:sp>
        <p:sp>
          <p:nvSpPr>
            <p:cNvPr id="54" name="rc54"/>
            <p:cNvSpPr/>
            <p:nvPr/>
          </p:nvSpPr>
          <p:spPr>
            <a:xfrm>
              <a:off x="5454988" y="2497766"/>
              <a:ext cx="249522" cy="1604930"/>
            </a:xfrm>
            <a:prstGeom prst="rect">
              <a:avLst/>
            </a:prstGeom>
            <a:solidFill>
              <a:srgbClr val="80BD41">
                <a:alpha val="100000"/>
              </a:srgbClr>
            </a:solidFill>
          </p:spPr>
          <p:txBody>
            <a:bodyPr/>
            <a:lstStyle/>
            <a:p/>
          </p:txBody>
        </p:sp>
        <p:sp>
          <p:nvSpPr>
            <p:cNvPr id="55" name="rc55"/>
            <p:cNvSpPr/>
            <p:nvPr/>
          </p:nvSpPr>
          <p:spPr>
            <a:xfrm>
              <a:off x="5454988" y="2466678"/>
              <a:ext cx="249522" cy="31088"/>
            </a:xfrm>
            <a:prstGeom prst="rect">
              <a:avLst/>
            </a:prstGeom>
            <a:solidFill>
              <a:srgbClr val="1CABE2">
                <a:alpha val="100000"/>
              </a:srgbClr>
            </a:solidFill>
          </p:spPr>
          <p:txBody>
            <a:bodyPr/>
            <a:lstStyle/>
            <a:p/>
          </p:txBody>
        </p:sp>
        <p:sp>
          <p:nvSpPr>
            <p:cNvPr id="56" name="rc56"/>
            <p:cNvSpPr/>
            <p:nvPr/>
          </p:nvSpPr>
          <p:spPr>
            <a:xfrm>
              <a:off x="5732236" y="2470564"/>
              <a:ext cx="249522" cy="1632132"/>
            </a:xfrm>
            <a:prstGeom prst="rect">
              <a:avLst/>
            </a:prstGeom>
            <a:solidFill>
              <a:srgbClr val="80BD41">
                <a:alpha val="100000"/>
              </a:srgbClr>
            </a:solidFill>
          </p:spPr>
          <p:txBody>
            <a:bodyPr/>
            <a:lstStyle/>
            <a:p/>
          </p:txBody>
        </p:sp>
        <p:sp>
          <p:nvSpPr>
            <p:cNvPr id="57" name="rc57"/>
            <p:cNvSpPr/>
            <p:nvPr/>
          </p:nvSpPr>
          <p:spPr>
            <a:xfrm>
              <a:off x="5732236" y="2420046"/>
              <a:ext cx="249522" cy="50518"/>
            </a:xfrm>
            <a:prstGeom prst="rect">
              <a:avLst/>
            </a:prstGeom>
            <a:solidFill>
              <a:srgbClr val="1CABE2">
                <a:alpha val="100000"/>
              </a:srgbClr>
            </a:solidFill>
          </p:spPr>
          <p:txBody>
            <a:bodyPr/>
            <a:lstStyle/>
            <a:p/>
          </p:txBody>
        </p:sp>
        <p:sp>
          <p:nvSpPr>
            <p:cNvPr id="58" name="rc58"/>
            <p:cNvSpPr/>
            <p:nvPr/>
          </p:nvSpPr>
          <p:spPr>
            <a:xfrm>
              <a:off x="6009484" y="2509425"/>
              <a:ext cx="249522" cy="1593272"/>
            </a:xfrm>
            <a:prstGeom prst="rect">
              <a:avLst/>
            </a:prstGeom>
            <a:solidFill>
              <a:srgbClr val="80BD41">
                <a:alpha val="100000"/>
              </a:srgbClr>
            </a:solidFill>
          </p:spPr>
          <p:txBody>
            <a:bodyPr/>
            <a:lstStyle/>
            <a:p/>
          </p:txBody>
        </p:sp>
        <p:sp>
          <p:nvSpPr>
            <p:cNvPr id="59" name="rc59"/>
            <p:cNvSpPr/>
            <p:nvPr/>
          </p:nvSpPr>
          <p:spPr>
            <a:xfrm>
              <a:off x="6009484" y="2478336"/>
              <a:ext cx="249522" cy="31088"/>
            </a:xfrm>
            <a:prstGeom prst="rect">
              <a:avLst/>
            </a:prstGeom>
            <a:solidFill>
              <a:srgbClr val="1CABE2">
                <a:alpha val="100000"/>
              </a:srgbClr>
            </a:solidFill>
          </p:spPr>
          <p:txBody>
            <a:bodyPr/>
            <a:lstStyle/>
            <a:p/>
          </p:txBody>
        </p:sp>
        <p:sp>
          <p:nvSpPr>
            <p:cNvPr id="60" name="rc60"/>
            <p:cNvSpPr/>
            <p:nvPr/>
          </p:nvSpPr>
          <p:spPr>
            <a:xfrm>
              <a:off x="6286731" y="2462792"/>
              <a:ext cx="249522" cy="1639904"/>
            </a:xfrm>
            <a:prstGeom prst="rect">
              <a:avLst/>
            </a:prstGeom>
            <a:solidFill>
              <a:srgbClr val="80BD41">
                <a:alpha val="100000"/>
              </a:srgbClr>
            </a:solidFill>
          </p:spPr>
          <p:txBody>
            <a:bodyPr/>
            <a:lstStyle/>
            <a:p/>
          </p:txBody>
        </p:sp>
        <p:sp>
          <p:nvSpPr>
            <p:cNvPr id="61" name="rc61"/>
            <p:cNvSpPr/>
            <p:nvPr/>
          </p:nvSpPr>
          <p:spPr>
            <a:xfrm>
              <a:off x="6286731" y="2447248"/>
              <a:ext cx="249522" cy="15544"/>
            </a:xfrm>
            <a:prstGeom prst="rect">
              <a:avLst/>
            </a:prstGeom>
            <a:solidFill>
              <a:srgbClr val="1CABE2">
                <a:alpha val="100000"/>
              </a:srgbClr>
            </a:solidFill>
          </p:spPr>
          <p:txBody>
            <a:bodyPr/>
            <a:lstStyle/>
            <a:p/>
          </p:txBody>
        </p:sp>
        <p:sp>
          <p:nvSpPr>
            <p:cNvPr id="62" name="rc62"/>
            <p:cNvSpPr/>
            <p:nvPr/>
          </p:nvSpPr>
          <p:spPr>
            <a:xfrm>
              <a:off x="6563979" y="2497766"/>
              <a:ext cx="249522" cy="1604930"/>
            </a:xfrm>
            <a:prstGeom prst="rect">
              <a:avLst/>
            </a:prstGeom>
            <a:solidFill>
              <a:srgbClr val="80BD41">
                <a:alpha val="100000"/>
              </a:srgbClr>
            </a:solidFill>
          </p:spPr>
          <p:txBody>
            <a:bodyPr/>
            <a:lstStyle/>
            <a:p/>
          </p:txBody>
        </p:sp>
        <p:sp>
          <p:nvSpPr>
            <p:cNvPr id="63" name="rc63"/>
            <p:cNvSpPr/>
            <p:nvPr/>
          </p:nvSpPr>
          <p:spPr>
            <a:xfrm>
              <a:off x="6563979" y="2466678"/>
              <a:ext cx="249522" cy="31088"/>
            </a:xfrm>
            <a:prstGeom prst="rect">
              <a:avLst/>
            </a:prstGeom>
            <a:solidFill>
              <a:srgbClr val="1CABE2">
                <a:alpha val="100000"/>
              </a:srgbClr>
            </a:solidFill>
          </p:spPr>
          <p:txBody>
            <a:bodyPr/>
            <a:lstStyle/>
            <a:p/>
          </p:txBody>
        </p:sp>
        <p:sp>
          <p:nvSpPr>
            <p:cNvPr id="64" name="rc64"/>
            <p:cNvSpPr/>
            <p:nvPr/>
          </p:nvSpPr>
          <p:spPr>
            <a:xfrm>
              <a:off x="6841227" y="2420046"/>
              <a:ext cx="249522" cy="1682650"/>
            </a:xfrm>
            <a:prstGeom prst="rect">
              <a:avLst/>
            </a:prstGeom>
            <a:solidFill>
              <a:srgbClr val="80BD41">
                <a:alpha val="100000"/>
              </a:srgbClr>
            </a:solidFill>
          </p:spPr>
          <p:txBody>
            <a:bodyPr/>
            <a:lstStyle/>
            <a:p/>
          </p:txBody>
        </p:sp>
        <p:sp>
          <p:nvSpPr>
            <p:cNvPr id="65" name="rc65"/>
            <p:cNvSpPr/>
            <p:nvPr/>
          </p:nvSpPr>
          <p:spPr>
            <a:xfrm>
              <a:off x="6841227" y="2404502"/>
              <a:ext cx="249522" cy="15544"/>
            </a:xfrm>
            <a:prstGeom prst="rect">
              <a:avLst/>
            </a:prstGeom>
            <a:solidFill>
              <a:srgbClr val="1CABE2">
                <a:alpha val="100000"/>
              </a:srgbClr>
            </a:solidFill>
          </p:spPr>
          <p:txBody>
            <a:bodyPr/>
            <a:lstStyle/>
            <a:p/>
          </p:txBody>
        </p:sp>
        <p:sp>
          <p:nvSpPr>
            <p:cNvPr id="66" name="rc66"/>
            <p:cNvSpPr/>
            <p:nvPr/>
          </p:nvSpPr>
          <p:spPr>
            <a:xfrm>
              <a:off x="7118474" y="2435590"/>
              <a:ext cx="249522" cy="1667106"/>
            </a:xfrm>
            <a:prstGeom prst="rect">
              <a:avLst/>
            </a:prstGeom>
            <a:solidFill>
              <a:srgbClr val="80BD41">
                <a:alpha val="100000"/>
              </a:srgbClr>
            </a:solidFill>
          </p:spPr>
          <p:txBody>
            <a:bodyPr/>
            <a:lstStyle/>
            <a:p/>
          </p:txBody>
        </p:sp>
        <p:sp>
          <p:nvSpPr>
            <p:cNvPr id="67" name="rc67"/>
            <p:cNvSpPr/>
            <p:nvPr/>
          </p:nvSpPr>
          <p:spPr>
            <a:xfrm>
              <a:off x="7118474" y="2420046"/>
              <a:ext cx="249522" cy="15544"/>
            </a:xfrm>
            <a:prstGeom prst="rect">
              <a:avLst/>
            </a:prstGeom>
            <a:solidFill>
              <a:srgbClr val="1CABE2">
                <a:alpha val="100000"/>
              </a:srgbClr>
            </a:solidFill>
          </p:spPr>
          <p:txBody>
            <a:bodyPr/>
            <a:lstStyle/>
            <a:p/>
          </p:txBody>
        </p:sp>
        <p:sp>
          <p:nvSpPr>
            <p:cNvPr id="68" name="rc68"/>
            <p:cNvSpPr/>
            <p:nvPr/>
          </p:nvSpPr>
          <p:spPr>
            <a:xfrm>
              <a:off x="7395722" y="2462792"/>
              <a:ext cx="249522" cy="1639904"/>
            </a:xfrm>
            <a:prstGeom prst="rect">
              <a:avLst/>
            </a:prstGeom>
            <a:solidFill>
              <a:srgbClr val="80BD41">
                <a:alpha val="100000"/>
              </a:srgbClr>
            </a:solidFill>
          </p:spPr>
          <p:txBody>
            <a:bodyPr/>
            <a:lstStyle/>
            <a:p/>
          </p:txBody>
        </p:sp>
        <p:sp>
          <p:nvSpPr>
            <p:cNvPr id="69" name="rc69"/>
            <p:cNvSpPr/>
            <p:nvPr/>
          </p:nvSpPr>
          <p:spPr>
            <a:xfrm>
              <a:off x="7395722" y="2447248"/>
              <a:ext cx="249522" cy="15544"/>
            </a:xfrm>
            <a:prstGeom prst="rect">
              <a:avLst/>
            </a:prstGeom>
            <a:solidFill>
              <a:srgbClr val="1CABE2">
                <a:alpha val="100000"/>
              </a:srgbClr>
            </a:solidFill>
          </p:spPr>
          <p:txBody>
            <a:bodyPr/>
            <a:lstStyle/>
            <a:p/>
          </p:txBody>
        </p:sp>
        <p:sp>
          <p:nvSpPr>
            <p:cNvPr id="70" name="rc70"/>
            <p:cNvSpPr/>
            <p:nvPr/>
          </p:nvSpPr>
          <p:spPr>
            <a:xfrm>
              <a:off x="7672970" y="2489994"/>
              <a:ext cx="249522" cy="1612702"/>
            </a:xfrm>
            <a:prstGeom prst="rect">
              <a:avLst/>
            </a:prstGeom>
            <a:solidFill>
              <a:srgbClr val="80BD41">
                <a:alpha val="100000"/>
              </a:srgbClr>
            </a:solidFill>
          </p:spPr>
          <p:txBody>
            <a:bodyPr/>
            <a:lstStyle/>
            <a:p/>
          </p:txBody>
        </p:sp>
        <p:sp>
          <p:nvSpPr>
            <p:cNvPr id="71" name="rc71"/>
            <p:cNvSpPr/>
            <p:nvPr/>
          </p:nvSpPr>
          <p:spPr>
            <a:xfrm>
              <a:off x="7672970" y="2474450"/>
              <a:ext cx="249522" cy="15544"/>
            </a:xfrm>
            <a:prstGeom prst="rect">
              <a:avLst/>
            </a:prstGeom>
            <a:solidFill>
              <a:srgbClr val="1CABE2">
                <a:alpha val="100000"/>
              </a:srgbClr>
            </a:solidFill>
          </p:spPr>
          <p:txBody>
            <a:bodyPr/>
            <a:lstStyle/>
            <a:p/>
          </p:txBody>
        </p:sp>
        <p:sp>
          <p:nvSpPr>
            <p:cNvPr id="72" name="rc72"/>
            <p:cNvSpPr/>
            <p:nvPr/>
          </p:nvSpPr>
          <p:spPr>
            <a:xfrm>
              <a:off x="7950217" y="2489994"/>
              <a:ext cx="249522" cy="1612702"/>
            </a:xfrm>
            <a:prstGeom prst="rect">
              <a:avLst/>
            </a:prstGeom>
            <a:solidFill>
              <a:srgbClr val="80BD41">
                <a:alpha val="100000"/>
              </a:srgbClr>
            </a:solidFill>
          </p:spPr>
          <p:txBody>
            <a:bodyPr/>
            <a:lstStyle/>
            <a:p/>
          </p:txBody>
        </p:sp>
        <p:sp>
          <p:nvSpPr>
            <p:cNvPr id="73" name="rc73"/>
            <p:cNvSpPr/>
            <p:nvPr/>
          </p:nvSpPr>
          <p:spPr>
            <a:xfrm>
              <a:off x="7950217" y="2474450"/>
              <a:ext cx="249522" cy="15544"/>
            </a:xfrm>
            <a:prstGeom prst="rect">
              <a:avLst/>
            </a:prstGeom>
            <a:solidFill>
              <a:srgbClr val="1CABE2">
                <a:alpha val="100000"/>
              </a:srgbClr>
            </a:solidFill>
          </p:spPr>
          <p:txBody>
            <a:bodyPr/>
            <a:lstStyle/>
            <a:p/>
          </p:txBody>
        </p:sp>
        <p:sp>
          <p:nvSpPr>
            <p:cNvPr id="74" name="pl74"/>
            <p:cNvSpPr/>
            <p:nvPr/>
          </p:nvSpPr>
          <p:spPr>
            <a:xfrm>
              <a:off x="1421035" y="1236556"/>
              <a:ext cx="6653943" cy="434263"/>
            </a:xfrm>
            <a:custGeom>
              <a:avLst/>
              <a:pathLst>
                <a:path w="6653943" h="434263">
                  <a:moveTo>
                    <a:pt x="0" y="57901"/>
                  </a:moveTo>
                  <a:lnTo>
                    <a:pt x="277247" y="28950"/>
                  </a:lnTo>
                  <a:lnTo>
                    <a:pt x="554495" y="115803"/>
                  </a:lnTo>
                  <a:lnTo>
                    <a:pt x="831742" y="86852"/>
                  </a:lnTo>
                  <a:lnTo>
                    <a:pt x="1108990" y="202656"/>
                  </a:lnTo>
                  <a:lnTo>
                    <a:pt x="1386238" y="144754"/>
                  </a:lnTo>
                  <a:lnTo>
                    <a:pt x="1663485" y="405312"/>
                  </a:lnTo>
                  <a:lnTo>
                    <a:pt x="1940733" y="434263"/>
                  </a:lnTo>
                  <a:lnTo>
                    <a:pt x="2217981" y="318460"/>
                  </a:lnTo>
                  <a:lnTo>
                    <a:pt x="2495228" y="231607"/>
                  </a:lnTo>
                  <a:lnTo>
                    <a:pt x="2772476" y="57901"/>
                  </a:lnTo>
                  <a:lnTo>
                    <a:pt x="3049724" y="0"/>
                  </a:lnTo>
                  <a:lnTo>
                    <a:pt x="3326971" y="0"/>
                  </a:lnTo>
                  <a:lnTo>
                    <a:pt x="3604219" y="0"/>
                  </a:lnTo>
                  <a:lnTo>
                    <a:pt x="3881467" y="0"/>
                  </a:lnTo>
                  <a:lnTo>
                    <a:pt x="4158714" y="28950"/>
                  </a:lnTo>
                  <a:lnTo>
                    <a:pt x="4435962" y="57901"/>
                  </a:lnTo>
                  <a:lnTo>
                    <a:pt x="4713210" y="28950"/>
                  </a:lnTo>
                  <a:lnTo>
                    <a:pt x="4990457" y="0"/>
                  </a:lnTo>
                  <a:lnTo>
                    <a:pt x="5267705" y="2895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1355732" y="2229991"/>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a:t>
              </a:r>
            </a:p>
          </p:txBody>
        </p:sp>
        <p:sp>
          <p:nvSpPr>
            <p:cNvPr id="86" name="tx86"/>
            <p:cNvSpPr/>
            <p:nvPr/>
          </p:nvSpPr>
          <p:spPr>
            <a:xfrm>
              <a:off x="2741971" y="244340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a:t>
              </a:r>
            </a:p>
          </p:txBody>
        </p:sp>
        <p:sp>
          <p:nvSpPr>
            <p:cNvPr id="87" name="tx87"/>
            <p:cNvSpPr/>
            <p:nvPr/>
          </p:nvSpPr>
          <p:spPr>
            <a:xfrm>
              <a:off x="4167386" y="2402123"/>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a:t>
              </a:r>
            </a:p>
          </p:txBody>
        </p:sp>
        <p:sp>
          <p:nvSpPr>
            <p:cNvPr id="88" name="tx88"/>
            <p:cNvSpPr/>
            <p:nvPr/>
          </p:nvSpPr>
          <p:spPr>
            <a:xfrm>
              <a:off x="5514447" y="233189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89" name="tx89"/>
            <p:cNvSpPr/>
            <p:nvPr/>
          </p:nvSpPr>
          <p:spPr>
            <a:xfrm>
              <a:off x="6623438" y="232801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90" name="tx90"/>
            <p:cNvSpPr/>
            <p:nvPr/>
          </p:nvSpPr>
          <p:spPr>
            <a:xfrm>
              <a:off x="6900686" y="2266112"/>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1" name="tx91"/>
            <p:cNvSpPr/>
            <p:nvPr/>
          </p:nvSpPr>
          <p:spPr>
            <a:xfrm>
              <a:off x="7177933" y="228407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2" name="tx92"/>
            <p:cNvSpPr/>
            <p:nvPr/>
          </p:nvSpPr>
          <p:spPr>
            <a:xfrm>
              <a:off x="7455181" y="231127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3" name="tx93"/>
            <p:cNvSpPr/>
            <p:nvPr/>
          </p:nvSpPr>
          <p:spPr>
            <a:xfrm>
              <a:off x="7732429" y="233967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94" name="tx94"/>
            <p:cNvSpPr/>
            <p:nvPr/>
          </p:nvSpPr>
          <p:spPr>
            <a:xfrm>
              <a:off x="8009676" y="233578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95" name="pl95"/>
            <p:cNvSpPr/>
            <p:nvPr/>
          </p:nvSpPr>
          <p:spPr>
            <a:xfrm>
              <a:off x="142103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55732" y="322433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06" name="tx106"/>
            <p:cNvSpPr/>
            <p:nvPr/>
          </p:nvSpPr>
          <p:spPr>
            <a:xfrm>
              <a:off x="1367476" y="235699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2741971" y="335257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08" name="tx108"/>
            <p:cNvSpPr/>
            <p:nvPr/>
          </p:nvSpPr>
          <p:spPr>
            <a:xfrm>
              <a:off x="2753715" y="259404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4128209" y="330788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10" name="tx110"/>
            <p:cNvSpPr/>
            <p:nvPr/>
          </p:nvSpPr>
          <p:spPr>
            <a:xfrm>
              <a:off x="4139953" y="252604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5514447" y="326633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2" name="tx112"/>
            <p:cNvSpPr/>
            <p:nvPr/>
          </p:nvSpPr>
          <p:spPr>
            <a:xfrm>
              <a:off x="5526191" y="244832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623438" y="326633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4" name="tx114"/>
            <p:cNvSpPr/>
            <p:nvPr/>
          </p:nvSpPr>
          <p:spPr>
            <a:xfrm>
              <a:off x="6635182" y="244832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900686" y="322627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6" name="tx116"/>
            <p:cNvSpPr/>
            <p:nvPr/>
          </p:nvSpPr>
          <p:spPr>
            <a:xfrm>
              <a:off x="6912430" y="237837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177933" y="323404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8" name="tx118"/>
            <p:cNvSpPr/>
            <p:nvPr/>
          </p:nvSpPr>
          <p:spPr>
            <a:xfrm>
              <a:off x="7189677" y="23939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455181" y="324884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0" name="tx120"/>
            <p:cNvSpPr/>
            <p:nvPr/>
          </p:nvSpPr>
          <p:spPr>
            <a:xfrm>
              <a:off x="7466925" y="24211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732429" y="326244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2" name="tx122"/>
            <p:cNvSpPr/>
            <p:nvPr/>
          </p:nvSpPr>
          <p:spPr>
            <a:xfrm>
              <a:off x="7744173" y="244832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8009676" y="326244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4" name="tx124"/>
            <p:cNvSpPr/>
            <p:nvPr/>
          </p:nvSpPr>
          <p:spPr>
            <a:xfrm>
              <a:off x="8021420" y="244832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10775" y="3275082"/>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27" name="tx127"/>
            <p:cNvSpPr/>
            <p:nvPr/>
          </p:nvSpPr>
          <p:spPr>
            <a:xfrm>
              <a:off x="810775" y="2498285"/>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28" name="tx128"/>
            <p:cNvSpPr/>
            <p:nvPr/>
          </p:nvSpPr>
          <p:spPr>
            <a:xfrm>
              <a:off x="810775" y="17189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29" name="tx129"/>
            <p:cNvSpPr/>
            <p:nvPr/>
          </p:nvSpPr>
          <p:spPr>
            <a:xfrm>
              <a:off x="810775" y="9417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56806" y="5010059"/>
              <a:ext cx="201456" cy="201456"/>
            </a:xfrm>
            <a:prstGeom prst="rect">
              <a:avLst/>
            </a:prstGeom>
            <a:solidFill>
              <a:srgbClr val="1CABE2">
                <a:alpha val="100000"/>
              </a:srgbClr>
            </a:solidFill>
          </p:spPr>
          <p:txBody>
            <a:bodyPr/>
            <a:lstStyle/>
            <a:p/>
          </p:txBody>
        </p:sp>
        <p:sp>
          <p:nvSpPr>
            <p:cNvPr id="150" name="rc150"/>
            <p:cNvSpPr/>
            <p:nvPr/>
          </p:nvSpPr>
          <p:spPr>
            <a:xfrm>
              <a:off x="6014964" y="5010059"/>
              <a:ext cx="201456" cy="201456"/>
            </a:xfrm>
            <a:prstGeom prst="rect">
              <a:avLst/>
            </a:prstGeom>
            <a:solidFill>
              <a:srgbClr val="80BD41">
                <a:alpha val="100000"/>
              </a:srgbClr>
            </a:solidFill>
          </p:spPr>
          <p:txBody>
            <a:bodyPr/>
            <a:lstStyle/>
            <a:p/>
          </p:txBody>
        </p:sp>
        <p:sp>
          <p:nvSpPr>
            <p:cNvPr id="151" name="tx151"/>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51100" y="661760"/>
              <a:ext cx="13047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Malta, 2000-2024</a:t>
              </a:r>
            </a:p>
          </p:txBody>
        </p:sp>
        <p:sp>
          <p:nvSpPr>
            <p:cNvPr id="155" name="pl155"/>
            <p:cNvSpPr/>
            <p:nvPr/>
          </p:nvSpPr>
          <p:spPr>
            <a:xfrm>
              <a:off x="207527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63326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19125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74924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30724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85426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41225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97025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52824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89059"/>
              <a:ext cx="6434510" cy="167191"/>
            </a:xfrm>
            <a:prstGeom prst="rect">
              <a:avLst/>
            </a:prstGeom>
            <a:solidFill>
              <a:srgbClr val="80BD41">
                <a:alpha val="100000"/>
              </a:srgbClr>
            </a:solidFill>
          </p:spPr>
          <p:txBody>
            <a:bodyPr/>
            <a:lstStyle/>
            <a:p/>
          </p:txBody>
        </p:sp>
        <p:sp>
          <p:nvSpPr>
            <p:cNvPr id="169" name="rc169"/>
            <p:cNvSpPr/>
            <p:nvPr/>
          </p:nvSpPr>
          <p:spPr>
            <a:xfrm>
              <a:off x="7730784" y="5889059"/>
              <a:ext cx="124639" cy="167191"/>
            </a:xfrm>
            <a:prstGeom prst="rect">
              <a:avLst/>
            </a:prstGeom>
            <a:solidFill>
              <a:srgbClr val="1CABE2">
                <a:alpha val="100000"/>
              </a:srgbClr>
            </a:solidFill>
          </p:spPr>
          <p:txBody>
            <a:bodyPr/>
            <a:lstStyle/>
            <a:p/>
          </p:txBody>
        </p:sp>
        <p:sp>
          <p:nvSpPr>
            <p:cNvPr id="170" name="rc170"/>
            <p:cNvSpPr/>
            <p:nvPr/>
          </p:nvSpPr>
          <p:spPr>
            <a:xfrm>
              <a:off x="1296273" y="5680069"/>
              <a:ext cx="6465670" cy="167191"/>
            </a:xfrm>
            <a:prstGeom prst="rect">
              <a:avLst/>
            </a:prstGeom>
            <a:solidFill>
              <a:srgbClr val="80BD41">
                <a:alpha val="100000"/>
              </a:srgbClr>
            </a:solidFill>
          </p:spPr>
          <p:txBody>
            <a:bodyPr/>
            <a:lstStyle/>
            <a:p/>
          </p:txBody>
        </p:sp>
        <p:sp>
          <p:nvSpPr>
            <p:cNvPr id="171" name="rc171"/>
            <p:cNvSpPr/>
            <p:nvPr/>
          </p:nvSpPr>
          <p:spPr>
            <a:xfrm>
              <a:off x="7761944" y="5680069"/>
              <a:ext cx="62319" cy="167191"/>
            </a:xfrm>
            <a:prstGeom prst="rect">
              <a:avLst/>
            </a:prstGeom>
            <a:solidFill>
              <a:srgbClr val="1CABE2">
                <a:alpha val="100000"/>
              </a:srgbClr>
            </a:solidFill>
          </p:spPr>
          <p:txBody>
            <a:bodyPr/>
            <a:lstStyle/>
            <a:p/>
          </p:txBody>
        </p:sp>
        <p:sp>
          <p:nvSpPr>
            <p:cNvPr id="172" name="rc172"/>
            <p:cNvSpPr/>
            <p:nvPr/>
          </p:nvSpPr>
          <p:spPr>
            <a:xfrm>
              <a:off x="1296273" y="5471080"/>
              <a:ext cx="6465670" cy="167191"/>
            </a:xfrm>
            <a:prstGeom prst="rect">
              <a:avLst/>
            </a:prstGeom>
            <a:solidFill>
              <a:srgbClr val="80BD41">
                <a:alpha val="100000"/>
              </a:srgbClr>
            </a:solidFill>
          </p:spPr>
          <p:txBody>
            <a:bodyPr/>
            <a:lstStyle/>
            <a:p/>
          </p:txBody>
        </p:sp>
        <p:sp>
          <p:nvSpPr>
            <p:cNvPr id="173" name="rc173"/>
            <p:cNvSpPr/>
            <p:nvPr/>
          </p:nvSpPr>
          <p:spPr>
            <a:xfrm>
              <a:off x="7761944" y="5471080"/>
              <a:ext cx="62319" cy="167191"/>
            </a:xfrm>
            <a:prstGeom prst="rect">
              <a:avLst/>
            </a:prstGeom>
            <a:solidFill>
              <a:srgbClr val="1CABE2">
                <a:alpha val="100000"/>
              </a:srgbClr>
            </a:solidFill>
          </p:spPr>
          <p:txBody>
            <a:bodyPr/>
            <a:lstStyle/>
            <a:p/>
          </p:txBody>
        </p:sp>
        <p:sp>
          <p:nvSpPr>
            <p:cNvPr id="174" name="tx174"/>
            <p:cNvSpPr/>
            <p:nvPr/>
          </p:nvSpPr>
          <p:spPr>
            <a:xfrm>
              <a:off x="8119368" y="5930930"/>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a:t>
              </a:r>
            </a:p>
          </p:txBody>
        </p:sp>
        <p:sp>
          <p:nvSpPr>
            <p:cNvPr id="175" name="tx175"/>
            <p:cNvSpPr/>
            <p:nvPr/>
          </p:nvSpPr>
          <p:spPr>
            <a:xfrm>
              <a:off x="8070291" y="5721940"/>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a:t>
              </a:r>
            </a:p>
          </p:txBody>
        </p:sp>
        <p:sp>
          <p:nvSpPr>
            <p:cNvPr id="176" name="tx176"/>
            <p:cNvSpPr/>
            <p:nvPr/>
          </p:nvSpPr>
          <p:spPr>
            <a:xfrm>
              <a:off x="8086650" y="551295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a:t>
              </a:r>
            </a:p>
          </p:txBody>
        </p:sp>
        <p:sp>
          <p:nvSpPr>
            <p:cNvPr id="177" name="tx177"/>
            <p:cNvSpPr/>
            <p:nvPr/>
          </p:nvSpPr>
          <p:spPr>
            <a:xfrm>
              <a:off x="4438180"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78" name="tx178"/>
            <p:cNvSpPr/>
            <p:nvPr/>
          </p:nvSpPr>
          <p:spPr>
            <a:xfrm>
              <a:off x="7731306"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4453760"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80" name="tx180"/>
            <p:cNvSpPr/>
            <p:nvPr/>
          </p:nvSpPr>
          <p:spPr>
            <a:xfrm>
              <a:off x="7731306"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4453760"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82" name="tx182"/>
            <p:cNvSpPr/>
            <p:nvPr/>
          </p:nvSpPr>
          <p:spPr>
            <a:xfrm>
              <a:off x="7731306"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2815419"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88" name="tx188"/>
            <p:cNvSpPr/>
            <p:nvPr/>
          </p:nvSpPr>
          <p:spPr>
            <a:xfrm>
              <a:off x="4373412"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9" name="tx189"/>
            <p:cNvSpPr/>
            <p:nvPr/>
          </p:nvSpPr>
          <p:spPr>
            <a:xfrm>
              <a:off x="5931405" y="615849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90" name="tx190"/>
            <p:cNvSpPr/>
            <p:nvPr/>
          </p:nvSpPr>
          <p:spPr>
            <a:xfrm>
              <a:off x="7489398" y="616067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1" name="tx191"/>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relatively constant within 1% compared to 2019 (98%).
The number of children vaccinated with DTP1 remained constant 0% compared to in 2019.
The number of surviving infants decreased approximately 1% compared to in 2019.
In 2024, approximately the same number of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Malta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771396"/>
            </a:xfrm>
            <a:custGeom>
              <a:avLst/>
              <a:pathLst>
                <a:path w="3397293" h="771396">
                  <a:moveTo>
                    <a:pt x="0" y="142851"/>
                  </a:moveTo>
                  <a:lnTo>
                    <a:pt x="141553" y="114281"/>
                  </a:lnTo>
                  <a:lnTo>
                    <a:pt x="283107" y="114281"/>
                  </a:lnTo>
                  <a:lnTo>
                    <a:pt x="424661" y="142851"/>
                  </a:lnTo>
                  <a:lnTo>
                    <a:pt x="566215" y="285702"/>
                  </a:lnTo>
                  <a:lnTo>
                    <a:pt x="707769" y="199991"/>
                  </a:lnTo>
                  <a:lnTo>
                    <a:pt x="849323" y="399983"/>
                  </a:lnTo>
                  <a:lnTo>
                    <a:pt x="990877" y="714256"/>
                  </a:lnTo>
                  <a:lnTo>
                    <a:pt x="1132431" y="771396"/>
                  </a:lnTo>
                  <a:lnTo>
                    <a:pt x="1273984" y="742826"/>
                  </a:lnTo>
                  <a:lnTo>
                    <a:pt x="1415538" y="657115"/>
                  </a:lnTo>
                  <a:lnTo>
                    <a:pt x="1557092" y="85710"/>
                  </a:lnTo>
                  <a:lnTo>
                    <a:pt x="1698646" y="0"/>
                  </a:lnTo>
                  <a:lnTo>
                    <a:pt x="1840200" y="0"/>
                  </a:lnTo>
                  <a:lnTo>
                    <a:pt x="1981754" y="0"/>
                  </a:lnTo>
                  <a:lnTo>
                    <a:pt x="2123308" y="57140"/>
                  </a:lnTo>
                  <a:lnTo>
                    <a:pt x="2264862" y="57140"/>
                  </a:lnTo>
                  <a:lnTo>
                    <a:pt x="2406416" y="28570"/>
                  </a:lnTo>
                  <a:lnTo>
                    <a:pt x="2547969" y="57140"/>
                  </a:lnTo>
                  <a:lnTo>
                    <a:pt x="2689523" y="28570"/>
                  </a:lnTo>
                  <a:lnTo>
                    <a:pt x="2831077" y="28570"/>
                  </a:lnTo>
                  <a:lnTo>
                    <a:pt x="2972631" y="0"/>
                  </a:lnTo>
                  <a:lnTo>
                    <a:pt x="3114185" y="28570"/>
                  </a:lnTo>
                  <a:lnTo>
                    <a:pt x="3255739" y="2857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771396"/>
            </a:xfrm>
            <a:custGeom>
              <a:avLst/>
              <a:pathLst>
                <a:path w="3397293" h="771396">
                  <a:moveTo>
                    <a:pt x="0" y="142851"/>
                  </a:moveTo>
                  <a:lnTo>
                    <a:pt x="141553" y="114281"/>
                  </a:lnTo>
                  <a:lnTo>
                    <a:pt x="283107" y="114281"/>
                  </a:lnTo>
                  <a:lnTo>
                    <a:pt x="424661" y="142851"/>
                  </a:lnTo>
                  <a:lnTo>
                    <a:pt x="566215" y="285702"/>
                  </a:lnTo>
                  <a:lnTo>
                    <a:pt x="707769" y="199991"/>
                  </a:lnTo>
                  <a:lnTo>
                    <a:pt x="849323" y="399983"/>
                  </a:lnTo>
                  <a:lnTo>
                    <a:pt x="990877" y="714256"/>
                  </a:lnTo>
                  <a:lnTo>
                    <a:pt x="1132431" y="771396"/>
                  </a:lnTo>
                  <a:lnTo>
                    <a:pt x="1273984" y="742826"/>
                  </a:lnTo>
                  <a:lnTo>
                    <a:pt x="1415538" y="657115"/>
                  </a:lnTo>
                  <a:lnTo>
                    <a:pt x="1557092" y="85710"/>
                  </a:lnTo>
                  <a:lnTo>
                    <a:pt x="1698646" y="0"/>
                  </a:lnTo>
                  <a:lnTo>
                    <a:pt x="1840200" y="0"/>
                  </a:lnTo>
                  <a:lnTo>
                    <a:pt x="1981754" y="0"/>
                  </a:lnTo>
                  <a:lnTo>
                    <a:pt x="2123308" y="57140"/>
                  </a:lnTo>
                  <a:lnTo>
                    <a:pt x="2264862" y="57140"/>
                  </a:lnTo>
                  <a:lnTo>
                    <a:pt x="2406416" y="28570"/>
                  </a:lnTo>
                  <a:lnTo>
                    <a:pt x="2547969" y="57140"/>
                  </a:lnTo>
                  <a:lnTo>
                    <a:pt x="2689523" y="28570"/>
                  </a:lnTo>
                  <a:lnTo>
                    <a:pt x="2831077" y="28570"/>
                  </a:lnTo>
                  <a:lnTo>
                    <a:pt x="2972631" y="0"/>
                  </a:lnTo>
                  <a:lnTo>
                    <a:pt x="3114185" y="28570"/>
                  </a:lnTo>
                  <a:lnTo>
                    <a:pt x="3255739" y="2857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771396"/>
            </a:xfrm>
            <a:custGeom>
              <a:avLst/>
              <a:pathLst>
                <a:path w="3397293" h="771396">
                  <a:moveTo>
                    <a:pt x="0" y="142851"/>
                  </a:moveTo>
                  <a:lnTo>
                    <a:pt x="141553" y="114281"/>
                  </a:lnTo>
                  <a:lnTo>
                    <a:pt x="283107" y="114281"/>
                  </a:lnTo>
                  <a:lnTo>
                    <a:pt x="424661" y="142851"/>
                  </a:lnTo>
                  <a:lnTo>
                    <a:pt x="566215" y="285702"/>
                  </a:lnTo>
                  <a:lnTo>
                    <a:pt x="707769" y="199991"/>
                  </a:lnTo>
                  <a:lnTo>
                    <a:pt x="849323" y="399983"/>
                  </a:lnTo>
                  <a:lnTo>
                    <a:pt x="990877" y="714256"/>
                  </a:lnTo>
                  <a:lnTo>
                    <a:pt x="1132431" y="771396"/>
                  </a:lnTo>
                  <a:lnTo>
                    <a:pt x="1273984" y="742826"/>
                  </a:lnTo>
                  <a:lnTo>
                    <a:pt x="1415538" y="657115"/>
                  </a:lnTo>
                  <a:lnTo>
                    <a:pt x="1557092" y="85710"/>
                  </a:lnTo>
                  <a:lnTo>
                    <a:pt x="1698646" y="0"/>
                  </a:lnTo>
                  <a:lnTo>
                    <a:pt x="1840200" y="0"/>
                  </a:lnTo>
                  <a:lnTo>
                    <a:pt x="1981754" y="0"/>
                  </a:lnTo>
                  <a:lnTo>
                    <a:pt x="2123308" y="57140"/>
                  </a:lnTo>
                  <a:lnTo>
                    <a:pt x="2264862" y="57140"/>
                  </a:lnTo>
                  <a:lnTo>
                    <a:pt x="2406416" y="28570"/>
                  </a:lnTo>
                  <a:lnTo>
                    <a:pt x="2547969" y="57140"/>
                  </a:lnTo>
                  <a:lnTo>
                    <a:pt x="2689523" y="28570"/>
                  </a:lnTo>
                  <a:lnTo>
                    <a:pt x="2831077" y="28570"/>
                  </a:lnTo>
                  <a:lnTo>
                    <a:pt x="2972631" y="0"/>
                  </a:lnTo>
                  <a:lnTo>
                    <a:pt x="3114185" y="28570"/>
                  </a:lnTo>
                  <a:lnTo>
                    <a:pt x="3255739" y="2857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5715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5715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5740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1985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24257" y="4831778"/>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Malta</a:t>
              </a:r>
            </a:p>
          </p:txBody>
        </p:sp>
        <p:sp>
          <p:nvSpPr>
            <p:cNvPr id="60" name="tx60"/>
            <p:cNvSpPr/>
            <p:nvPr/>
          </p:nvSpPr>
          <p:spPr>
            <a:xfrm>
              <a:off x="242450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186956"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54771" y="472419"/>
              <a:ext cx="232968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Malta, 2000-2024</a:t>
              </a:r>
            </a:p>
          </p:txBody>
        </p:sp>
        <p:sp>
          <p:nvSpPr>
            <p:cNvPr id="63" name="pl63"/>
            <p:cNvSpPr/>
            <p:nvPr/>
          </p:nvSpPr>
          <p:spPr>
            <a:xfrm>
              <a:off x="5267799" y="37844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737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629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521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790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683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7575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9467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76461"/>
              <a:ext cx="3397293" cy="2189098"/>
            </a:xfrm>
            <a:custGeom>
              <a:avLst/>
              <a:pathLst>
                <a:path w="3397293" h="2189098">
                  <a:moveTo>
                    <a:pt x="0" y="405388"/>
                  </a:moveTo>
                  <a:lnTo>
                    <a:pt x="141553" y="324310"/>
                  </a:lnTo>
                  <a:lnTo>
                    <a:pt x="283107" y="324310"/>
                  </a:lnTo>
                  <a:lnTo>
                    <a:pt x="424661" y="405388"/>
                  </a:lnTo>
                  <a:lnTo>
                    <a:pt x="566215" y="810777"/>
                  </a:lnTo>
                  <a:lnTo>
                    <a:pt x="707769" y="567544"/>
                  </a:lnTo>
                  <a:lnTo>
                    <a:pt x="849323" y="1135088"/>
                  </a:lnTo>
                  <a:lnTo>
                    <a:pt x="990877" y="2026943"/>
                  </a:lnTo>
                  <a:lnTo>
                    <a:pt x="1132431" y="2189098"/>
                  </a:lnTo>
                  <a:lnTo>
                    <a:pt x="1273984" y="2108021"/>
                  </a:lnTo>
                  <a:lnTo>
                    <a:pt x="1415538" y="1864788"/>
                  </a:lnTo>
                  <a:lnTo>
                    <a:pt x="1557092" y="243233"/>
                  </a:lnTo>
                  <a:lnTo>
                    <a:pt x="1698646" y="0"/>
                  </a:lnTo>
                  <a:lnTo>
                    <a:pt x="1840200" y="0"/>
                  </a:lnTo>
                  <a:lnTo>
                    <a:pt x="1981754" y="0"/>
                  </a:lnTo>
                  <a:lnTo>
                    <a:pt x="2123308" y="162155"/>
                  </a:lnTo>
                  <a:lnTo>
                    <a:pt x="2264862" y="162155"/>
                  </a:lnTo>
                  <a:lnTo>
                    <a:pt x="2406416" y="81077"/>
                  </a:lnTo>
                  <a:lnTo>
                    <a:pt x="2547969" y="162155"/>
                  </a:lnTo>
                  <a:lnTo>
                    <a:pt x="2689523" y="81077"/>
                  </a:lnTo>
                  <a:lnTo>
                    <a:pt x="2831077" y="81077"/>
                  </a:lnTo>
                  <a:lnTo>
                    <a:pt x="2972631" y="0"/>
                  </a:lnTo>
                  <a:lnTo>
                    <a:pt x="3114185" y="81077"/>
                  </a:lnTo>
                  <a:lnTo>
                    <a:pt x="3255739" y="81077"/>
                  </a:lnTo>
                  <a:lnTo>
                    <a:pt x="3397293" y="162155"/>
                  </a:lnTo>
                </a:path>
              </a:pathLst>
            </a:custGeom>
            <a:ln w="27101" cap="flat">
              <a:solidFill>
                <a:srgbClr val="0058AB">
                  <a:alpha val="100000"/>
                </a:srgbClr>
              </a:solidFill>
              <a:prstDash val="solid"/>
              <a:round/>
            </a:ln>
          </p:spPr>
          <p:txBody>
            <a:bodyPr/>
            <a:lstStyle/>
            <a:p/>
          </p:txBody>
        </p:sp>
        <p:sp>
          <p:nvSpPr>
            <p:cNvPr id="79" name="pl79"/>
            <p:cNvSpPr/>
            <p:nvPr/>
          </p:nvSpPr>
          <p:spPr>
            <a:xfrm>
              <a:off x="5437664" y="1757539"/>
              <a:ext cx="3397293" cy="1135088"/>
            </a:xfrm>
            <a:custGeom>
              <a:avLst/>
              <a:pathLst>
                <a:path w="3397293" h="1135088">
                  <a:moveTo>
                    <a:pt x="0" y="1135088"/>
                  </a:moveTo>
                  <a:lnTo>
                    <a:pt x="141553" y="1135088"/>
                  </a:lnTo>
                  <a:lnTo>
                    <a:pt x="283107" y="1135088"/>
                  </a:lnTo>
                  <a:lnTo>
                    <a:pt x="424661" y="972932"/>
                  </a:lnTo>
                  <a:lnTo>
                    <a:pt x="566215" y="810777"/>
                  </a:lnTo>
                  <a:lnTo>
                    <a:pt x="707769" y="729699"/>
                  </a:lnTo>
                  <a:lnTo>
                    <a:pt x="849323" y="648621"/>
                  </a:lnTo>
                  <a:lnTo>
                    <a:pt x="990877" y="648621"/>
                  </a:lnTo>
                  <a:lnTo>
                    <a:pt x="1132431" y="405388"/>
                  </a:lnTo>
                  <a:lnTo>
                    <a:pt x="1273984" y="243233"/>
                  </a:lnTo>
                  <a:lnTo>
                    <a:pt x="1415538" y="243233"/>
                  </a:lnTo>
                  <a:lnTo>
                    <a:pt x="1557092" y="162155"/>
                  </a:lnTo>
                  <a:lnTo>
                    <a:pt x="1698646" y="162155"/>
                  </a:lnTo>
                  <a:lnTo>
                    <a:pt x="1840200" y="243233"/>
                  </a:lnTo>
                  <a:lnTo>
                    <a:pt x="1981754" y="162155"/>
                  </a:lnTo>
                  <a:lnTo>
                    <a:pt x="2123308" y="81077"/>
                  </a:lnTo>
                  <a:lnTo>
                    <a:pt x="2264862" y="0"/>
                  </a:lnTo>
                  <a:lnTo>
                    <a:pt x="2406416" y="0"/>
                  </a:lnTo>
                  <a:lnTo>
                    <a:pt x="2547969" y="0"/>
                  </a:lnTo>
                  <a:lnTo>
                    <a:pt x="2689523" y="0"/>
                  </a:lnTo>
                  <a:lnTo>
                    <a:pt x="2831077" y="243233"/>
                  </a:lnTo>
                  <a:lnTo>
                    <a:pt x="2972631" y="324310"/>
                  </a:lnTo>
                  <a:lnTo>
                    <a:pt x="3114185" y="81077"/>
                  </a:lnTo>
                  <a:lnTo>
                    <a:pt x="3255739" y="162155"/>
                  </a:lnTo>
                  <a:lnTo>
                    <a:pt x="3397293" y="81077"/>
                  </a:lnTo>
                </a:path>
              </a:pathLst>
            </a:custGeom>
            <a:ln w="27101" cap="flat">
              <a:solidFill>
                <a:srgbClr val="80BD41">
                  <a:alpha val="100000"/>
                </a:srgbClr>
              </a:solidFill>
              <a:prstDash val="solid"/>
              <a:round/>
            </a:ln>
          </p:spPr>
          <p:txBody>
            <a:bodyPr/>
            <a:lstStyle/>
            <a:p/>
          </p:txBody>
        </p:sp>
        <p:sp>
          <p:nvSpPr>
            <p:cNvPr id="80" name="pl80"/>
            <p:cNvSpPr/>
            <p:nvPr/>
          </p:nvSpPr>
          <p:spPr>
            <a:xfrm>
              <a:off x="5437664" y="1676461"/>
              <a:ext cx="3397293" cy="243233"/>
            </a:xfrm>
            <a:custGeom>
              <a:avLst/>
              <a:pathLst>
                <a:path w="3397293" h="243233">
                  <a:moveTo>
                    <a:pt x="0" y="243233"/>
                  </a:moveTo>
                  <a:lnTo>
                    <a:pt x="141553" y="162155"/>
                  </a:lnTo>
                  <a:lnTo>
                    <a:pt x="283107" y="81077"/>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81077"/>
                  </a:lnTo>
                  <a:lnTo>
                    <a:pt x="1981754" y="81077"/>
                  </a:lnTo>
                  <a:lnTo>
                    <a:pt x="2123308" y="81077"/>
                  </a:lnTo>
                  <a:lnTo>
                    <a:pt x="2264862" y="81077"/>
                  </a:lnTo>
                  <a:lnTo>
                    <a:pt x="2406416" y="81077"/>
                  </a:lnTo>
                  <a:lnTo>
                    <a:pt x="2547969" y="81077"/>
                  </a:lnTo>
                  <a:lnTo>
                    <a:pt x="2689523" y="81077"/>
                  </a:lnTo>
                  <a:lnTo>
                    <a:pt x="2831077" y="162155"/>
                  </a:lnTo>
                  <a:lnTo>
                    <a:pt x="2972631" y="81077"/>
                  </a:lnTo>
                  <a:lnTo>
                    <a:pt x="3114185" y="81077"/>
                  </a:lnTo>
                  <a:lnTo>
                    <a:pt x="3255739" y="162155"/>
                  </a:lnTo>
                  <a:lnTo>
                    <a:pt x="3397293" y="162155"/>
                  </a:lnTo>
                </a:path>
              </a:pathLst>
            </a:custGeom>
            <a:ln w="27101" cap="flat">
              <a:solidFill>
                <a:srgbClr val="961A49">
                  <a:alpha val="100000"/>
                </a:srgbClr>
              </a:solidFill>
              <a:prstDash val="solid"/>
              <a:round/>
            </a:ln>
          </p:spPr>
          <p:txBody>
            <a:bodyPr/>
            <a:lstStyle/>
            <a:p/>
          </p:txBody>
        </p:sp>
        <p:sp>
          <p:nvSpPr>
            <p:cNvPr id="81" name="pl81"/>
            <p:cNvSpPr/>
            <p:nvPr/>
          </p:nvSpPr>
          <p:spPr>
            <a:xfrm>
              <a:off x="5437664" y="175753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76461"/>
              <a:ext cx="3397293" cy="2189098"/>
            </a:xfrm>
            <a:custGeom>
              <a:avLst/>
              <a:pathLst>
                <a:path w="3397293" h="2189098">
                  <a:moveTo>
                    <a:pt x="0" y="405388"/>
                  </a:moveTo>
                  <a:lnTo>
                    <a:pt x="141553" y="324310"/>
                  </a:lnTo>
                  <a:lnTo>
                    <a:pt x="283107" y="324310"/>
                  </a:lnTo>
                  <a:lnTo>
                    <a:pt x="424661" y="405388"/>
                  </a:lnTo>
                  <a:lnTo>
                    <a:pt x="566215" y="810777"/>
                  </a:lnTo>
                  <a:lnTo>
                    <a:pt x="707769" y="567544"/>
                  </a:lnTo>
                  <a:lnTo>
                    <a:pt x="849323" y="1135088"/>
                  </a:lnTo>
                  <a:lnTo>
                    <a:pt x="990877" y="2026943"/>
                  </a:lnTo>
                  <a:lnTo>
                    <a:pt x="1132431" y="2189098"/>
                  </a:lnTo>
                  <a:lnTo>
                    <a:pt x="1273984" y="2108021"/>
                  </a:lnTo>
                  <a:lnTo>
                    <a:pt x="1415538" y="1864788"/>
                  </a:lnTo>
                  <a:lnTo>
                    <a:pt x="1557092" y="243233"/>
                  </a:lnTo>
                  <a:lnTo>
                    <a:pt x="1698646" y="0"/>
                  </a:lnTo>
                  <a:lnTo>
                    <a:pt x="1840200" y="0"/>
                  </a:lnTo>
                  <a:lnTo>
                    <a:pt x="1981754" y="0"/>
                  </a:lnTo>
                  <a:lnTo>
                    <a:pt x="2123308" y="162155"/>
                  </a:lnTo>
                  <a:lnTo>
                    <a:pt x="2264862" y="162155"/>
                  </a:lnTo>
                  <a:lnTo>
                    <a:pt x="2406416" y="81077"/>
                  </a:lnTo>
                  <a:lnTo>
                    <a:pt x="2547969" y="162155"/>
                  </a:lnTo>
                  <a:lnTo>
                    <a:pt x="2689523" y="81077"/>
                  </a:lnTo>
                  <a:lnTo>
                    <a:pt x="2831077" y="81077"/>
                  </a:lnTo>
                  <a:lnTo>
                    <a:pt x="2972631" y="0"/>
                  </a:lnTo>
                  <a:lnTo>
                    <a:pt x="3114185" y="81077"/>
                  </a:lnTo>
                  <a:lnTo>
                    <a:pt x="3255739" y="81077"/>
                  </a:lnTo>
                  <a:lnTo>
                    <a:pt x="3397293" y="162155"/>
                  </a:lnTo>
                </a:path>
              </a:pathLst>
            </a:custGeom>
            <a:ln w="43362" cap="flat">
              <a:solidFill>
                <a:srgbClr val="000000">
                  <a:alpha val="100000"/>
                </a:srgbClr>
              </a:solidFill>
              <a:prstDash val="solid"/>
              <a:round/>
            </a:ln>
          </p:spPr>
          <p:txBody>
            <a:bodyPr/>
            <a:lstStyle/>
            <a:p/>
          </p:txBody>
        </p:sp>
        <p:sp>
          <p:nvSpPr>
            <p:cNvPr id="83" name="pl83"/>
            <p:cNvSpPr/>
            <p:nvPr/>
          </p:nvSpPr>
          <p:spPr>
            <a:xfrm>
              <a:off x="5437664" y="1384581"/>
              <a:ext cx="0" cy="697268"/>
            </a:xfrm>
            <a:custGeom>
              <a:avLst/>
              <a:pathLst>
                <a:path w="0" h="697268">
                  <a:moveTo>
                    <a:pt x="0" y="69726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384581"/>
              <a:ext cx="0" cy="859424"/>
            </a:xfrm>
            <a:custGeom>
              <a:avLst/>
              <a:pathLst>
                <a:path w="0" h="859424">
                  <a:moveTo>
                    <a:pt x="0" y="85942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384581"/>
              <a:ext cx="0" cy="2156667"/>
            </a:xfrm>
            <a:custGeom>
              <a:avLst/>
              <a:pathLst>
                <a:path w="0" h="2156667">
                  <a:moveTo>
                    <a:pt x="0" y="215666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384581"/>
              <a:ext cx="0" cy="454035"/>
            </a:xfrm>
            <a:custGeom>
              <a:avLst/>
              <a:pathLst>
                <a:path w="0" h="454035">
                  <a:moveTo>
                    <a:pt x="0" y="45403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384581"/>
              <a:ext cx="0" cy="372957"/>
            </a:xfrm>
            <a:custGeom>
              <a:avLst/>
              <a:pathLst>
                <a:path w="0" h="372957">
                  <a:moveTo>
                    <a:pt x="0" y="37295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384581"/>
              <a:ext cx="0" cy="372957"/>
            </a:xfrm>
            <a:custGeom>
              <a:avLst/>
              <a:pathLst>
                <a:path w="0" h="372957">
                  <a:moveTo>
                    <a:pt x="0" y="37295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384581"/>
              <a:ext cx="0" cy="454035"/>
            </a:xfrm>
            <a:custGeom>
              <a:avLst/>
              <a:pathLst>
                <a:path w="0" h="454035">
                  <a:moveTo>
                    <a:pt x="0" y="45403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76461"/>
              <a:ext cx="3397293" cy="2189098"/>
            </a:xfrm>
            <a:custGeom>
              <a:avLst/>
              <a:pathLst>
                <a:path w="3397293" h="2189098">
                  <a:moveTo>
                    <a:pt x="0" y="405388"/>
                  </a:moveTo>
                  <a:lnTo>
                    <a:pt x="141553" y="324310"/>
                  </a:lnTo>
                  <a:lnTo>
                    <a:pt x="283107" y="324310"/>
                  </a:lnTo>
                  <a:lnTo>
                    <a:pt x="424661" y="405388"/>
                  </a:lnTo>
                  <a:lnTo>
                    <a:pt x="566215" y="810777"/>
                  </a:lnTo>
                  <a:lnTo>
                    <a:pt x="707769" y="567544"/>
                  </a:lnTo>
                  <a:lnTo>
                    <a:pt x="849323" y="1135088"/>
                  </a:lnTo>
                  <a:lnTo>
                    <a:pt x="990877" y="2026943"/>
                  </a:lnTo>
                  <a:lnTo>
                    <a:pt x="1132431" y="2189098"/>
                  </a:lnTo>
                  <a:lnTo>
                    <a:pt x="1273984" y="2108021"/>
                  </a:lnTo>
                  <a:lnTo>
                    <a:pt x="1415538" y="1864788"/>
                  </a:lnTo>
                  <a:lnTo>
                    <a:pt x="1557092" y="243233"/>
                  </a:lnTo>
                  <a:lnTo>
                    <a:pt x="1698646" y="0"/>
                  </a:lnTo>
                  <a:lnTo>
                    <a:pt x="1840200" y="0"/>
                  </a:lnTo>
                  <a:lnTo>
                    <a:pt x="1981754" y="0"/>
                  </a:lnTo>
                  <a:lnTo>
                    <a:pt x="2123308" y="162155"/>
                  </a:lnTo>
                  <a:lnTo>
                    <a:pt x="2264862" y="162155"/>
                  </a:lnTo>
                  <a:lnTo>
                    <a:pt x="2406416" y="81077"/>
                  </a:lnTo>
                  <a:lnTo>
                    <a:pt x="2547969" y="162155"/>
                  </a:lnTo>
                  <a:lnTo>
                    <a:pt x="2689523" y="81077"/>
                  </a:lnTo>
                  <a:lnTo>
                    <a:pt x="2831077" y="81077"/>
                  </a:lnTo>
                  <a:lnTo>
                    <a:pt x="2972631" y="0"/>
                  </a:lnTo>
                  <a:lnTo>
                    <a:pt x="3114185" y="81077"/>
                  </a:lnTo>
                  <a:lnTo>
                    <a:pt x="3255739" y="81077"/>
                  </a:lnTo>
                  <a:lnTo>
                    <a:pt x="3397293" y="162155"/>
                  </a:lnTo>
                </a:path>
              </a:pathLst>
            </a:custGeom>
            <a:ln w="27101" cap="flat">
              <a:solidFill>
                <a:srgbClr val="0058AB">
                  <a:alpha val="100000"/>
                </a:srgbClr>
              </a:solidFill>
              <a:prstDash val="solid"/>
              <a:round/>
            </a:ln>
          </p:spPr>
          <p:txBody>
            <a:bodyPr/>
            <a:lstStyle/>
            <a:p/>
          </p:txBody>
        </p:sp>
        <p:sp>
          <p:nvSpPr>
            <p:cNvPr id="91" name="tx91"/>
            <p:cNvSpPr/>
            <p:nvPr/>
          </p:nvSpPr>
          <p:spPr>
            <a:xfrm>
              <a:off x="5389469" y="131335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097238" y="131171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774863" y="131303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4" name="tx94"/>
            <p:cNvSpPr/>
            <p:nvPr/>
          </p:nvSpPr>
          <p:spPr>
            <a:xfrm>
              <a:off x="7512777" y="131303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097042" y="13117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3258" y="13117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786762" y="131303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2429" y="179950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179950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32697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251620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170542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89464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77385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77385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47410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23655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040956" y="4831778"/>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Malta</a:t>
              </a:r>
            </a:p>
          </p:txBody>
        </p:sp>
        <p:sp>
          <p:nvSpPr>
            <p:cNvPr id="117" name="tx117"/>
            <p:cNvSpPr/>
            <p:nvPr/>
          </p:nvSpPr>
          <p:spPr>
            <a:xfrm>
              <a:off x="674120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50365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76987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67525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58063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22256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12794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4881043" cy="149993"/>
            </a:xfrm>
            <a:prstGeom prst="rect">
              <a:avLst/>
            </a:prstGeom>
            <a:solidFill>
              <a:srgbClr val="1CABE2">
                <a:alpha val="80000"/>
              </a:srgbClr>
            </a:solidFill>
          </p:spPr>
          <p:txBody>
            <a:bodyPr/>
            <a:lstStyle/>
            <a:p/>
          </p:txBody>
        </p:sp>
        <p:sp>
          <p:nvSpPr>
            <p:cNvPr id="130" name="rc130"/>
            <p:cNvSpPr/>
            <p:nvPr/>
          </p:nvSpPr>
          <p:spPr>
            <a:xfrm>
              <a:off x="1317178" y="5637654"/>
              <a:ext cx="4881043" cy="149993"/>
            </a:xfrm>
            <a:prstGeom prst="rect">
              <a:avLst/>
            </a:prstGeom>
            <a:solidFill>
              <a:srgbClr val="1CABE2">
                <a:alpha val="80000"/>
              </a:srgbClr>
            </a:solidFill>
          </p:spPr>
          <p:txBody>
            <a:bodyPr/>
            <a:lstStyle/>
            <a:p/>
          </p:txBody>
        </p:sp>
        <p:sp>
          <p:nvSpPr>
            <p:cNvPr id="131" name="rc131"/>
            <p:cNvSpPr/>
            <p:nvPr/>
          </p:nvSpPr>
          <p:spPr>
            <a:xfrm>
              <a:off x="1317178" y="5450161"/>
              <a:ext cx="7321564" cy="149993"/>
            </a:xfrm>
            <a:prstGeom prst="rect">
              <a:avLst/>
            </a:prstGeom>
            <a:solidFill>
              <a:srgbClr val="1CABE2">
                <a:alpha val="80000"/>
              </a:srgbClr>
            </a:solidFill>
          </p:spPr>
          <p:txBody>
            <a:bodyPr/>
            <a:lstStyle/>
            <a:p/>
          </p:txBody>
        </p:sp>
        <p:sp>
          <p:nvSpPr>
            <p:cNvPr id="132" name="tx13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4067172"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6894861"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Malta (97%) was 12 percentage points higher than the global average (85%) and 3 percentage points higher than the average across all non-programme countries (94%).
National DTP3 coverage was 1 percentage point lower than in 2019 (98%).
The number of un- and undervaccinated children increased (ie. worsened) compared to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Malta ranked number 28 out of 41 countries for lowest DTP3 coverage (based on tied ranks).
Malta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297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759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221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82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528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990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452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13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423648"/>
              <a:ext cx="249522" cy="1583037"/>
            </a:xfrm>
            <a:prstGeom prst="rect">
              <a:avLst/>
            </a:prstGeom>
            <a:solidFill>
              <a:srgbClr val="80BD41">
                <a:alpha val="100000"/>
              </a:srgbClr>
            </a:solidFill>
          </p:spPr>
          <p:txBody>
            <a:bodyPr/>
            <a:lstStyle/>
            <a:p/>
          </p:txBody>
        </p:sp>
        <p:sp>
          <p:nvSpPr>
            <p:cNvPr id="25" name="rc25"/>
            <p:cNvSpPr/>
            <p:nvPr/>
          </p:nvSpPr>
          <p:spPr>
            <a:xfrm>
              <a:off x="1296273" y="2321881"/>
              <a:ext cx="249522" cy="101766"/>
            </a:xfrm>
            <a:prstGeom prst="rect">
              <a:avLst/>
            </a:prstGeom>
            <a:solidFill>
              <a:srgbClr val="1CABE2">
                <a:alpha val="100000"/>
              </a:srgbClr>
            </a:solidFill>
          </p:spPr>
          <p:txBody>
            <a:bodyPr/>
            <a:lstStyle/>
            <a:p/>
          </p:txBody>
        </p:sp>
        <p:sp>
          <p:nvSpPr>
            <p:cNvPr id="26" name="rc26"/>
            <p:cNvSpPr/>
            <p:nvPr/>
          </p:nvSpPr>
          <p:spPr>
            <a:xfrm>
              <a:off x="1573521" y="2559336"/>
              <a:ext cx="249522" cy="1447348"/>
            </a:xfrm>
            <a:prstGeom prst="rect">
              <a:avLst/>
            </a:prstGeom>
            <a:solidFill>
              <a:srgbClr val="80BD41">
                <a:alpha val="100000"/>
              </a:srgbClr>
            </a:solidFill>
          </p:spPr>
          <p:txBody>
            <a:bodyPr/>
            <a:lstStyle/>
            <a:p/>
          </p:txBody>
        </p:sp>
        <p:sp>
          <p:nvSpPr>
            <p:cNvPr id="27" name="rc27"/>
            <p:cNvSpPr/>
            <p:nvPr/>
          </p:nvSpPr>
          <p:spPr>
            <a:xfrm>
              <a:off x="1573521" y="2483954"/>
              <a:ext cx="249522" cy="75382"/>
            </a:xfrm>
            <a:prstGeom prst="rect">
              <a:avLst/>
            </a:prstGeom>
            <a:solidFill>
              <a:srgbClr val="1CABE2">
                <a:alpha val="100000"/>
              </a:srgbClr>
            </a:solidFill>
          </p:spPr>
          <p:txBody>
            <a:bodyPr/>
            <a:lstStyle/>
            <a:p/>
          </p:txBody>
        </p:sp>
        <p:sp>
          <p:nvSpPr>
            <p:cNvPr id="28" name="rc28"/>
            <p:cNvSpPr/>
            <p:nvPr/>
          </p:nvSpPr>
          <p:spPr>
            <a:xfrm>
              <a:off x="1850769" y="2578182"/>
              <a:ext cx="249522" cy="1428502"/>
            </a:xfrm>
            <a:prstGeom prst="rect">
              <a:avLst/>
            </a:prstGeom>
            <a:solidFill>
              <a:srgbClr val="80BD41">
                <a:alpha val="100000"/>
              </a:srgbClr>
            </a:solidFill>
          </p:spPr>
          <p:txBody>
            <a:bodyPr/>
            <a:lstStyle/>
            <a:p/>
          </p:txBody>
        </p:sp>
        <p:sp>
          <p:nvSpPr>
            <p:cNvPr id="29" name="rc29"/>
            <p:cNvSpPr/>
            <p:nvPr/>
          </p:nvSpPr>
          <p:spPr>
            <a:xfrm>
              <a:off x="1850769" y="2502799"/>
              <a:ext cx="249522" cy="75382"/>
            </a:xfrm>
            <a:prstGeom prst="rect">
              <a:avLst/>
            </a:prstGeom>
            <a:solidFill>
              <a:srgbClr val="1CABE2">
                <a:alpha val="100000"/>
              </a:srgbClr>
            </a:solidFill>
          </p:spPr>
          <p:txBody>
            <a:bodyPr/>
            <a:lstStyle/>
            <a:p/>
          </p:txBody>
        </p:sp>
        <p:sp>
          <p:nvSpPr>
            <p:cNvPr id="30" name="rc30"/>
            <p:cNvSpPr/>
            <p:nvPr/>
          </p:nvSpPr>
          <p:spPr>
            <a:xfrm>
              <a:off x="2128016" y="2563106"/>
              <a:ext cx="249522" cy="1443579"/>
            </a:xfrm>
            <a:prstGeom prst="rect">
              <a:avLst/>
            </a:prstGeom>
            <a:solidFill>
              <a:srgbClr val="80BD41">
                <a:alpha val="100000"/>
              </a:srgbClr>
            </a:solidFill>
          </p:spPr>
          <p:txBody>
            <a:bodyPr/>
            <a:lstStyle/>
            <a:p/>
          </p:txBody>
        </p:sp>
        <p:sp>
          <p:nvSpPr>
            <p:cNvPr id="31" name="rc31"/>
            <p:cNvSpPr/>
            <p:nvPr/>
          </p:nvSpPr>
          <p:spPr>
            <a:xfrm>
              <a:off x="2128016" y="2472646"/>
              <a:ext cx="249522" cy="90459"/>
            </a:xfrm>
            <a:prstGeom prst="rect">
              <a:avLst/>
            </a:prstGeom>
            <a:solidFill>
              <a:srgbClr val="1CABE2">
                <a:alpha val="100000"/>
              </a:srgbClr>
            </a:solidFill>
          </p:spPr>
          <p:txBody>
            <a:bodyPr/>
            <a:lstStyle/>
            <a:p/>
          </p:txBody>
        </p:sp>
        <p:sp>
          <p:nvSpPr>
            <p:cNvPr id="32" name="rc32"/>
            <p:cNvSpPr/>
            <p:nvPr/>
          </p:nvSpPr>
          <p:spPr>
            <a:xfrm>
              <a:off x="2405264" y="2687487"/>
              <a:ext cx="249522" cy="1319197"/>
            </a:xfrm>
            <a:prstGeom prst="rect">
              <a:avLst/>
            </a:prstGeom>
            <a:solidFill>
              <a:srgbClr val="80BD41">
                <a:alpha val="100000"/>
              </a:srgbClr>
            </a:solidFill>
          </p:spPr>
          <p:txBody>
            <a:bodyPr/>
            <a:lstStyle/>
            <a:p/>
          </p:txBody>
        </p:sp>
        <p:sp>
          <p:nvSpPr>
            <p:cNvPr id="33" name="rc33"/>
            <p:cNvSpPr/>
            <p:nvPr/>
          </p:nvSpPr>
          <p:spPr>
            <a:xfrm>
              <a:off x="2405264" y="2525414"/>
              <a:ext cx="249522" cy="162072"/>
            </a:xfrm>
            <a:prstGeom prst="rect">
              <a:avLst/>
            </a:prstGeom>
            <a:solidFill>
              <a:srgbClr val="1CABE2">
                <a:alpha val="100000"/>
              </a:srgbClr>
            </a:solidFill>
          </p:spPr>
          <p:txBody>
            <a:bodyPr/>
            <a:lstStyle/>
            <a:p/>
          </p:txBody>
        </p:sp>
        <p:sp>
          <p:nvSpPr>
            <p:cNvPr id="34" name="rc34"/>
            <p:cNvSpPr/>
            <p:nvPr/>
          </p:nvSpPr>
          <p:spPr>
            <a:xfrm>
              <a:off x="2682512" y="2649796"/>
              <a:ext cx="249522" cy="1356889"/>
            </a:xfrm>
            <a:prstGeom prst="rect">
              <a:avLst/>
            </a:prstGeom>
            <a:solidFill>
              <a:srgbClr val="80BD41">
                <a:alpha val="100000"/>
              </a:srgbClr>
            </a:solidFill>
          </p:spPr>
          <p:txBody>
            <a:bodyPr/>
            <a:lstStyle/>
            <a:p/>
          </p:txBody>
        </p:sp>
        <p:sp>
          <p:nvSpPr>
            <p:cNvPr id="35" name="rc35"/>
            <p:cNvSpPr/>
            <p:nvPr/>
          </p:nvSpPr>
          <p:spPr>
            <a:xfrm>
              <a:off x="2682512" y="2532953"/>
              <a:ext cx="249522" cy="116843"/>
            </a:xfrm>
            <a:prstGeom prst="rect">
              <a:avLst/>
            </a:prstGeom>
            <a:solidFill>
              <a:srgbClr val="1CABE2">
                <a:alpha val="100000"/>
              </a:srgbClr>
            </a:solidFill>
          </p:spPr>
          <p:txBody>
            <a:bodyPr/>
            <a:lstStyle/>
            <a:p/>
          </p:txBody>
        </p:sp>
        <p:sp>
          <p:nvSpPr>
            <p:cNvPr id="36" name="rc36"/>
            <p:cNvSpPr/>
            <p:nvPr/>
          </p:nvSpPr>
          <p:spPr>
            <a:xfrm>
              <a:off x="2959759" y="2759101"/>
              <a:ext cx="249522" cy="1247584"/>
            </a:xfrm>
            <a:prstGeom prst="rect">
              <a:avLst/>
            </a:prstGeom>
            <a:solidFill>
              <a:srgbClr val="80BD41">
                <a:alpha val="100000"/>
              </a:srgbClr>
            </a:solidFill>
          </p:spPr>
          <p:txBody>
            <a:bodyPr/>
            <a:lstStyle/>
            <a:p/>
          </p:txBody>
        </p:sp>
        <p:sp>
          <p:nvSpPr>
            <p:cNvPr id="37" name="rc37"/>
            <p:cNvSpPr/>
            <p:nvPr/>
          </p:nvSpPr>
          <p:spPr>
            <a:xfrm>
              <a:off x="2959759" y="2540491"/>
              <a:ext cx="249522" cy="218609"/>
            </a:xfrm>
            <a:prstGeom prst="rect">
              <a:avLst/>
            </a:prstGeom>
            <a:solidFill>
              <a:srgbClr val="1CABE2">
                <a:alpha val="100000"/>
              </a:srgbClr>
            </a:solidFill>
          </p:spPr>
          <p:txBody>
            <a:bodyPr/>
            <a:lstStyle/>
            <a:p/>
          </p:txBody>
        </p:sp>
        <p:sp>
          <p:nvSpPr>
            <p:cNvPr id="38" name="rc38"/>
            <p:cNvSpPr/>
            <p:nvPr/>
          </p:nvSpPr>
          <p:spPr>
            <a:xfrm>
              <a:off x="3237007" y="2917404"/>
              <a:ext cx="249522" cy="1089280"/>
            </a:xfrm>
            <a:prstGeom prst="rect">
              <a:avLst/>
            </a:prstGeom>
            <a:solidFill>
              <a:srgbClr val="80BD41">
                <a:alpha val="100000"/>
              </a:srgbClr>
            </a:solidFill>
          </p:spPr>
          <p:txBody>
            <a:bodyPr/>
            <a:lstStyle/>
            <a:p/>
          </p:txBody>
        </p:sp>
        <p:sp>
          <p:nvSpPr>
            <p:cNvPr id="39" name="rc39"/>
            <p:cNvSpPr/>
            <p:nvPr/>
          </p:nvSpPr>
          <p:spPr>
            <a:xfrm>
              <a:off x="3237007" y="2536722"/>
              <a:ext cx="249522" cy="380682"/>
            </a:xfrm>
            <a:prstGeom prst="rect">
              <a:avLst/>
            </a:prstGeom>
            <a:solidFill>
              <a:srgbClr val="1CABE2">
                <a:alpha val="100000"/>
              </a:srgbClr>
            </a:solidFill>
          </p:spPr>
          <p:txBody>
            <a:bodyPr/>
            <a:lstStyle/>
            <a:p/>
          </p:txBody>
        </p:sp>
        <p:sp>
          <p:nvSpPr>
            <p:cNvPr id="40" name="rc40"/>
            <p:cNvSpPr/>
            <p:nvPr/>
          </p:nvSpPr>
          <p:spPr>
            <a:xfrm>
              <a:off x="3514255" y="2894790"/>
              <a:ext cx="249522" cy="1111895"/>
            </a:xfrm>
            <a:prstGeom prst="rect">
              <a:avLst/>
            </a:prstGeom>
            <a:solidFill>
              <a:srgbClr val="80BD41">
                <a:alpha val="100000"/>
              </a:srgbClr>
            </a:solidFill>
          </p:spPr>
          <p:txBody>
            <a:bodyPr/>
            <a:lstStyle/>
            <a:p/>
          </p:txBody>
        </p:sp>
        <p:sp>
          <p:nvSpPr>
            <p:cNvPr id="41" name="rc41"/>
            <p:cNvSpPr/>
            <p:nvPr/>
          </p:nvSpPr>
          <p:spPr>
            <a:xfrm>
              <a:off x="3514255" y="2461339"/>
              <a:ext cx="249522" cy="433450"/>
            </a:xfrm>
            <a:prstGeom prst="rect">
              <a:avLst/>
            </a:prstGeom>
            <a:solidFill>
              <a:srgbClr val="1CABE2">
                <a:alpha val="100000"/>
              </a:srgbClr>
            </a:solidFill>
          </p:spPr>
          <p:txBody>
            <a:bodyPr/>
            <a:lstStyle/>
            <a:p/>
          </p:txBody>
        </p:sp>
        <p:sp>
          <p:nvSpPr>
            <p:cNvPr id="42" name="rc42"/>
            <p:cNvSpPr/>
            <p:nvPr/>
          </p:nvSpPr>
          <p:spPr>
            <a:xfrm>
              <a:off x="3791502" y="2872175"/>
              <a:ext cx="249522" cy="1134510"/>
            </a:xfrm>
            <a:prstGeom prst="rect">
              <a:avLst/>
            </a:prstGeom>
            <a:solidFill>
              <a:srgbClr val="80BD41">
                <a:alpha val="100000"/>
              </a:srgbClr>
            </a:solidFill>
          </p:spPr>
          <p:txBody>
            <a:bodyPr/>
            <a:lstStyle/>
            <a:p/>
          </p:txBody>
        </p:sp>
        <p:sp>
          <p:nvSpPr>
            <p:cNvPr id="43" name="rc43"/>
            <p:cNvSpPr/>
            <p:nvPr/>
          </p:nvSpPr>
          <p:spPr>
            <a:xfrm>
              <a:off x="3791502" y="2453801"/>
              <a:ext cx="249522" cy="418374"/>
            </a:xfrm>
            <a:prstGeom prst="rect">
              <a:avLst/>
            </a:prstGeom>
            <a:solidFill>
              <a:srgbClr val="1CABE2">
                <a:alpha val="100000"/>
              </a:srgbClr>
            </a:solidFill>
          </p:spPr>
          <p:txBody>
            <a:bodyPr/>
            <a:lstStyle/>
            <a:p/>
          </p:txBody>
        </p:sp>
        <p:sp>
          <p:nvSpPr>
            <p:cNvPr id="44" name="rc44"/>
            <p:cNvSpPr/>
            <p:nvPr/>
          </p:nvSpPr>
          <p:spPr>
            <a:xfrm>
              <a:off x="4068750" y="2853329"/>
              <a:ext cx="249522" cy="1153355"/>
            </a:xfrm>
            <a:prstGeom prst="rect">
              <a:avLst/>
            </a:prstGeom>
            <a:solidFill>
              <a:srgbClr val="80BD41">
                <a:alpha val="100000"/>
              </a:srgbClr>
            </a:solidFill>
          </p:spPr>
          <p:txBody>
            <a:bodyPr/>
            <a:lstStyle/>
            <a:p/>
          </p:txBody>
        </p:sp>
        <p:sp>
          <p:nvSpPr>
            <p:cNvPr id="45" name="rc45"/>
            <p:cNvSpPr/>
            <p:nvPr/>
          </p:nvSpPr>
          <p:spPr>
            <a:xfrm>
              <a:off x="4068750" y="2487723"/>
              <a:ext cx="249522" cy="365606"/>
            </a:xfrm>
            <a:prstGeom prst="rect">
              <a:avLst/>
            </a:prstGeom>
            <a:solidFill>
              <a:srgbClr val="1CABE2">
                <a:alpha val="100000"/>
              </a:srgbClr>
            </a:solidFill>
          </p:spPr>
          <p:txBody>
            <a:bodyPr/>
            <a:lstStyle/>
            <a:p/>
          </p:txBody>
        </p:sp>
        <p:sp>
          <p:nvSpPr>
            <p:cNvPr id="46" name="rc46"/>
            <p:cNvSpPr/>
            <p:nvPr/>
          </p:nvSpPr>
          <p:spPr>
            <a:xfrm>
              <a:off x="4345998" y="2472646"/>
              <a:ext cx="249522" cy="1534038"/>
            </a:xfrm>
            <a:prstGeom prst="rect">
              <a:avLst/>
            </a:prstGeom>
            <a:solidFill>
              <a:srgbClr val="80BD41">
                <a:alpha val="100000"/>
              </a:srgbClr>
            </a:solidFill>
          </p:spPr>
          <p:txBody>
            <a:bodyPr/>
            <a:lstStyle/>
            <a:p/>
          </p:txBody>
        </p:sp>
        <p:sp>
          <p:nvSpPr>
            <p:cNvPr id="47" name="rc47"/>
            <p:cNvSpPr/>
            <p:nvPr/>
          </p:nvSpPr>
          <p:spPr>
            <a:xfrm>
              <a:off x="4345998" y="2408571"/>
              <a:ext cx="249522" cy="64075"/>
            </a:xfrm>
            <a:prstGeom prst="rect">
              <a:avLst/>
            </a:prstGeom>
            <a:solidFill>
              <a:srgbClr val="1CABE2">
                <a:alpha val="100000"/>
              </a:srgbClr>
            </a:solidFill>
          </p:spPr>
          <p:txBody>
            <a:bodyPr/>
            <a:lstStyle/>
            <a:p/>
          </p:txBody>
        </p:sp>
        <p:sp>
          <p:nvSpPr>
            <p:cNvPr id="48" name="rc48"/>
            <p:cNvSpPr/>
            <p:nvPr/>
          </p:nvSpPr>
          <p:spPr>
            <a:xfrm>
              <a:off x="4623245" y="2442493"/>
              <a:ext cx="249522" cy="1564191"/>
            </a:xfrm>
            <a:prstGeom prst="rect">
              <a:avLst/>
            </a:prstGeom>
            <a:solidFill>
              <a:srgbClr val="80BD41">
                <a:alpha val="100000"/>
              </a:srgbClr>
            </a:solidFill>
          </p:spPr>
          <p:txBody>
            <a:bodyPr/>
            <a:lstStyle/>
            <a:p/>
          </p:txBody>
        </p:sp>
        <p:sp>
          <p:nvSpPr>
            <p:cNvPr id="49" name="rc49"/>
            <p:cNvSpPr/>
            <p:nvPr/>
          </p:nvSpPr>
          <p:spPr>
            <a:xfrm>
              <a:off x="4623245" y="2427417"/>
              <a:ext cx="249522" cy="15076"/>
            </a:xfrm>
            <a:prstGeom prst="rect">
              <a:avLst/>
            </a:prstGeom>
            <a:solidFill>
              <a:srgbClr val="1CABE2">
                <a:alpha val="100000"/>
              </a:srgbClr>
            </a:solidFill>
          </p:spPr>
          <p:txBody>
            <a:bodyPr/>
            <a:lstStyle/>
            <a:p/>
          </p:txBody>
        </p:sp>
        <p:sp>
          <p:nvSpPr>
            <p:cNvPr id="50" name="rc50"/>
            <p:cNvSpPr/>
            <p:nvPr/>
          </p:nvSpPr>
          <p:spPr>
            <a:xfrm>
              <a:off x="4900493" y="2499030"/>
              <a:ext cx="249522" cy="1507654"/>
            </a:xfrm>
            <a:prstGeom prst="rect">
              <a:avLst/>
            </a:prstGeom>
            <a:solidFill>
              <a:srgbClr val="80BD41">
                <a:alpha val="100000"/>
              </a:srgbClr>
            </a:solidFill>
          </p:spPr>
          <p:txBody>
            <a:bodyPr/>
            <a:lstStyle/>
            <a:p/>
          </p:txBody>
        </p:sp>
        <p:sp>
          <p:nvSpPr>
            <p:cNvPr id="51" name="rc51"/>
            <p:cNvSpPr/>
            <p:nvPr/>
          </p:nvSpPr>
          <p:spPr>
            <a:xfrm>
              <a:off x="4900493" y="2483954"/>
              <a:ext cx="249522" cy="15076"/>
            </a:xfrm>
            <a:prstGeom prst="rect">
              <a:avLst/>
            </a:prstGeom>
            <a:solidFill>
              <a:srgbClr val="1CABE2">
                <a:alpha val="100000"/>
              </a:srgbClr>
            </a:solidFill>
          </p:spPr>
          <p:txBody>
            <a:bodyPr/>
            <a:lstStyle/>
            <a:p/>
          </p:txBody>
        </p:sp>
        <p:sp>
          <p:nvSpPr>
            <p:cNvPr id="52" name="rc52"/>
            <p:cNvSpPr/>
            <p:nvPr/>
          </p:nvSpPr>
          <p:spPr>
            <a:xfrm>
              <a:off x="5177741" y="2480185"/>
              <a:ext cx="249522" cy="1526500"/>
            </a:xfrm>
            <a:prstGeom prst="rect">
              <a:avLst/>
            </a:prstGeom>
            <a:solidFill>
              <a:srgbClr val="80BD41">
                <a:alpha val="100000"/>
              </a:srgbClr>
            </a:solidFill>
          </p:spPr>
          <p:txBody>
            <a:bodyPr/>
            <a:lstStyle/>
            <a:p/>
          </p:txBody>
        </p:sp>
        <p:sp>
          <p:nvSpPr>
            <p:cNvPr id="53" name="rc53"/>
            <p:cNvSpPr/>
            <p:nvPr/>
          </p:nvSpPr>
          <p:spPr>
            <a:xfrm>
              <a:off x="5177741" y="2465108"/>
              <a:ext cx="249522" cy="15076"/>
            </a:xfrm>
            <a:prstGeom prst="rect">
              <a:avLst/>
            </a:prstGeom>
            <a:solidFill>
              <a:srgbClr val="1CABE2">
                <a:alpha val="100000"/>
              </a:srgbClr>
            </a:solidFill>
          </p:spPr>
          <p:txBody>
            <a:bodyPr/>
            <a:lstStyle/>
            <a:p/>
          </p:txBody>
        </p:sp>
        <p:sp>
          <p:nvSpPr>
            <p:cNvPr id="54" name="rc54"/>
            <p:cNvSpPr/>
            <p:nvPr/>
          </p:nvSpPr>
          <p:spPr>
            <a:xfrm>
              <a:off x="5454988" y="2468877"/>
              <a:ext cx="249522" cy="1537807"/>
            </a:xfrm>
            <a:prstGeom prst="rect">
              <a:avLst/>
            </a:prstGeom>
            <a:solidFill>
              <a:srgbClr val="80BD41">
                <a:alpha val="100000"/>
              </a:srgbClr>
            </a:solidFill>
          </p:spPr>
          <p:txBody>
            <a:bodyPr/>
            <a:lstStyle/>
            <a:p/>
          </p:txBody>
        </p:sp>
        <p:sp>
          <p:nvSpPr>
            <p:cNvPr id="55" name="rc55"/>
            <p:cNvSpPr/>
            <p:nvPr/>
          </p:nvSpPr>
          <p:spPr>
            <a:xfrm>
              <a:off x="5454988" y="2419878"/>
              <a:ext cx="249522" cy="48998"/>
            </a:xfrm>
            <a:prstGeom prst="rect">
              <a:avLst/>
            </a:prstGeom>
            <a:solidFill>
              <a:srgbClr val="1CABE2">
                <a:alpha val="100000"/>
              </a:srgbClr>
            </a:solidFill>
          </p:spPr>
          <p:txBody>
            <a:bodyPr/>
            <a:lstStyle/>
            <a:p/>
          </p:txBody>
        </p:sp>
        <p:sp>
          <p:nvSpPr>
            <p:cNvPr id="56" name="rc56"/>
            <p:cNvSpPr/>
            <p:nvPr/>
          </p:nvSpPr>
          <p:spPr>
            <a:xfrm>
              <a:off x="5732236" y="2423648"/>
              <a:ext cx="249522" cy="1583037"/>
            </a:xfrm>
            <a:prstGeom prst="rect">
              <a:avLst/>
            </a:prstGeom>
            <a:solidFill>
              <a:srgbClr val="80BD41">
                <a:alpha val="100000"/>
              </a:srgbClr>
            </a:solidFill>
          </p:spPr>
          <p:txBody>
            <a:bodyPr/>
            <a:lstStyle/>
            <a:p/>
          </p:txBody>
        </p:sp>
        <p:sp>
          <p:nvSpPr>
            <p:cNvPr id="57" name="rc57"/>
            <p:cNvSpPr/>
            <p:nvPr/>
          </p:nvSpPr>
          <p:spPr>
            <a:xfrm>
              <a:off x="5732236" y="2374649"/>
              <a:ext cx="249522" cy="48998"/>
            </a:xfrm>
            <a:prstGeom prst="rect">
              <a:avLst/>
            </a:prstGeom>
            <a:solidFill>
              <a:srgbClr val="1CABE2">
                <a:alpha val="100000"/>
              </a:srgbClr>
            </a:solidFill>
          </p:spPr>
          <p:txBody>
            <a:bodyPr/>
            <a:lstStyle/>
            <a:p/>
          </p:txBody>
        </p:sp>
        <p:sp>
          <p:nvSpPr>
            <p:cNvPr id="58" name="rc58"/>
            <p:cNvSpPr/>
            <p:nvPr/>
          </p:nvSpPr>
          <p:spPr>
            <a:xfrm>
              <a:off x="6009484" y="2461339"/>
              <a:ext cx="249522" cy="1545345"/>
            </a:xfrm>
            <a:prstGeom prst="rect">
              <a:avLst/>
            </a:prstGeom>
            <a:solidFill>
              <a:srgbClr val="80BD41">
                <a:alpha val="100000"/>
              </a:srgbClr>
            </a:solidFill>
          </p:spPr>
          <p:txBody>
            <a:bodyPr/>
            <a:lstStyle/>
            <a:p/>
          </p:txBody>
        </p:sp>
        <p:sp>
          <p:nvSpPr>
            <p:cNvPr id="59" name="rc59"/>
            <p:cNvSpPr/>
            <p:nvPr/>
          </p:nvSpPr>
          <p:spPr>
            <a:xfrm>
              <a:off x="6009484" y="2431186"/>
              <a:ext cx="249522" cy="30153"/>
            </a:xfrm>
            <a:prstGeom prst="rect">
              <a:avLst/>
            </a:prstGeom>
            <a:solidFill>
              <a:srgbClr val="1CABE2">
                <a:alpha val="100000"/>
              </a:srgbClr>
            </a:solidFill>
          </p:spPr>
          <p:txBody>
            <a:bodyPr/>
            <a:lstStyle/>
            <a:p/>
          </p:txBody>
        </p:sp>
        <p:sp>
          <p:nvSpPr>
            <p:cNvPr id="60" name="rc60"/>
            <p:cNvSpPr/>
            <p:nvPr/>
          </p:nvSpPr>
          <p:spPr>
            <a:xfrm>
              <a:off x="6286731" y="2446262"/>
              <a:ext cx="249522" cy="1560422"/>
            </a:xfrm>
            <a:prstGeom prst="rect">
              <a:avLst/>
            </a:prstGeom>
            <a:solidFill>
              <a:srgbClr val="80BD41">
                <a:alpha val="100000"/>
              </a:srgbClr>
            </a:solidFill>
          </p:spPr>
          <p:txBody>
            <a:bodyPr/>
            <a:lstStyle/>
            <a:p/>
          </p:txBody>
        </p:sp>
        <p:sp>
          <p:nvSpPr>
            <p:cNvPr id="61" name="rc61"/>
            <p:cNvSpPr/>
            <p:nvPr/>
          </p:nvSpPr>
          <p:spPr>
            <a:xfrm>
              <a:off x="6286731" y="2397264"/>
              <a:ext cx="249522" cy="48998"/>
            </a:xfrm>
            <a:prstGeom prst="rect">
              <a:avLst/>
            </a:prstGeom>
            <a:solidFill>
              <a:srgbClr val="1CABE2">
                <a:alpha val="100000"/>
              </a:srgbClr>
            </a:solidFill>
          </p:spPr>
          <p:txBody>
            <a:bodyPr/>
            <a:lstStyle/>
            <a:p/>
          </p:txBody>
        </p:sp>
        <p:sp>
          <p:nvSpPr>
            <p:cNvPr id="62" name="rc62"/>
            <p:cNvSpPr/>
            <p:nvPr/>
          </p:nvSpPr>
          <p:spPr>
            <a:xfrm>
              <a:off x="6563979" y="2450032"/>
              <a:ext cx="249522" cy="1556653"/>
            </a:xfrm>
            <a:prstGeom prst="rect">
              <a:avLst/>
            </a:prstGeom>
            <a:solidFill>
              <a:srgbClr val="80BD41">
                <a:alpha val="100000"/>
              </a:srgbClr>
            </a:solidFill>
          </p:spPr>
          <p:txBody>
            <a:bodyPr/>
            <a:lstStyle/>
            <a:p/>
          </p:txBody>
        </p:sp>
        <p:sp>
          <p:nvSpPr>
            <p:cNvPr id="63" name="rc63"/>
            <p:cNvSpPr/>
            <p:nvPr/>
          </p:nvSpPr>
          <p:spPr>
            <a:xfrm>
              <a:off x="6563979" y="2419878"/>
              <a:ext cx="249522" cy="30153"/>
            </a:xfrm>
            <a:prstGeom prst="rect">
              <a:avLst/>
            </a:prstGeom>
            <a:solidFill>
              <a:srgbClr val="1CABE2">
                <a:alpha val="100000"/>
              </a:srgbClr>
            </a:solidFill>
          </p:spPr>
          <p:txBody>
            <a:bodyPr/>
            <a:lstStyle/>
            <a:p/>
          </p:txBody>
        </p:sp>
        <p:sp>
          <p:nvSpPr>
            <p:cNvPr id="64" name="rc64"/>
            <p:cNvSpPr/>
            <p:nvPr/>
          </p:nvSpPr>
          <p:spPr>
            <a:xfrm>
              <a:off x="6841227" y="2389725"/>
              <a:ext cx="249522" cy="1616959"/>
            </a:xfrm>
            <a:prstGeom prst="rect">
              <a:avLst/>
            </a:prstGeom>
            <a:solidFill>
              <a:srgbClr val="80BD41">
                <a:alpha val="100000"/>
              </a:srgbClr>
            </a:solidFill>
          </p:spPr>
          <p:txBody>
            <a:bodyPr/>
            <a:lstStyle/>
            <a:p/>
          </p:txBody>
        </p:sp>
        <p:sp>
          <p:nvSpPr>
            <p:cNvPr id="65" name="rc65"/>
            <p:cNvSpPr/>
            <p:nvPr/>
          </p:nvSpPr>
          <p:spPr>
            <a:xfrm>
              <a:off x="6841227" y="2355803"/>
              <a:ext cx="249522" cy="33922"/>
            </a:xfrm>
            <a:prstGeom prst="rect">
              <a:avLst/>
            </a:prstGeom>
            <a:solidFill>
              <a:srgbClr val="1CABE2">
                <a:alpha val="100000"/>
              </a:srgbClr>
            </a:solidFill>
          </p:spPr>
          <p:txBody>
            <a:bodyPr/>
            <a:lstStyle/>
            <a:p/>
          </p:txBody>
        </p:sp>
        <p:sp>
          <p:nvSpPr>
            <p:cNvPr id="66" name="rc66"/>
            <p:cNvSpPr/>
            <p:nvPr/>
          </p:nvSpPr>
          <p:spPr>
            <a:xfrm>
              <a:off x="7118474" y="2389725"/>
              <a:ext cx="249522" cy="1616959"/>
            </a:xfrm>
            <a:prstGeom prst="rect">
              <a:avLst/>
            </a:prstGeom>
            <a:solidFill>
              <a:srgbClr val="80BD41">
                <a:alpha val="100000"/>
              </a:srgbClr>
            </a:solidFill>
          </p:spPr>
          <p:txBody>
            <a:bodyPr/>
            <a:lstStyle/>
            <a:p/>
          </p:txBody>
        </p:sp>
        <p:sp>
          <p:nvSpPr>
            <p:cNvPr id="67" name="rc67"/>
            <p:cNvSpPr/>
            <p:nvPr/>
          </p:nvSpPr>
          <p:spPr>
            <a:xfrm>
              <a:off x="7118474" y="2374649"/>
              <a:ext cx="249522" cy="15076"/>
            </a:xfrm>
            <a:prstGeom prst="rect">
              <a:avLst/>
            </a:prstGeom>
            <a:solidFill>
              <a:srgbClr val="1CABE2">
                <a:alpha val="100000"/>
              </a:srgbClr>
            </a:solidFill>
          </p:spPr>
          <p:txBody>
            <a:bodyPr/>
            <a:lstStyle/>
            <a:p/>
          </p:txBody>
        </p:sp>
        <p:sp>
          <p:nvSpPr>
            <p:cNvPr id="68" name="rc68"/>
            <p:cNvSpPr/>
            <p:nvPr/>
          </p:nvSpPr>
          <p:spPr>
            <a:xfrm>
              <a:off x="7395722" y="2431186"/>
              <a:ext cx="249522" cy="1575498"/>
            </a:xfrm>
            <a:prstGeom prst="rect">
              <a:avLst/>
            </a:prstGeom>
            <a:solidFill>
              <a:srgbClr val="80BD41">
                <a:alpha val="100000"/>
              </a:srgbClr>
            </a:solidFill>
          </p:spPr>
          <p:txBody>
            <a:bodyPr/>
            <a:lstStyle/>
            <a:p/>
          </p:txBody>
        </p:sp>
        <p:sp>
          <p:nvSpPr>
            <p:cNvPr id="69" name="rc69"/>
            <p:cNvSpPr/>
            <p:nvPr/>
          </p:nvSpPr>
          <p:spPr>
            <a:xfrm>
              <a:off x="7395722" y="2397264"/>
              <a:ext cx="249522" cy="33922"/>
            </a:xfrm>
            <a:prstGeom prst="rect">
              <a:avLst/>
            </a:prstGeom>
            <a:solidFill>
              <a:srgbClr val="1CABE2">
                <a:alpha val="100000"/>
              </a:srgbClr>
            </a:solidFill>
          </p:spPr>
          <p:txBody>
            <a:bodyPr/>
            <a:lstStyle/>
            <a:p/>
          </p:txBody>
        </p:sp>
        <p:sp>
          <p:nvSpPr>
            <p:cNvPr id="70" name="rc70"/>
            <p:cNvSpPr/>
            <p:nvPr/>
          </p:nvSpPr>
          <p:spPr>
            <a:xfrm>
              <a:off x="7672970" y="2457570"/>
              <a:ext cx="249522" cy="1549114"/>
            </a:xfrm>
            <a:prstGeom prst="rect">
              <a:avLst/>
            </a:prstGeom>
            <a:solidFill>
              <a:srgbClr val="80BD41">
                <a:alpha val="100000"/>
              </a:srgbClr>
            </a:solidFill>
          </p:spPr>
          <p:txBody>
            <a:bodyPr/>
            <a:lstStyle/>
            <a:p/>
          </p:txBody>
        </p:sp>
        <p:sp>
          <p:nvSpPr>
            <p:cNvPr id="71" name="rc71"/>
            <p:cNvSpPr/>
            <p:nvPr/>
          </p:nvSpPr>
          <p:spPr>
            <a:xfrm>
              <a:off x="7672970" y="2427417"/>
              <a:ext cx="249522" cy="30153"/>
            </a:xfrm>
            <a:prstGeom prst="rect">
              <a:avLst/>
            </a:prstGeom>
            <a:solidFill>
              <a:srgbClr val="1CABE2">
                <a:alpha val="100000"/>
              </a:srgbClr>
            </a:solidFill>
          </p:spPr>
          <p:txBody>
            <a:bodyPr/>
            <a:lstStyle/>
            <a:p/>
          </p:txBody>
        </p:sp>
        <p:sp>
          <p:nvSpPr>
            <p:cNvPr id="72" name="rc72"/>
            <p:cNvSpPr/>
            <p:nvPr/>
          </p:nvSpPr>
          <p:spPr>
            <a:xfrm>
              <a:off x="7950217" y="2472646"/>
              <a:ext cx="249522" cy="1534038"/>
            </a:xfrm>
            <a:prstGeom prst="rect">
              <a:avLst/>
            </a:prstGeom>
            <a:solidFill>
              <a:srgbClr val="80BD41">
                <a:alpha val="100000"/>
              </a:srgbClr>
            </a:solidFill>
          </p:spPr>
          <p:txBody>
            <a:bodyPr/>
            <a:lstStyle/>
            <a:p/>
          </p:txBody>
        </p:sp>
        <p:sp>
          <p:nvSpPr>
            <p:cNvPr id="73" name="rc73"/>
            <p:cNvSpPr/>
            <p:nvPr/>
          </p:nvSpPr>
          <p:spPr>
            <a:xfrm>
              <a:off x="7950217" y="2423648"/>
              <a:ext cx="249522" cy="48998"/>
            </a:xfrm>
            <a:prstGeom prst="rect">
              <a:avLst/>
            </a:prstGeom>
            <a:solidFill>
              <a:srgbClr val="1CABE2">
                <a:alpha val="100000"/>
              </a:srgbClr>
            </a:solidFill>
          </p:spPr>
          <p:txBody>
            <a:bodyPr/>
            <a:lstStyle/>
            <a:p/>
          </p:txBody>
        </p:sp>
        <p:sp>
          <p:nvSpPr>
            <p:cNvPr id="74" name="pl74"/>
            <p:cNvSpPr/>
            <p:nvPr/>
          </p:nvSpPr>
          <p:spPr>
            <a:xfrm>
              <a:off x="1421035" y="1226758"/>
              <a:ext cx="6653943" cy="758161"/>
            </a:xfrm>
            <a:custGeom>
              <a:avLst/>
              <a:pathLst>
                <a:path w="6653943" h="758161">
                  <a:moveTo>
                    <a:pt x="0" y="140400"/>
                  </a:moveTo>
                  <a:lnTo>
                    <a:pt x="277247" y="112320"/>
                  </a:lnTo>
                  <a:lnTo>
                    <a:pt x="554495" y="112320"/>
                  </a:lnTo>
                  <a:lnTo>
                    <a:pt x="831742" y="140400"/>
                  </a:lnTo>
                  <a:lnTo>
                    <a:pt x="1108990" y="280800"/>
                  </a:lnTo>
                  <a:lnTo>
                    <a:pt x="1386238" y="196560"/>
                  </a:lnTo>
                  <a:lnTo>
                    <a:pt x="1663485" y="393120"/>
                  </a:lnTo>
                  <a:lnTo>
                    <a:pt x="1940733" y="702001"/>
                  </a:lnTo>
                  <a:lnTo>
                    <a:pt x="2217981" y="758161"/>
                  </a:lnTo>
                  <a:lnTo>
                    <a:pt x="2495228" y="730081"/>
                  </a:lnTo>
                  <a:lnTo>
                    <a:pt x="2772476" y="645841"/>
                  </a:lnTo>
                  <a:lnTo>
                    <a:pt x="3049724" y="84240"/>
                  </a:lnTo>
                  <a:lnTo>
                    <a:pt x="3326971" y="0"/>
                  </a:lnTo>
                  <a:lnTo>
                    <a:pt x="3604219" y="0"/>
                  </a:lnTo>
                  <a:lnTo>
                    <a:pt x="3881467" y="0"/>
                  </a:lnTo>
                  <a:lnTo>
                    <a:pt x="4158714" y="56160"/>
                  </a:lnTo>
                  <a:lnTo>
                    <a:pt x="4435962" y="56160"/>
                  </a:lnTo>
                  <a:lnTo>
                    <a:pt x="4713210" y="28080"/>
                  </a:lnTo>
                  <a:lnTo>
                    <a:pt x="4990457" y="56160"/>
                  </a:lnTo>
                  <a:lnTo>
                    <a:pt x="5267705" y="28080"/>
                  </a:lnTo>
                  <a:lnTo>
                    <a:pt x="5544953" y="28080"/>
                  </a:lnTo>
                  <a:lnTo>
                    <a:pt x="5822200" y="0"/>
                  </a:lnTo>
                  <a:lnTo>
                    <a:pt x="6099448" y="28080"/>
                  </a:lnTo>
                  <a:lnTo>
                    <a:pt x="6376696" y="28080"/>
                  </a:lnTo>
                  <a:lnTo>
                    <a:pt x="6653943" y="5616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6" name="tx76"/>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7" name="tx77"/>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8" name="tx78"/>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1355732" y="2186230"/>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a:t>
              </a:r>
            </a:p>
          </p:txBody>
        </p:sp>
        <p:sp>
          <p:nvSpPr>
            <p:cNvPr id="86" name="tx86"/>
            <p:cNvSpPr/>
            <p:nvPr/>
          </p:nvSpPr>
          <p:spPr>
            <a:xfrm>
              <a:off x="2741971" y="239321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a:t>
              </a:r>
            </a:p>
          </p:txBody>
        </p:sp>
        <p:sp>
          <p:nvSpPr>
            <p:cNvPr id="87" name="tx87"/>
            <p:cNvSpPr/>
            <p:nvPr/>
          </p:nvSpPr>
          <p:spPr>
            <a:xfrm>
              <a:off x="4167386" y="2353219"/>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a:t>
              </a:r>
            </a:p>
          </p:txBody>
        </p:sp>
        <p:sp>
          <p:nvSpPr>
            <p:cNvPr id="88" name="tx88"/>
            <p:cNvSpPr/>
            <p:nvPr/>
          </p:nvSpPr>
          <p:spPr>
            <a:xfrm>
              <a:off x="5514447" y="228509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89" name="tx89"/>
            <p:cNvSpPr/>
            <p:nvPr/>
          </p:nvSpPr>
          <p:spPr>
            <a:xfrm>
              <a:off x="6623438" y="228133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90" name="tx90"/>
            <p:cNvSpPr/>
            <p:nvPr/>
          </p:nvSpPr>
          <p:spPr>
            <a:xfrm>
              <a:off x="6900686" y="2221299"/>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1" name="tx91"/>
            <p:cNvSpPr/>
            <p:nvPr/>
          </p:nvSpPr>
          <p:spPr>
            <a:xfrm>
              <a:off x="7177933" y="223867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2" name="tx92"/>
            <p:cNvSpPr/>
            <p:nvPr/>
          </p:nvSpPr>
          <p:spPr>
            <a:xfrm>
              <a:off x="7455181" y="226506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3" name="tx93"/>
            <p:cNvSpPr/>
            <p:nvPr/>
          </p:nvSpPr>
          <p:spPr>
            <a:xfrm>
              <a:off x="7732429" y="229263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94" name="tx94"/>
            <p:cNvSpPr/>
            <p:nvPr/>
          </p:nvSpPr>
          <p:spPr>
            <a:xfrm>
              <a:off x="8009676" y="228886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95" name="pl95"/>
            <p:cNvSpPr/>
            <p:nvPr/>
          </p:nvSpPr>
          <p:spPr>
            <a:xfrm>
              <a:off x="1421035"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673921"/>
            </a:xfrm>
            <a:custGeom>
              <a:avLst/>
              <a:pathLst>
                <a:path w="0" h="673921">
                  <a:moveTo>
                    <a:pt x="0" y="67392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55732" y="318126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06" name="tx106"/>
            <p:cNvSpPr/>
            <p:nvPr/>
          </p:nvSpPr>
          <p:spPr>
            <a:xfrm>
              <a:off x="1367476" y="233886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2741971" y="329314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08" name="tx108"/>
            <p:cNvSpPr/>
            <p:nvPr/>
          </p:nvSpPr>
          <p:spPr>
            <a:xfrm>
              <a:off x="2753715" y="255747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4128209" y="339491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0" name="tx110"/>
            <p:cNvSpPr/>
            <p:nvPr/>
          </p:nvSpPr>
          <p:spPr>
            <a:xfrm>
              <a:off x="4139953" y="263662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5514447" y="320388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2" name="tx112"/>
            <p:cNvSpPr/>
            <p:nvPr/>
          </p:nvSpPr>
          <p:spPr>
            <a:xfrm>
              <a:off x="5526191" y="241047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623438" y="319445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4" name="tx114"/>
            <p:cNvSpPr/>
            <p:nvPr/>
          </p:nvSpPr>
          <p:spPr>
            <a:xfrm>
              <a:off x="6635182" y="240105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900686" y="316311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6" name="tx116"/>
            <p:cNvSpPr/>
            <p:nvPr/>
          </p:nvSpPr>
          <p:spPr>
            <a:xfrm>
              <a:off x="6912430" y="233886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177933" y="316311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8" name="tx118"/>
            <p:cNvSpPr/>
            <p:nvPr/>
          </p:nvSpPr>
          <p:spPr>
            <a:xfrm>
              <a:off x="7189677" y="234828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455181" y="318503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0" name="tx120"/>
            <p:cNvSpPr/>
            <p:nvPr/>
          </p:nvSpPr>
          <p:spPr>
            <a:xfrm>
              <a:off x="7466925" y="238032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732429" y="319822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2" name="tx122"/>
            <p:cNvSpPr/>
            <p:nvPr/>
          </p:nvSpPr>
          <p:spPr>
            <a:xfrm>
              <a:off x="7744173" y="24085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8009676" y="320576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4" name="tx124"/>
            <p:cNvSpPr/>
            <p:nvPr/>
          </p:nvSpPr>
          <p:spPr>
            <a:xfrm>
              <a:off x="8021420" y="241424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10775" y="320244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27" name="tx127"/>
            <p:cNvSpPr/>
            <p:nvPr/>
          </p:nvSpPr>
          <p:spPr>
            <a:xfrm>
              <a:off x="810775" y="2449030"/>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28" name="tx128"/>
            <p:cNvSpPr/>
            <p:nvPr/>
          </p:nvSpPr>
          <p:spPr>
            <a:xfrm>
              <a:off x="810775" y="169308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29" name="tx129"/>
            <p:cNvSpPr/>
            <p:nvPr/>
          </p:nvSpPr>
          <p:spPr>
            <a:xfrm>
              <a:off x="810775" y="93926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33341" y="4909475"/>
              <a:ext cx="201456" cy="201456"/>
            </a:xfrm>
            <a:prstGeom prst="rect">
              <a:avLst/>
            </a:prstGeom>
            <a:solidFill>
              <a:srgbClr val="1CABE2">
                <a:alpha val="100000"/>
              </a:srgbClr>
            </a:solidFill>
          </p:spPr>
          <p:txBody>
            <a:bodyPr/>
            <a:lstStyle/>
            <a:p/>
          </p:txBody>
        </p:sp>
        <p:sp>
          <p:nvSpPr>
            <p:cNvPr id="150" name="rc150"/>
            <p:cNvSpPr/>
            <p:nvPr/>
          </p:nvSpPr>
          <p:spPr>
            <a:xfrm>
              <a:off x="5638429" y="4909475"/>
              <a:ext cx="201456" cy="201456"/>
            </a:xfrm>
            <a:prstGeom prst="rect">
              <a:avLst/>
            </a:prstGeom>
            <a:solidFill>
              <a:srgbClr val="80BD41">
                <a:alpha val="100000"/>
              </a:srgbClr>
            </a:solidFill>
          </p:spPr>
          <p:txBody>
            <a:bodyPr/>
            <a:lstStyle/>
            <a:p/>
          </p:txBody>
        </p:sp>
        <p:sp>
          <p:nvSpPr>
            <p:cNvPr id="151" name="tx151"/>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51100" y="661760"/>
              <a:ext cx="13047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Malta, 2000-2024</a:t>
              </a:r>
            </a:p>
          </p:txBody>
        </p:sp>
        <p:sp>
          <p:nvSpPr>
            <p:cNvPr id="155" name="pl155"/>
            <p:cNvSpPr/>
            <p:nvPr/>
          </p:nvSpPr>
          <p:spPr>
            <a:xfrm>
              <a:off x="207527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63326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19125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74924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30724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8542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41225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97025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52824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774644"/>
              <a:ext cx="6434510" cy="162162"/>
            </a:xfrm>
            <a:prstGeom prst="rect">
              <a:avLst/>
            </a:prstGeom>
            <a:solidFill>
              <a:srgbClr val="80BD41">
                <a:alpha val="100000"/>
              </a:srgbClr>
            </a:solidFill>
          </p:spPr>
          <p:txBody>
            <a:bodyPr/>
            <a:lstStyle/>
            <a:p/>
          </p:txBody>
        </p:sp>
        <p:sp>
          <p:nvSpPr>
            <p:cNvPr id="169" name="rc169"/>
            <p:cNvSpPr/>
            <p:nvPr/>
          </p:nvSpPr>
          <p:spPr>
            <a:xfrm>
              <a:off x="7730784" y="5774644"/>
              <a:ext cx="124639" cy="162162"/>
            </a:xfrm>
            <a:prstGeom prst="rect">
              <a:avLst/>
            </a:prstGeom>
            <a:solidFill>
              <a:srgbClr val="1CABE2">
                <a:alpha val="100000"/>
              </a:srgbClr>
            </a:solidFill>
          </p:spPr>
          <p:txBody>
            <a:bodyPr/>
            <a:lstStyle/>
            <a:p/>
          </p:txBody>
        </p:sp>
        <p:sp>
          <p:nvSpPr>
            <p:cNvPr id="170" name="rc170"/>
            <p:cNvSpPr/>
            <p:nvPr/>
          </p:nvSpPr>
          <p:spPr>
            <a:xfrm>
              <a:off x="1296273" y="5571941"/>
              <a:ext cx="6403351" cy="162162"/>
            </a:xfrm>
            <a:prstGeom prst="rect">
              <a:avLst/>
            </a:prstGeom>
            <a:solidFill>
              <a:srgbClr val="80BD41">
                <a:alpha val="100000"/>
              </a:srgbClr>
            </a:solidFill>
          </p:spPr>
          <p:txBody>
            <a:bodyPr/>
            <a:lstStyle/>
            <a:p/>
          </p:txBody>
        </p:sp>
        <p:sp>
          <p:nvSpPr>
            <p:cNvPr id="171" name="rc171"/>
            <p:cNvSpPr/>
            <p:nvPr/>
          </p:nvSpPr>
          <p:spPr>
            <a:xfrm>
              <a:off x="7699624" y="5571941"/>
              <a:ext cx="124639" cy="162162"/>
            </a:xfrm>
            <a:prstGeom prst="rect">
              <a:avLst/>
            </a:prstGeom>
            <a:solidFill>
              <a:srgbClr val="1CABE2">
                <a:alpha val="100000"/>
              </a:srgbClr>
            </a:solidFill>
          </p:spPr>
          <p:txBody>
            <a:bodyPr/>
            <a:lstStyle/>
            <a:p/>
          </p:txBody>
        </p:sp>
        <p:sp>
          <p:nvSpPr>
            <p:cNvPr id="172" name="rc172"/>
            <p:cNvSpPr/>
            <p:nvPr/>
          </p:nvSpPr>
          <p:spPr>
            <a:xfrm>
              <a:off x="1296273" y="5369238"/>
              <a:ext cx="6341031" cy="162162"/>
            </a:xfrm>
            <a:prstGeom prst="rect">
              <a:avLst/>
            </a:prstGeom>
            <a:solidFill>
              <a:srgbClr val="80BD41">
                <a:alpha val="100000"/>
              </a:srgbClr>
            </a:solidFill>
          </p:spPr>
          <p:txBody>
            <a:bodyPr/>
            <a:lstStyle/>
            <a:p/>
          </p:txBody>
        </p:sp>
        <p:sp>
          <p:nvSpPr>
            <p:cNvPr id="173" name="rc173"/>
            <p:cNvSpPr/>
            <p:nvPr/>
          </p:nvSpPr>
          <p:spPr>
            <a:xfrm>
              <a:off x="7637305" y="5369238"/>
              <a:ext cx="202539" cy="162162"/>
            </a:xfrm>
            <a:prstGeom prst="rect">
              <a:avLst/>
            </a:prstGeom>
            <a:solidFill>
              <a:srgbClr val="1CABE2">
                <a:alpha val="100000"/>
              </a:srgbClr>
            </a:solidFill>
          </p:spPr>
          <p:txBody>
            <a:bodyPr/>
            <a:lstStyle/>
            <a:p/>
          </p:txBody>
        </p:sp>
        <p:sp>
          <p:nvSpPr>
            <p:cNvPr id="174" name="tx174"/>
            <p:cNvSpPr/>
            <p:nvPr/>
          </p:nvSpPr>
          <p:spPr>
            <a:xfrm>
              <a:off x="8119368"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a:t>
              </a:r>
            </a:p>
          </p:txBody>
        </p:sp>
        <p:sp>
          <p:nvSpPr>
            <p:cNvPr id="175" name="tx175"/>
            <p:cNvSpPr/>
            <p:nvPr/>
          </p:nvSpPr>
          <p:spPr>
            <a:xfrm>
              <a:off x="8070291"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a:t>
              </a:r>
            </a:p>
          </p:txBody>
        </p:sp>
        <p:sp>
          <p:nvSpPr>
            <p:cNvPr id="176" name="tx176"/>
            <p:cNvSpPr/>
            <p:nvPr/>
          </p:nvSpPr>
          <p:spPr>
            <a:xfrm>
              <a:off x="8086650"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a:t>
              </a:r>
            </a:p>
          </p:txBody>
        </p:sp>
        <p:sp>
          <p:nvSpPr>
            <p:cNvPr id="177" name="tx177"/>
            <p:cNvSpPr/>
            <p:nvPr/>
          </p:nvSpPr>
          <p:spPr>
            <a:xfrm>
              <a:off x="4438180" y="58166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78" name="tx178"/>
            <p:cNvSpPr/>
            <p:nvPr/>
          </p:nvSpPr>
          <p:spPr>
            <a:xfrm>
              <a:off x="7731306"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4422600" y="56139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80" name="tx180"/>
            <p:cNvSpPr/>
            <p:nvPr/>
          </p:nvSpPr>
          <p:spPr>
            <a:xfrm>
              <a:off x="7700146"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4391440" y="54112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82" name="tx182"/>
            <p:cNvSpPr/>
            <p:nvPr/>
          </p:nvSpPr>
          <p:spPr>
            <a:xfrm>
              <a:off x="7676776"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2815419" y="603956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88" name="tx188"/>
            <p:cNvSpPr/>
            <p:nvPr/>
          </p:nvSpPr>
          <p:spPr>
            <a:xfrm>
              <a:off x="4373412" y="603956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9" name="tx189"/>
            <p:cNvSpPr/>
            <p:nvPr/>
          </p:nvSpPr>
          <p:spPr>
            <a:xfrm>
              <a:off x="5931405" y="603779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90" name="tx190"/>
            <p:cNvSpPr/>
            <p:nvPr/>
          </p:nvSpPr>
          <p:spPr>
            <a:xfrm>
              <a:off x="7489398" y="6039977"/>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1" name="tx191"/>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3" name="tx193"/>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(97%) was relatively constant within 1% compared to 2019 (98%).
The number of children vaccinated with DTP3 decreased 2% compared to in 2019.
The number of surviving infants decreased approximately 1%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768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170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572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974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469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871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273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607064"/>
              <a:ext cx="249522" cy="399620"/>
            </a:xfrm>
            <a:prstGeom prst="rect">
              <a:avLst/>
            </a:prstGeom>
            <a:solidFill>
              <a:srgbClr val="E2231A">
                <a:alpha val="100000"/>
              </a:srgbClr>
            </a:solidFill>
          </p:spPr>
          <p:txBody>
            <a:bodyPr/>
            <a:lstStyle/>
            <a:p/>
          </p:txBody>
        </p:sp>
        <p:sp>
          <p:nvSpPr>
            <p:cNvPr id="24" name="rc24"/>
            <p:cNvSpPr/>
            <p:nvPr/>
          </p:nvSpPr>
          <p:spPr>
            <a:xfrm>
              <a:off x="1573521" y="3589181"/>
              <a:ext cx="249522" cy="417503"/>
            </a:xfrm>
            <a:prstGeom prst="rect">
              <a:avLst/>
            </a:prstGeom>
            <a:solidFill>
              <a:srgbClr val="E2231A">
                <a:alpha val="100000"/>
              </a:srgbClr>
            </a:solidFill>
          </p:spPr>
          <p:txBody>
            <a:bodyPr/>
            <a:lstStyle/>
            <a:p/>
          </p:txBody>
        </p:sp>
        <p:sp>
          <p:nvSpPr>
            <p:cNvPr id="25" name="rc25"/>
            <p:cNvSpPr/>
            <p:nvPr/>
          </p:nvSpPr>
          <p:spPr>
            <a:xfrm>
              <a:off x="1850769" y="3526934"/>
              <a:ext cx="249522" cy="479751"/>
            </a:xfrm>
            <a:prstGeom prst="rect">
              <a:avLst/>
            </a:prstGeom>
            <a:solidFill>
              <a:srgbClr val="E2231A">
                <a:alpha val="100000"/>
              </a:srgbClr>
            </a:solidFill>
          </p:spPr>
          <p:txBody>
            <a:bodyPr/>
            <a:lstStyle/>
            <a:p/>
          </p:txBody>
        </p:sp>
        <p:sp>
          <p:nvSpPr>
            <p:cNvPr id="26" name="rc26"/>
            <p:cNvSpPr/>
            <p:nvPr/>
          </p:nvSpPr>
          <p:spPr>
            <a:xfrm>
              <a:off x="2128016" y="3866370"/>
              <a:ext cx="249522" cy="140314"/>
            </a:xfrm>
            <a:prstGeom prst="rect">
              <a:avLst/>
            </a:prstGeom>
            <a:solidFill>
              <a:srgbClr val="E2231A">
                <a:alpha val="100000"/>
              </a:srgbClr>
            </a:solidFill>
          </p:spPr>
          <p:txBody>
            <a:bodyPr/>
            <a:lstStyle/>
            <a:p/>
          </p:txBody>
        </p:sp>
        <p:sp>
          <p:nvSpPr>
            <p:cNvPr id="27" name="rc27"/>
            <p:cNvSpPr/>
            <p:nvPr/>
          </p:nvSpPr>
          <p:spPr>
            <a:xfrm>
              <a:off x="2405264" y="3925523"/>
              <a:ext cx="249522" cy="81162"/>
            </a:xfrm>
            <a:prstGeom prst="rect">
              <a:avLst/>
            </a:prstGeom>
            <a:solidFill>
              <a:srgbClr val="E2231A">
                <a:alpha val="100000"/>
              </a:srgbClr>
            </a:solidFill>
          </p:spPr>
          <p:txBody>
            <a:bodyPr/>
            <a:lstStyle/>
            <a:p/>
          </p:txBody>
        </p:sp>
        <p:sp>
          <p:nvSpPr>
            <p:cNvPr id="28" name="rc28"/>
            <p:cNvSpPr/>
            <p:nvPr/>
          </p:nvSpPr>
          <p:spPr>
            <a:xfrm>
              <a:off x="2682512" y="3818223"/>
              <a:ext cx="249522" cy="188461"/>
            </a:xfrm>
            <a:prstGeom prst="rect">
              <a:avLst/>
            </a:prstGeom>
            <a:solidFill>
              <a:srgbClr val="E2231A">
                <a:alpha val="100000"/>
              </a:srgbClr>
            </a:solidFill>
          </p:spPr>
          <p:txBody>
            <a:bodyPr/>
            <a:lstStyle/>
            <a:p/>
          </p:txBody>
        </p:sp>
        <p:sp>
          <p:nvSpPr>
            <p:cNvPr id="29" name="rc29"/>
            <p:cNvSpPr/>
            <p:nvPr/>
          </p:nvSpPr>
          <p:spPr>
            <a:xfrm>
              <a:off x="2959759" y="3926210"/>
              <a:ext cx="249522" cy="80474"/>
            </a:xfrm>
            <a:prstGeom prst="rect">
              <a:avLst/>
            </a:prstGeom>
            <a:solidFill>
              <a:srgbClr val="E2231A">
                <a:alpha val="100000"/>
              </a:srgbClr>
            </a:solidFill>
          </p:spPr>
          <p:txBody>
            <a:bodyPr/>
            <a:lstStyle/>
            <a:p/>
          </p:txBody>
        </p:sp>
        <p:sp>
          <p:nvSpPr>
            <p:cNvPr id="30" name="rc30"/>
            <p:cNvSpPr/>
            <p:nvPr/>
          </p:nvSpPr>
          <p:spPr>
            <a:xfrm>
              <a:off x="3237007" y="3725024"/>
              <a:ext cx="249522" cy="281660"/>
            </a:xfrm>
            <a:prstGeom prst="rect">
              <a:avLst/>
            </a:prstGeom>
            <a:solidFill>
              <a:srgbClr val="E2231A">
                <a:alpha val="100000"/>
              </a:srgbClr>
            </a:solidFill>
          </p:spPr>
          <p:txBody>
            <a:bodyPr/>
            <a:lstStyle/>
            <a:p/>
          </p:txBody>
        </p:sp>
        <p:sp>
          <p:nvSpPr>
            <p:cNvPr id="31" name="rc31"/>
            <p:cNvSpPr/>
            <p:nvPr/>
          </p:nvSpPr>
          <p:spPr>
            <a:xfrm>
              <a:off x="3514255" y="3696480"/>
              <a:ext cx="249522" cy="310204"/>
            </a:xfrm>
            <a:prstGeom prst="rect">
              <a:avLst/>
            </a:prstGeom>
            <a:solidFill>
              <a:srgbClr val="E2231A">
                <a:alpha val="100000"/>
              </a:srgbClr>
            </a:solidFill>
          </p:spPr>
          <p:txBody>
            <a:bodyPr/>
            <a:lstStyle/>
            <a:p/>
          </p:txBody>
        </p:sp>
        <p:sp>
          <p:nvSpPr>
            <p:cNvPr id="32" name="rc32"/>
            <p:cNvSpPr/>
            <p:nvPr/>
          </p:nvSpPr>
          <p:spPr>
            <a:xfrm>
              <a:off x="3791502" y="3751505"/>
              <a:ext cx="249522" cy="255179"/>
            </a:xfrm>
            <a:prstGeom prst="rect">
              <a:avLst/>
            </a:prstGeom>
            <a:solidFill>
              <a:srgbClr val="E2231A">
                <a:alpha val="100000"/>
              </a:srgbClr>
            </a:solidFill>
          </p:spPr>
          <p:txBody>
            <a:bodyPr/>
            <a:lstStyle/>
            <a:p/>
          </p:txBody>
        </p:sp>
        <p:sp>
          <p:nvSpPr>
            <p:cNvPr id="33" name="rc33"/>
            <p:cNvSpPr/>
            <p:nvPr/>
          </p:nvSpPr>
          <p:spPr>
            <a:xfrm>
              <a:off x="4068750" y="3632513"/>
              <a:ext cx="249522" cy="374171"/>
            </a:xfrm>
            <a:prstGeom prst="rect">
              <a:avLst/>
            </a:prstGeom>
            <a:solidFill>
              <a:srgbClr val="E2231A">
                <a:alpha val="100000"/>
              </a:srgbClr>
            </a:solidFill>
          </p:spPr>
          <p:txBody>
            <a:bodyPr/>
            <a:lstStyle/>
            <a:p/>
          </p:txBody>
        </p:sp>
        <p:sp>
          <p:nvSpPr>
            <p:cNvPr id="34" name="rc34"/>
            <p:cNvSpPr/>
            <p:nvPr/>
          </p:nvSpPr>
          <p:spPr>
            <a:xfrm>
              <a:off x="4345998" y="3773515"/>
              <a:ext cx="249522" cy="233169"/>
            </a:xfrm>
            <a:prstGeom prst="rect">
              <a:avLst/>
            </a:prstGeom>
            <a:solidFill>
              <a:srgbClr val="E2231A">
                <a:alpha val="100000"/>
              </a:srgbClr>
            </a:solidFill>
          </p:spPr>
          <p:txBody>
            <a:bodyPr/>
            <a:lstStyle/>
            <a:p/>
          </p:txBody>
        </p:sp>
        <p:sp>
          <p:nvSpPr>
            <p:cNvPr id="35" name="rc35"/>
            <p:cNvSpPr/>
            <p:nvPr/>
          </p:nvSpPr>
          <p:spPr>
            <a:xfrm>
              <a:off x="4623245" y="3905576"/>
              <a:ext cx="249522" cy="101108"/>
            </a:xfrm>
            <a:prstGeom prst="rect">
              <a:avLst/>
            </a:prstGeom>
            <a:solidFill>
              <a:srgbClr val="E2231A">
                <a:alpha val="100000"/>
              </a:srgbClr>
            </a:solidFill>
          </p:spPr>
          <p:txBody>
            <a:bodyPr/>
            <a:lstStyle/>
            <a:p/>
          </p:txBody>
        </p:sp>
        <p:sp>
          <p:nvSpPr>
            <p:cNvPr id="36" name="rc36"/>
            <p:cNvSpPr/>
            <p:nvPr/>
          </p:nvSpPr>
          <p:spPr>
            <a:xfrm>
              <a:off x="4900493" y="3992928"/>
              <a:ext cx="249522" cy="13756"/>
            </a:xfrm>
            <a:prstGeom prst="rect">
              <a:avLst/>
            </a:prstGeom>
            <a:solidFill>
              <a:srgbClr val="E2231A">
                <a:alpha val="100000"/>
              </a:srgbClr>
            </a:solidFill>
          </p:spPr>
          <p:txBody>
            <a:bodyPr/>
            <a:lstStyle/>
            <a:p/>
          </p:txBody>
        </p:sp>
        <p:sp>
          <p:nvSpPr>
            <p:cNvPr id="37" name="rc37"/>
            <p:cNvSpPr/>
            <p:nvPr/>
          </p:nvSpPr>
          <p:spPr>
            <a:xfrm>
              <a:off x="5177741" y="3978484"/>
              <a:ext cx="249522" cy="28200"/>
            </a:xfrm>
            <a:prstGeom prst="rect">
              <a:avLst/>
            </a:prstGeom>
            <a:solidFill>
              <a:srgbClr val="E2231A">
                <a:alpha val="100000"/>
              </a:srgbClr>
            </a:solidFill>
          </p:spPr>
          <p:txBody>
            <a:bodyPr/>
            <a:lstStyle/>
            <a:p/>
          </p:txBody>
        </p:sp>
        <p:sp>
          <p:nvSpPr>
            <p:cNvPr id="38" name="rc38"/>
            <p:cNvSpPr/>
            <p:nvPr/>
          </p:nvSpPr>
          <p:spPr>
            <a:xfrm>
              <a:off x="5454988" y="3847456"/>
              <a:ext cx="249522" cy="159229"/>
            </a:xfrm>
            <a:prstGeom prst="rect">
              <a:avLst/>
            </a:prstGeom>
            <a:solidFill>
              <a:srgbClr val="E2231A">
                <a:alpha val="100000"/>
              </a:srgbClr>
            </a:solidFill>
          </p:spPr>
          <p:txBody>
            <a:bodyPr/>
            <a:lstStyle/>
            <a:p/>
          </p:txBody>
        </p:sp>
        <p:sp>
          <p:nvSpPr>
            <p:cNvPr id="39" name="rc39"/>
            <p:cNvSpPr/>
            <p:nvPr/>
          </p:nvSpPr>
          <p:spPr>
            <a:xfrm>
              <a:off x="5732236" y="3902481"/>
              <a:ext cx="249522" cy="104204"/>
            </a:xfrm>
            <a:prstGeom prst="rect">
              <a:avLst/>
            </a:prstGeom>
            <a:solidFill>
              <a:srgbClr val="E2231A">
                <a:alpha val="100000"/>
              </a:srgbClr>
            </a:solidFill>
          </p:spPr>
          <p:txBody>
            <a:bodyPr/>
            <a:lstStyle/>
            <a:p/>
          </p:txBody>
        </p:sp>
        <p:sp>
          <p:nvSpPr>
            <p:cNvPr id="40" name="rc40"/>
            <p:cNvSpPr/>
            <p:nvPr/>
          </p:nvSpPr>
          <p:spPr>
            <a:xfrm>
              <a:off x="6009484" y="3877376"/>
              <a:ext cx="249522" cy="129309"/>
            </a:xfrm>
            <a:prstGeom prst="rect">
              <a:avLst/>
            </a:prstGeom>
            <a:solidFill>
              <a:srgbClr val="E2231A">
                <a:alpha val="100000"/>
              </a:srgbClr>
            </a:solidFill>
          </p:spPr>
          <p:txBody>
            <a:bodyPr/>
            <a:lstStyle/>
            <a:p/>
          </p:txBody>
        </p:sp>
        <p:sp>
          <p:nvSpPr>
            <p:cNvPr id="41" name="rc41"/>
            <p:cNvSpPr/>
            <p:nvPr/>
          </p:nvSpPr>
          <p:spPr>
            <a:xfrm>
              <a:off x="6286731" y="3947877"/>
              <a:ext cx="249522" cy="58808"/>
            </a:xfrm>
            <a:prstGeom prst="rect">
              <a:avLst/>
            </a:prstGeom>
            <a:solidFill>
              <a:srgbClr val="E2231A">
                <a:alpha val="100000"/>
              </a:srgbClr>
            </a:solidFill>
          </p:spPr>
          <p:txBody>
            <a:bodyPr/>
            <a:lstStyle/>
            <a:p/>
          </p:txBody>
        </p:sp>
        <p:sp>
          <p:nvSpPr>
            <p:cNvPr id="42" name="rc42"/>
            <p:cNvSpPr/>
            <p:nvPr/>
          </p:nvSpPr>
          <p:spPr>
            <a:xfrm>
              <a:off x="6563979" y="3948564"/>
              <a:ext cx="249522" cy="58120"/>
            </a:xfrm>
            <a:prstGeom prst="rect">
              <a:avLst/>
            </a:prstGeom>
            <a:solidFill>
              <a:srgbClr val="E2231A">
                <a:alpha val="100000"/>
              </a:srgbClr>
            </a:solidFill>
          </p:spPr>
          <p:txBody>
            <a:bodyPr/>
            <a:lstStyle/>
            <a:p/>
          </p:txBody>
        </p:sp>
        <p:sp>
          <p:nvSpPr>
            <p:cNvPr id="43" name="rc43"/>
            <p:cNvSpPr/>
            <p:nvPr/>
          </p:nvSpPr>
          <p:spPr>
            <a:xfrm>
              <a:off x="6841227" y="3931369"/>
              <a:ext cx="249522" cy="75315"/>
            </a:xfrm>
            <a:prstGeom prst="rect">
              <a:avLst/>
            </a:prstGeom>
            <a:solidFill>
              <a:srgbClr val="E2231A">
                <a:alpha val="100000"/>
              </a:srgbClr>
            </a:solidFill>
          </p:spPr>
          <p:txBody>
            <a:bodyPr/>
            <a:lstStyle/>
            <a:p/>
          </p:txBody>
        </p:sp>
        <p:sp>
          <p:nvSpPr>
            <p:cNvPr id="44" name="rc44"/>
            <p:cNvSpPr/>
            <p:nvPr/>
          </p:nvSpPr>
          <p:spPr>
            <a:xfrm>
              <a:off x="7118474" y="3857773"/>
              <a:ext cx="249522" cy="148912"/>
            </a:xfrm>
            <a:prstGeom prst="rect">
              <a:avLst/>
            </a:prstGeom>
            <a:solidFill>
              <a:srgbClr val="E2231A">
                <a:alpha val="100000"/>
              </a:srgbClr>
            </a:solidFill>
          </p:spPr>
          <p:txBody>
            <a:bodyPr/>
            <a:lstStyle/>
            <a:p/>
          </p:txBody>
        </p:sp>
        <p:sp>
          <p:nvSpPr>
            <p:cNvPr id="45" name="rc45"/>
            <p:cNvSpPr/>
            <p:nvPr/>
          </p:nvSpPr>
          <p:spPr>
            <a:xfrm>
              <a:off x="7395722" y="3948220"/>
              <a:ext cx="249522" cy="58464"/>
            </a:xfrm>
            <a:prstGeom prst="rect">
              <a:avLst/>
            </a:prstGeom>
            <a:solidFill>
              <a:srgbClr val="E2231A">
                <a:alpha val="100000"/>
              </a:srgbClr>
            </a:solidFill>
          </p:spPr>
          <p:txBody>
            <a:bodyPr/>
            <a:lstStyle/>
            <a:p/>
          </p:txBody>
        </p:sp>
        <p:sp>
          <p:nvSpPr>
            <p:cNvPr id="46" name="rc46"/>
            <p:cNvSpPr/>
            <p:nvPr/>
          </p:nvSpPr>
          <p:spPr>
            <a:xfrm>
              <a:off x="7672970" y="3934808"/>
              <a:ext cx="249522" cy="71876"/>
            </a:xfrm>
            <a:prstGeom prst="rect">
              <a:avLst/>
            </a:prstGeom>
            <a:solidFill>
              <a:srgbClr val="E2231A">
                <a:alpha val="100000"/>
              </a:srgbClr>
            </a:solidFill>
          </p:spPr>
          <p:txBody>
            <a:bodyPr/>
            <a:lstStyle/>
            <a:p/>
          </p:txBody>
        </p:sp>
        <p:sp>
          <p:nvSpPr>
            <p:cNvPr id="47" name="rc47"/>
            <p:cNvSpPr/>
            <p:nvPr/>
          </p:nvSpPr>
          <p:spPr>
            <a:xfrm>
              <a:off x="7950217" y="3833699"/>
              <a:ext cx="249522" cy="172985"/>
            </a:xfrm>
            <a:prstGeom prst="rect">
              <a:avLst/>
            </a:prstGeom>
            <a:solidFill>
              <a:srgbClr val="E2231A">
                <a:alpha val="100000"/>
              </a:srgbClr>
            </a:solidFill>
          </p:spPr>
          <p:txBody>
            <a:bodyPr/>
            <a:lstStyle/>
            <a:p/>
          </p:txBody>
        </p:sp>
        <p:sp>
          <p:nvSpPr>
            <p:cNvPr id="48" name="rc48"/>
            <p:cNvSpPr/>
            <p:nvPr/>
          </p:nvSpPr>
          <p:spPr>
            <a:xfrm>
              <a:off x="2128016" y="2321881"/>
              <a:ext cx="249522" cy="1544489"/>
            </a:xfrm>
            <a:prstGeom prst="rect">
              <a:avLst/>
            </a:prstGeom>
            <a:solidFill>
              <a:srgbClr val="B3B3B3">
                <a:alpha val="100000"/>
              </a:srgbClr>
            </a:solidFill>
          </p:spPr>
          <p:txBody>
            <a:bodyPr/>
            <a:lstStyle/>
            <a:p/>
          </p:txBody>
        </p:sp>
        <p:sp>
          <p:nvSpPr>
            <p:cNvPr id="49" name="rc49"/>
            <p:cNvSpPr/>
            <p:nvPr/>
          </p:nvSpPr>
          <p:spPr>
            <a:xfrm>
              <a:off x="2405264" y="2848404"/>
              <a:ext cx="249522" cy="1077118"/>
            </a:xfrm>
            <a:prstGeom prst="rect">
              <a:avLst/>
            </a:prstGeom>
            <a:solidFill>
              <a:srgbClr val="B3B3B3">
                <a:alpha val="100000"/>
              </a:srgbClr>
            </a:solidFill>
          </p:spPr>
          <p:txBody>
            <a:bodyPr/>
            <a:lstStyle/>
            <a:p/>
          </p:txBody>
        </p:sp>
        <p:sp>
          <p:nvSpPr>
            <p:cNvPr id="50" name="rc50"/>
            <p:cNvSpPr/>
            <p:nvPr/>
          </p:nvSpPr>
          <p:spPr>
            <a:xfrm>
              <a:off x="2682512" y="3294108"/>
              <a:ext cx="249522" cy="524115"/>
            </a:xfrm>
            <a:prstGeom prst="rect">
              <a:avLst/>
            </a:prstGeom>
            <a:solidFill>
              <a:srgbClr val="B3B3B3">
                <a:alpha val="100000"/>
              </a:srgbClr>
            </a:solidFill>
          </p:spPr>
          <p:txBody>
            <a:bodyPr/>
            <a:lstStyle/>
            <a:p/>
          </p:txBody>
        </p:sp>
        <p:sp>
          <p:nvSpPr>
            <p:cNvPr id="51" name="rc51"/>
            <p:cNvSpPr/>
            <p:nvPr/>
          </p:nvSpPr>
          <p:spPr>
            <a:xfrm>
              <a:off x="2959759" y="3785552"/>
              <a:ext cx="249522" cy="140658"/>
            </a:xfrm>
            <a:prstGeom prst="rect">
              <a:avLst/>
            </a:prstGeom>
            <a:solidFill>
              <a:srgbClr val="B3B3B3">
                <a:alpha val="100000"/>
              </a:srgbClr>
            </a:solidFill>
          </p:spPr>
          <p:txBody>
            <a:bodyPr/>
            <a:lstStyle/>
            <a:p/>
          </p:txBody>
        </p:sp>
        <p:sp>
          <p:nvSpPr>
            <p:cNvPr id="52" name="rc52"/>
            <p:cNvSpPr/>
            <p:nvPr/>
          </p:nvSpPr>
          <p:spPr>
            <a:xfrm>
              <a:off x="3237007" y="3657275"/>
              <a:ext cx="249522" cy="67749"/>
            </a:xfrm>
            <a:prstGeom prst="rect">
              <a:avLst/>
            </a:prstGeom>
            <a:solidFill>
              <a:srgbClr val="B3B3B3">
                <a:alpha val="100000"/>
              </a:srgbClr>
            </a:solidFill>
          </p:spPr>
          <p:txBody>
            <a:bodyPr/>
            <a:lstStyle/>
            <a:p/>
          </p:txBody>
        </p:sp>
        <p:sp>
          <p:nvSpPr>
            <p:cNvPr id="53" name="rc53"/>
            <p:cNvSpPr/>
            <p:nvPr/>
          </p:nvSpPr>
          <p:spPr>
            <a:xfrm>
              <a:off x="4623245" y="3877719"/>
              <a:ext cx="249522" cy="27856"/>
            </a:xfrm>
            <a:prstGeom prst="rect">
              <a:avLst/>
            </a:prstGeom>
            <a:solidFill>
              <a:srgbClr val="B3B3B3">
                <a:alpha val="100000"/>
              </a:srgbClr>
            </a:solidFill>
          </p:spPr>
          <p:txBody>
            <a:bodyPr/>
            <a:lstStyle/>
            <a:p/>
          </p:txBody>
        </p:sp>
        <p:sp>
          <p:nvSpPr>
            <p:cNvPr id="54" name="rc54"/>
            <p:cNvSpPr/>
            <p:nvPr/>
          </p:nvSpPr>
          <p:spPr>
            <a:xfrm>
              <a:off x="4900493" y="3836450"/>
              <a:ext cx="249522" cy="156478"/>
            </a:xfrm>
            <a:prstGeom prst="rect">
              <a:avLst/>
            </a:prstGeom>
            <a:solidFill>
              <a:srgbClr val="B3B3B3">
                <a:alpha val="100000"/>
              </a:srgbClr>
            </a:solidFill>
          </p:spPr>
          <p:txBody>
            <a:bodyPr/>
            <a:lstStyle/>
            <a:p/>
          </p:txBody>
        </p:sp>
        <p:sp>
          <p:nvSpPr>
            <p:cNvPr id="55" name="rc55"/>
            <p:cNvSpPr/>
            <p:nvPr/>
          </p:nvSpPr>
          <p:spPr>
            <a:xfrm>
              <a:off x="5177741" y="3920364"/>
              <a:ext cx="249522" cy="58120"/>
            </a:xfrm>
            <a:prstGeom prst="rect">
              <a:avLst/>
            </a:prstGeom>
            <a:solidFill>
              <a:srgbClr val="B3B3B3">
                <a:alpha val="100000"/>
              </a:srgbClr>
            </a:solidFill>
          </p:spPr>
          <p:txBody>
            <a:bodyPr/>
            <a:lstStyle/>
            <a:p/>
          </p:txBody>
        </p:sp>
        <p:sp>
          <p:nvSpPr>
            <p:cNvPr id="56" name="rc56"/>
            <p:cNvSpPr/>
            <p:nvPr/>
          </p:nvSpPr>
          <p:spPr>
            <a:xfrm>
              <a:off x="5732236" y="3792430"/>
              <a:ext cx="249522" cy="110050"/>
            </a:xfrm>
            <a:prstGeom prst="rect">
              <a:avLst/>
            </a:prstGeom>
            <a:solidFill>
              <a:srgbClr val="B3B3B3">
                <a:alpha val="100000"/>
              </a:srgbClr>
            </a:solidFill>
          </p:spPr>
          <p:txBody>
            <a:bodyPr/>
            <a:lstStyle/>
            <a:p/>
          </p:txBody>
        </p:sp>
        <p:sp>
          <p:nvSpPr>
            <p:cNvPr id="57" name="rc57"/>
            <p:cNvSpPr/>
            <p:nvPr/>
          </p:nvSpPr>
          <p:spPr>
            <a:xfrm>
              <a:off x="6009484" y="3746003"/>
              <a:ext cx="249522" cy="131372"/>
            </a:xfrm>
            <a:prstGeom prst="rect">
              <a:avLst/>
            </a:prstGeom>
            <a:solidFill>
              <a:srgbClr val="B3B3B3">
                <a:alpha val="100000"/>
              </a:srgbClr>
            </a:solidFill>
          </p:spPr>
          <p:txBody>
            <a:bodyPr/>
            <a:lstStyle/>
            <a:p/>
          </p:txBody>
        </p:sp>
        <p:sp>
          <p:nvSpPr>
            <p:cNvPr id="58" name="rc58"/>
            <p:cNvSpPr/>
            <p:nvPr/>
          </p:nvSpPr>
          <p:spPr>
            <a:xfrm>
              <a:off x="6286731" y="3926210"/>
              <a:ext cx="249522" cy="21666"/>
            </a:xfrm>
            <a:prstGeom prst="rect">
              <a:avLst/>
            </a:prstGeom>
            <a:solidFill>
              <a:srgbClr val="B3B3B3">
                <a:alpha val="100000"/>
              </a:srgbClr>
            </a:solidFill>
          </p:spPr>
          <p:txBody>
            <a:bodyPr/>
            <a:lstStyle/>
            <a:p/>
          </p:txBody>
        </p:sp>
        <p:sp>
          <p:nvSpPr>
            <p:cNvPr id="59" name="rc59"/>
            <p:cNvSpPr/>
            <p:nvPr/>
          </p:nvSpPr>
          <p:spPr>
            <a:xfrm>
              <a:off x="6563979" y="3922084"/>
              <a:ext cx="249522" cy="26480"/>
            </a:xfrm>
            <a:prstGeom prst="rect">
              <a:avLst/>
            </a:prstGeom>
            <a:solidFill>
              <a:srgbClr val="B3B3B3">
                <a:alpha val="100000"/>
              </a:srgbClr>
            </a:solidFill>
          </p:spPr>
          <p:txBody>
            <a:bodyPr/>
            <a:lstStyle/>
            <a:p/>
          </p:txBody>
        </p:sp>
        <p:sp>
          <p:nvSpPr>
            <p:cNvPr id="60" name="rc60"/>
            <p:cNvSpPr/>
            <p:nvPr/>
          </p:nvSpPr>
          <p:spPr>
            <a:xfrm>
              <a:off x="7395722" y="3927242"/>
              <a:ext cx="249522" cy="20978"/>
            </a:xfrm>
            <a:prstGeom prst="rect">
              <a:avLst/>
            </a:prstGeom>
            <a:solidFill>
              <a:srgbClr val="B3B3B3">
                <a:alpha val="100000"/>
              </a:srgbClr>
            </a:solidFill>
          </p:spPr>
          <p:txBody>
            <a:bodyPr/>
            <a:lstStyle/>
            <a:p/>
          </p:txBody>
        </p:sp>
        <p:sp>
          <p:nvSpPr>
            <p:cNvPr id="61" name="rc61"/>
            <p:cNvSpPr/>
            <p:nvPr/>
          </p:nvSpPr>
          <p:spPr>
            <a:xfrm>
              <a:off x="7672970" y="3758383"/>
              <a:ext cx="249522" cy="176424"/>
            </a:xfrm>
            <a:prstGeom prst="rect">
              <a:avLst/>
            </a:prstGeom>
            <a:solidFill>
              <a:srgbClr val="B3B3B3">
                <a:alpha val="100000"/>
              </a:srgbClr>
            </a:solidFill>
          </p:spPr>
          <p:txBody>
            <a:bodyPr/>
            <a:lstStyle/>
            <a:p/>
          </p:txBody>
        </p:sp>
        <p:sp>
          <p:nvSpPr>
            <p:cNvPr id="62" name="rc62"/>
            <p:cNvSpPr/>
            <p:nvPr/>
          </p:nvSpPr>
          <p:spPr>
            <a:xfrm>
              <a:off x="7950217" y="3788303"/>
              <a:ext cx="249522" cy="45395"/>
            </a:xfrm>
            <a:prstGeom prst="rect">
              <a:avLst/>
            </a:prstGeom>
            <a:solidFill>
              <a:srgbClr val="B3B3B3">
                <a:alpha val="100000"/>
              </a:srgbClr>
            </a:solidFill>
          </p:spPr>
          <p:txBody>
            <a:bodyPr/>
            <a:lstStyle/>
            <a:p/>
          </p:txBody>
        </p:sp>
        <p:sp>
          <p:nvSpPr>
            <p:cNvPr id="63" name="pl63"/>
            <p:cNvSpPr/>
            <p:nvPr/>
          </p:nvSpPr>
          <p:spPr>
            <a:xfrm>
              <a:off x="1421035" y="1226758"/>
              <a:ext cx="6653943" cy="954722"/>
            </a:xfrm>
            <a:custGeom>
              <a:avLst/>
              <a:pathLst>
                <a:path w="6653943" h="954722">
                  <a:moveTo>
                    <a:pt x="0" y="702001"/>
                  </a:moveTo>
                  <a:lnTo>
                    <a:pt x="277247" y="814321"/>
                  </a:lnTo>
                  <a:lnTo>
                    <a:pt x="554495" y="954722"/>
                  </a:lnTo>
                  <a:lnTo>
                    <a:pt x="831742" y="252720"/>
                  </a:lnTo>
                  <a:lnTo>
                    <a:pt x="1108990" y="140400"/>
                  </a:lnTo>
                  <a:lnTo>
                    <a:pt x="1386238" y="365040"/>
                  </a:lnTo>
                  <a:lnTo>
                    <a:pt x="1663485" y="140400"/>
                  </a:lnTo>
                  <a:lnTo>
                    <a:pt x="1940733" y="561601"/>
                  </a:lnTo>
                  <a:lnTo>
                    <a:pt x="2217981" y="589681"/>
                  </a:lnTo>
                  <a:lnTo>
                    <a:pt x="2495228" y="477361"/>
                  </a:lnTo>
                  <a:lnTo>
                    <a:pt x="2772476" y="730081"/>
                  </a:lnTo>
                  <a:lnTo>
                    <a:pt x="3049724" y="421200"/>
                  </a:lnTo>
                  <a:lnTo>
                    <a:pt x="3326971" y="168480"/>
                  </a:lnTo>
                  <a:lnTo>
                    <a:pt x="3604219" y="0"/>
                  </a:lnTo>
                  <a:lnTo>
                    <a:pt x="3881467" y="28080"/>
                  </a:lnTo>
                  <a:lnTo>
                    <a:pt x="4158714" y="280800"/>
                  </a:lnTo>
                  <a:lnTo>
                    <a:pt x="4435962" y="168480"/>
                  </a:lnTo>
                  <a:lnTo>
                    <a:pt x="4713210" y="224640"/>
                  </a:lnTo>
                  <a:lnTo>
                    <a:pt x="4990457" y="84240"/>
                  </a:lnTo>
                  <a:lnTo>
                    <a:pt x="5267705" y="84240"/>
                  </a:lnTo>
                  <a:lnTo>
                    <a:pt x="5544953" y="112320"/>
                  </a:lnTo>
                  <a:lnTo>
                    <a:pt x="5822200" y="252720"/>
                  </a:lnTo>
                  <a:lnTo>
                    <a:pt x="6099448" y="84240"/>
                  </a:lnTo>
                  <a:lnTo>
                    <a:pt x="6376696" y="112320"/>
                  </a:lnTo>
                  <a:lnTo>
                    <a:pt x="6653943" y="308880"/>
                  </a:lnTo>
                </a:path>
              </a:pathLst>
            </a:custGeom>
            <a:ln w="27101" cap="flat">
              <a:solidFill>
                <a:srgbClr val="0058AB">
                  <a:alpha val="100000"/>
                </a:srgbClr>
              </a:solidFill>
              <a:prstDash val="solid"/>
              <a:round/>
            </a:ln>
          </p:spPr>
          <p:txBody>
            <a:bodyPr/>
            <a:lstStyle/>
            <a:p/>
          </p:txBody>
        </p:sp>
        <p:sp>
          <p:nvSpPr>
            <p:cNvPr id="64" name="pl64"/>
            <p:cNvSpPr/>
            <p:nvPr/>
          </p:nvSpPr>
          <p:spPr>
            <a:xfrm>
              <a:off x="2252778" y="1226758"/>
              <a:ext cx="5822200" cy="2723766"/>
            </a:xfrm>
            <a:custGeom>
              <a:avLst/>
              <a:pathLst>
                <a:path w="5822200" h="2723766">
                  <a:moveTo>
                    <a:pt x="0" y="2723766"/>
                  </a:moveTo>
                  <a:lnTo>
                    <a:pt x="277247" y="1909444"/>
                  </a:lnTo>
                  <a:lnTo>
                    <a:pt x="554495" y="1095122"/>
                  </a:lnTo>
                  <a:lnTo>
                    <a:pt x="831742" y="365040"/>
                  </a:lnTo>
                  <a:lnTo>
                    <a:pt x="1108990" y="617761"/>
                  </a:lnTo>
                  <a:lnTo>
                    <a:pt x="1386238" y="449281"/>
                  </a:lnTo>
                  <a:lnTo>
                    <a:pt x="1663485" y="393120"/>
                  </a:lnTo>
                  <a:lnTo>
                    <a:pt x="1940733" y="393120"/>
                  </a:lnTo>
                  <a:lnTo>
                    <a:pt x="2217981" y="393120"/>
                  </a:lnTo>
                  <a:lnTo>
                    <a:pt x="2495228" y="224640"/>
                  </a:lnTo>
                  <a:lnTo>
                    <a:pt x="2772476" y="308880"/>
                  </a:lnTo>
                  <a:lnTo>
                    <a:pt x="3049724" y="140400"/>
                  </a:lnTo>
                  <a:lnTo>
                    <a:pt x="3326971" y="224640"/>
                  </a:lnTo>
                  <a:lnTo>
                    <a:pt x="3604219" y="365040"/>
                  </a:lnTo>
                  <a:lnTo>
                    <a:pt x="3881467" y="449281"/>
                  </a:lnTo>
                  <a:lnTo>
                    <a:pt x="4158714" y="112320"/>
                  </a:lnTo>
                  <a:lnTo>
                    <a:pt x="4435962" y="112320"/>
                  </a:lnTo>
                  <a:lnTo>
                    <a:pt x="4713210" y="0"/>
                  </a:lnTo>
                  <a:lnTo>
                    <a:pt x="4990457" y="168480"/>
                  </a:lnTo>
                  <a:lnTo>
                    <a:pt x="5267705" y="112320"/>
                  </a:lnTo>
                  <a:lnTo>
                    <a:pt x="5544953" y="421200"/>
                  </a:lnTo>
                  <a:lnTo>
                    <a:pt x="5822200" y="365040"/>
                  </a:lnTo>
                </a:path>
              </a:pathLst>
            </a:custGeom>
            <a:ln w="27101" cap="flat">
              <a:solidFill>
                <a:srgbClr val="333333">
                  <a:alpha val="100000"/>
                </a:srgbClr>
              </a:solidFill>
              <a:prstDash val="solid"/>
              <a:round/>
            </a:ln>
          </p:spPr>
          <p:txBody>
            <a:bodyPr/>
            <a:lstStyle/>
            <a:p/>
          </p:txBody>
        </p:sp>
        <p:sp>
          <p:nvSpPr>
            <p:cNvPr id="65" name="tx65"/>
            <p:cNvSpPr/>
            <p:nvPr/>
          </p:nvSpPr>
          <p:spPr>
            <a:xfrm>
              <a:off x="6618402"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6" name="tx66"/>
            <p:cNvSpPr/>
            <p:nvPr/>
          </p:nvSpPr>
          <p:spPr>
            <a:xfrm>
              <a:off x="6895650"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7" name="tx67"/>
            <p:cNvSpPr/>
            <p:nvPr/>
          </p:nvSpPr>
          <p:spPr>
            <a:xfrm>
              <a:off x="7172898"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8" name="tx68"/>
            <p:cNvSpPr/>
            <p:nvPr/>
          </p:nvSpPr>
          <p:spPr>
            <a:xfrm>
              <a:off x="7450145"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9" name="tx69"/>
            <p:cNvSpPr/>
            <p:nvPr/>
          </p:nvSpPr>
          <p:spPr>
            <a:xfrm>
              <a:off x="7727393"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70" name="tx70"/>
            <p:cNvSpPr/>
            <p:nvPr/>
          </p:nvSpPr>
          <p:spPr>
            <a:xfrm>
              <a:off x="8004641"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71" name="tx71"/>
            <p:cNvSpPr/>
            <p:nvPr/>
          </p:nvSpPr>
          <p:spPr>
            <a:xfrm>
              <a:off x="6618402"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72" name="tx72"/>
            <p:cNvSpPr/>
            <p:nvPr/>
          </p:nvSpPr>
          <p:spPr>
            <a:xfrm>
              <a:off x="6895650"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3" name="tx73"/>
            <p:cNvSpPr/>
            <p:nvPr/>
          </p:nvSpPr>
          <p:spPr>
            <a:xfrm>
              <a:off x="7172898"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4" name="tx74"/>
            <p:cNvSpPr/>
            <p:nvPr/>
          </p:nvSpPr>
          <p:spPr>
            <a:xfrm>
              <a:off x="7450145"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75" name="tx75"/>
            <p:cNvSpPr/>
            <p:nvPr/>
          </p:nvSpPr>
          <p:spPr>
            <a:xfrm>
              <a:off x="7727393" y="17094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84</a:t>
              </a:r>
            </a:p>
          </p:txBody>
        </p:sp>
        <p:sp>
          <p:nvSpPr>
            <p:cNvPr id="76" name="tx76"/>
            <p:cNvSpPr/>
            <p:nvPr/>
          </p:nvSpPr>
          <p:spPr>
            <a:xfrm>
              <a:off x="8004641" y="1653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86</a:t>
              </a:r>
            </a:p>
          </p:txBody>
        </p:sp>
        <p:sp>
          <p:nvSpPr>
            <p:cNvPr id="77" name="tx77"/>
            <p:cNvSpPr/>
            <p:nvPr/>
          </p:nvSpPr>
          <p:spPr>
            <a:xfrm>
              <a:off x="1345686" y="376775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78" name="tx78"/>
            <p:cNvSpPr/>
            <p:nvPr/>
          </p:nvSpPr>
          <p:spPr>
            <a:xfrm>
              <a:off x="4118163" y="378048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79" name="tx79"/>
            <p:cNvSpPr/>
            <p:nvPr/>
          </p:nvSpPr>
          <p:spPr>
            <a:xfrm>
              <a:off x="2731924" y="37041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0" name="tx80"/>
            <p:cNvSpPr/>
            <p:nvPr/>
          </p:nvSpPr>
          <p:spPr>
            <a:xfrm>
              <a:off x="2739459" y="3189064"/>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81" name="tx81"/>
            <p:cNvSpPr/>
            <p:nvPr/>
          </p:nvSpPr>
          <p:spPr>
            <a:xfrm>
              <a:off x="6592438" y="3815849"/>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82" name="tx82"/>
            <p:cNvSpPr/>
            <p:nvPr/>
          </p:nvSpPr>
          <p:spPr>
            <a:xfrm>
              <a:off x="7424181" y="3821007"/>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83" name="tx83"/>
            <p:cNvSpPr/>
            <p:nvPr/>
          </p:nvSpPr>
          <p:spPr>
            <a:xfrm>
              <a:off x="7742113" y="3653340"/>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84" name="tx84"/>
            <p:cNvSpPr/>
            <p:nvPr/>
          </p:nvSpPr>
          <p:spPr>
            <a:xfrm>
              <a:off x="8019360" y="3683260"/>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85" name="tx85"/>
            <p:cNvSpPr/>
            <p:nvPr/>
          </p:nvSpPr>
          <p:spPr>
            <a:xfrm>
              <a:off x="601089" y="395457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86" name="tx86"/>
            <p:cNvSpPr/>
            <p:nvPr/>
          </p:nvSpPr>
          <p:spPr>
            <a:xfrm>
              <a:off x="601089" y="309480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87" name="tx87"/>
            <p:cNvSpPr/>
            <p:nvPr/>
          </p:nvSpPr>
          <p:spPr>
            <a:xfrm>
              <a:off x="601089" y="223503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88" name="tx88"/>
            <p:cNvSpPr/>
            <p:nvPr/>
          </p:nvSpPr>
          <p:spPr>
            <a:xfrm>
              <a:off x="601089" y="1375672"/>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89" name="tx89"/>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0" name="tx90"/>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1" name="tx91"/>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2" name="tx92"/>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3" name="tx93"/>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4" name="tx94"/>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5" name="tx105"/>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6" name="pl106"/>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7" name="pl107"/>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8" name="tx108"/>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9" name="tx109"/>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0" name="rc110"/>
            <p:cNvSpPr/>
            <p:nvPr/>
          </p:nvSpPr>
          <p:spPr>
            <a:xfrm>
              <a:off x="4678790" y="4909475"/>
              <a:ext cx="201456" cy="201456"/>
            </a:xfrm>
            <a:prstGeom prst="rect">
              <a:avLst/>
            </a:prstGeom>
            <a:solidFill>
              <a:srgbClr val="E2231A">
                <a:alpha val="100000"/>
              </a:srgbClr>
            </a:solidFill>
          </p:spPr>
          <p:txBody>
            <a:bodyPr/>
            <a:lstStyle/>
            <a:p/>
          </p:txBody>
        </p:sp>
        <p:sp>
          <p:nvSpPr>
            <p:cNvPr id="111" name="rc111"/>
            <p:cNvSpPr/>
            <p:nvPr/>
          </p:nvSpPr>
          <p:spPr>
            <a:xfrm>
              <a:off x="5642950" y="4909475"/>
              <a:ext cx="201456" cy="201456"/>
            </a:xfrm>
            <a:prstGeom prst="rect">
              <a:avLst/>
            </a:prstGeom>
            <a:solidFill>
              <a:srgbClr val="B3B3B3">
                <a:alpha val="100000"/>
              </a:srgbClr>
            </a:solidFill>
          </p:spPr>
          <p:txBody>
            <a:bodyPr/>
            <a:lstStyle/>
            <a:p/>
          </p:txBody>
        </p:sp>
        <p:sp>
          <p:nvSpPr>
            <p:cNvPr id="112" name="tx112"/>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3" name="tx113"/>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4" name="tx114"/>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5" name="tx115"/>
            <p:cNvSpPr/>
            <p:nvPr/>
          </p:nvSpPr>
          <p:spPr>
            <a:xfrm>
              <a:off x="951100" y="661760"/>
              <a:ext cx="13047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Malta, 2000-2024</a:t>
              </a:r>
            </a:p>
          </p:txBody>
        </p:sp>
        <p:sp>
          <p:nvSpPr>
            <p:cNvPr id="116" name="pl116"/>
            <p:cNvSpPr/>
            <p:nvPr/>
          </p:nvSpPr>
          <p:spPr>
            <a:xfrm>
              <a:off x="225243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416475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607706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798938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3" name="pl123"/>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20859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12090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703322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296273" y="5774644"/>
              <a:ext cx="1615908" cy="162162"/>
            </a:xfrm>
            <a:prstGeom prst="rect">
              <a:avLst/>
            </a:prstGeom>
            <a:solidFill>
              <a:srgbClr val="E2231A">
                <a:alpha val="100000"/>
              </a:srgbClr>
            </a:solidFill>
          </p:spPr>
          <p:txBody>
            <a:bodyPr/>
            <a:lstStyle/>
            <a:p/>
          </p:txBody>
        </p:sp>
        <p:sp>
          <p:nvSpPr>
            <p:cNvPr id="128" name="rc128"/>
            <p:cNvSpPr/>
            <p:nvPr/>
          </p:nvSpPr>
          <p:spPr>
            <a:xfrm>
              <a:off x="1296273" y="5571941"/>
              <a:ext cx="1998371" cy="162162"/>
            </a:xfrm>
            <a:prstGeom prst="rect">
              <a:avLst/>
            </a:prstGeom>
            <a:solidFill>
              <a:srgbClr val="E2231A">
                <a:alpha val="100000"/>
              </a:srgbClr>
            </a:solidFill>
          </p:spPr>
          <p:txBody>
            <a:bodyPr/>
            <a:lstStyle/>
            <a:p/>
          </p:txBody>
        </p:sp>
        <p:sp>
          <p:nvSpPr>
            <p:cNvPr id="129" name="rc129"/>
            <p:cNvSpPr/>
            <p:nvPr/>
          </p:nvSpPr>
          <p:spPr>
            <a:xfrm>
              <a:off x="1296273" y="5369238"/>
              <a:ext cx="4809478" cy="162162"/>
            </a:xfrm>
            <a:prstGeom prst="rect">
              <a:avLst/>
            </a:prstGeom>
            <a:solidFill>
              <a:srgbClr val="E2231A">
                <a:alpha val="100000"/>
              </a:srgbClr>
            </a:solidFill>
          </p:spPr>
          <p:txBody>
            <a:bodyPr/>
            <a:lstStyle/>
            <a:p/>
          </p:txBody>
        </p:sp>
        <p:sp>
          <p:nvSpPr>
            <p:cNvPr id="130" name="rc130"/>
            <p:cNvSpPr/>
            <p:nvPr/>
          </p:nvSpPr>
          <p:spPr>
            <a:xfrm>
              <a:off x="2912182" y="5774644"/>
              <a:ext cx="736242" cy="162162"/>
            </a:xfrm>
            <a:prstGeom prst="rect">
              <a:avLst/>
            </a:prstGeom>
            <a:solidFill>
              <a:srgbClr val="B3B3B3">
                <a:alpha val="100000"/>
              </a:srgbClr>
            </a:solidFill>
          </p:spPr>
          <p:txBody>
            <a:bodyPr/>
            <a:lstStyle/>
            <a:p/>
          </p:txBody>
        </p:sp>
        <p:sp>
          <p:nvSpPr>
            <p:cNvPr id="131" name="rc131"/>
            <p:cNvSpPr/>
            <p:nvPr/>
          </p:nvSpPr>
          <p:spPr>
            <a:xfrm>
              <a:off x="3294645" y="5571941"/>
              <a:ext cx="4905094" cy="162162"/>
            </a:xfrm>
            <a:prstGeom prst="rect">
              <a:avLst/>
            </a:prstGeom>
            <a:solidFill>
              <a:srgbClr val="B3B3B3">
                <a:alpha val="100000"/>
              </a:srgbClr>
            </a:solidFill>
          </p:spPr>
          <p:txBody>
            <a:bodyPr/>
            <a:lstStyle/>
            <a:p/>
          </p:txBody>
        </p:sp>
        <p:sp>
          <p:nvSpPr>
            <p:cNvPr id="132" name="rc132"/>
            <p:cNvSpPr/>
            <p:nvPr/>
          </p:nvSpPr>
          <p:spPr>
            <a:xfrm>
              <a:off x="6105752" y="5369238"/>
              <a:ext cx="1262129" cy="162162"/>
            </a:xfrm>
            <a:prstGeom prst="rect">
              <a:avLst/>
            </a:prstGeom>
            <a:solidFill>
              <a:srgbClr val="B3B3B3">
                <a:alpha val="100000"/>
              </a:srgbClr>
            </a:solidFill>
          </p:spPr>
          <p:txBody>
            <a:bodyPr/>
            <a:lstStyle/>
            <a:p/>
          </p:txBody>
        </p:sp>
        <p:sp>
          <p:nvSpPr>
            <p:cNvPr id="133" name="tx133"/>
            <p:cNvSpPr/>
            <p:nvPr/>
          </p:nvSpPr>
          <p:spPr>
            <a:xfrm>
              <a:off x="3778651" y="581258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34" name="tx134"/>
            <p:cNvSpPr/>
            <p:nvPr/>
          </p:nvSpPr>
          <p:spPr>
            <a:xfrm>
              <a:off x="8378185" y="5594924"/>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35" name="tx135"/>
            <p:cNvSpPr/>
            <p:nvPr/>
          </p:nvSpPr>
          <p:spPr>
            <a:xfrm>
              <a:off x="7546327" y="5392221"/>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36" name="tx136"/>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09204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1" name="tx141"/>
            <p:cNvSpPr/>
            <p:nvPr/>
          </p:nvSpPr>
          <p:spPr>
            <a:xfrm>
              <a:off x="500436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2" name="tx142"/>
            <p:cNvSpPr/>
            <p:nvPr/>
          </p:nvSpPr>
          <p:spPr>
            <a:xfrm>
              <a:off x="6916685"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3" name="tx143"/>
            <p:cNvSpPr/>
            <p:nvPr/>
          </p:nvSpPr>
          <p:spPr>
            <a:xfrm>
              <a:off x="3866594" y="6200761"/>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44" name="tx14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88%. This is lower than in 2019, where coverage was 96%.
&lt;1,000 children missed their routine first dose of measles vaccine.
MCV2 is typically administered to children between 18 months and five years old. MCV2 coverage increased to 86%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971388"/>
            </a:xfrm>
            <a:custGeom>
              <a:avLst/>
              <a:pathLst>
                <a:path w="3397293" h="971388">
                  <a:moveTo>
                    <a:pt x="0" y="714256"/>
                  </a:moveTo>
                  <a:lnTo>
                    <a:pt x="141553" y="828537"/>
                  </a:lnTo>
                  <a:lnTo>
                    <a:pt x="283107" y="971388"/>
                  </a:lnTo>
                  <a:lnTo>
                    <a:pt x="424661" y="257132"/>
                  </a:lnTo>
                  <a:lnTo>
                    <a:pt x="566215" y="142851"/>
                  </a:lnTo>
                  <a:lnTo>
                    <a:pt x="707769" y="371413"/>
                  </a:lnTo>
                  <a:lnTo>
                    <a:pt x="849323" y="142851"/>
                  </a:lnTo>
                  <a:lnTo>
                    <a:pt x="990877" y="571405"/>
                  </a:lnTo>
                  <a:lnTo>
                    <a:pt x="1132431" y="599975"/>
                  </a:lnTo>
                  <a:lnTo>
                    <a:pt x="1273984" y="485694"/>
                  </a:lnTo>
                  <a:lnTo>
                    <a:pt x="1415538" y="742826"/>
                  </a:lnTo>
                  <a:lnTo>
                    <a:pt x="1557092" y="428553"/>
                  </a:lnTo>
                  <a:lnTo>
                    <a:pt x="1698646" y="171421"/>
                  </a:lnTo>
                  <a:lnTo>
                    <a:pt x="1840200" y="0"/>
                  </a:lnTo>
                  <a:lnTo>
                    <a:pt x="1981754" y="28570"/>
                  </a:lnTo>
                  <a:lnTo>
                    <a:pt x="2123308" y="285702"/>
                  </a:lnTo>
                  <a:lnTo>
                    <a:pt x="2264862" y="171421"/>
                  </a:lnTo>
                  <a:lnTo>
                    <a:pt x="2406416" y="228562"/>
                  </a:lnTo>
                  <a:lnTo>
                    <a:pt x="2547969" y="85710"/>
                  </a:lnTo>
                  <a:lnTo>
                    <a:pt x="2689523" y="85710"/>
                  </a:lnTo>
                  <a:lnTo>
                    <a:pt x="2831077" y="114281"/>
                  </a:lnTo>
                  <a:lnTo>
                    <a:pt x="2972631" y="257132"/>
                  </a:lnTo>
                  <a:lnTo>
                    <a:pt x="3114185" y="85710"/>
                  </a:lnTo>
                  <a:lnTo>
                    <a:pt x="3255739" y="114281"/>
                  </a:lnTo>
                  <a:lnTo>
                    <a:pt x="3397293" y="31427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971388"/>
            </a:xfrm>
            <a:custGeom>
              <a:avLst/>
              <a:pathLst>
                <a:path w="3397293" h="971388">
                  <a:moveTo>
                    <a:pt x="0" y="714256"/>
                  </a:moveTo>
                  <a:lnTo>
                    <a:pt x="141553" y="828537"/>
                  </a:lnTo>
                  <a:lnTo>
                    <a:pt x="283107" y="971388"/>
                  </a:lnTo>
                  <a:lnTo>
                    <a:pt x="424661" y="257132"/>
                  </a:lnTo>
                  <a:lnTo>
                    <a:pt x="566215" y="142851"/>
                  </a:lnTo>
                  <a:lnTo>
                    <a:pt x="707769" y="371413"/>
                  </a:lnTo>
                  <a:lnTo>
                    <a:pt x="849323" y="142851"/>
                  </a:lnTo>
                  <a:lnTo>
                    <a:pt x="990877" y="571405"/>
                  </a:lnTo>
                  <a:lnTo>
                    <a:pt x="1132431" y="599975"/>
                  </a:lnTo>
                  <a:lnTo>
                    <a:pt x="1273984" y="485694"/>
                  </a:lnTo>
                  <a:lnTo>
                    <a:pt x="1415538" y="742826"/>
                  </a:lnTo>
                  <a:lnTo>
                    <a:pt x="1557092" y="428553"/>
                  </a:lnTo>
                  <a:lnTo>
                    <a:pt x="1698646" y="171421"/>
                  </a:lnTo>
                  <a:lnTo>
                    <a:pt x="1840200" y="0"/>
                  </a:lnTo>
                  <a:lnTo>
                    <a:pt x="1981754" y="28570"/>
                  </a:lnTo>
                  <a:lnTo>
                    <a:pt x="2123308" y="285702"/>
                  </a:lnTo>
                  <a:lnTo>
                    <a:pt x="2264862" y="171421"/>
                  </a:lnTo>
                  <a:lnTo>
                    <a:pt x="2406416" y="228562"/>
                  </a:lnTo>
                  <a:lnTo>
                    <a:pt x="2547969" y="85710"/>
                  </a:lnTo>
                  <a:lnTo>
                    <a:pt x="2689523" y="85710"/>
                  </a:lnTo>
                  <a:lnTo>
                    <a:pt x="2831077" y="114281"/>
                  </a:lnTo>
                  <a:lnTo>
                    <a:pt x="2972631" y="257132"/>
                  </a:lnTo>
                  <a:lnTo>
                    <a:pt x="3114185" y="85710"/>
                  </a:lnTo>
                  <a:lnTo>
                    <a:pt x="3255739" y="114281"/>
                  </a:lnTo>
                  <a:lnTo>
                    <a:pt x="3397293" y="31427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971388"/>
            </a:xfrm>
            <a:custGeom>
              <a:avLst/>
              <a:pathLst>
                <a:path w="3397293" h="971388">
                  <a:moveTo>
                    <a:pt x="0" y="714256"/>
                  </a:moveTo>
                  <a:lnTo>
                    <a:pt x="141553" y="828537"/>
                  </a:lnTo>
                  <a:lnTo>
                    <a:pt x="283107" y="971388"/>
                  </a:lnTo>
                  <a:lnTo>
                    <a:pt x="424661" y="257132"/>
                  </a:lnTo>
                  <a:lnTo>
                    <a:pt x="566215" y="142851"/>
                  </a:lnTo>
                  <a:lnTo>
                    <a:pt x="707769" y="371413"/>
                  </a:lnTo>
                  <a:lnTo>
                    <a:pt x="849323" y="142851"/>
                  </a:lnTo>
                  <a:lnTo>
                    <a:pt x="990877" y="571405"/>
                  </a:lnTo>
                  <a:lnTo>
                    <a:pt x="1132431" y="599975"/>
                  </a:lnTo>
                  <a:lnTo>
                    <a:pt x="1273984" y="485694"/>
                  </a:lnTo>
                  <a:lnTo>
                    <a:pt x="1415538" y="742826"/>
                  </a:lnTo>
                  <a:lnTo>
                    <a:pt x="1557092" y="428553"/>
                  </a:lnTo>
                  <a:lnTo>
                    <a:pt x="1698646" y="171421"/>
                  </a:lnTo>
                  <a:lnTo>
                    <a:pt x="1840200" y="0"/>
                  </a:lnTo>
                  <a:lnTo>
                    <a:pt x="1981754" y="28570"/>
                  </a:lnTo>
                  <a:lnTo>
                    <a:pt x="2123308" y="285702"/>
                  </a:lnTo>
                  <a:lnTo>
                    <a:pt x="2264862" y="171421"/>
                  </a:lnTo>
                  <a:lnTo>
                    <a:pt x="2406416" y="228562"/>
                  </a:lnTo>
                  <a:lnTo>
                    <a:pt x="2547969" y="85710"/>
                  </a:lnTo>
                  <a:lnTo>
                    <a:pt x="2689523" y="85710"/>
                  </a:lnTo>
                  <a:lnTo>
                    <a:pt x="2831077" y="114281"/>
                  </a:lnTo>
                  <a:lnTo>
                    <a:pt x="2972631" y="257132"/>
                  </a:lnTo>
                  <a:lnTo>
                    <a:pt x="3114185" y="85710"/>
                  </a:lnTo>
                  <a:lnTo>
                    <a:pt x="3255739" y="114281"/>
                  </a:lnTo>
                  <a:lnTo>
                    <a:pt x="3397293" y="31427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5715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5715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5740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1985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24257" y="4831778"/>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Malta</a:t>
              </a:r>
            </a:p>
          </p:txBody>
        </p:sp>
        <p:sp>
          <p:nvSpPr>
            <p:cNvPr id="60" name="tx60"/>
            <p:cNvSpPr/>
            <p:nvPr/>
          </p:nvSpPr>
          <p:spPr>
            <a:xfrm>
              <a:off x="242450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186956"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37842" y="471005"/>
              <a:ext cx="236353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Malta, 2000-2024</a:t>
              </a:r>
            </a:p>
          </p:txBody>
        </p:sp>
        <p:sp>
          <p:nvSpPr>
            <p:cNvPr id="63" name="pl63"/>
            <p:cNvSpPr/>
            <p:nvPr/>
          </p:nvSpPr>
          <p:spPr>
            <a:xfrm>
              <a:off x="5267799" y="34564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74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929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111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293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973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155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338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7520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0702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47474"/>
              <a:ext cx="3397293" cy="2318086"/>
            </a:xfrm>
            <a:custGeom>
              <a:avLst/>
              <a:pathLst>
                <a:path w="3397293" h="2318086">
                  <a:moveTo>
                    <a:pt x="0" y="1704475"/>
                  </a:moveTo>
                  <a:lnTo>
                    <a:pt x="141553" y="1977191"/>
                  </a:lnTo>
                  <a:lnTo>
                    <a:pt x="283107" y="2318086"/>
                  </a:lnTo>
                  <a:lnTo>
                    <a:pt x="424661" y="613611"/>
                  </a:lnTo>
                  <a:lnTo>
                    <a:pt x="566215" y="340895"/>
                  </a:lnTo>
                  <a:lnTo>
                    <a:pt x="707769" y="886327"/>
                  </a:lnTo>
                  <a:lnTo>
                    <a:pt x="849323" y="340895"/>
                  </a:lnTo>
                  <a:lnTo>
                    <a:pt x="990877" y="1363580"/>
                  </a:lnTo>
                  <a:lnTo>
                    <a:pt x="1132431" y="1431759"/>
                  </a:lnTo>
                  <a:lnTo>
                    <a:pt x="1273984" y="1159043"/>
                  </a:lnTo>
                  <a:lnTo>
                    <a:pt x="1415538" y="1772654"/>
                  </a:lnTo>
                  <a:lnTo>
                    <a:pt x="1557092" y="1022685"/>
                  </a:lnTo>
                  <a:lnTo>
                    <a:pt x="1698646" y="409074"/>
                  </a:lnTo>
                  <a:lnTo>
                    <a:pt x="1840200" y="0"/>
                  </a:lnTo>
                  <a:lnTo>
                    <a:pt x="1981754" y="68179"/>
                  </a:lnTo>
                  <a:lnTo>
                    <a:pt x="2123308" y="681790"/>
                  </a:lnTo>
                  <a:lnTo>
                    <a:pt x="2264862" y="409074"/>
                  </a:lnTo>
                  <a:lnTo>
                    <a:pt x="2406416" y="545432"/>
                  </a:lnTo>
                  <a:lnTo>
                    <a:pt x="2547969" y="204537"/>
                  </a:lnTo>
                  <a:lnTo>
                    <a:pt x="2689523" y="204537"/>
                  </a:lnTo>
                  <a:lnTo>
                    <a:pt x="2831077" y="272716"/>
                  </a:lnTo>
                  <a:lnTo>
                    <a:pt x="2972631" y="613611"/>
                  </a:lnTo>
                  <a:lnTo>
                    <a:pt x="3114185" y="204537"/>
                  </a:lnTo>
                  <a:lnTo>
                    <a:pt x="3255739" y="272716"/>
                  </a:lnTo>
                  <a:lnTo>
                    <a:pt x="3397293" y="749969"/>
                  </a:lnTo>
                </a:path>
              </a:pathLst>
            </a:custGeom>
            <a:ln w="27101" cap="flat">
              <a:solidFill>
                <a:srgbClr val="0058AB">
                  <a:alpha val="100000"/>
                </a:srgbClr>
              </a:solidFill>
              <a:prstDash val="solid"/>
              <a:round/>
            </a:ln>
          </p:spPr>
          <p:txBody>
            <a:bodyPr/>
            <a:lstStyle/>
            <a:p/>
          </p:txBody>
        </p:sp>
        <p:sp>
          <p:nvSpPr>
            <p:cNvPr id="81" name="pl81"/>
            <p:cNvSpPr/>
            <p:nvPr/>
          </p:nvSpPr>
          <p:spPr>
            <a:xfrm>
              <a:off x="5437664" y="1752011"/>
              <a:ext cx="3397293" cy="1022685"/>
            </a:xfrm>
            <a:custGeom>
              <a:avLst/>
              <a:pathLst>
                <a:path w="3397293" h="1022685">
                  <a:moveTo>
                    <a:pt x="0" y="1022685"/>
                  </a:moveTo>
                  <a:lnTo>
                    <a:pt x="141553" y="954506"/>
                  </a:lnTo>
                  <a:lnTo>
                    <a:pt x="283107" y="954506"/>
                  </a:lnTo>
                  <a:lnTo>
                    <a:pt x="424661" y="886327"/>
                  </a:lnTo>
                  <a:lnTo>
                    <a:pt x="566215" y="749969"/>
                  </a:lnTo>
                  <a:lnTo>
                    <a:pt x="707769" y="613611"/>
                  </a:lnTo>
                  <a:lnTo>
                    <a:pt x="849323" y="477253"/>
                  </a:lnTo>
                  <a:lnTo>
                    <a:pt x="990877" y="477253"/>
                  </a:lnTo>
                  <a:lnTo>
                    <a:pt x="1132431" y="340895"/>
                  </a:lnTo>
                  <a:lnTo>
                    <a:pt x="1273984" y="204537"/>
                  </a:lnTo>
                  <a:lnTo>
                    <a:pt x="1415538" y="136358"/>
                  </a:lnTo>
                  <a:lnTo>
                    <a:pt x="1557092" y="136358"/>
                  </a:lnTo>
                  <a:lnTo>
                    <a:pt x="1698646" y="136358"/>
                  </a:lnTo>
                  <a:lnTo>
                    <a:pt x="1840200" y="136358"/>
                  </a:lnTo>
                  <a:lnTo>
                    <a:pt x="1981754" y="136358"/>
                  </a:lnTo>
                  <a:lnTo>
                    <a:pt x="2123308" y="136358"/>
                  </a:lnTo>
                  <a:lnTo>
                    <a:pt x="2264862" y="68179"/>
                  </a:lnTo>
                  <a:lnTo>
                    <a:pt x="2406416" y="68179"/>
                  </a:lnTo>
                  <a:lnTo>
                    <a:pt x="2547969" y="0"/>
                  </a:lnTo>
                  <a:lnTo>
                    <a:pt x="2689523" y="0"/>
                  </a:lnTo>
                  <a:lnTo>
                    <a:pt x="2831077" y="204537"/>
                  </a:lnTo>
                  <a:lnTo>
                    <a:pt x="2972631" y="340895"/>
                  </a:lnTo>
                  <a:lnTo>
                    <a:pt x="3114185" y="204537"/>
                  </a:lnTo>
                  <a:lnTo>
                    <a:pt x="3255739" y="204537"/>
                  </a:lnTo>
                  <a:lnTo>
                    <a:pt x="3397293" y="136358"/>
                  </a:lnTo>
                </a:path>
              </a:pathLst>
            </a:custGeom>
            <a:ln w="27101" cap="flat">
              <a:solidFill>
                <a:srgbClr val="80BD41">
                  <a:alpha val="100000"/>
                </a:srgbClr>
              </a:solidFill>
              <a:prstDash val="solid"/>
              <a:round/>
            </a:ln>
          </p:spPr>
          <p:txBody>
            <a:bodyPr/>
            <a:lstStyle/>
            <a:p/>
          </p:txBody>
        </p:sp>
        <p:sp>
          <p:nvSpPr>
            <p:cNvPr id="82" name="pl82"/>
            <p:cNvSpPr/>
            <p:nvPr/>
          </p:nvSpPr>
          <p:spPr>
            <a:xfrm>
              <a:off x="5437664" y="1752011"/>
              <a:ext cx="3397293" cy="204537"/>
            </a:xfrm>
            <a:custGeom>
              <a:avLst/>
              <a:pathLst>
                <a:path w="3397293" h="204537">
                  <a:moveTo>
                    <a:pt x="0" y="204537"/>
                  </a:moveTo>
                  <a:lnTo>
                    <a:pt x="141553" y="136358"/>
                  </a:lnTo>
                  <a:lnTo>
                    <a:pt x="283107" y="136358"/>
                  </a:lnTo>
                  <a:lnTo>
                    <a:pt x="424661" y="68179"/>
                  </a:lnTo>
                  <a:lnTo>
                    <a:pt x="566215" y="68179"/>
                  </a:lnTo>
                  <a:lnTo>
                    <a:pt x="707769" y="68179"/>
                  </a:lnTo>
                  <a:lnTo>
                    <a:pt x="849323" y="0"/>
                  </a:lnTo>
                  <a:lnTo>
                    <a:pt x="990877" y="68179"/>
                  </a:lnTo>
                  <a:lnTo>
                    <a:pt x="1132431" y="0"/>
                  </a:lnTo>
                  <a:lnTo>
                    <a:pt x="1273984" y="68179"/>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175201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47474"/>
              <a:ext cx="3397293" cy="2318086"/>
            </a:xfrm>
            <a:custGeom>
              <a:avLst/>
              <a:pathLst>
                <a:path w="3397293" h="2318086">
                  <a:moveTo>
                    <a:pt x="0" y="1704475"/>
                  </a:moveTo>
                  <a:lnTo>
                    <a:pt x="141553" y="1977191"/>
                  </a:lnTo>
                  <a:lnTo>
                    <a:pt x="283107" y="2318086"/>
                  </a:lnTo>
                  <a:lnTo>
                    <a:pt x="424661" y="613611"/>
                  </a:lnTo>
                  <a:lnTo>
                    <a:pt x="566215" y="340895"/>
                  </a:lnTo>
                  <a:lnTo>
                    <a:pt x="707769" y="886327"/>
                  </a:lnTo>
                  <a:lnTo>
                    <a:pt x="849323" y="340895"/>
                  </a:lnTo>
                  <a:lnTo>
                    <a:pt x="990877" y="1363580"/>
                  </a:lnTo>
                  <a:lnTo>
                    <a:pt x="1132431" y="1431759"/>
                  </a:lnTo>
                  <a:lnTo>
                    <a:pt x="1273984" y="1159043"/>
                  </a:lnTo>
                  <a:lnTo>
                    <a:pt x="1415538" y="1772654"/>
                  </a:lnTo>
                  <a:lnTo>
                    <a:pt x="1557092" y="1022685"/>
                  </a:lnTo>
                  <a:lnTo>
                    <a:pt x="1698646" y="409074"/>
                  </a:lnTo>
                  <a:lnTo>
                    <a:pt x="1840200" y="0"/>
                  </a:lnTo>
                  <a:lnTo>
                    <a:pt x="1981754" y="68179"/>
                  </a:lnTo>
                  <a:lnTo>
                    <a:pt x="2123308" y="681790"/>
                  </a:lnTo>
                  <a:lnTo>
                    <a:pt x="2264862" y="409074"/>
                  </a:lnTo>
                  <a:lnTo>
                    <a:pt x="2406416" y="545432"/>
                  </a:lnTo>
                  <a:lnTo>
                    <a:pt x="2547969" y="204537"/>
                  </a:lnTo>
                  <a:lnTo>
                    <a:pt x="2689523" y="204537"/>
                  </a:lnTo>
                  <a:lnTo>
                    <a:pt x="2831077" y="272716"/>
                  </a:lnTo>
                  <a:lnTo>
                    <a:pt x="2972631" y="613611"/>
                  </a:lnTo>
                  <a:lnTo>
                    <a:pt x="3114185" y="204537"/>
                  </a:lnTo>
                  <a:lnTo>
                    <a:pt x="3255739" y="272716"/>
                  </a:lnTo>
                  <a:lnTo>
                    <a:pt x="3397293" y="749969"/>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38388"/>
              <a:ext cx="0" cy="1813561"/>
            </a:xfrm>
            <a:custGeom>
              <a:avLst/>
              <a:pathLst>
                <a:path w="0" h="1813561">
                  <a:moveTo>
                    <a:pt x="0" y="181356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38388"/>
              <a:ext cx="0" cy="995413"/>
            </a:xfrm>
            <a:custGeom>
              <a:avLst/>
              <a:pathLst>
                <a:path w="0" h="995413">
                  <a:moveTo>
                    <a:pt x="0" y="99541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38388"/>
              <a:ext cx="0" cy="1881740"/>
            </a:xfrm>
            <a:custGeom>
              <a:avLst/>
              <a:pathLst>
                <a:path w="0" h="1881740">
                  <a:moveTo>
                    <a:pt x="0" y="188174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38388"/>
              <a:ext cx="0" cy="790876"/>
            </a:xfrm>
            <a:custGeom>
              <a:avLst/>
              <a:pathLst>
                <a:path w="0" h="790876">
                  <a:moveTo>
                    <a:pt x="0" y="79087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38388"/>
              <a:ext cx="0" cy="313623"/>
            </a:xfrm>
            <a:custGeom>
              <a:avLst/>
              <a:pathLst>
                <a:path w="0" h="313623">
                  <a:moveTo>
                    <a:pt x="0" y="31362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38388"/>
              <a:ext cx="0" cy="381802"/>
            </a:xfrm>
            <a:custGeom>
              <a:avLst/>
              <a:pathLst>
                <a:path w="0" h="381802">
                  <a:moveTo>
                    <a:pt x="0" y="38180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38388"/>
              <a:ext cx="0" cy="859055"/>
            </a:xfrm>
            <a:custGeom>
              <a:avLst/>
              <a:pathLst>
                <a:path w="0" h="859055">
                  <a:moveTo>
                    <a:pt x="0" y="85905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47474"/>
              <a:ext cx="3397293" cy="2318086"/>
            </a:xfrm>
            <a:custGeom>
              <a:avLst/>
              <a:pathLst>
                <a:path w="3397293" h="2318086">
                  <a:moveTo>
                    <a:pt x="0" y="1704475"/>
                  </a:moveTo>
                  <a:lnTo>
                    <a:pt x="141553" y="1977191"/>
                  </a:lnTo>
                  <a:lnTo>
                    <a:pt x="283107" y="2318086"/>
                  </a:lnTo>
                  <a:lnTo>
                    <a:pt x="424661" y="613611"/>
                  </a:lnTo>
                  <a:lnTo>
                    <a:pt x="566215" y="340895"/>
                  </a:lnTo>
                  <a:lnTo>
                    <a:pt x="707769" y="886327"/>
                  </a:lnTo>
                  <a:lnTo>
                    <a:pt x="849323" y="340895"/>
                  </a:lnTo>
                  <a:lnTo>
                    <a:pt x="990877" y="1363580"/>
                  </a:lnTo>
                  <a:lnTo>
                    <a:pt x="1132431" y="1431759"/>
                  </a:lnTo>
                  <a:lnTo>
                    <a:pt x="1273984" y="1159043"/>
                  </a:lnTo>
                  <a:lnTo>
                    <a:pt x="1415538" y="1772654"/>
                  </a:lnTo>
                  <a:lnTo>
                    <a:pt x="1557092" y="1022685"/>
                  </a:lnTo>
                  <a:lnTo>
                    <a:pt x="1698646" y="409074"/>
                  </a:lnTo>
                  <a:lnTo>
                    <a:pt x="1840200" y="0"/>
                  </a:lnTo>
                  <a:lnTo>
                    <a:pt x="1981754" y="68179"/>
                  </a:lnTo>
                  <a:lnTo>
                    <a:pt x="2123308" y="681790"/>
                  </a:lnTo>
                  <a:lnTo>
                    <a:pt x="2264862" y="409074"/>
                  </a:lnTo>
                  <a:lnTo>
                    <a:pt x="2406416" y="545432"/>
                  </a:lnTo>
                  <a:lnTo>
                    <a:pt x="2547969" y="204537"/>
                  </a:lnTo>
                  <a:lnTo>
                    <a:pt x="2689523" y="204537"/>
                  </a:lnTo>
                  <a:lnTo>
                    <a:pt x="2831077" y="272716"/>
                  </a:lnTo>
                  <a:lnTo>
                    <a:pt x="2972631" y="613611"/>
                  </a:lnTo>
                  <a:lnTo>
                    <a:pt x="3114185" y="204537"/>
                  </a:lnTo>
                  <a:lnTo>
                    <a:pt x="3255739" y="272716"/>
                  </a:lnTo>
                  <a:lnTo>
                    <a:pt x="3397293" y="749969"/>
                  </a:lnTo>
                </a:path>
              </a:pathLst>
            </a:custGeom>
            <a:ln w="27101" cap="flat">
              <a:solidFill>
                <a:srgbClr val="0058AB">
                  <a:alpha val="100000"/>
                </a:srgbClr>
              </a:solidFill>
              <a:prstDash val="solid"/>
              <a:round/>
            </a:ln>
          </p:spPr>
          <p:txBody>
            <a:bodyPr/>
            <a:lstStyle/>
            <a:p/>
          </p:txBody>
        </p:sp>
        <p:sp>
          <p:nvSpPr>
            <p:cNvPr id="93" name="tx93"/>
            <p:cNvSpPr/>
            <p:nvPr/>
          </p:nvSpPr>
          <p:spPr>
            <a:xfrm>
              <a:off x="5359324" y="137199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4" name="tx94"/>
            <p:cNvSpPr/>
            <p:nvPr/>
          </p:nvSpPr>
          <p:spPr>
            <a:xfrm>
              <a:off x="6067093" y="137067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5" name="tx95"/>
            <p:cNvSpPr/>
            <p:nvPr/>
          </p:nvSpPr>
          <p:spPr>
            <a:xfrm>
              <a:off x="6774863" y="1370623"/>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6" name="tx96"/>
            <p:cNvSpPr/>
            <p:nvPr/>
          </p:nvSpPr>
          <p:spPr>
            <a:xfrm>
              <a:off x="7512777" y="1373322"/>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8097042" y="13706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13719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786762" y="137067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0" name="tx100"/>
            <p:cNvSpPr/>
            <p:nvPr/>
          </p:nvSpPr>
          <p:spPr>
            <a:xfrm>
              <a:off x="8902429" y="184925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877160" y="17115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03259" y="3745198"/>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06347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38168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69989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01810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77385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77385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47410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23655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040956" y="4831778"/>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Malta</a:t>
              </a:r>
            </a:p>
          </p:txBody>
        </p:sp>
        <p:sp>
          <p:nvSpPr>
            <p:cNvPr id="120" name="tx120"/>
            <p:cNvSpPr/>
            <p:nvPr/>
          </p:nvSpPr>
          <p:spPr>
            <a:xfrm>
              <a:off x="674120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50365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04496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50054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95612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4117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86728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77275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22833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68391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13949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59507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2459929" cy="149993"/>
            </a:xfrm>
            <a:prstGeom prst="rect">
              <a:avLst/>
            </a:prstGeom>
            <a:solidFill>
              <a:srgbClr val="E2231A">
                <a:alpha val="80000"/>
              </a:srgbClr>
            </a:solidFill>
          </p:spPr>
          <p:txBody>
            <a:bodyPr/>
            <a:lstStyle/>
            <a:p/>
          </p:txBody>
        </p:sp>
        <p:sp>
          <p:nvSpPr>
            <p:cNvPr id="138" name="rc138"/>
            <p:cNvSpPr/>
            <p:nvPr/>
          </p:nvSpPr>
          <p:spPr>
            <a:xfrm>
              <a:off x="1317178" y="5637654"/>
              <a:ext cx="3042161" cy="149993"/>
            </a:xfrm>
            <a:prstGeom prst="rect">
              <a:avLst/>
            </a:prstGeom>
            <a:solidFill>
              <a:srgbClr val="E2231A">
                <a:alpha val="80000"/>
              </a:srgbClr>
            </a:solidFill>
          </p:spPr>
          <p:txBody>
            <a:bodyPr/>
            <a:lstStyle/>
            <a:p/>
          </p:txBody>
        </p:sp>
        <p:sp>
          <p:nvSpPr>
            <p:cNvPr id="139" name="rc139"/>
            <p:cNvSpPr/>
            <p:nvPr/>
          </p:nvSpPr>
          <p:spPr>
            <a:xfrm>
              <a:off x="1317178" y="5450161"/>
              <a:ext cx="7321564" cy="149993"/>
            </a:xfrm>
            <a:prstGeom prst="rect">
              <a:avLst/>
            </a:prstGeom>
            <a:solidFill>
              <a:srgbClr val="E2231A">
                <a:alpha val="80000"/>
              </a:srgbClr>
            </a:solidFill>
          </p:spPr>
          <p:txBody>
            <a:bodyPr/>
            <a:lstStyle/>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53967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5" name="tx145"/>
            <p:cNvSpPr/>
            <p:nvPr/>
          </p:nvSpPr>
          <p:spPr>
            <a:xfrm>
              <a:off x="399525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6" name="tx146"/>
            <p:cNvSpPr/>
            <p:nvPr/>
          </p:nvSpPr>
          <p:spPr>
            <a:xfrm>
              <a:off x="5450833" y="60877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7" name="tx147"/>
            <p:cNvSpPr/>
            <p:nvPr/>
          </p:nvSpPr>
          <p:spPr>
            <a:xfrm>
              <a:off x="690641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8" name="tx148"/>
            <p:cNvSpPr/>
            <p:nvPr/>
          </p:nvSpPr>
          <p:spPr>
            <a:xfrm>
              <a:off x="836199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9" name="tx149"/>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Malta (88%) was 4 percentage points higher than the global average (84%) and 6 percentage points lower than the average across all non-programme countries (94%).
National MCV1 coverage was 8 percentage points lower than in 2019 (96%).
The number of unvaccinated children increased (ie. worsened) compared to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Malta ranked number 4 out of 41 countries for lowest MCV1 coverage (based on tied ranks).
Malta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140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368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596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824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254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482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710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38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816421"/>
              <a:ext cx="249522" cy="1286275"/>
            </a:xfrm>
            <a:prstGeom prst="rect">
              <a:avLst/>
            </a:prstGeom>
            <a:solidFill>
              <a:srgbClr val="80BD41">
                <a:alpha val="100000"/>
              </a:srgbClr>
            </a:solidFill>
          </p:spPr>
          <p:txBody>
            <a:bodyPr/>
            <a:lstStyle/>
            <a:p/>
          </p:txBody>
        </p:sp>
        <p:sp>
          <p:nvSpPr>
            <p:cNvPr id="25" name="rc25"/>
            <p:cNvSpPr/>
            <p:nvPr/>
          </p:nvSpPr>
          <p:spPr>
            <a:xfrm>
              <a:off x="1296273" y="2365641"/>
              <a:ext cx="249522" cy="450779"/>
            </a:xfrm>
            <a:prstGeom prst="rect">
              <a:avLst/>
            </a:prstGeom>
            <a:solidFill>
              <a:srgbClr val="E2231A">
                <a:alpha val="100000"/>
              </a:srgbClr>
            </a:solidFill>
          </p:spPr>
          <p:txBody>
            <a:bodyPr/>
            <a:lstStyle/>
            <a:p/>
          </p:txBody>
        </p:sp>
        <p:sp>
          <p:nvSpPr>
            <p:cNvPr id="26" name="rc26"/>
            <p:cNvSpPr/>
            <p:nvPr/>
          </p:nvSpPr>
          <p:spPr>
            <a:xfrm>
              <a:off x="1573521" y="3002950"/>
              <a:ext cx="249522" cy="1099746"/>
            </a:xfrm>
            <a:prstGeom prst="rect">
              <a:avLst/>
            </a:prstGeom>
            <a:solidFill>
              <a:srgbClr val="80BD41">
                <a:alpha val="100000"/>
              </a:srgbClr>
            </a:solidFill>
          </p:spPr>
          <p:txBody>
            <a:bodyPr/>
            <a:lstStyle/>
            <a:p/>
          </p:txBody>
        </p:sp>
        <p:sp>
          <p:nvSpPr>
            <p:cNvPr id="27" name="rc27"/>
            <p:cNvSpPr/>
            <p:nvPr/>
          </p:nvSpPr>
          <p:spPr>
            <a:xfrm>
              <a:off x="1573521" y="2532741"/>
              <a:ext cx="249522" cy="470209"/>
            </a:xfrm>
            <a:prstGeom prst="rect">
              <a:avLst/>
            </a:prstGeom>
            <a:solidFill>
              <a:srgbClr val="E2231A">
                <a:alpha val="100000"/>
              </a:srgbClr>
            </a:solidFill>
          </p:spPr>
          <p:txBody>
            <a:bodyPr/>
            <a:lstStyle/>
            <a:p/>
          </p:txBody>
        </p:sp>
        <p:sp>
          <p:nvSpPr>
            <p:cNvPr id="28" name="rc28"/>
            <p:cNvSpPr/>
            <p:nvPr/>
          </p:nvSpPr>
          <p:spPr>
            <a:xfrm>
              <a:off x="1850769" y="3096215"/>
              <a:ext cx="249522" cy="1006481"/>
            </a:xfrm>
            <a:prstGeom prst="rect">
              <a:avLst/>
            </a:prstGeom>
            <a:solidFill>
              <a:srgbClr val="80BD41">
                <a:alpha val="100000"/>
              </a:srgbClr>
            </a:solidFill>
          </p:spPr>
          <p:txBody>
            <a:bodyPr/>
            <a:lstStyle/>
            <a:p/>
          </p:txBody>
        </p:sp>
        <p:sp>
          <p:nvSpPr>
            <p:cNvPr id="29" name="rc29"/>
            <p:cNvSpPr/>
            <p:nvPr/>
          </p:nvSpPr>
          <p:spPr>
            <a:xfrm>
              <a:off x="1850769" y="2552171"/>
              <a:ext cx="249522" cy="544044"/>
            </a:xfrm>
            <a:prstGeom prst="rect">
              <a:avLst/>
            </a:prstGeom>
            <a:solidFill>
              <a:srgbClr val="E2231A">
                <a:alpha val="100000"/>
              </a:srgbClr>
            </a:solidFill>
          </p:spPr>
          <p:txBody>
            <a:bodyPr/>
            <a:lstStyle/>
            <a:p/>
          </p:txBody>
        </p:sp>
        <p:sp>
          <p:nvSpPr>
            <p:cNvPr id="30" name="rc30"/>
            <p:cNvSpPr/>
            <p:nvPr/>
          </p:nvSpPr>
          <p:spPr>
            <a:xfrm>
              <a:off x="2128016" y="2676524"/>
              <a:ext cx="249522" cy="1426172"/>
            </a:xfrm>
            <a:prstGeom prst="rect">
              <a:avLst/>
            </a:prstGeom>
            <a:solidFill>
              <a:srgbClr val="80BD41">
                <a:alpha val="100000"/>
              </a:srgbClr>
            </a:solidFill>
          </p:spPr>
          <p:txBody>
            <a:bodyPr/>
            <a:lstStyle/>
            <a:p/>
          </p:txBody>
        </p:sp>
        <p:sp>
          <p:nvSpPr>
            <p:cNvPr id="31" name="rc31"/>
            <p:cNvSpPr/>
            <p:nvPr/>
          </p:nvSpPr>
          <p:spPr>
            <a:xfrm>
              <a:off x="2128016" y="2517197"/>
              <a:ext cx="249522" cy="159327"/>
            </a:xfrm>
            <a:prstGeom prst="rect">
              <a:avLst/>
            </a:prstGeom>
            <a:solidFill>
              <a:srgbClr val="E2231A">
                <a:alpha val="100000"/>
              </a:srgbClr>
            </a:solidFill>
          </p:spPr>
          <p:txBody>
            <a:bodyPr/>
            <a:lstStyle/>
            <a:p/>
          </p:txBody>
        </p:sp>
        <p:sp>
          <p:nvSpPr>
            <p:cNvPr id="32" name="rc32"/>
            <p:cNvSpPr/>
            <p:nvPr/>
          </p:nvSpPr>
          <p:spPr>
            <a:xfrm>
              <a:off x="2405264" y="2664866"/>
              <a:ext cx="249522" cy="1437831"/>
            </a:xfrm>
            <a:prstGeom prst="rect">
              <a:avLst/>
            </a:prstGeom>
            <a:solidFill>
              <a:srgbClr val="80BD41">
                <a:alpha val="100000"/>
              </a:srgbClr>
            </a:solidFill>
          </p:spPr>
          <p:txBody>
            <a:bodyPr/>
            <a:lstStyle/>
            <a:p/>
          </p:txBody>
        </p:sp>
        <p:sp>
          <p:nvSpPr>
            <p:cNvPr id="33" name="rc33"/>
            <p:cNvSpPr/>
            <p:nvPr/>
          </p:nvSpPr>
          <p:spPr>
            <a:xfrm>
              <a:off x="2405264" y="2571601"/>
              <a:ext cx="249522" cy="93264"/>
            </a:xfrm>
            <a:prstGeom prst="rect">
              <a:avLst/>
            </a:prstGeom>
            <a:solidFill>
              <a:srgbClr val="E2231A">
                <a:alpha val="100000"/>
              </a:srgbClr>
            </a:solidFill>
          </p:spPr>
          <p:txBody>
            <a:bodyPr/>
            <a:lstStyle/>
            <a:p/>
          </p:txBody>
        </p:sp>
        <p:sp>
          <p:nvSpPr>
            <p:cNvPr id="34" name="rc34"/>
            <p:cNvSpPr/>
            <p:nvPr/>
          </p:nvSpPr>
          <p:spPr>
            <a:xfrm>
              <a:off x="2682512" y="2793105"/>
              <a:ext cx="249522" cy="1309592"/>
            </a:xfrm>
            <a:prstGeom prst="rect">
              <a:avLst/>
            </a:prstGeom>
            <a:solidFill>
              <a:srgbClr val="80BD41">
                <a:alpha val="100000"/>
              </a:srgbClr>
            </a:solidFill>
          </p:spPr>
          <p:txBody>
            <a:bodyPr/>
            <a:lstStyle/>
            <a:p/>
          </p:txBody>
        </p:sp>
        <p:sp>
          <p:nvSpPr>
            <p:cNvPr id="35" name="rc35"/>
            <p:cNvSpPr/>
            <p:nvPr/>
          </p:nvSpPr>
          <p:spPr>
            <a:xfrm>
              <a:off x="2682512" y="2579373"/>
              <a:ext cx="249522" cy="213731"/>
            </a:xfrm>
            <a:prstGeom prst="rect">
              <a:avLst/>
            </a:prstGeom>
            <a:solidFill>
              <a:srgbClr val="E2231A">
                <a:alpha val="100000"/>
              </a:srgbClr>
            </a:solidFill>
          </p:spPr>
          <p:txBody>
            <a:bodyPr/>
            <a:lstStyle/>
            <a:p/>
          </p:txBody>
        </p:sp>
        <p:sp>
          <p:nvSpPr>
            <p:cNvPr id="36" name="rc36"/>
            <p:cNvSpPr/>
            <p:nvPr/>
          </p:nvSpPr>
          <p:spPr>
            <a:xfrm>
              <a:off x="2959759" y="2680410"/>
              <a:ext cx="249522" cy="1422286"/>
            </a:xfrm>
            <a:prstGeom prst="rect">
              <a:avLst/>
            </a:prstGeom>
            <a:solidFill>
              <a:srgbClr val="80BD41">
                <a:alpha val="100000"/>
              </a:srgbClr>
            </a:solidFill>
          </p:spPr>
          <p:txBody>
            <a:bodyPr/>
            <a:lstStyle/>
            <a:p/>
          </p:txBody>
        </p:sp>
        <p:sp>
          <p:nvSpPr>
            <p:cNvPr id="37" name="rc37"/>
            <p:cNvSpPr/>
            <p:nvPr/>
          </p:nvSpPr>
          <p:spPr>
            <a:xfrm>
              <a:off x="2959759" y="2591031"/>
              <a:ext cx="249522" cy="89378"/>
            </a:xfrm>
            <a:prstGeom prst="rect">
              <a:avLst/>
            </a:prstGeom>
            <a:solidFill>
              <a:srgbClr val="E2231A">
                <a:alpha val="100000"/>
              </a:srgbClr>
            </a:solidFill>
          </p:spPr>
          <p:txBody>
            <a:bodyPr/>
            <a:lstStyle/>
            <a:p/>
          </p:txBody>
        </p:sp>
        <p:sp>
          <p:nvSpPr>
            <p:cNvPr id="38" name="rc38"/>
            <p:cNvSpPr/>
            <p:nvPr/>
          </p:nvSpPr>
          <p:spPr>
            <a:xfrm>
              <a:off x="3237007" y="2905800"/>
              <a:ext cx="249522" cy="1196897"/>
            </a:xfrm>
            <a:prstGeom prst="rect">
              <a:avLst/>
            </a:prstGeom>
            <a:solidFill>
              <a:srgbClr val="80BD41">
                <a:alpha val="100000"/>
              </a:srgbClr>
            </a:solidFill>
          </p:spPr>
          <p:txBody>
            <a:bodyPr/>
            <a:lstStyle/>
            <a:p/>
          </p:txBody>
        </p:sp>
        <p:sp>
          <p:nvSpPr>
            <p:cNvPr id="39" name="rc39"/>
            <p:cNvSpPr/>
            <p:nvPr/>
          </p:nvSpPr>
          <p:spPr>
            <a:xfrm>
              <a:off x="3237007" y="2587145"/>
              <a:ext cx="249522" cy="318654"/>
            </a:xfrm>
            <a:prstGeom prst="rect">
              <a:avLst/>
            </a:prstGeom>
            <a:solidFill>
              <a:srgbClr val="E2231A">
                <a:alpha val="100000"/>
              </a:srgbClr>
            </a:solidFill>
          </p:spPr>
          <p:txBody>
            <a:bodyPr/>
            <a:lstStyle/>
            <a:p/>
          </p:txBody>
        </p:sp>
        <p:sp>
          <p:nvSpPr>
            <p:cNvPr id="40" name="rc40"/>
            <p:cNvSpPr/>
            <p:nvPr/>
          </p:nvSpPr>
          <p:spPr>
            <a:xfrm>
              <a:off x="3514255" y="2859167"/>
              <a:ext cx="249522" cy="1243529"/>
            </a:xfrm>
            <a:prstGeom prst="rect">
              <a:avLst/>
            </a:prstGeom>
            <a:solidFill>
              <a:srgbClr val="80BD41">
                <a:alpha val="100000"/>
              </a:srgbClr>
            </a:solidFill>
          </p:spPr>
          <p:txBody>
            <a:bodyPr/>
            <a:lstStyle/>
            <a:p/>
          </p:txBody>
        </p:sp>
        <p:sp>
          <p:nvSpPr>
            <p:cNvPr id="41" name="rc41"/>
            <p:cNvSpPr/>
            <p:nvPr/>
          </p:nvSpPr>
          <p:spPr>
            <a:xfrm>
              <a:off x="3514255" y="2509425"/>
              <a:ext cx="249522" cy="349742"/>
            </a:xfrm>
            <a:prstGeom prst="rect">
              <a:avLst/>
            </a:prstGeom>
            <a:solidFill>
              <a:srgbClr val="E2231A">
                <a:alpha val="100000"/>
              </a:srgbClr>
            </a:solidFill>
          </p:spPr>
          <p:txBody>
            <a:bodyPr/>
            <a:lstStyle/>
            <a:p/>
          </p:txBody>
        </p:sp>
        <p:sp>
          <p:nvSpPr>
            <p:cNvPr id="42" name="rc42"/>
            <p:cNvSpPr/>
            <p:nvPr/>
          </p:nvSpPr>
          <p:spPr>
            <a:xfrm>
              <a:off x="3791502" y="2789219"/>
              <a:ext cx="249522" cy="1313478"/>
            </a:xfrm>
            <a:prstGeom prst="rect">
              <a:avLst/>
            </a:prstGeom>
            <a:solidFill>
              <a:srgbClr val="80BD41">
                <a:alpha val="100000"/>
              </a:srgbClr>
            </a:solidFill>
          </p:spPr>
          <p:txBody>
            <a:bodyPr/>
            <a:lstStyle/>
            <a:p/>
          </p:txBody>
        </p:sp>
        <p:sp>
          <p:nvSpPr>
            <p:cNvPr id="43" name="rc43"/>
            <p:cNvSpPr/>
            <p:nvPr/>
          </p:nvSpPr>
          <p:spPr>
            <a:xfrm>
              <a:off x="3791502" y="2501653"/>
              <a:ext cx="249522" cy="287566"/>
            </a:xfrm>
            <a:prstGeom prst="rect">
              <a:avLst/>
            </a:prstGeom>
            <a:solidFill>
              <a:srgbClr val="E2231A">
                <a:alpha val="100000"/>
              </a:srgbClr>
            </a:solidFill>
          </p:spPr>
          <p:txBody>
            <a:bodyPr/>
            <a:lstStyle/>
            <a:p/>
          </p:txBody>
        </p:sp>
        <p:sp>
          <p:nvSpPr>
            <p:cNvPr id="44" name="rc44"/>
            <p:cNvSpPr/>
            <p:nvPr/>
          </p:nvSpPr>
          <p:spPr>
            <a:xfrm>
              <a:off x="4068750" y="2960204"/>
              <a:ext cx="249522" cy="1142492"/>
            </a:xfrm>
            <a:prstGeom prst="rect">
              <a:avLst/>
            </a:prstGeom>
            <a:solidFill>
              <a:srgbClr val="80BD41">
                <a:alpha val="100000"/>
              </a:srgbClr>
            </a:solidFill>
          </p:spPr>
          <p:txBody>
            <a:bodyPr/>
            <a:lstStyle/>
            <a:p/>
          </p:txBody>
        </p:sp>
        <p:sp>
          <p:nvSpPr>
            <p:cNvPr id="45" name="rc45"/>
            <p:cNvSpPr/>
            <p:nvPr/>
          </p:nvSpPr>
          <p:spPr>
            <a:xfrm>
              <a:off x="4068750" y="2536627"/>
              <a:ext cx="249522" cy="423577"/>
            </a:xfrm>
            <a:prstGeom prst="rect">
              <a:avLst/>
            </a:prstGeom>
            <a:solidFill>
              <a:srgbClr val="E2231A">
                <a:alpha val="100000"/>
              </a:srgbClr>
            </a:solidFill>
          </p:spPr>
          <p:txBody>
            <a:bodyPr/>
            <a:lstStyle/>
            <a:p/>
          </p:txBody>
        </p:sp>
        <p:sp>
          <p:nvSpPr>
            <p:cNvPr id="46" name="rc46"/>
            <p:cNvSpPr/>
            <p:nvPr/>
          </p:nvSpPr>
          <p:spPr>
            <a:xfrm>
              <a:off x="4345998" y="2719270"/>
              <a:ext cx="249522" cy="1383426"/>
            </a:xfrm>
            <a:prstGeom prst="rect">
              <a:avLst/>
            </a:prstGeom>
            <a:solidFill>
              <a:srgbClr val="80BD41">
                <a:alpha val="100000"/>
              </a:srgbClr>
            </a:solidFill>
          </p:spPr>
          <p:txBody>
            <a:bodyPr/>
            <a:lstStyle/>
            <a:p/>
          </p:txBody>
        </p:sp>
        <p:sp>
          <p:nvSpPr>
            <p:cNvPr id="47" name="rc47"/>
            <p:cNvSpPr/>
            <p:nvPr/>
          </p:nvSpPr>
          <p:spPr>
            <a:xfrm>
              <a:off x="4345998" y="2455020"/>
              <a:ext cx="249522" cy="264250"/>
            </a:xfrm>
            <a:prstGeom prst="rect">
              <a:avLst/>
            </a:prstGeom>
            <a:solidFill>
              <a:srgbClr val="E2231A">
                <a:alpha val="100000"/>
              </a:srgbClr>
            </a:solidFill>
          </p:spPr>
          <p:txBody>
            <a:bodyPr/>
            <a:lstStyle/>
            <a:p/>
          </p:txBody>
        </p:sp>
        <p:sp>
          <p:nvSpPr>
            <p:cNvPr id="48" name="rc48"/>
            <p:cNvSpPr/>
            <p:nvPr/>
          </p:nvSpPr>
          <p:spPr>
            <a:xfrm>
              <a:off x="4623245" y="2587145"/>
              <a:ext cx="249522" cy="1515551"/>
            </a:xfrm>
            <a:prstGeom prst="rect">
              <a:avLst/>
            </a:prstGeom>
            <a:solidFill>
              <a:srgbClr val="80BD41">
                <a:alpha val="100000"/>
              </a:srgbClr>
            </a:solidFill>
          </p:spPr>
          <p:txBody>
            <a:bodyPr/>
            <a:lstStyle/>
            <a:p/>
          </p:txBody>
        </p:sp>
        <p:sp>
          <p:nvSpPr>
            <p:cNvPr id="49" name="rc49"/>
            <p:cNvSpPr/>
            <p:nvPr/>
          </p:nvSpPr>
          <p:spPr>
            <a:xfrm>
              <a:off x="4623245" y="2474450"/>
              <a:ext cx="249522" cy="112694"/>
            </a:xfrm>
            <a:prstGeom prst="rect">
              <a:avLst/>
            </a:prstGeom>
            <a:solidFill>
              <a:srgbClr val="E2231A">
                <a:alpha val="100000"/>
              </a:srgbClr>
            </a:solidFill>
          </p:spPr>
          <p:txBody>
            <a:bodyPr/>
            <a:lstStyle/>
            <a:p/>
          </p:txBody>
        </p:sp>
        <p:sp>
          <p:nvSpPr>
            <p:cNvPr id="50" name="rc50"/>
            <p:cNvSpPr/>
            <p:nvPr/>
          </p:nvSpPr>
          <p:spPr>
            <a:xfrm>
              <a:off x="4900493" y="2548285"/>
              <a:ext cx="249522" cy="1554411"/>
            </a:xfrm>
            <a:prstGeom prst="rect">
              <a:avLst/>
            </a:prstGeom>
            <a:solidFill>
              <a:srgbClr val="80BD41">
                <a:alpha val="100000"/>
              </a:srgbClr>
            </a:solidFill>
          </p:spPr>
          <p:txBody>
            <a:bodyPr/>
            <a:lstStyle/>
            <a:p/>
          </p:txBody>
        </p:sp>
        <p:sp>
          <p:nvSpPr>
            <p:cNvPr id="51" name="rc51"/>
            <p:cNvSpPr/>
            <p:nvPr/>
          </p:nvSpPr>
          <p:spPr>
            <a:xfrm>
              <a:off x="4900493" y="2532741"/>
              <a:ext cx="249522" cy="15544"/>
            </a:xfrm>
            <a:prstGeom prst="rect">
              <a:avLst/>
            </a:prstGeom>
            <a:solidFill>
              <a:srgbClr val="E2231A">
                <a:alpha val="100000"/>
              </a:srgbClr>
            </a:solidFill>
          </p:spPr>
          <p:txBody>
            <a:bodyPr/>
            <a:lstStyle/>
            <a:p/>
          </p:txBody>
        </p:sp>
        <p:sp>
          <p:nvSpPr>
            <p:cNvPr id="52" name="rc52"/>
            <p:cNvSpPr/>
            <p:nvPr/>
          </p:nvSpPr>
          <p:spPr>
            <a:xfrm>
              <a:off x="5177741" y="2544399"/>
              <a:ext cx="249522" cy="1558297"/>
            </a:xfrm>
            <a:prstGeom prst="rect">
              <a:avLst/>
            </a:prstGeom>
            <a:solidFill>
              <a:srgbClr val="80BD41">
                <a:alpha val="100000"/>
              </a:srgbClr>
            </a:solidFill>
          </p:spPr>
          <p:txBody>
            <a:bodyPr/>
            <a:lstStyle/>
            <a:p/>
          </p:txBody>
        </p:sp>
        <p:sp>
          <p:nvSpPr>
            <p:cNvPr id="53" name="rc53"/>
            <p:cNvSpPr/>
            <p:nvPr/>
          </p:nvSpPr>
          <p:spPr>
            <a:xfrm>
              <a:off x="5177741" y="2513311"/>
              <a:ext cx="249522" cy="31088"/>
            </a:xfrm>
            <a:prstGeom prst="rect">
              <a:avLst/>
            </a:prstGeom>
            <a:solidFill>
              <a:srgbClr val="E2231A">
                <a:alpha val="100000"/>
              </a:srgbClr>
            </a:solidFill>
          </p:spPr>
          <p:txBody>
            <a:bodyPr/>
            <a:lstStyle/>
            <a:p/>
          </p:txBody>
        </p:sp>
        <p:sp>
          <p:nvSpPr>
            <p:cNvPr id="54" name="rc54"/>
            <p:cNvSpPr/>
            <p:nvPr/>
          </p:nvSpPr>
          <p:spPr>
            <a:xfrm>
              <a:off x="5454988" y="2645436"/>
              <a:ext cx="249522" cy="1457261"/>
            </a:xfrm>
            <a:prstGeom prst="rect">
              <a:avLst/>
            </a:prstGeom>
            <a:solidFill>
              <a:srgbClr val="80BD41">
                <a:alpha val="100000"/>
              </a:srgbClr>
            </a:solidFill>
          </p:spPr>
          <p:txBody>
            <a:bodyPr/>
            <a:lstStyle/>
            <a:p/>
          </p:txBody>
        </p:sp>
        <p:sp>
          <p:nvSpPr>
            <p:cNvPr id="55" name="rc55"/>
            <p:cNvSpPr/>
            <p:nvPr/>
          </p:nvSpPr>
          <p:spPr>
            <a:xfrm>
              <a:off x="5454988" y="2466678"/>
              <a:ext cx="249522" cy="178757"/>
            </a:xfrm>
            <a:prstGeom prst="rect">
              <a:avLst/>
            </a:prstGeom>
            <a:solidFill>
              <a:srgbClr val="E2231A">
                <a:alpha val="100000"/>
              </a:srgbClr>
            </a:solidFill>
          </p:spPr>
          <p:txBody>
            <a:bodyPr/>
            <a:lstStyle/>
            <a:p/>
          </p:txBody>
        </p:sp>
        <p:sp>
          <p:nvSpPr>
            <p:cNvPr id="56" name="rc56"/>
            <p:cNvSpPr/>
            <p:nvPr/>
          </p:nvSpPr>
          <p:spPr>
            <a:xfrm>
              <a:off x="5732236" y="2536627"/>
              <a:ext cx="249522" cy="1566070"/>
            </a:xfrm>
            <a:prstGeom prst="rect">
              <a:avLst/>
            </a:prstGeom>
            <a:solidFill>
              <a:srgbClr val="80BD41">
                <a:alpha val="100000"/>
              </a:srgbClr>
            </a:solidFill>
          </p:spPr>
          <p:txBody>
            <a:bodyPr/>
            <a:lstStyle/>
            <a:p/>
          </p:txBody>
        </p:sp>
        <p:sp>
          <p:nvSpPr>
            <p:cNvPr id="57" name="rc57"/>
            <p:cNvSpPr/>
            <p:nvPr/>
          </p:nvSpPr>
          <p:spPr>
            <a:xfrm>
              <a:off x="5732236" y="2420046"/>
              <a:ext cx="249522" cy="116580"/>
            </a:xfrm>
            <a:prstGeom prst="rect">
              <a:avLst/>
            </a:prstGeom>
            <a:solidFill>
              <a:srgbClr val="E2231A">
                <a:alpha val="100000"/>
              </a:srgbClr>
            </a:solidFill>
          </p:spPr>
          <p:txBody>
            <a:bodyPr/>
            <a:lstStyle/>
            <a:p/>
          </p:txBody>
        </p:sp>
        <p:sp>
          <p:nvSpPr>
            <p:cNvPr id="58" name="rc58"/>
            <p:cNvSpPr/>
            <p:nvPr/>
          </p:nvSpPr>
          <p:spPr>
            <a:xfrm>
              <a:off x="6009484" y="2622119"/>
              <a:ext cx="249522" cy="1480577"/>
            </a:xfrm>
            <a:prstGeom prst="rect">
              <a:avLst/>
            </a:prstGeom>
            <a:solidFill>
              <a:srgbClr val="80BD41">
                <a:alpha val="100000"/>
              </a:srgbClr>
            </a:solidFill>
          </p:spPr>
          <p:txBody>
            <a:bodyPr/>
            <a:lstStyle/>
            <a:p/>
          </p:txBody>
        </p:sp>
        <p:sp>
          <p:nvSpPr>
            <p:cNvPr id="59" name="rc59"/>
            <p:cNvSpPr/>
            <p:nvPr/>
          </p:nvSpPr>
          <p:spPr>
            <a:xfrm>
              <a:off x="6009484" y="2474450"/>
              <a:ext cx="249522" cy="147669"/>
            </a:xfrm>
            <a:prstGeom prst="rect">
              <a:avLst/>
            </a:prstGeom>
            <a:solidFill>
              <a:srgbClr val="E2231A">
                <a:alpha val="100000"/>
              </a:srgbClr>
            </a:solidFill>
          </p:spPr>
          <p:txBody>
            <a:bodyPr/>
            <a:lstStyle/>
            <a:p/>
          </p:txBody>
        </p:sp>
        <p:sp>
          <p:nvSpPr>
            <p:cNvPr id="60" name="rc60"/>
            <p:cNvSpPr/>
            <p:nvPr/>
          </p:nvSpPr>
          <p:spPr>
            <a:xfrm>
              <a:off x="6286731" y="2513311"/>
              <a:ext cx="249522" cy="1589386"/>
            </a:xfrm>
            <a:prstGeom prst="rect">
              <a:avLst/>
            </a:prstGeom>
            <a:solidFill>
              <a:srgbClr val="80BD41">
                <a:alpha val="100000"/>
              </a:srgbClr>
            </a:solidFill>
          </p:spPr>
          <p:txBody>
            <a:bodyPr/>
            <a:lstStyle/>
            <a:p/>
          </p:txBody>
        </p:sp>
        <p:sp>
          <p:nvSpPr>
            <p:cNvPr id="61" name="rc61"/>
            <p:cNvSpPr/>
            <p:nvPr/>
          </p:nvSpPr>
          <p:spPr>
            <a:xfrm>
              <a:off x="6286731" y="2447248"/>
              <a:ext cx="249522" cy="66062"/>
            </a:xfrm>
            <a:prstGeom prst="rect">
              <a:avLst/>
            </a:prstGeom>
            <a:solidFill>
              <a:srgbClr val="E2231A">
                <a:alpha val="100000"/>
              </a:srgbClr>
            </a:solidFill>
          </p:spPr>
          <p:txBody>
            <a:bodyPr/>
            <a:lstStyle/>
            <a:p/>
          </p:txBody>
        </p:sp>
        <p:sp>
          <p:nvSpPr>
            <p:cNvPr id="62" name="rc62"/>
            <p:cNvSpPr/>
            <p:nvPr/>
          </p:nvSpPr>
          <p:spPr>
            <a:xfrm>
              <a:off x="6563979" y="2528855"/>
              <a:ext cx="249522" cy="1573842"/>
            </a:xfrm>
            <a:prstGeom prst="rect">
              <a:avLst/>
            </a:prstGeom>
            <a:solidFill>
              <a:srgbClr val="80BD41">
                <a:alpha val="100000"/>
              </a:srgbClr>
            </a:solidFill>
          </p:spPr>
          <p:txBody>
            <a:bodyPr/>
            <a:lstStyle/>
            <a:p/>
          </p:txBody>
        </p:sp>
        <p:sp>
          <p:nvSpPr>
            <p:cNvPr id="63" name="rc63"/>
            <p:cNvSpPr/>
            <p:nvPr/>
          </p:nvSpPr>
          <p:spPr>
            <a:xfrm>
              <a:off x="6563979" y="2462792"/>
              <a:ext cx="249522" cy="66062"/>
            </a:xfrm>
            <a:prstGeom prst="rect">
              <a:avLst/>
            </a:prstGeom>
            <a:solidFill>
              <a:srgbClr val="E2231A">
                <a:alpha val="100000"/>
              </a:srgbClr>
            </a:solidFill>
          </p:spPr>
          <p:txBody>
            <a:bodyPr/>
            <a:lstStyle/>
            <a:p/>
          </p:txBody>
        </p:sp>
        <p:sp>
          <p:nvSpPr>
            <p:cNvPr id="64" name="rc64"/>
            <p:cNvSpPr/>
            <p:nvPr/>
          </p:nvSpPr>
          <p:spPr>
            <a:xfrm>
              <a:off x="6841227" y="2486108"/>
              <a:ext cx="249522" cy="1616588"/>
            </a:xfrm>
            <a:prstGeom prst="rect">
              <a:avLst/>
            </a:prstGeom>
            <a:solidFill>
              <a:srgbClr val="80BD41">
                <a:alpha val="100000"/>
              </a:srgbClr>
            </a:solidFill>
          </p:spPr>
          <p:txBody>
            <a:bodyPr/>
            <a:lstStyle/>
            <a:p/>
          </p:txBody>
        </p:sp>
        <p:sp>
          <p:nvSpPr>
            <p:cNvPr id="65" name="rc65"/>
            <p:cNvSpPr/>
            <p:nvPr/>
          </p:nvSpPr>
          <p:spPr>
            <a:xfrm>
              <a:off x="6841227" y="2400616"/>
              <a:ext cx="249522" cy="85492"/>
            </a:xfrm>
            <a:prstGeom prst="rect">
              <a:avLst/>
            </a:prstGeom>
            <a:solidFill>
              <a:srgbClr val="E2231A">
                <a:alpha val="100000"/>
              </a:srgbClr>
            </a:solidFill>
          </p:spPr>
          <p:txBody>
            <a:bodyPr/>
            <a:lstStyle/>
            <a:p/>
          </p:txBody>
        </p:sp>
        <p:sp>
          <p:nvSpPr>
            <p:cNvPr id="66" name="rc66"/>
            <p:cNvSpPr/>
            <p:nvPr/>
          </p:nvSpPr>
          <p:spPr>
            <a:xfrm>
              <a:off x="7118474" y="2587145"/>
              <a:ext cx="249522" cy="1515551"/>
            </a:xfrm>
            <a:prstGeom prst="rect">
              <a:avLst/>
            </a:prstGeom>
            <a:solidFill>
              <a:srgbClr val="80BD41">
                <a:alpha val="100000"/>
              </a:srgbClr>
            </a:solidFill>
          </p:spPr>
          <p:txBody>
            <a:bodyPr/>
            <a:lstStyle/>
            <a:p/>
          </p:txBody>
        </p:sp>
        <p:sp>
          <p:nvSpPr>
            <p:cNvPr id="67" name="rc67"/>
            <p:cNvSpPr/>
            <p:nvPr/>
          </p:nvSpPr>
          <p:spPr>
            <a:xfrm>
              <a:off x="7118474" y="2420046"/>
              <a:ext cx="249522" cy="167099"/>
            </a:xfrm>
            <a:prstGeom prst="rect">
              <a:avLst/>
            </a:prstGeom>
            <a:solidFill>
              <a:srgbClr val="E2231A">
                <a:alpha val="100000"/>
              </a:srgbClr>
            </a:solidFill>
          </p:spPr>
          <p:txBody>
            <a:bodyPr/>
            <a:lstStyle/>
            <a:p/>
          </p:txBody>
        </p:sp>
        <p:sp>
          <p:nvSpPr>
            <p:cNvPr id="68" name="rc68"/>
            <p:cNvSpPr/>
            <p:nvPr/>
          </p:nvSpPr>
          <p:spPr>
            <a:xfrm>
              <a:off x="7395722" y="2513311"/>
              <a:ext cx="249522" cy="1589386"/>
            </a:xfrm>
            <a:prstGeom prst="rect">
              <a:avLst/>
            </a:prstGeom>
            <a:solidFill>
              <a:srgbClr val="80BD41">
                <a:alpha val="100000"/>
              </a:srgbClr>
            </a:solidFill>
          </p:spPr>
          <p:txBody>
            <a:bodyPr/>
            <a:lstStyle/>
            <a:p/>
          </p:txBody>
        </p:sp>
        <p:sp>
          <p:nvSpPr>
            <p:cNvPr id="69" name="rc69"/>
            <p:cNvSpPr/>
            <p:nvPr/>
          </p:nvSpPr>
          <p:spPr>
            <a:xfrm>
              <a:off x="7395722" y="2447248"/>
              <a:ext cx="249522" cy="66062"/>
            </a:xfrm>
            <a:prstGeom prst="rect">
              <a:avLst/>
            </a:prstGeom>
            <a:solidFill>
              <a:srgbClr val="E2231A">
                <a:alpha val="100000"/>
              </a:srgbClr>
            </a:solidFill>
          </p:spPr>
          <p:txBody>
            <a:bodyPr/>
            <a:lstStyle/>
            <a:p/>
          </p:txBody>
        </p:sp>
        <p:sp>
          <p:nvSpPr>
            <p:cNvPr id="70" name="rc70"/>
            <p:cNvSpPr/>
            <p:nvPr/>
          </p:nvSpPr>
          <p:spPr>
            <a:xfrm>
              <a:off x="7672970" y="2556057"/>
              <a:ext cx="249522" cy="1546639"/>
            </a:xfrm>
            <a:prstGeom prst="rect">
              <a:avLst/>
            </a:prstGeom>
            <a:solidFill>
              <a:srgbClr val="80BD41">
                <a:alpha val="100000"/>
              </a:srgbClr>
            </a:solidFill>
          </p:spPr>
          <p:txBody>
            <a:bodyPr/>
            <a:lstStyle/>
            <a:p/>
          </p:txBody>
        </p:sp>
        <p:sp>
          <p:nvSpPr>
            <p:cNvPr id="71" name="rc71"/>
            <p:cNvSpPr/>
            <p:nvPr/>
          </p:nvSpPr>
          <p:spPr>
            <a:xfrm>
              <a:off x="7672970" y="2474450"/>
              <a:ext cx="249522" cy="81606"/>
            </a:xfrm>
            <a:prstGeom prst="rect">
              <a:avLst/>
            </a:prstGeom>
            <a:solidFill>
              <a:srgbClr val="E2231A">
                <a:alpha val="100000"/>
              </a:srgbClr>
            </a:solidFill>
          </p:spPr>
          <p:txBody>
            <a:bodyPr/>
            <a:lstStyle/>
            <a:p/>
          </p:txBody>
        </p:sp>
        <p:sp>
          <p:nvSpPr>
            <p:cNvPr id="72" name="rc72"/>
            <p:cNvSpPr/>
            <p:nvPr/>
          </p:nvSpPr>
          <p:spPr>
            <a:xfrm>
              <a:off x="7950217" y="2668752"/>
              <a:ext cx="249522" cy="1433944"/>
            </a:xfrm>
            <a:prstGeom prst="rect">
              <a:avLst/>
            </a:prstGeom>
            <a:solidFill>
              <a:srgbClr val="80BD41">
                <a:alpha val="100000"/>
              </a:srgbClr>
            </a:solidFill>
          </p:spPr>
          <p:txBody>
            <a:bodyPr/>
            <a:lstStyle/>
            <a:p/>
          </p:txBody>
        </p:sp>
        <p:sp>
          <p:nvSpPr>
            <p:cNvPr id="73" name="rc73"/>
            <p:cNvSpPr/>
            <p:nvPr/>
          </p:nvSpPr>
          <p:spPr>
            <a:xfrm>
              <a:off x="7950217" y="2474450"/>
              <a:ext cx="249522" cy="194301"/>
            </a:xfrm>
            <a:prstGeom prst="rect">
              <a:avLst/>
            </a:prstGeom>
            <a:solidFill>
              <a:srgbClr val="E2231A">
                <a:alpha val="100000"/>
              </a:srgbClr>
            </a:solidFill>
          </p:spPr>
          <p:txBody>
            <a:bodyPr/>
            <a:lstStyle/>
            <a:p/>
          </p:txBody>
        </p:sp>
        <p:sp>
          <p:nvSpPr>
            <p:cNvPr id="74" name="pl74"/>
            <p:cNvSpPr/>
            <p:nvPr/>
          </p:nvSpPr>
          <p:spPr>
            <a:xfrm>
              <a:off x="1421035" y="1236556"/>
              <a:ext cx="6653943" cy="984331"/>
            </a:xfrm>
            <a:custGeom>
              <a:avLst/>
              <a:pathLst>
                <a:path w="6653943" h="984331">
                  <a:moveTo>
                    <a:pt x="0" y="723773"/>
                  </a:moveTo>
                  <a:lnTo>
                    <a:pt x="277247" y="839576"/>
                  </a:lnTo>
                  <a:lnTo>
                    <a:pt x="554495" y="984331"/>
                  </a:lnTo>
                  <a:lnTo>
                    <a:pt x="831742" y="260558"/>
                  </a:lnTo>
                  <a:lnTo>
                    <a:pt x="1108990" y="144754"/>
                  </a:lnTo>
                  <a:lnTo>
                    <a:pt x="1386238" y="376361"/>
                  </a:lnTo>
                  <a:lnTo>
                    <a:pt x="1663485" y="144754"/>
                  </a:lnTo>
                  <a:lnTo>
                    <a:pt x="1940733" y="579018"/>
                  </a:lnTo>
                  <a:lnTo>
                    <a:pt x="2217981" y="607969"/>
                  </a:lnTo>
                  <a:lnTo>
                    <a:pt x="2495228" y="492165"/>
                  </a:lnTo>
                  <a:lnTo>
                    <a:pt x="2772476" y="752723"/>
                  </a:lnTo>
                  <a:lnTo>
                    <a:pt x="3049724" y="434263"/>
                  </a:lnTo>
                  <a:lnTo>
                    <a:pt x="3326971" y="173705"/>
                  </a:lnTo>
                  <a:lnTo>
                    <a:pt x="3604219" y="0"/>
                  </a:lnTo>
                  <a:lnTo>
                    <a:pt x="3881467" y="28950"/>
                  </a:lnTo>
                  <a:lnTo>
                    <a:pt x="4158714" y="289509"/>
                  </a:lnTo>
                  <a:lnTo>
                    <a:pt x="4435962" y="173705"/>
                  </a:lnTo>
                  <a:lnTo>
                    <a:pt x="4713210" y="231607"/>
                  </a:lnTo>
                  <a:lnTo>
                    <a:pt x="4990457" y="86852"/>
                  </a:lnTo>
                  <a:lnTo>
                    <a:pt x="5267705" y="86852"/>
                  </a:lnTo>
                  <a:lnTo>
                    <a:pt x="5544953" y="115803"/>
                  </a:lnTo>
                  <a:lnTo>
                    <a:pt x="5822200" y="260558"/>
                  </a:lnTo>
                  <a:lnTo>
                    <a:pt x="6099448" y="86852"/>
                  </a:lnTo>
                  <a:lnTo>
                    <a:pt x="6376696" y="115803"/>
                  </a:lnTo>
                  <a:lnTo>
                    <a:pt x="6653943" y="31846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7" name="tx77"/>
            <p:cNvSpPr/>
            <p:nvPr/>
          </p:nvSpPr>
          <p:spPr>
            <a:xfrm>
              <a:off x="413322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5" name="tx85"/>
            <p:cNvSpPr/>
            <p:nvPr/>
          </p:nvSpPr>
          <p:spPr>
            <a:xfrm>
              <a:off x="1355732" y="2229991"/>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a:t>
              </a:r>
            </a:p>
          </p:txBody>
        </p:sp>
        <p:sp>
          <p:nvSpPr>
            <p:cNvPr id="86" name="tx86"/>
            <p:cNvSpPr/>
            <p:nvPr/>
          </p:nvSpPr>
          <p:spPr>
            <a:xfrm>
              <a:off x="2741971" y="244340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a:t>
              </a:r>
            </a:p>
          </p:txBody>
        </p:sp>
        <p:sp>
          <p:nvSpPr>
            <p:cNvPr id="87" name="tx87"/>
            <p:cNvSpPr/>
            <p:nvPr/>
          </p:nvSpPr>
          <p:spPr>
            <a:xfrm>
              <a:off x="4167386" y="2402123"/>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a:t>
              </a:r>
            </a:p>
          </p:txBody>
        </p:sp>
        <p:sp>
          <p:nvSpPr>
            <p:cNvPr id="88" name="tx88"/>
            <p:cNvSpPr/>
            <p:nvPr/>
          </p:nvSpPr>
          <p:spPr>
            <a:xfrm>
              <a:off x="5514447" y="233189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89" name="tx89"/>
            <p:cNvSpPr/>
            <p:nvPr/>
          </p:nvSpPr>
          <p:spPr>
            <a:xfrm>
              <a:off x="6623438" y="232801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90" name="tx90"/>
            <p:cNvSpPr/>
            <p:nvPr/>
          </p:nvSpPr>
          <p:spPr>
            <a:xfrm>
              <a:off x="6900686" y="2266112"/>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1" name="tx91"/>
            <p:cNvSpPr/>
            <p:nvPr/>
          </p:nvSpPr>
          <p:spPr>
            <a:xfrm>
              <a:off x="7177933" y="228407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2" name="tx92"/>
            <p:cNvSpPr/>
            <p:nvPr/>
          </p:nvSpPr>
          <p:spPr>
            <a:xfrm>
              <a:off x="7455181" y="231127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3" name="tx93"/>
            <p:cNvSpPr/>
            <p:nvPr/>
          </p:nvSpPr>
          <p:spPr>
            <a:xfrm>
              <a:off x="7732429" y="233967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94" name="tx94"/>
            <p:cNvSpPr/>
            <p:nvPr/>
          </p:nvSpPr>
          <p:spPr>
            <a:xfrm>
              <a:off x="8009676" y="233578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95" name="pl95"/>
            <p:cNvSpPr/>
            <p:nvPr/>
          </p:nvSpPr>
          <p:spPr>
            <a:xfrm>
              <a:off x="1421035"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55732" y="342446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06" name="tx106"/>
            <p:cNvSpPr/>
            <p:nvPr/>
          </p:nvSpPr>
          <p:spPr>
            <a:xfrm>
              <a:off x="1355732" y="255713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07" name="tx107"/>
            <p:cNvSpPr/>
            <p:nvPr/>
          </p:nvSpPr>
          <p:spPr>
            <a:xfrm>
              <a:off x="2741971" y="341280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08" name="tx108"/>
            <p:cNvSpPr/>
            <p:nvPr/>
          </p:nvSpPr>
          <p:spPr>
            <a:xfrm>
              <a:off x="2753715" y="26523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4128209" y="349640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0" name="tx110"/>
            <p:cNvSpPr/>
            <p:nvPr/>
          </p:nvSpPr>
          <p:spPr>
            <a:xfrm>
              <a:off x="4128209" y="271451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1" name="tx111"/>
            <p:cNvSpPr/>
            <p:nvPr/>
          </p:nvSpPr>
          <p:spPr>
            <a:xfrm>
              <a:off x="5514447" y="333897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2" name="tx112"/>
            <p:cNvSpPr/>
            <p:nvPr/>
          </p:nvSpPr>
          <p:spPr>
            <a:xfrm>
              <a:off x="5526191" y="252215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662615" y="3282150"/>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4" name="tx114"/>
            <p:cNvSpPr/>
            <p:nvPr/>
          </p:nvSpPr>
          <p:spPr>
            <a:xfrm>
              <a:off x="6635182" y="246192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900686" y="326050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6" name="tx116"/>
            <p:cNvSpPr/>
            <p:nvPr/>
          </p:nvSpPr>
          <p:spPr>
            <a:xfrm>
              <a:off x="6912430" y="24094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177933" y="330982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18" name="tx118"/>
            <p:cNvSpPr/>
            <p:nvPr/>
          </p:nvSpPr>
          <p:spPr>
            <a:xfrm>
              <a:off x="7189677" y="246969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455181" y="327410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0" name="tx120"/>
            <p:cNvSpPr/>
            <p:nvPr/>
          </p:nvSpPr>
          <p:spPr>
            <a:xfrm>
              <a:off x="7466925" y="244637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771605" y="3295751"/>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22" name="tx122"/>
            <p:cNvSpPr/>
            <p:nvPr/>
          </p:nvSpPr>
          <p:spPr>
            <a:xfrm>
              <a:off x="7744173" y="24813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8009676" y="335063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4" name="tx124"/>
            <p:cNvSpPr/>
            <p:nvPr/>
          </p:nvSpPr>
          <p:spPr>
            <a:xfrm>
              <a:off x="8021420" y="253770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10775" y="3275082"/>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27" name="tx127"/>
            <p:cNvSpPr/>
            <p:nvPr/>
          </p:nvSpPr>
          <p:spPr>
            <a:xfrm>
              <a:off x="810775" y="2498285"/>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28" name="tx128"/>
            <p:cNvSpPr/>
            <p:nvPr/>
          </p:nvSpPr>
          <p:spPr>
            <a:xfrm>
              <a:off x="810775" y="17189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29" name="tx129"/>
            <p:cNvSpPr/>
            <p:nvPr/>
          </p:nvSpPr>
          <p:spPr>
            <a:xfrm>
              <a:off x="810775" y="9417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48859" y="5010059"/>
              <a:ext cx="201456" cy="201456"/>
            </a:xfrm>
            <a:prstGeom prst="rect">
              <a:avLst/>
            </a:prstGeom>
            <a:solidFill>
              <a:srgbClr val="E2231A">
                <a:alpha val="100000"/>
              </a:srgbClr>
            </a:solidFill>
          </p:spPr>
          <p:txBody>
            <a:bodyPr/>
            <a:lstStyle/>
            <a:p/>
          </p:txBody>
        </p:sp>
        <p:sp>
          <p:nvSpPr>
            <p:cNvPr id="150" name="rc150"/>
            <p:cNvSpPr/>
            <p:nvPr/>
          </p:nvSpPr>
          <p:spPr>
            <a:xfrm>
              <a:off x="5653947" y="5010059"/>
              <a:ext cx="201456" cy="201456"/>
            </a:xfrm>
            <a:prstGeom prst="rect">
              <a:avLst/>
            </a:prstGeom>
            <a:solidFill>
              <a:srgbClr val="80BD41">
                <a:alpha val="100000"/>
              </a:srgbClr>
            </a:solidFill>
          </p:spPr>
          <p:txBody>
            <a:bodyPr/>
            <a:lstStyle/>
            <a:p/>
          </p:txBody>
        </p:sp>
        <p:sp>
          <p:nvSpPr>
            <p:cNvPr id="151" name="tx151"/>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51100" y="661760"/>
              <a:ext cx="13047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Malta, 2000-2024</a:t>
              </a:r>
            </a:p>
          </p:txBody>
        </p:sp>
        <p:sp>
          <p:nvSpPr>
            <p:cNvPr id="155" name="pl155"/>
            <p:cNvSpPr/>
            <p:nvPr/>
          </p:nvSpPr>
          <p:spPr>
            <a:xfrm>
              <a:off x="207527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63326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19125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74924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30724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85426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41225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97025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52824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89059"/>
              <a:ext cx="6309871" cy="167191"/>
            </a:xfrm>
            <a:prstGeom prst="rect">
              <a:avLst/>
            </a:prstGeom>
            <a:solidFill>
              <a:srgbClr val="80BD41">
                <a:alpha val="100000"/>
              </a:srgbClr>
            </a:solidFill>
          </p:spPr>
          <p:txBody>
            <a:bodyPr/>
            <a:lstStyle/>
            <a:p/>
          </p:txBody>
        </p:sp>
        <p:sp>
          <p:nvSpPr>
            <p:cNvPr id="169" name="rc169"/>
            <p:cNvSpPr/>
            <p:nvPr/>
          </p:nvSpPr>
          <p:spPr>
            <a:xfrm>
              <a:off x="7606145" y="5889059"/>
              <a:ext cx="264858" cy="167191"/>
            </a:xfrm>
            <a:prstGeom prst="rect">
              <a:avLst/>
            </a:prstGeom>
            <a:solidFill>
              <a:srgbClr val="E2231A">
                <a:alpha val="100000"/>
              </a:srgbClr>
            </a:solidFill>
          </p:spPr>
          <p:txBody>
            <a:bodyPr/>
            <a:lstStyle/>
            <a:p/>
          </p:txBody>
        </p:sp>
        <p:sp>
          <p:nvSpPr>
            <p:cNvPr id="170" name="rc170"/>
            <p:cNvSpPr/>
            <p:nvPr/>
          </p:nvSpPr>
          <p:spPr>
            <a:xfrm>
              <a:off x="1296273" y="5680069"/>
              <a:ext cx="6200811" cy="167191"/>
            </a:xfrm>
            <a:prstGeom prst="rect">
              <a:avLst/>
            </a:prstGeom>
            <a:solidFill>
              <a:srgbClr val="80BD41">
                <a:alpha val="100000"/>
              </a:srgbClr>
            </a:solidFill>
          </p:spPr>
          <p:txBody>
            <a:bodyPr/>
            <a:lstStyle/>
            <a:p/>
          </p:txBody>
        </p:sp>
        <p:sp>
          <p:nvSpPr>
            <p:cNvPr id="171" name="rc171"/>
            <p:cNvSpPr/>
            <p:nvPr/>
          </p:nvSpPr>
          <p:spPr>
            <a:xfrm>
              <a:off x="7497085" y="5680069"/>
              <a:ext cx="327178" cy="167191"/>
            </a:xfrm>
            <a:prstGeom prst="rect">
              <a:avLst/>
            </a:prstGeom>
            <a:solidFill>
              <a:srgbClr val="E2231A">
                <a:alpha val="100000"/>
              </a:srgbClr>
            </a:solidFill>
          </p:spPr>
          <p:txBody>
            <a:bodyPr/>
            <a:lstStyle/>
            <a:p/>
          </p:txBody>
        </p:sp>
        <p:sp>
          <p:nvSpPr>
            <p:cNvPr id="172" name="rc172"/>
            <p:cNvSpPr/>
            <p:nvPr/>
          </p:nvSpPr>
          <p:spPr>
            <a:xfrm>
              <a:off x="1296273" y="5471080"/>
              <a:ext cx="5748993" cy="167191"/>
            </a:xfrm>
            <a:prstGeom prst="rect">
              <a:avLst/>
            </a:prstGeom>
            <a:solidFill>
              <a:srgbClr val="80BD41">
                <a:alpha val="100000"/>
              </a:srgbClr>
            </a:solidFill>
          </p:spPr>
          <p:txBody>
            <a:bodyPr/>
            <a:lstStyle/>
            <a:p/>
          </p:txBody>
        </p:sp>
        <p:sp>
          <p:nvSpPr>
            <p:cNvPr id="173" name="rc173"/>
            <p:cNvSpPr/>
            <p:nvPr/>
          </p:nvSpPr>
          <p:spPr>
            <a:xfrm>
              <a:off x="7045267" y="5471080"/>
              <a:ext cx="778996" cy="167191"/>
            </a:xfrm>
            <a:prstGeom prst="rect">
              <a:avLst/>
            </a:prstGeom>
            <a:solidFill>
              <a:srgbClr val="E2231A">
                <a:alpha val="100000"/>
              </a:srgbClr>
            </a:solidFill>
          </p:spPr>
          <p:txBody>
            <a:bodyPr/>
            <a:lstStyle/>
            <a:p/>
          </p:txBody>
        </p:sp>
        <p:sp>
          <p:nvSpPr>
            <p:cNvPr id="174" name="tx174"/>
            <p:cNvSpPr/>
            <p:nvPr/>
          </p:nvSpPr>
          <p:spPr>
            <a:xfrm>
              <a:off x="8119368" y="5930930"/>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a:t>
              </a:r>
            </a:p>
          </p:txBody>
        </p:sp>
        <p:sp>
          <p:nvSpPr>
            <p:cNvPr id="175" name="tx175"/>
            <p:cNvSpPr/>
            <p:nvPr/>
          </p:nvSpPr>
          <p:spPr>
            <a:xfrm>
              <a:off x="8070291" y="5721940"/>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a:t>
              </a:r>
            </a:p>
          </p:txBody>
        </p:sp>
        <p:sp>
          <p:nvSpPr>
            <p:cNvPr id="176" name="tx176"/>
            <p:cNvSpPr/>
            <p:nvPr/>
          </p:nvSpPr>
          <p:spPr>
            <a:xfrm>
              <a:off x="8086650" y="551295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a:t>
              </a:r>
            </a:p>
          </p:txBody>
        </p:sp>
        <p:sp>
          <p:nvSpPr>
            <p:cNvPr id="177" name="tx177"/>
            <p:cNvSpPr/>
            <p:nvPr/>
          </p:nvSpPr>
          <p:spPr>
            <a:xfrm>
              <a:off x="4421064" y="593385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78" name="tx178"/>
            <p:cNvSpPr/>
            <p:nvPr/>
          </p:nvSpPr>
          <p:spPr>
            <a:xfrm>
              <a:off x="7676776"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4366534" y="572486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80" name="tx180"/>
            <p:cNvSpPr/>
            <p:nvPr/>
          </p:nvSpPr>
          <p:spPr>
            <a:xfrm>
              <a:off x="7598876"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4095421"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82" name="tx182"/>
            <p:cNvSpPr/>
            <p:nvPr/>
          </p:nvSpPr>
          <p:spPr>
            <a:xfrm>
              <a:off x="7372967"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2815419"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88" name="tx188"/>
            <p:cNvSpPr/>
            <p:nvPr/>
          </p:nvSpPr>
          <p:spPr>
            <a:xfrm>
              <a:off x="4373412"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9" name="tx189"/>
            <p:cNvSpPr/>
            <p:nvPr/>
          </p:nvSpPr>
          <p:spPr>
            <a:xfrm>
              <a:off x="5931405" y="615849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90" name="tx190"/>
            <p:cNvSpPr/>
            <p:nvPr/>
          </p:nvSpPr>
          <p:spPr>
            <a:xfrm>
              <a:off x="7489398" y="616067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1" name="tx191"/>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(88%) was lower than in 2019 (96%).
The number of children vaccinated with MCV1 decreased 9% compared to in 2019.
The number of surviving infants decreased approximately 1%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803480"/>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3560740"/>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2318000"/>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1075261"/>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8" name="pl8"/>
            <p:cNvSpPr/>
            <p:nvPr/>
          </p:nvSpPr>
          <p:spPr>
            <a:xfrm>
              <a:off x="711996" y="5424850"/>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9" name="pl9"/>
            <p:cNvSpPr/>
            <p:nvPr/>
          </p:nvSpPr>
          <p:spPr>
            <a:xfrm>
              <a:off x="711996" y="4182110"/>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711996" y="2939370"/>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1" name="pl11"/>
            <p:cNvSpPr/>
            <p:nvPr/>
          </p:nvSpPr>
          <p:spPr>
            <a:xfrm>
              <a:off x="711996" y="1696630"/>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2" name="pl12"/>
            <p:cNvSpPr/>
            <p:nvPr/>
          </p:nvSpPr>
          <p:spPr>
            <a:xfrm>
              <a:off x="104445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9856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5266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0677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6087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81498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6908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2319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729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3140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58550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3960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9371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795111" y="5424850"/>
              <a:ext cx="498694" cy="0"/>
            </a:xfrm>
            <a:prstGeom prst="rect">
              <a:avLst/>
            </a:prstGeom>
            <a:solidFill>
              <a:srgbClr val="1CABE2">
                <a:alpha val="100000"/>
              </a:srgbClr>
            </a:solidFill>
          </p:spPr>
          <p:txBody>
            <a:bodyPr/>
            <a:lstStyle/>
            <a:p/>
          </p:txBody>
        </p:sp>
        <p:sp>
          <p:nvSpPr>
            <p:cNvPr id="26" name="rc26"/>
            <p:cNvSpPr/>
            <p:nvPr/>
          </p:nvSpPr>
          <p:spPr>
            <a:xfrm>
              <a:off x="1349216" y="5383425"/>
              <a:ext cx="498694" cy="41424"/>
            </a:xfrm>
            <a:prstGeom prst="rect">
              <a:avLst/>
            </a:prstGeom>
            <a:solidFill>
              <a:srgbClr val="1CABE2">
                <a:alpha val="100000"/>
              </a:srgbClr>
            </a:solidFill>
          </p:spPr>
          <p:txBody>
            <a:bodyPr/>
            <a:lstStyle/>
            <a:p/>
          </p:txBody>
        </p:sp>
        <p:sp>
          <p:nvSpPr>
            <p:cNvPr id="27" name="rc27"/>
            <p:cNvSpPr/>
            <p:nvPr/>
          </p:nvSpPr>
          <p:spPr>
            <a:xfrm>
              <a:off x="1903321" y="5424850"/>
              <a:ext cx="498694" cy="0"/>
            </a:xfrm>
            <a:prstGeom prst="rect">
              <a:avLst/>
            </a:prstGeom>
            <a:solidFill>
              <a:srgbClr val="1CABE2">
                <a:alpha val="100000"/>
              </a:srgbClr>
            </a:solidFill>
          </p:spPr>
          <p:txBody>
            <a:bodyPr/>
            <a:lstStyle/>
            <a:p/>
          </p:txBody>
        </p:sp>
        <p:sp>
          <p:nvSpPr>
            <p:cNvPr id="28" name="rc28"/>
            <p:cNvSpPr/>
            <p:nvPr/>
          </p:nvSpPr>
          <p:spPr>
            <a:xfrm>
              <a:off x="2457425" y="5383425"/>
              <a:ext cx="498694" cy="41424"/>
            </a:xfrm>
            <a:prstGeom prst="rect">
              <a:avLst/>
            </a:prstGeom>
            <a:solidFill>
              <a:srgbClr val="1CABE2">
                <a:alpha val="100000"/>
              </a:srgbClr>
            </a:solidFill>
          </p:spPr>
          <p:txBody>
            <a:bodyPr/>
            <a:lstStyle/>
            <a:p/>
          </p:txBody>
        </p:sp>
        <p:sp>
          <p:nvSpPr>
            <p:cNvPr id="29" name="rc29"/>
            <p:cNvSpPr/>
            <p:nvPr/>
          </p:nvSpPr>
          <p:spPr>
            <a:xfrm>
              <a:off x="3011530" y="5424850"/>
              <a:ext cx="498694" cy="0"/>
            </a:xfrm>
            <a:prstGeom prst="rect">
              <a:avLst/>
            </a:prstGeom>
            <a:solidFill>
              <a:srgbClr val="1CABE2">
                <a:alpha val="100000"/>
              </a:srgbClr>
            </a:solidFill>
          </p:spPr>
          <p:txBody>
            <a:bodyPr/>
            <a:lstStyle/>
            <a:p/>
          </p:txBody>
        </p:sp>
        <p:sp>
          <p:nvSpPr>
            <p:cNvPr id="30" name="rc30"/>
            <p:cNvSpPr/>
            <p:nvPr/>
          </p:nvSpPr>
          <p:spPr>
            <a:xfrm>
              <a:off x="3565635" y="5424850"/>
              <a:ext cx="498694" cy="0"/>
            </a:xfrm>
            <a:prstGeom prst="rect">
              <a:avLst/>
            </a:prstGeom>
            <a:solidFill>
              <a:srgbClr val="1CABE2">
                <a:alpha val="100000"/>
              </a:srgbClr>
            </a:solidFill>
          </p:spPr>
          <p:txBody>
            <a:bodyPr/>
            <a:lstStyle/>
            <a:p/>
          </p:txBody>
        </p:sp>
        <p:sp>
          <p:nvSpPr>
            <p:cNvPr id="31" name="rc31"/>
            <p:cNvSpPr/>
            <p:nvPr/>
          </p:nvSpPr>
          <p:spPr>
            <a:xfrm>
              <a:off x="4119739" y="5217726"/>
              <a:ext cx="498694" cy="207123"/>
            </a:xfrm>
            <a:prstGeom prst="rect">
              <a:avLst/>
            </a:prstGeom>
            <a:solidFill>
              <a:srgbClr val="1CABE2">
                <a:alpha val="100000"/>
              </a:srgbClr>
            </a:solidFill>
          </p:spPr>
          <p:txBody>
            <a:bodyPr/>
            <a:lstStyle/>
            <a:p/>
          </p:txBody>
        </p:sp>
        <p:sp>
          <p:nvSpPr>
            <p:cNvPr id="32" name="rc32"/>
            <p:cNvSpPr/>
            <p:nvPr/>
          </p:nvSpPr>
          <p:spPr>
            <a:xfrm>
              <a:off x="4673844" y="4099261"/>
              <a:ext cx="498694" cy="1325589"/>
            </a:xfrm>
            <a:prstGeom prst="rect">
              <a:avLst/>
            </a:prstGeom>
            <a:solidFill>
              <a:srgbClr val="1CABE2">
                <a:alpha val="100000"/>
              </a:srgbClr>
            </a:solidFill>
          </p:spPr>
          <p:txBody>
            <a:bodyPr/>
            <a:lstStyle/>
            <a:p/>
          </p:txBody>
        </p:sp>
        <p:sp>
          <p:nvSpPr>
            <p:cNvPr id="33" name="rc33"/>
            <p:cNvSpPr/>
            <p:nvPr/>
          </p:nvSpPr>
          <p:spPr>
            <a:xfrm>
              <a:off x="5227948" y="5342000"/>
              <a:ext cx="498694" cy="82849"/>
            </a:xfrm>
            <a:prstGeom prst="rect">
              <a:avLst/>
            </a:prstGeom>
            <a:solidFill>
              <a:srgbClr val="1CABE2">
                <a:alpha val="100000"/>
              </a:srgbClr>
            </a:solidFill>
          </p:spPr>
          <p:txBody>
            <a:bodyPr/>
            <a:lstStyle/>
            <a:p/>
          </p:txBody>
        </p:sp>
        <p:sp>
          <p:nvSpPr>
            <p:cNvPr id="34" name="rc34"/>
            <p:cNvSpPr/>
            <p:nvPr/>
          </p:nvSpPr>
          <p:spPr>
            <a:xfrm>
              <a:off x="7444367" y="5052028"/>
              <a:ext cx="498694" cy="372821"/>
            </a:xfrm>
            <a:prstGeom prst="rect">
              <a:avLst/>
            </a:prstGeom>
            <a:solidFill>
              <a:srgbClr val="1CABE2">
                <a:alpha val="100000"/>
              </a:srgbClr>
            </a:solidFill>
          </p:spPr>
          <p:txBody>
            <a:bodyPr/>
            <a:lstStyle/>
            <a:p/>
          </p:txBody>
        </p:sp>
        <p:sp>
          <p:nvSpPr>
            <p:cNvPr id="35" name="pl35"/>
            <p:cNvSpPr/>
            <p:nvPr/>
          </p:nvSpPr>
          <p:spPr>
            <a:xfrm>
              <a:off x="1044459" y="1050406"/>
              <a:ext cx="6649255" cy="486049"/>
            </a:xfrm>
            <a:custGeom>
              <a:avLst/>
              <a:pathLst>
                <a:path w="6649255" h="486049">
                  <a:moveTo>
                    <a:pt x="0" y="265117"/>
                  </a:moveTo>
                  <a:lnTo>
                    <a:pt x="554104" y="0"/>
                  </a:lnTo>
                  <a:lnTo>
                    <a:pt x="1108209" y="44186"/>
                  </a:lnTo>
                  <a:lnTo>
                    <a:pt x="1662313" y="441863"/>
                  </a:lnTo>
                  <a:lnTo>
                    <a:pt x="2216418" y="265117"/>
                  </a:lnTo>
                  <a:lnTo>
                    <a:pt x="2770523" y="353490"/>
                  </a:lnTo>
                  <a:lnTo>
                    <a:pt x="3324627" y="132558"/>
                  </a:lnTo>
                  <a:lnTo>
                    <a:pt x="3878732" y="132558"/>
                  </a:lnTo>
                  <a:lnTo>
                    <a:pt x="4432837" y="176745"/>
                  </a:lnTo>
                  <a:lnTo>
                    <a:pt x="4986941" y="397676"/>
                  </a:lnTo>
                  <a:lnTo>
                    <a:pt x="5541046" y="132558"/>
                  </a:lnTo>
                  <a:lnTo>
                    <a:pt x="6095150" y="176745"/>
                  </a:lnTo>
                  <a:lnTo>
                    <a:pt x="6649255" y="486049"/>
                  </a:lnTo>
                </a:path>
              </a:pathLst>
            </a:custGeom>
            <a:ln w="27101" cap="flat">
              <a:solidFill>
                <a:srgbClr val="00833D">
                  <a:alpha val="100000"/>
                </a:srgbClr>
              </a:solidFill>
              <a:prstDash val="solid"/>
              <a:round/>
            </a:ln>
          </p:spPr>
          <p:txBody>
            <a:bodyPr/>
            <a:lstStyle/>
            <a:p/>
          </p:txBody>
        </p:sp>
        <p:sp>
          <p:nvSpPr>
            <p:cNvPr id="36" name="pl36"/>
            <p:cNvSpPr/>
            <p:nvPr/>
          </p:nvSpPr>
          <p:spPr>
            <a:xfrm>
              <a:off x="1044459" y="1050406"/>
              <a:ext cx="6649255" cy="706980"/>
            </a:xfrm>
            <a:custGeom>
              <a:avLst/>
              <a:pathLst>
                <a:path w="6649255" h="706980">
                  <a:moveTo>
                    <a:pt x="0" y="353490"/>
                  </a:moveTo>
                  <a:lnTo>
                    <a:pt x="554104" y="486049"/>
                  </a:lnTo>
                  <a:lnTo>
                    <a:pt x="1108209" y="220931"/>
                  </a:lnTo>
                  <a:lnTo>
                    <a:pt x="1662313" y="353490"/>
                  </a:lnTo>
                  <a:lnTo>
                    <a:pt x="2216418" y="574421"/>
                  </a:lnTo>
                  <a:lnTo>
                    <a:pt x="2770523" y="706980"/>
                  </a:lnTo>
                  <a:lnTo>
                    <a:pt x="3324627" y="176745"/>
                  </a:lnTo>
                  <a:lnTo>
                    <a:pt x="3878732" y="176745"/>
                  </a:lnTo>
                  <a:lnTo>
                    <a:pt x="4432837" y="0"/>
                  </a:lnTo>
                  <a:lnTo>
                    <a:pt x="4986941" y="265117"/>
                  </a:lnTo>
                  <a:lnTo>
                    <a:pt x="5541046" y="176745"/>
                  </a:lnTo>
                  <a:lnTo>
                    <a:pt x="6095150" y="662794"/>
                  </a:lnTo>
                  <a:lnTo>
                    <a:pt x="6649255" y="574421"/>
                  </a:lnTo>
                </a:path>
              </a:pathLst>
            </a:custGeom>
            <a:ln w="27101" cap="flat">
              <a:solidFill>
                <a:srgbClr val="002759">
                  <a:alpha val="100000"/>
                </a:srgbClr>
              </a:solidFill>
              <a:prstDash val="solid"/>
              <a:round/>
            </a:ln>
          </p:spPr>
          <p:txBody>
            <a:bodyPr/>
            <a:lstStyle/>
            <a:p/>
          </p:txBody>
        </p:sp>
        <p:sp>
          <p:nvSpPr>
            <p:cNvPr id="37" name="pt37"/>
            <p:cNvSpPr/>
            <p:nvPr/>
          </p:nvSpPr>
          <p:spPr>
            <a:xfrm>
              <a:off x="1012857"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1566962"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2121067"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675171" y="14606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3229276"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783380" y="13722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4337485"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891590"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5445694"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999799" y="141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6553904"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7108008"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7662113" y="15048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1012857"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1566962" y="15048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2121067"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2675171"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3229276" y="15932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783380" y="17257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4337485"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891590"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445694"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999799"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553904"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7108008" y="16815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662113" y="15932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tx63"/>
            <p:cNvSpPr/>
            <p:nvPr/>
          </p:nvSpPr>
          <p:spPr>
            <a:xfrm>
              <a:off x="1011299"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tx64"/>
            <p:cNvSpPr/>
            <p:nvPr/>
          </p:nvSpPr>
          <p:spPr>
            <a:xfrm>
              <a:off x="1565404" y="525503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5" name="tx65"/>
            <p:cNvSpPr/>
            <p:nvPr/>
          </p:nvSpPr>
          <p:spPr>
            <a:xfrm>
              <a:off x="2119508"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2673613" y="525503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7" name="tx67"/>
            <p:cNvSpPr/>
            <p:nvPr/>
          </p:nvSpPr>
          <p:spPr>
            <a:xfrm>
              <a:off x="3227718"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8" name="tx68"/>
            <p:cNvSpPr/>
            <p:nvPr/>
          </p:nvSpPr>
          <p:spPr>
            <a:xfrm>
              <a:off x="3781822"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4335927" y="5089398"/>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0" name="tx70"/>
            <p:cNvSpPr/>
            <p:nvPr/>
          </p:nvSpPr>
          <p:spPr>
            <a:xfrm>
              <a:off x="4856872" y="396936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32</a:t>
              </a:r>
            </a:p>
          </p:txBody>
        </p:sp>
        <p:sp>
          <p:nvSpPr>
            <p:cNvPr id="71" name="tx71"/>
            <p:cNvSpPr/>
            <p:nvPr/>
          </p:nvSpPr>
          <p:spPr>
            <a:xfrm>
              <a:off x="5444136" y="521361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2" name="tx72"/>
            <p:cNvSpPr/>
            <p:nvPr/>
          </p:nvSpPr>
          <p:spPr>
            <a:xfrm>
              <a:off x="7660555" y="492218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73" name="pl73"/>
            <p:cNvSpPr/>
            <p:nvPr/>
          </p:nvSpPr>
          <p:spPr>
            <a:xfrm>
              <a:off x="7711818" y="1536525"/>
              <a:ext cx="150485" cy="577"/>
            </a:xfrm>
            <a:custGeom>
              <a:avLst/>
              <a:pathLst>
                <a:path w="150485" h="577">
                  <a:moveTo>
                    <a:pt x="150485" y="577"/>
                  </a:moveTo>
                  <a:lnTo>
                    <a:pt x="0" y="0"/>
                  </a:lnTo>
                </a:path>
              </a:pathLst>
            </a:custGeom>
          </p:spPr>
          <p:txBody>
            <a:bodyPr/>
            <a:lstStyle/>
            <a:p/>
          </p:txBody>
        </p:sp>
        <p:sp>
          <p:nvSpPr>
            <p:cNvPr id="74" name="pl74"/>
            <p:cNvSpPr/>
            <p:nvPr/>
          </p:nvSpPr>
          <p:spPr>
            <a:xfrm>
              <a:off x="7704057" y="1634216"/>
              <a:ext cx="158246" cy="143631"/>
            </a:xfrm>
            <a:custGeom>
              <a:avLst/>
              <a:pathLst>
                <a:path w="158246" h="143631">
                  <a:moveTo>
                    <a:pt x="158246" y="143631"/>
                  </a:moveTo>
                  <a:lnTo>
                    <a:pt x="0" y="0"/>
                  </a:lnTo>
                </a:path>
              </a:pathLst>
            </a:custGeom>
          </p:spPr>
          <p:txBody>
            <a:bodyPr/>
            <a:lstStyle/>
            <a:p/>
          </p:txBody>
        </p:sp>
        <p:sp>
          <p:nvSpPr>
            <p:cNvPr id="75" name="pg75"/>
            <p:cNvSpPr/>
            <p:nvPr/>
          </p:nvSpPr>
          <p:spPr>
            <a:xfrm>
              <a:off x="7793724" y="144870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6" name="tx76"/>
            <p:cNvSpPr/>
            <p:nvPr/>
          </p:nvSpPr>
          <p:spPr>
            <a:xfrm>
              <a:off x="7816584" y="148982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88%</a:t>
              </a:r>
            </a:p>
          </p:txBody>
        </p:sp>
        <p:sp>
          <p:nvSpPr>
            <p:cNvPr id="77" name="pg77"/>
            <p:cNvSpPr/>
            <p:nvPr/>
          </p:nvSpPr>
          <p:spPr>
            <a:xfrm>
              <a:off x="7793724" y="171840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8" name="tx78"/>
            <p:cNvSpPr/>
            <p:nvPr/>
          </p:nvSpPr>
          <p:spPr>
            <a:xfrm>
              <a:off x="7816584" y="175952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86%</a:t>
              </a:r>
            </a:p>
          </p:txBody>
        </p:sp>
        <p:sp>
          <p:nvSpPr>
            <p:cNvPr id="79" name="rc79"/>
            <p:cNvSpPr/>
            <p:nvPr/>
          </p:nvSpPr>
          <p:spPr>
            <a:xfrm>
              <a:off x="711996" y="646101"/>
              <a:ext cx="7923696" cy="5006308"/>
            </a:xfrm>
            <a:prstGeom prst="rect">
              <a:avLst/>
            </a:prstGeom>
            <a:ln w="13550" cap="rnd">
              <a:solidFill>
                <a:srgbClr val="BEBEBE">
                  <a:alpha val="100000"/>
                </a:srgbClr>
              </a:solidFill>
              <a:prstDash val="solid"/>
              <a:round/>
            </a:ln>
          </p:spPr>
          <p:txBody>
            <a:bodyPr/>
            <a:lstStyle/>
            <a:p/>
          </p:txBody>
        </p:sp>
        <p:sp>
          <p:nvSpPr>
            <p:cNvPr id="80" name="tx80"/>
            <p:cNvSpPr/>
            <p:nvPr/>
          </p:nvSpPr>
          <p:spPr>
            <a:xfrm>
              <a:off x="578734"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1" name="tx81"/>
            <p:cNvSpPr/>
            <p:nvPr/>
          </p:nvSpPr>
          <p:spPr>
            <a:xfrm>
              <a:off x="508103" y="4134671"/>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2" name="tx82"/>
            <p:cNvSpPr/>
            <p:nvPr/>
          </p:nvSpPr>
          <p:spPr>
            <a:xfrm>
              <a:off x="508103" y="289199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3" name="tx83"/>
            <p:cNvSpPr/>
            <p:nvPr/>
          </p:nvSpPr>
          <p:spPr>
            <a:xfrm>
              <a:off x="508103" y="164925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4" name="tx84"/>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6" name="tx86"/>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7" name="tx87"/>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8" name="tx88"/>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9" name="tx89"/>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0" name="tx90"/>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1" name="tx91"/>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2" name="tx92"/>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3" name="tx93"/>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4" name="tx94"/>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5" name="tx95"/>
            <p:cNvSpPr/>
            <p:nvPr/>
          </p:nvSpPr>
          <p:spPr>
            <a:xfrm rot="-5400000">
              <a:off x="90223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6" name="tx96"/>
            <p:cNvSpPr/>
            <p:nvPr/>
          </p:nvSpPr>
          <p:spPr>
            <a:xfrm rot="-5400000">
              <a:off x="1456308"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7" name="tx97"/>
            <p:cNvSpPr/>
            <p:nvPr/>
          </p:nvSpPr>
          <p:spPr>
            <a:xfrm rot="-5400000">
              <a:off x="201044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8" name="tx98"/>
            <p:cNvSpPr/>
            <p:nvPr/>
          </p:nvSpPr>
          <p:spPr>
            <a:xfrm rot="-5400000">
              <a:off x="256454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9" name="tx99"/>
            <p:cNvSpPr/>
            <p:nvPr/>
          </p:nvSpPr>
          <p:spPr>
            <a:xfrm rot="-5400000">
              <a:off x="3118653"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0" name="tx100"/>
            <p:cNvSpPr/>
            <p:nvPr/>
          </p:nvSpPr>
          <p:spPr>
            <a:xfrm rot="-5400000">
              <a:off x="367275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1" name="tx101"/>
            <p:cNvSpPr/>
            <p:nvPr/>
          </p:nvSpPr>
          <p:spPr>
            <a:xfrm rot="-5400000">
              <a:off x="422686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2" name="tx102"/>
            <p:cNvSpPr/>
            <p:nvPr/>
          </p:nvSpPr>
          <p:spPr>
            <a:xfrm rot="-5400000">
              <a:off x="478096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3" name="tx103"/>
            <p:cNvSpPr/>
            <p:nvPr/>
          </p:nvSpPr>
          <p:spPr>
            <a:xfrm rot="-5400000">
              <a:off x="533507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4" name="tx104"/>
            <p:cNvSpPr/>
            <p:nvPr/>
          </p:nvSpPr>
          <p:spPr>
            <a:xfrm rot="-5400000">
              <a:off x="588917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5" name="tx105"/>
            <p:cNvSpPr/>
            <p:nvPr/>
          </p:nvSpPr>
          <p:spPr>
            <a:xfrm rot="-5400000">
              <a:off x="644328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6" name="tx106"/>
            <p:cNvSpPr/>
            <p:nvPr/>
          </p:nvSpPr>
          <p:spPr>
            <a:xfrm rot="-5400000">
              <a:off x="6997355"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7" name="tx107"/>
            <p:cNvSpPr/>
            <p:nvPr/>
          </p:nvSpPr>
          <p:spPr>
            <a:xfrm rot="-5400000">
              <a:off x="755149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8" name="tx108"/>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9" name="tx109"/>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0" name="tx110"/>
            <p:cNvSpPr/>
            <p:nvPr/>
          </p:nvSpPr>
          <p:spPr>
            <a:xfrm>
              <a:off x="2030842" y="401416"/>
              <a:ext cx="528600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Malta, 2012-2024</a:t>
              </a:r>
            </a:p>
          </p:txBody>
        </p:sp>
        <p:sp>
          <p:nvSpPr>
            <p:cNvPr id="111" name="tx111"/>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2" name="tx112"/>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3" name="tx113"/>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4" name="tx114"/>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9 confirmed measles cases in Malta. In the same year, MCV1 coverage was 88% and MCV2 coverage was 86%.
The number of cases in 2024 was 4.5 times more cases than in 2023 (n=2).
The highest number of measles cases was reported in 2019 (n=32). In this year, MCV1 coverage was 96%.
Malta reported measles vaccine stockouts in 2011.</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60490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77960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95429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212899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130369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10" name="pl10"/>
            <p:cNvSpPr/>
            <p:nvPr/>
          </p:nvSpPr>
          <p:spPr>
            <a:xfrm>
              <a:off x="805521" y="501755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419225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336694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805521" y="254164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4" name="pl14"/>
            <p:cNvSpPr/>
            <p:nvPr/>
          </p:nvSpPr>
          <p:spPr>
            <a:xfrm>
              <a:off x="805521" y="171634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5" name="pl15"/>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79796" y="2376586"/>
              <a:ext cx="3485499" cy="1815665"/>
            </a:xfrm>
            <a:custGeom>
              <a:avLst/>
              <a:pathLst>
                <a:path w="3485499" h="1815665">
                  <a:moveTo>
                    <a:pt x="0" y="1568075"/>
                  </a:moveTo>
                  <a:lnTo>
                    <a:pt x="145229" y="1568075"/>
                  </a:lnTo>
                  <a:lnTo>
                    <a:pt x="290458" y="1815665"/>
                  </a:lnTo>
                  <a:lnTo>
                    <a:pt x="435687" y="1650605"/>
                  </a:lnTo>
                  <a:lnTo>
                    <a:pt x="580916" y="1568075"/>
                  </a:lnTo>
                  <a:lnTo>
                    <a:pt x="726145" y="1650605"/>
                  </a:lnTo>
                  <a:lnTo>
                    <a:pt x="871374" y="1815665"/>
                  </a:lnTo>
                  <a:lnTo>
                    <a:pt x="1016603" y="825302"/>
                  </a:lnTo>
                  <a:lnTo>
                    <a:pt x="1161833" y="330121"/>
                  </a:lnTo>
                  <a:lnTo>
                    <a:pt x="1307062" y="165060"/>
                  </a:lnTo>
                  <a:lnTo>
                    <a:pt x="1452291" y="0"/>
                  </a:lnTo>
                  <a:lnTo>
                    <a:pt x="1597520" y="1568075"/>
                  </a:lnTo>
                  <a:lnTo>
                    <a:pt x="1742749" y="1815665"/>
                  </a:lnTo>
                  <a:lnTo>
                    <a:pt x="1887978" y="1815665"/>
                  </a:lnTo>
                  <a:lnTo>
                    <a:pt x="2033207" y="1815665"/>
                  </a:lnTo>
                  <a:lnTo>
                    <a:pt x="2178437" y="1733135"/>
                  </a:lnTo>
                  <a:lnTo>
                    <a:pt x="2323666" y="1815665"/>
                  </a:lnTo>
                  <a:lnTo>
                    <a:pt x="2468895" y="1815665"/>
                  </a:lnTo>
                  <a:lnTo>
                    <a:pt x="2614124" y="1650605"/>
                  </a:lnTo>
                  <a:lnTo>
                    <a:pt x="2759353" y="1815665"/>
                  </a:lnTo>
                  <a:lnTo>
                    <a:pt x="2904582" y="1733135"/>
                  </a:lnTo>
                  <a:lnTo>
                    <a:pt x="3049811" y="1815665"/>
                  </a:lnTo>
                  <a:lnTo>
                    <a:pt x="3195040" y="1733135"/>
                  </a:lnTo>
                  <a:lnTo>
                    <a:pt x="3340270" y="1733135"/>
                  </a:lnTo>
                  <a:lnTo>
                    <a:pt x="3485499" y="1650605"/>
                  </a:lnTo>
                </a:path>
              </a:pathLst>
            </a:custGeom>
            <a:ln w="27101" cap="flat">
              <a:solidFill>
                <a:srgbClr val="0058AB">
                  <a:alpha val="80000"/>
                </a:srgbClr>
              </a:solidFill>
              <a:prstDash val="solid"/>
              <a:round/>
            </a:ln>
          </p:spPr>
          <p:txBody>
            <a:bodyPr/>
            <a:lstStyle/>
            <a:p/>
          </p:txBody>
        </p:sp>
        <p:sp>
          <p:nvSpPr>
            <p:cNvPr id="23" name="pl23"/>
            <p:cNvSpPr/>
            <p:nvPr/>
          </p:nvSpPr>
          <p:spPr>
            <a:xfrm>
              <a:off x="979796" y="3119358"/>
              <a:ext cx="3485499" cy="660242"/>
            </a:xfrm>
            <a:custGeom>
              <a:avLst/>
              <a:pathLst>
                <a:path w="3485499" h="660242">
                  <a:moveTo>
                    <a:pt x="0" y="0"/>
                  </a:moveTo>
                  <a:lnTo>
                    <a:pt x="145229" y="82530"/>
                  </a:lnTo>
                  <a:lnTo>
                    <a:pt x="290458" y="0"/>
                  </a:lnTo>
                  <a:lnTo>
                    <a:pt x="435687" y="165060"/>
                  </a:lnTo>
                  <a:lnTo>
                    <a:pt x="580916" y="247590"/>
                  </a:lnTo>
                  <a:lnTo>
                    <a:pt x="726145" y="165060"/>
                  </a:lnTo>
                  <a:lnTo>
                    <a:pt x="871374" y="247590"/>
                  </a:lnTo>
                  <a:lnTo>
                    <a:pt x="1016603" y="247590"/>
                  </a:lnTo>
                  <a:lnTo>
                    <a:pt x="1161833" y="412651"/>
                  </a:lnTo>
                  <a:lnTo>
                    <a:pt x="1307062" y="495181"/>
                  </a:lnTo>
                  <a:lnTo>
                    <a:pt x="1452291" y="577711"/>
                  </a:lnTo>
                  <a:lnTo>
                    <a:pt x="1597520" y="577711"/>
                  </a:lnTo>
                  <a:lnTo>
                    <a:pt x="1742749" y="577711"/>
                  </a:lnTo>
                  <a:lnTo>
                    <a:pt x="1887978" y="577711"/>
                  </a:lnTo>
                  <a:lnTo>
                    <a:pt x="2033207" y="660242"/>
                  </a:lnTo>
                  <a:lnTo>
                    <a:pt x="2178437" y="660242"/>
                  </a:lnTo>
                  <a:lnTo>
                    <a:pt x="2323666" y="660242"/>
                  </a:lnTo>
                  <a:lnTo>
                    <a:pt x="2468895" y="660242"/>
                  </a:lnTo>
                  <a:lnTo>
                    <a:pt x="2614124" y="660242"/>
                  </a:lnTo>
                  <a:lnTo>
                    <a:pt x="2759353" y="660242"/>
                  </a:lnTo>
                  <a:lnTo>
                    <a:pt x="2904582" y="660242"/>
                  </a:lnTo>
                  <a:lnTo>
                    <a:pt x="3049811" y="577711"/>
                  </a:lnTo>
                  <a:lnTo>
                    <a:pt x="3195040" y="660242"/>
                  </a:lnTo>
                  <a:lnTo>
                    <a:pt x="3340270" y="660242"/>
                  </a:lnTo>
                  <a:lnTo>
                    <a:pt x="3485499" y="660242"/>
                  </a:lnTo>
                </a:path>
              </a:pathLst>
            </a:custGeom>
            <a:ln w="27101" cap="flat">
              <a:solidFill>
                <a:srgbClr val="1CABE2">
                  <a:alpha val="80000"/>
                </a:srgbClr>
              </a:solidFill>
              <a:prstDash val="solid"/>
              <a:round/>
            </a:ln>
          </p:spPr>
          <p:txBody>
            <a:bodyPr/>
            <a:lstStyle/>
            <a:p/>
          </p:txBody>
        </p:sp>
        <p:sp>
          <p:nvSpPr>
            <p:cNvPr id="24" name="pl24"/>
            <p:cNvSpPr/>
            <p:nvPr/>
          </p:nvSpPr>
          <p:spPr>
            <a:xfrm>
              <a:off x="979796" y="3944661"/>
              <a:ext cx="3485499" cy="165060"/>
            </a:xfrm>
            <a:custGeom>
              <a:avLst/>
              <a:pathLst>
                <a:path w="3485499" h="165060">
                  <a:moveTo>
                    <a:pt x="0" y="0"/>
                  </a:moveTo>
                  <a:lnTo>
                    <a:pt x="145229" y="0"/>
                  </a:lnTo>
                  <a:lnTo>
                    <a:pt x="290458" y="82530"/>
                  </a:lnTo>
                  <a:lnTo>
                    <a:pt x="435687" y="82530"/>
                  </a:lnTo>
                  <a:lnTo>
                    <a:pt x="580916" y="82530"/>
                  </a:lnTo>
                  <a:lnTo>
                    <a:pt x="726145" y="82530"/>
                  </a:lnTo>
                  <a:lnTo>
                    <a:pt x="871374" y="165060"/>
                  </a:lnTo>
                  <a:lnTo>
                    <a:pt x="1016603" y="82530"/>
                  </a:lnTo>
                  <a:lnTo>
                    <a:pt x="1161833" y="165060"/>
                  </a:lnTo>
                  <a:lnTo>
                    <a:pt x="1307062" y="82530"/>
                  </a:lnTo>
                  <a:lnTo>
                    <a:pt x="1452291" y="82530"/>
                  </a:lnTo>
                  <a:lnTo>
                    <a:pt x="1597520" y="165060"/>
                  </a:lnTo>
                  <a:lnTo>
                    <a:pt x="1742749" y="82530"/>
                  </a:lnTo>
                  <a:lnTo>
                    <a:pt x="1887978" y="0"/>
                  </a:lnTo>
                  <a:lnTo>
                    <a:pt x="2033207" y="82530"/>
                  </a:lnTo>
                  <a:lnTo>
                    <a:pt x="2178437" y="82530"/>
                  </a:lnTo>
                  <a:lnTo>
                    <a:pt x="2323666" y="82530"/>
                  </a:lnTo>
                  <a:lnTo>
                    <a:pt x="2468895" y="82530"/>
                  </a:lnTo>
                  <a:lnTo>
                    <a:pt x="2614124" y="82530"/>
                  </a:lnTo>
                  <a:lnTo>
                    <a:pt x="2759353" y="82530"/>
                  </a:lnTo>
                  <a:lnTo>
                    <a:pt x="2904582" y="82530"/>
                  </a:lnTo>
                  <a:lnTo>
                    <a:pt x="3049811" y="82530"/>
                  </a:lnTo>
                  <a:lnTo>
                    <a:pt x="3195040" y="0"/>
                  </a:lnTo>
                  <a:lnTo>
                    <a:pt x="3340270" y="0"/>
                  </a:lnTo>
                  <a:lnTo>
                    <a:pt x="3485499" y="0"/>
                  </a:lnTo>
                </a:path>
              </a:pathLst>
            </a:custGeom>
            <a:ln w="27101" cap="flat">
              <a:solidFill>
                <a:srgbClr val="00833D">
                  <a:alpha val="80000"/>
                </a:srgbClr>
              </a:solidFill>
              <a:prstDash val="solid"/>
              <a:round/>
            </a:ln>
          </p:spPr>
          <p:txBody>
            <a:bodyPr/>
            <a:lstStyle/>
            <a:p/>
          </p:txBody>
        </p:sp>
        <p:sp>
          <p:nvSpPr>
            <p:cNvPr id="25" name="pl25"/>
            <p:cNvSpPr/>
            <p:nvPr/>
          </p:nvSpPr>
          <p:spPr>
            <a:xfrm>
              <a:off x="979796" y="2376586"/>
              <a:ext cx="3485499" cy="1815665"/>
            </a:xfrm>
            <a:custGeom>
              <a:avLst/>
              <a:pathLst>
                <a:path w="3485499" h="1815665">
                  <a:moveTo>
                    <a:pt x="0" y="1568075"/>
                  </a:moveTo>
                  <a:lnTo>
                    <a:pt x="145229" y="1568075"/>
                  </a:lnTo>
                  <a:lnTo>
                    <a:pt x="290458" y="1815665"/>
                  </a:lnTo>
                  <a:lnTo>
                    <a:pt x="435687" y="1650605"/>
                  </a:lnTo>
                  <a:lnTo>
                    <a:pt x="580916" y="1568075"/>
                  </a:lnTo>
                  <a:lnTo>
                    <a:pt x="726145" y="1650605"/>
                  </a:lnTo>
                  <a:lnTo>
                    <a:pt x="871374" y="1815665"/>
                  </a:lnTo>
                  <a:lnTo>
                    <a:pt x="1016603" y="825302"/>
                  </a:lnTo>
                  <a:lnTo>
                    <a:pt x="1161833" y="330121"/>
                  </a:lnTo>
                  <a:lnTo>
                    <a:pt x="1307062" y="165060"/>
                  </a:lnTo>
                  <a:lnTo>
                    <a:pt x="1452291" y="0"/>
                  </a:lnTo>
                  <a:lnTo>
                    <a:pt x="1597520" y="1568075"/>
                  </a:lnTo>
                  <a:lnTo>
                    <a:pt x="1742749" y="1815665"/>
                  </a:lnTo>
                  <a:lnTo>
                    <a:pt x="1887978" y="1815665"/>
                  </a:lnTo>
                  <a:lnTo>
                    <a:pt x="2033207" y="1815665"/>
                  </a:lnTo>
                  <a:lnTo>
                    <a:pt x="2178437" y="1733135"/>
                  </a:lnTo>
                  <a:lnTo>
                    <a:pt x="2323666" y="1815665"/>
                  </a:lnTo>
                  <a:lnTo>
                    <a:pt x="2468895" y="1815665"/>
                  </a:lnTo>
                  <a:lnTo>
                    <a:pt x="2614124" y="1650605"/>
                  </a:lnTo>
                  <a:lnTo>
                    <a:pt x="2759353" y="1815665"/>
                  </a:lnTo>
                  <a:lnTo>
                    <a:pt x="2904582" y="1733135"/>
                  </a:lnTo>
                  <a:lnTo>
                    <a:pt x="3049811" y="1815665"/>
                  </a:lnTo>
                  <a:lnTo>
                    <a:pt x="3195040" y="1733135"/>
                  </a:lnTo>
                  <a:lnTo>
                    <a:pt x="3340270" y="1733135"/>
                  </a:lnTo>
                  <a:lnTo>
                    <a:pt x="3485499" y="1650605"/>
                  </a:lnTo>
                </a:path>
              </a:pathLst>
            </a:custGeom>
            <a:ln w="43362" cap="flat">
              <a:solidFill>
                <a:srgbClr val="000000">
                  <a:alpha val="100000"/>
                </a:srgbClr>
              </a:solidFill>
              <a:prstDash val="solid"/>
              <a:round/>
            </a:ln>
          </p:spPr>
          <p:txBody>
            <a:bodyPr/>
            <a:lstStyle/>
            <a:p/>
          </p:txBody>
        </p:sp>
        <p:sp>
          <p:nvSpPr>
            <p:cNvPr id="26" name="pl26"/>
            <p:cNvSpPr/>
            <p:nvPr/>
          </p:nvSpPr>
          <p:spPr>
            <a:xfrm>
              <a:off x="979796" y="2376586"/>
              <a:ext cx="3485499" cy="1815665"/>
            </a:xfrm>
            <a:custGeom>
              <a:avLst/>
              <a:pathLst>
                <a:path w="3485499" h="1815665">
                  <a:moveTo>
                    <a:pt x="0" y="1568075"/>
                  </a:moveTo>
                  <a:lnTo>
                    <a:pt x="145229" y="1568075"/>
                  </a:lnTo>
                  <a:lnTo>
                    <a:pt x="290458" y="1815665"/>
                  </a:lnTo>
                  <a:lnTo>
                    <a:pt x="435687" y="1650605"/>
                  </a:lnTo>
                  <a:lnTo>
                    <a:pt x="580916" y="1568075"/>
                  </a:lnTo>
                  <a:lnTo>
                    <a:pt x="726145" y="1650605"/>
                  </a:lnTo>
                  <a:lnTo>
                    <a:pt x="871374" y="1815665"/>
                  </a:lnTo>
                  <a:lnTo>
                    <a:pt x="1016603" y="825302"/>
                  </a:lnTo>
                  <a:lnTo>
                    <a:pt x="1161833" y="330121"/>
                  </a:lnTo>
                  <a:lnTo>
                    <a:pt x="1307062" y="165060"/>
                  </a:lnTo>
                  <a:lnTo>
                    <a:pt x="1452291" y="0"/>
                  </a:lnTo>
                  <a:lnTo>
                    <a:pt x="1597520" y="1568075"/>
                  </a:lnTo>
                  <a:lnTo>
                    <a:pt x="1742749" y="1815665"/>
                  </a:lnTo>
                  <a:lnTo>
                    <a:pt x="1887978" y="1815665"/>
                  </a:lnTo>
                  <a:lnTo>
                    <a:pt x="2033207" y="1815665"/>
                  </a:lnTo>
                  <a:lnTo>
                    <a:pt x="2178437" y="1733135"/>
                  </a:lnTo>
                  <a:lnTo>
                    <a:pt x="2323666" y="1815665"/>
                  </a:lnTo>
                  <a:lnTo>
                    <a:pt x="2468895" y="1815665"/>
                  </a:lnTo>
                  <a:lnTo>
                    <a:pt x="2614124" y="1650605"/>
                  </a:lnTo>
                  <a:lnTo>
                    <a:pt x="2759353" y="1815665"/>
                  </a:lnTo>
                  <a:lnTo>
                    <a:pt x="2904582" y="1733135"/>
                  </a:lnTo>
                  <a:lnTo>
                    <a:pt x="3049811" y="1815665"/>
                  </a:lnTo>
                  <a:lnTo>
                    <a:pt x="3195040" y="1733135"/>
                  </a:lnTo>
                  <a:lnTo>
                    <a:pt x="3340270" y="1733135"/>
                  </a:lnTo>
                  <a:lnTo>
                    <a:pt x="3485499" y="1650605"/>
                  </a:lnTo>
                </a:path>
              </a:pathLst>
            </a:custGeom>
            <a:ln w="27101" cap="flat">
              <a:solidFill>
                <a:srgbClr val="0058AB">
                  <a:alpha val="100000"/>
                </a:srgbClr>
              </a:solidFill>
              <a:prstDash val="solid"/>
              <a:round/>
            </a:ln>
          </p:spPr>
          <p:txBody>
            <a:bodyPr/>
            <a:lstStyle/>
            <a:p/>
          </p:txBody>
        </p:sp>
        <p:sp>
          <p:nvSpPr>
            <p:cNvPr id="27" name="pl27"/>
            <p:cNvSpPr/>
            <p:nvPr/>
          </p:nvSpPr>
          <p:spPr>
            <a:xfrm>
              <a:off x="805521" y="4192252"/>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8" name="pl28"/>
            <p:cNvSpPr/>
            <p:nvPr/>
          </p:nvSpPr>
          <p:spPr>
            <a:xfrm>
              <a:off x="979796" y="3697070"/>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705942" y="3779600"/>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32088" y="2128995"/>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58233" y="3862130"/>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9150" y="3944661"/>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0066" y="3862130"/>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5295" y="3779600"/>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921308" y="36305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51661" y="365927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7" name="pg37"/>
            <p:cNvSpPr/>
            <p:nvPr/>
          </p:nvSpPr>
          <p:spPr>
            <a:xfrm>
              <a:off x="1647453"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77807" y="374309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2345464" y="206242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75817" y="209248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41" name="pg41"/>
            <p:cNvSpPr/>
            <p:nvPr/>
          </p:nvSpPr>
          <p:spPr>
            <a:xfrm>
              <a:off x="3099745" y="379556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30098" y="382562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3" name="pg43"/>
            <p:cNvSpPr/>
            <p:nvPr/>
          </p:nvSpPr>
          <p:spPr>
            <a:xfrm>
              <a:off x="3680661" y="38780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11015" y="39069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261578" y="379556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1931" y="382562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7" name="pg47"/>
            <p:cNvSpPr/>
            <p:nvPr/>
          </p:nvSpPr>
          <p:spPr>
            <a:xfrm>
              <a:off x="4406807"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7160" y="374309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9" name="tx49"/>
            <p:cNvSpPr/>
            <p:nvPr/>
          </p:nvSpPr>
          <p:spPr>
            <a:xfrm>
              <a:off x="4525585" y="374053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5585" y="390416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1" name="tx51"/>
            <p:cNvSpPr/>
            <p:nvPr/>
          </p:nvSpPr>
          <p:spPr>
            <a:xfrm>
              <a:off x="577692" y="4974915"/>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679323" y="414961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3" name="tx53"/>
            <p:cNvSpPr/>
            <p:nvPr/>
          </p:nvSpPr>
          <p:spPr>
            <a:xfrm>
              <a:off x="615755" y="332431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615755" y="249900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a:off x="615755" y="167364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6" name="tx56"/>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36009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36009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06033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282279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627192" y="6102617"/>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Malta</a:t>
              </a:r>
            </a:p>
          </p:txBody>
        </p:sp>
        <p:sp>
          <p:nvSpPr>
            <p:cNvPr id="69" name="tx69"/>
            <p:cNvSpPr/>
            <p:nvPr/>
          </p:nvSpPr>
          <p:spPr>
            <a:xfrm>
              <a:off x="232743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089891"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1" name="tx71"/>
            <p:cNvSpPr/>
            <p:nvPr/>
          </p:nvSpPr>
          <p:spPr>
            <a:xfrm>
              <a:off x="2163510"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70772" y="460490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377960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4" name="pl74"/>
            <p:cNvSpPr/>
            <p:nvPr/>
          </p:nvSpPr>
          <p:spPr>
            <a:xfrm>
              <a:off x="5170772" y="295429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5" name="pl75"/>
            <p:cNvSpPr/>
            <p:nvPr/>
          </p:nvSpPr>
          <p:spPr>
            <a:xfrm>
              <a:off x="5170772" y="212899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6" name="pl76"/>
            <p:cNvSpPr/>
            <p:nvPr/>
          </p:nvSpPr>
          <p:spPr>
            <a:xfrm>
              <a:off x="5170772" y="130369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7" name="pl77"/>
            <p:cNvSpPr/>
            <p:nvPr/>
          </p:nvSpPr>
          <p:spPr>
            <a:xfrm>
              <a:off x="5170772" y="501755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8" name="pl78"/>
            <p:cNvSpPr/>
            <p:nvPr/>
          </p:nvSpPr>
          <p:spPr>
            <a:xfrm>
              <a:off x="5170772" y="419225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9" name="pl79"/>
            <p:cNvSpPr/>
            <p:nvPr/>
          </p:nvSpPr>
          <p:spPr>
            <a:xfrm>
              <a:off x="5170772" y="336694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0" name="pl80"/>
            <p:cNvSpPr/>
            <p:nvPr/>
          </p:nvSpPr>
          <p:spPr>
            <a:xfrm>
              <a:off x="5170772" y="254164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1" name="pl81"/>
            <p:cNvSpPr/>
            <p:nvPr/>
          </p:nvSpPr>
          <p:spPr>
            <a:xfrm>
              <a:off x="5170772" y="171634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45047" y="1551283"/>
              <a:ext cx="3485499" cy="3548801"/>
            </a:xfrm>
            <a:custGeom>
              <a:avLst/>
              <a:pathLst>
                <a:path w="3485499" h="3548801">
                  <a:moveTo>
                    <a:pt x="0" y="660242"/>
                  </a:moveTo>
                  <a:lnTo>
                    <a:pt x="145229" y="247590"/>
                  </a:lnTo>
                  <a:lnTo>
                    <a:pt x="290458" y="0"/>
                  </a:lnTo>
                  <a:lnTo>
                    <a:pt x="435687" y="2145786"/>
                  </a:lnTo>
                  <a:lnTo>
                    <a:pt x="580916" y="2806029"/>
                  </a:lnTo>
                  <a:lnTo>
                    <a:pt x="726145" y="1898196"/>
                  </a:lnTo>
                  <a:lnTo>
                    <a:pt x="871374" y="3548801"/>
                  </a:lnTo>
                  <a:lnTo>
                    <a:pt x="1016603" y="2145786"/>
                  </a:lnTo>
                  <a:lnTo>
                    <a:pt x="1161833" y="1733135"/>
                  </a:lnTo>
                  <a:lnTo>
                    <a:pt x="1307062" y="1815665"/>
                  </a:lnTo>
                  <a:lnTo>
                    <a:pt x="1452291" y="577711"/>
                  </a:lnTo>
                  <a:lnTo>
                    <a:pt x="1597520" y="1403014"/>
                  </a:lnTo>
                  <a:lnTo>
                    <a:pt x="1742749" y="2145786"/>
                  </a:lnTo>
                  <a:lnTo>
                    <a:pt x="1887978" y="2640968"/>
                  </a:lnTo>
                  <a:lnTo>
                    <a:pt x="2033207" y="2558438"/>
                  </a:lnTo>
                  <a:lnTo>
                    <a:pt x="2178437" y="1898196"/>
                  </a:lnTo>
                  <a:lnTo>
                    <a:pt x="2323666" y="2310847"/>
                  </a:lnTo>
                  <a:lnTo>
                    <a:pt x="2468895" y="2063256"/>
                  </a:lnTo>
                  <a:lnTo>
                    <a:pt x="2614124" y="2393377"/>
                  </a:lnTo>
                  <a:lnTo>
                    <a:pt x="2759353" y="2475908"/>
                  </a:lnTo>
                  <a:lnTo>
                    <a:pt x="2904582" y="2310847"/>
                  </a:lnTo>
                  <a:lnTo>
                    <a:pt x="3049811" y="1898196"/>
                  </a:lnTo>
                  <a:lnTo>
                    <a:pt x="3195040" y="2393377"/>
                  </a:lnTo>
                  <a:lnTo>
                    <a:pt x="3340270" y="2310847"/>
                  </a:lnTo>
                  <a:lnTo>
                    <a:pt x="3485499" y="1733135"/>
                  </a:lnTo>
                </a:path>
              </a:pathLst>
            </a:custGeom>
            <a:ln w="27101" cap="flat">
              <a:solidFill>
                <a:srgbClr val="0058AB">
                  <a:alpha val="80000"/>
                </a:srgbClr>
              </a:solidFill>
              <a:prstDash val="solid"/>
              <a:round/>
            </a:ln>
          </p:spPr>
          <p:txBody>
            <a:bodyPr/>
            <a:lstStyle/>
            <a:p/>
          </p:txBody>
        </p:sp>
        <p:sp>
          <p:nvSpPr>
            <p:cNvPr id="90" name="pl90"/>
            <p:cNvSpPr/>
            <p:nvPr/>
          </p:nvSpPr>
          <p:spPr>
            <a:xfrm>
              <a:off x="5345047" y="3036828"/>
              <a:ext cx="3485499" cy="742772"/>
            </a:xfrm>
            <a:custGeom>
              <a:avLst/>
              <a:pathLst>
                <a:path w="3485499" h="742772">
                  <a:moveTo>
                    <a:pt x="0" y="0"/>
                  </a:moveTo>
                  <a:lnTo>
                    <a:pt x="145229" y="82530"/>
                  </a:lnTo>
                  <a:lnTo>
                    <a:pt x="290458" y="82530"/>
                  </a:lnTo>
                  <a:lnTo>
                    <a:pt x="435687" y="165060"/>
                  </a:lnTo>
                  <a:lnTo>
                    <a:pt x="580916" y="247590"/>
                  </a:lnTo>
                  <a:lnTo>
                    <a:pt x="726145" y="247590"/>
                  </a:lnTo>
                  <a:lnTo>
                    <a:pt x="871374" y="330121"/>
                  </a:lnTo>
                  <a:lnTo>
                    <a:pt x="1016603" y="412651"/>
                  </a:lnTo>
                  <a:lnTo>
                    <a:pt x="1161833" y="495181"/>
                  </a:lnTo>
                  <a:lnTo>
                    <a:pt x="1307062" y="577711"/>
                  </a:lnTo>
                  <a:lnTo>
                    <a:pt x="1452291" y="660242"/>
                  </a:lnTo>
                  <a:lnTo>
                    <a:pt x="1597520" y="660242"/>
                  </a:lnTo>
                  <a:lnTo>
                    <a:pt x="1742749" y="660242"/>
                  </a:lnTo>
                  <a:lnTo>
                    <a:pt x="1887978" y="742772"/>
                  </a:lnTo>
                  <a:lnTo>
                    <a:pt x="2033207" y="660242"/>
                  </a:lnTo>
                  <a:lnTo>
                    <a:pt x="2178437" y="742772"/>
                  </a:lnTo>
                  <a:lnTo>
                    <a:pt x="2323666" y="660242"/>
                  </a:lnTo>
                  <a:lnTo>
                    <a:pt x="2468895" y="660242"/>
                  </a:lnTo>
                  <a:lnTo>
                    <a:pt x="2614124" y="742772"/>
                  </a:lnTo>
                  <a:lnTo>
                    <a:pt x="2759353" y="742772"/>
                  </a:lnTo>
                  <a:lnTo>
                    <a:pt x="2904582" y="742772"/>
                  </a:lnTo>
                  <a:lnTo>
                    <a:pt x="3049811" y="660242"/>
                  </a:lnTo>
                  <a:lnTo>
                    <a:pt x="3195040" y="577711"/>
                  </a:lnTo>
                  <a:lnTo>
                    <a:pt x="3340270" y="577711"/>
                  </a:lnTo>
                  <a:lnTo>
                    <a:pt x="3485499" y="660242"/>
                  </a:lnTo>
                </a:path>
              </a:pathLst>
            </a:custGeom>
            <a:ln w="27101" cap="flat">
              <a:solidFill>
                <a:srgbClr val="1CABE2">
                  <a:alpha val="80000"/>
                </a:srgbClr>
              </a:solidFill>
              <a:prstDash val="solid"/>
              <a:round/>
            </a:ln>
          </p:spPr>
          <p:txBody>
            <a:bodyPr/>
            <a:lstStyle/>
            <a:p/>
          </p:txBody>
        </p:sp>
        <p:sp>
          <p:nvSpPr>
            <p:cNvPr id="91" name="pl91"/>
            <p:cNvSpPr/>
            <p:nvPr/>
          </p:nvSpPr>
          <p:spPr>
            <a:xfrm>
              <a:off x="5345047" y="3779600"/>
              <a:ext cx="3485499" cy="165060"/>
            </a:xfrm>
            <a:custGeom>
              <a:avLst/>
              <a:pathLst>
                <a:path w="3485499" h="165060">
                  <a:moveTo>
                    <a:pt x="0" y="0"/>
                  </a:moveTo>
                  <a:lnTo>
                    <a:pt x="145229" y="0"/>
                  </a:lnTo>
                  <a:lnTo>
                    <a:pt x="290458" y="0"/>
                  </a:lnTo>
                  <a:lnTo>
                    <a:pt x="435687" y="82530"/>
                  </a:lnTo>
                  <a:lnTo>
                    <a:pt x="580916" y="82530"/>
                  </a:lnTo>
                  <a:lnTo>
                    <a:pt x="726145" y="0"/>
                  </a:lnTo>
                  <a:lnTo>
                    <a:pt x="871374" y="82530"/>
                  </a:lnTo>
                  <a:lnTo>
                    <a:pt x="1016603" y="82530"/>
                  </a:lnTo>
                  <a:lnTo>
                    <a:pt x="1161833" y="82530"/>
                  </a:lnTo>
                  <a:lnTo>
                    <a:pt x="1307062" y="0"/>
                  </a:lnTo>
                  <a:lnTo>
                    <a:pt x="1452291" y="82530"/>
                  </a:lnTo>
                  <a:lnTo>
                    <a:pt x="1597520" y="82530"/>
                  </a:lnTo>
                  <a:lnTo>
                    <a:pt x="1742749" y="82530"/>
                  </a:lnTo>
                  <a:lnTo>
                    <a:pt x="1887978" y="165060"/>
                  </a:lnTo>
                  <a:lnTo>
                    <a:pt x="2033207" y="165060"/>
                  </a:lnTo>
                  <a:lnTo>
                    <a:pt x="2178437" y="165060"/>
                  </a:lnTo>
                  <a:lnTo>
                    <a:pt x="2323666" y="165060"/>
                  </a:lnTo>
                  <a:lnTo>
                    <a:pt x="2468895" y="165060"/>
                  </a:lnTo>
                  <a:lnTo>
                    <a:pt x="2614124" y="165060"/>
                  </a:lnTo>
                  <a:lnTo>
                    <a:pt x="2759353" y="165060"/>
                  </a:lnTo>
                  <a:lnTo>
                    <a:pt x="2904582" y="165060"/>
                  </a:lnTo>
                  <a:lnTo>
                    <a:pt x="3049811" y="165060"/>
                  </a:lnTo>
                  <a:lnTo>
                    <a:pt x="3195040" y="165060"/>
                  </a:lnTo>
                  <a:lnTo>
                    <a:pt x="3340270" y="165060"/>
                  </a:lnTo>
                  <a:lnTo>
                    <a:pt x="3485499" y="165060"/>
                  </a:lnTo>
                </a:path>
              </a:pathLst>
            </a:custGeom>
            <a:ln w="27101" cap="flat">
              <a:solidFill>
                <a:srgbClr val="00833D">
                  <a:alpha val="80000"/>
                </a:srgbClr>
              </a:solidFill>
              <a:prstDash val="solid"/>
              <a:round/>
            </a:ln>
          </p:spPr>
          <p:txBody>
            <a:bodyPr/>
            <a:lstStyle/>
            <a:p/>
          </p:txBody>
        </p:sp>
        <p:sp>
          <p:nvSpPr>
            <p:cNvPr id="92" name="pl92"/>
            <p:cNvSpPr/>
            <p:nvPr/>
          </p:nvSpPr>
          <p:spPr>
            <a:xfrm>
              <a:off x="5345047" y="1551283"/>
              <a:ext cx="3485499" cy="3548801"/>
            </a:xfrm>
            <a:custGeom>
              <a:avLst/>
              <a:pathLst>
                <a:path w="3485499" h="3548801">
                  <a:moveTo>
                    <a:pt x="0" y="660242"/>
                  </a:moveTo>
                  <a:lnTo>
                    <a:pt x="145229" y="247590"/>
                  </a:lnTo>
                  <a:lnTo>
                    <a:pt x="290458" y="0"/>
                  </a:lnTo>
                  <a:lnTo>
                    <a:pt x="435687" y="2145786"/>
                  </a:lnTo>
                  <a:lnTo>
                    <a:pt x="580916" y="2806029"/>
                  </a:lnTo>
                  <a:lnTo>
                    <a:pt x="726145" y="1898196"/>
                  </a:lnTo>
                  <a:lnTo>
                    <a:pt x="871374" y="3548801"/>
                  </a:lnTo>
                  <a:lnTo>
                    <a:pt x="1016603" y="2145786"/>
                  </a:lnTo>
                  <a:lnTo>
                    <a:pt x="1161833" y="1733135"/>
                  </a:lnTo>
                  <a:lnTo>
                    <a:pt x="1307062" y="1815665"/>
                  </a:lnTo>
                  <a:lnTo>
                    <a:pt x="1452291" y="577711"/>
                  </a:lnTo>
                  <a:lnTo>
                    <a:pt x="1597520" y="1403014"/>
                  </a:lnTo>
                  <a:lnTo>
                    <a:pt x="1742749" y="2145786"/>
                  </a:lnTo>
                  <a:lnTo>
                    <a:pt x="1887978" y="2640968"/>
                  </a:lnTo>
                  <a:lnTo>
                    <a:pt x="2033207" y="2558438"/>
                  </a:lnTo>
                  <a:lnTo>
                    <a:pt x="2178437" y="1898196"/>
                  </a:lnTo>
                  <a:lnTo>
                    <a:pt x="2323666" y="2310847"/>
                  </a:lnTo>
                  <a:lnTo>
                    <a:pt x="2468895" y="2063256"/>
                  </a:lnTo>
                  <a:lnTo>
                    <a:pt x="2614124" y="2393377"/>
                  </a:lnTo>
                  <a:lnTo>
                    <a:pt x="2759353" y="2475908"/>
                  </a:lnTo>
                  <a:lnTo>
                    <a:pt x="2904582" y="2310847"/>
                  </a:lnTo>
                  <a:lnTo>
                    <a:pt x="3049811" y="1898196"/>
                  </a:lnTo>
                  <a:lnTo>
                    <a:pt x="3195040" y="2393377"/>
                  </a:lnTo>
                  <a:lnTo>
                    <a:pt x="3340270" y="2310847"/>
                  </a:lnTo>
                  <a:lnTo>
                    <a:pt x="3485499" y="1733135"/>
                  </a:lnTo>
                </a:path>
              </a:pathLst>
            </a:custGeom>
            <a:ln w="43362" cap="flat">
              <a:solidFill>
                <a:srgbClr val="000000">
                  <a:alpha val="100000"/>
                </a:srgbClr>
              </a:solidFill>
              <a:prstDash val="solid"/>
              <a:round/>
            </a:ln>
          </p:spPr>
          <p:txBody>
            <a:bodyPr/>
            <a:lstStyle/>
            <a:p/>
          </p:txBody>
        </p:sp>
        <p:sp>
          <p:nvSpPr>
            <p:cNvPr id="93" name="pl93"/>
            <p:cNvSpPr/>
            <p:nvPr/>
          </p:nvSpPr>
          <p:spPr>
            <a:xfrm>
              <a:off x="5345047" y="1551283"/>
              <a:ext cx="3485499" cy="3548801"/>
            </a:xfrm>
            <a:custGeom>
              <a:avLst/>
              <a:pathLst>
                <a:path w="3485499" h="3548801">
                  <a:moveTo>
                    <a:pt x="0" y="660242"/>
                  </a:moveTo>
                  <a:lnTo>
                    <a:pt x="145229" y="247590"/>
                  </a:lnTo>
                  <a:lnTo>
                    <a:pt x="290458" y="0"/>
                  </a:lnTo>
                  <a:lnTo>
                    <a:pt x="435687" y="2145786"/>
                  </a:lnTo>
                  <a:lnTo>
                    <a:pt x="580916" y="2806029"/>
                  </a:lnTo>
                  <a:lnTo>
                    <a:pt x="726145" y="1898196"/>
                  </a:lnTo>
                  <a:lnTo>
                    <a:pt x="871374" y="3548801"/>
                  </a:lnTo>
                  <a:lnTo>
                    <a:pt x="1016603" y="2145786"/>
                  </a:lnTo>
                  <a:lnTo>
                    <a:pt x="1161833" y="1733135"/>
                  </a:lnTo>
                  <a:lnTo>
                    <a:pt x="1307062" y="1815665"/>
                  </a:lnTo>
                  <a:lnTo>
                    <a:pt x="1452291" y="577711"/>
                  </a:lnTo>
                  <a:lnTo>
                    <a:pt x="1597520" y="1403014"/>
                  </a:lnTo>
                  <a:lnTo>
                    <a:pt x="1742749" y="2145786"/>
                  </a:lnTo>
                  <a:lnTo>
                    <a:pt x="1887978" y="2640968"/>
                  </a:lnTo>
                  <a:lnTo>
                    <a:pt x="2033207" y="2558438"/>
                  </a:lnTo>
                  <a:lnTo>
                    <a:pt x="2178437" y="1898196"/>
                  </a:lnTo>
                  <a:lnTo>
                    <a:pt x="2323666" y="2310847"/>
                  </a:lnTo>
                  <a:lnTo>
                    <a:pt x="2468895" y="2063256"/>
                  </a:lnTo>
                  <a:lnTo>
                    <a:pt x="2614124" y="2393377"/>
                  </a:lnTo>
                  <a:lnTo>
                    <a:pt x="2759353" y="2475908"/>
                  </a:lnTo>
                  <a:lnTo>
                    <a:pt x="2904582" y="2310847"/>
                  </a:lnTo>
                  <a:lnTo>
                    <a:pt x="3049811" y="1898196"/>
                  </a:lnTo>
                  <a:lnTo>
                    <a:pt x="3195040" y="2393377"/>
                  </a:lnTo>
                  <a:lnTo>
                    <a:pt x="3340270" y="2310847"/>
                  </a:lnTo>
                  <a:lnTo>
                    <a:pt x="3485499" y="1733135"/>
                  </a:lnTo>
                </a:path>
              </a:pathLst>
            </a:custGeom>
            <a:ln w="27101" cap="flat">
              <a:solidFill>
                <a:srgbClr val="0058AB">
                  <a:alpha val="100000"/>
                </a:srgbClr>
              </a:solidFill>
              <a:prstDash val="solid"/>
              <a:round/>
            </a:ln>
          </p:spPr>
          <p:txBody>
            <a:bodyPr/>
            <a:lstStyle/>
            <a:p/>
          </p:txBody>
        </p:sp>
        <p:sp>
          <p:nvSpPr>
            <p:cNvPr id="94" name="pl94"/>
            <p:cNvSpPr/>
            <p:nvPr/>
          </p:nvSpPr>
          <p:spPr>
            <a:xfrm>
              <a:off x="5170772" y="4192252"/>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5" name="pl95"/>
            <p:cNvSpPr/>
            <p:nvPr/>
          </p:nvSpPr>
          <p:spPr>
            <a:xfrm>
              <a:off x="5345047" y="1963934"/>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71193" y="3201888"/>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97339" y="1881404"/>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23484" y="3201888"/>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104401" y="3779600"/>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5317" y="3614540"/>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30546" y="3036828"/>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8423" y="189736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8777" y="192742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104" name="pg104"/>
            <p:cNvSpPr/>
            <p:nvPr/>
          </p:nvSpPr>
          <p:spPr>
            <a:xfrm>
              <a:off x="6012704" y="31353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043058" y="31641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6" name="pg106"/>
            <p:cNvSpPr/>
            <p:nvPr/>
          </p:nvSpPr>
          <p:spPr>
            <a:xfrm>
              <a:off x="6710715" y="181483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41068" y="184366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108" name="pg108"/>
            <p:cNvSpPr/>
            <p:nvPr/>
          </p:nvSpPr>
          <p:spPr>
            <a:xfrm>
              <a:off x="7464996" y="31353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95349" y="31641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10" name="pg110"/>
            <p:cNvSpPr/>
            <p:nvPr/>
          </p:nvSpPr>
          <p:spPr>
            <a:xfrm>
              <a:off x="8045912"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76266" y="374309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2" name="pg112"/>
            <p:cNvSpPr/>
            <p:nvPr/>
          </p:nvSpPr>
          <p:spPr>
            <a:xfrm>
              <a:off x="8626829" y="35479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7182" y="357832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4" name="pg114"/>
            <p:cNvSpPr/>
            <p:nvPr/>
          </p:nvSpPr>
          <p:spPr>
            <a:xfrm>
              <a:off x="8743923" y="29702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774276" y="300031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16" name="tx116"/>
            <p:cNvSpPr/>
            <p:nvPr/>
          </p:nvSpPr>
          <p:spPr>
            <a:xfrm>
              <a:off x="8890836" y="36566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90836" y="390416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8" name="tx118"/>
            <p:cNvSpPr/>
            <p:nvPr/>
          </p:nvSpPr>
          <p:spPr>
            <a:xfrm>
              <a:off x="4942943" y="4974915"/>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5044574" y="414961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0" name="tx120"/>
            <p:cNvSpPr/>
            <p:nvPr/>
          </p:nvSpPr>
          <p:spPr>
            <a:xfrm>
              <a:off x="4981006" y="332431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81006" y="249900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2" name="tx122"/>
            <p:cNvSpPr/>
            <p:nvPr/>
          </p:nvSpPr>
          <p:spPr>
            <a:xfrm>
              <a:off x="4981006" y="167364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3" name="tx123"/>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72534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72534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42558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18804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5992443" y="6102617"/>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Malta</a:t>
              </a:r>
            </a:p>
          </p:txBody>
        </p:sp>
        <p:sp>
          <p:nvSpPr>
            <p:cNvPr id="136" name="tx136"/>
            <p:cNvSpPr/>
            <p:nvPr/>
          </p:nvSpPr>
          <p:spPr>
            <a:xfrm>
              <a:off x="669268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455142"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8" name="tx138"/>
            <p:cNvSpPr/>
            <p:nvPr/>
          </p:nvSpPr>
          <p:spPr>
            <a:xfrm>
              <a:off x="6511832"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2% of children who received DTP1 did not receive DTP3 (left), and 11% of children who received DTP1 did not receive MCV1 (right).
The low DTP drop-out rates imply good ability to provide a complete series of vaccines early in life. The high DTP-MCV drop-out rates imply poor retention in immunization programmes and ability to provide a full course of vaccines in infancy (up to one year).
In 2024, Malta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85628"/>
            </a:xfrm>
            <a:custGeom>
              <a:avLst/>
              <a:pathLst>
                <a:path w="2123063" h="185628">
                  <a:moveTo>
                    <a:pt x="0" y="24750"/>
                  </a:moveTo>
                  <a:lnTo>
                    <a:pt x="88460" y="12375"/>
                  </a:lnTo>
                  <a:lnTo>
                    <a:pt x="176921" y="49500"/>
                  </a:lnTo>
                  <a:lnTo>
                    <a:pt x="265382" y="37125"/>
                  </a:lnTo>
                  <a:lnTo>
                    <a:pt x="353843" y="86626"/>
                  </a:lnTo>
                  <a:lnTo>
                    <a:pt x="442304" y="61876"/>
                  </a:lnTo>
                  <a:lnTo>
                    <a:pt x="530765" y="173253"/>
                  </a:lnTo>
                  <a:lnTo>
                    <a:pt x="619226" y="185628"/>
                  </a:lnTo>
                  <a:lnTo>
                    <a:pt x="707687" y="136127"/>
                  </a:lnTo>
                  <a:lnTo>
                    <a:pt x="796148" y="99001"/>
                  </a:lnTo>
                  <a:lnTo>
                    <a:pt x="884609" y="24750"/>
                  </a:lnTo>
                  <a:lnTo>
                    <a:pt x="973070" y="0"/>
                  </a:lnTo>
                  <a:lnTo>
                    <a:pt x="1061531" y="0"/>
                  </a:lnTo>
                  <a:lnTo>
                    <a:pt x="1149992" y="0"/>
                  </a:lnTo>
                  <a:lnTo>
                    <a:pt x="1238453" y="0"/>
                  </a:lnTo>
                  <a:lnTo>
                    <a:pt x="1326914" y="12375"/>
                  </a:lnTo>
                  <a:lnTo>
                    <a:pt x="1415375" y="24750"/>
                  </a:lnTo>
                  <a:lnTo>
                    <a:pt x="1503836" y="12375"/>
                  </a:lnTo>
                  <a:lnTo>
                    <a:pt x="1592297" y="0"/>
                  </a:lnTo>
                  <a:lnTo>
                    <a:pt x="1680758" y="12375"/>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062205" y="2861125"/>
              <a:ext cx="2123063" cy="420757"/>
            </a:xfrm>
            <a:custGeom>
              <a:avLst/>
              <a:pathLst>
                <a:path w="2123063" h="420757">
                  <a:moveTo>
                    <a:pt x="0" y="309380"/>
                  </a:moveTo>
                  <a:lnTo>
                    <a:pt x="88460" y="358881"/>
                  </a:lnTo>
                  <a:lnTo>
                    <a:pt x="176921" y="420757"/>
                  </a:lnTo>
                  <a:lnTo>
                    <a:pt x="265382" y="111377"/>
                  </a:lnTo>
                  <a:lnTo>
                    <a:pt x="353843" y="61876"/>
                  </a:lnTo>
                  <a:lnTo>
                    <a:pt x="442304" y="160877"/>
                  </a:lnTo>
                  <a:lnTo>
                    <a:pt x="530765" y="61876"/>
                  </a:lnTo>
                  <a:lnTo>
                    <a:pt x="619226" y="247504"/>
                  </a:lnTo>
                  <a:lnTo>
                    <a:pt x="707687" y="259879"/>
                  </a:lnTo>
                  <a:lnTo>
                    <a:pt x="796148" y="210378"/>
                  </a:lnTo>
                  <a:lnTo>
                    <a:pt x="884609" y="321755"/>
                  </a:lnTo>
                  <a:lnTo>
                    <a:pt x="973070" y="185628"/>
                  </a:lnTo>
                  <a:lnTo>
                    <a:pt x="1061531" y="74251"/>
                  </a:lnTo>
                  <a:lnTo>
                    <a:pt x="1149992" y="0"/>
                  </a:lnTo>
                  <a:lnTo>
                    <a:pt x="1238453" y="12375"/>
                  </a:lnTo>
                  <a:lnTo>
                    <a:pt x="1326914" y="123752"/>
                  </a:lnTo>
                  <a:lnTo>
                    <a:pt x="1415375" y="74251"/>
                  </a:lnTo>
                  <a:lnTo>
                    <a:pt x="1503836" y="99001"/>
                  </a:lnTo>
                  <a:lnTo>
                    <a:pt x="1592297" y="37125"/>
                  </a:lnTo>
                  <a:lnTo>
                    <a:pt x="1680758" y="37125"/>
                  </a:lnTo>
                  <a:lnTo>
                    <a:pt x="1769219" y="49500"/>
                  </a:lnTo>
                  <a:lnTo>
                    <a:pt x="1857680" y="111377"/>
                  </a:lnTo>
                  <a:lnTo>
                    <a:pt x="1946141" y="37125"/>
                  </a:lnTo>
                  <a:lnTo>
                    <a:pt x="2034602" y="49500"/>
                  </a:lnTo>
                  <a:lnTo>
                    <a:pt x="2123063" y="136127"/>
                  </a:lnTo>
                </a:path>
              </a:pathLst>
            </a:custGeom>
            <a:ln w="27101" cap="flat">
              <a:solidFill>
                <a:srgbClr val="1CABE2">
                  <a:alpha val="100000"/>
                </a:srgbClr>
              </a:solidFill>
              <a:prstDash val="solid"/>
              <a:round/>
            </a:ln>
          </p:spPr>
          <p:txBody>
            <a:bodyPr/>
            <a:lstStyle/>
            <a:p/>
          </p:txBody>
        </p:sp>
        <p:sp>
          <p:nvSpPr>
            <p:cNvPr id="48" name="tx48"/>
            <p:cNvSpPr/>
            <p:nvPr/>
          </p:nvSpPr>
          <p:spPr>
            <a:xfrm>
              <a:off x="910275" y="307971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49" name="tx49"/>
            <p:cNvSpPr/>
            <p:nvPr/>
          </p:nvSpPr>
          <p:spPr>
            <a:xfrm>
              <a:off x="3217825" y="2904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0" name="tx50"/>
            <p:cNvSpPr/>
            <p:nvPr/>
          </p:nvSpPr>
          <p:spPr>
            <a:xfrm>
              <a:off x="2688703"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1" name="tx51"/>
            <p:cNvSpPr/>
            <p:nvPr/>
          </p:nvSpPr>
          <p:spPr>
            <a:xfrm>
              <a:off x="3042547"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42979"/>
              <a:ext cx="2123063" cy="334131"/>
            </a:xfrm>
            <a:custGeom>
              <a:avLst/>
              <a:pathLst>
                <a:path w="2123063" h="334131">
                  <a:moveTo>
                    <a:pt x="0" y="61876"/>
                  </a:moveTo>
                  <a:lnTo>
                    <a:pt x="88460" y="49500"/>
                  </a:lnTo>
                  <a:lnTo>
                    <a:pt x="176921" y="49500"/>
                  </a:lnTo>
                  <a:lnTo>
                    <a:pt x="265382" y="61876"/>
                  </a:lnTo>
                  <a:lnTo>
                    <a:pt x="353843" y="123752"/>
                  </a:lnTo>
                  <a:lnTo>
                    <a:pt x="442304" y="61876"/>
                  </a:lnTo>
                  <a:lnTo>
                    <a:pt x="530765" y="198003"/>
                  </a:lnTo>
                  <a:lnTo>
                    <a:pt x="619226" y="284630"/>
                  </a:lnTo>
                  <a:lnTo>
                    <a:pt x="707687" y="334131"/>
                  </a:lnTo>
                  <a:lnTo>
                    <a:pt x="796148" y="321755"/>
                  </a:lnTo>
                  <a:lnTo>
                    <a:pt x="884609" y="284630"/>
                  </a:lnTo>
                  <a:lnTo>
                    <a:pt x="973070" y="37125"/>
                  </a:lnTo>
                  <a:lnTo>
                    <a:pt x="1061531" y="0"/>
                  </a:lnTo>
                  <a:lnTo>
                    <a:pt x="1149992" y="0"/>
                  </a:lnTo>
                  <a:lnTo>
                    <a:pt x="1238453" y="0"/>
                  </a:lnTo>
                  <a:lnTo>
                    <a:pt x="1326914" y="24750"/>
                  </a:lnTo>
                  <a:lnTo>
                    <a:pt x="1415375" y="24750"/>
                  </a:lnTo>
                  <a:lnTo>
                    <a:pt x="1503836" y="12375"/>
                  </a:lnTo>
                  <a:lnTo>
                    <a:pt x="1592297" y="24750"/>
                  </a:lnTo>
                  <a:lnTo>
                    <a:pt x="1680758" y="12375"/>
                  </a:lnTo>
                  <a:lnTo>
                    <a:pt x="1769219" y="12375"/>
                  </a:lnTo>
                  <a:lnTo>
                    <a:pt x="1857680" y="0"/>
                  </a:lnTo>
                  <a:lnTo>
                    <a:pt x="1946141" y="12375"/>
                  </a:lnTo>
                  <a:lnTo>
                    <a:pt x="2034602" y="12375"/>
                  </a:lnTo>
                  <a:lnTo>
                    <a:pt x="2123063" y="24750"/>
                  </a:lnTo>
                </a:path>
              </a:pathLst>
            </a:custGeom>
            <a:ln w="27101" cap="flat">
              <a:solidFill>
                <a:srgbClr val="1CABE2">
                  <a:alpha val="100000"/>
                </a:srgbClr>
              </a:solidFill>
              <a:prstDash val="solid"/>
              <a:round/>
            </a:ln>
          </p:spPr>
          <p:txBody>
            <a:bodyPr/>
            <a:lstStyle/>
            <a:p/>
          </p:txBody>
        </p:sp>
        <p:sp>
          <p:nvSpPr>
            <p:cNvPr id="72" name="tx72"/>
            <p:cNvSpPr/>
            <p:nvPr/>
          </p:nvSpPr>
          <p:spPr>
            <a:xfrm>
              <a:off x="910275"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3" name="tx73"/>
            <p:cNvSpPr/>
            <p:nvPr/>
          </p:nvSpPr>
          <p:spPr>
            <a:xfrm>
              <a:off x="3217825"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4" name="tx74"/>
            <p:cNvSpPr/>
            <p:nvPr/>
          </p:nvSpPr>
          <p:spPr>
            <a:xfrm>
              <a:off x="2688703"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5" name="tx75"/>
            <p:cNvSpPr/>
            <p:nvPr/>
          </p:nvSpPr>
          <p:spPr>
            <a:xfrm>
              <a:off x="3042547"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334131"/>
            </a:xfrm>
            <a:custGeom>
              <a:avLst/>
              <a:pathLst>
                <a:path w="2123063" h="334131">
                  <a:moveTo>
                    <a:pt x="0" y="61876"/>
                  </a:moveTo>
                  <a:lnTo>
                    <a:pt x="88460" y="49500"/>
                  </a:lnTo>
                  <a:lnTo>
                    <a:pt x="176921" y="49500"/>
                  </a:lnTo>
                  <a:lnTo>
                    <a:pt x="265382" y="61876"/>
                  </a:lnTo>
                  <a:lnTo>
                    <a:pt x="353843" y="123752"/>
                  </a:lnTo>
                  <a:lnTo>
                    <a:pt x="442304" y="86626"/>
                  </a:lnTo>
                  <a:lnTo>
                    <a:pt x="530765" y="173253"/>
                  </a:lnTo>
                  <a:lnTo>
                    <a:pt x="619226" y="309380"/>
                  </a:lnTo>
                  <a:lnTo>
                    <a:pt x="707687" y="334131"/>
                  </a:lnTo>
                  <a:lnTo>
                    <a:pt x="796148" y="321755"/>
                  </a:lnTo>
                  <a:lnTo>
                    <a:pt x="884609" y="284630"/>
                  </a:lnTo>
                  <a:lnTo>
                    <a:pt x="973070" y="37125"/>
                  </a:lnTo>
                  <a:lnTo>
                    <a:pt x="1061531" y="0"/>
                  </a:lnTo>
                  <a:lnTo>
                    <a:pt x="1149992" y="0"/>
                  </a:lnTo>
                  <a:lnTo>
                    <a:pt x="1238453" y="0"/>
                  </a:lnTo>
                  <a:lnTo>
                    <a:pt x="1326914" y="24750"/>
                  </a:lnTo>
                  <a:lnTo>
                    <a:pt x="1415375" y="24750"/>
                  </a:lnTo>
                  <a:lnTo>
                    <a:pt x="1503836" y="12375"/>
                  </a:lnTo>
                  <a:lnTo>
                    <a:pt x="1592297" y="24750"/>
                  </a:lnTo>
                  <a:lnTo>
                    <a:pt x="1680758" y="12375"/>
                  </a:lnTo>
                  <a:lnTo>
                    <a:pt x="1769219" y="12375"/>
                  </a:lnTo>
                  <a:lnTo>
                    <a:pt x="1857680" y="0"/>
                  </a:lnTo>
                  <a:lnTo>
                    <a:pt x="1946141" y="12375"/>
                  </a:lnTo>
                  <a:lnTo>
                    <a:pt x="2034602" y="12375"/>
                  </a:lnTo>
                  <a:lnTo>
                    <a:pt x="2123063" y="2475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97" name="tx97"/>
            <p:cNvSpPr/>
            <p:nvPr/>
          </p:nvSpPr>
          <p:spPr>
            <a:xfrm>
              <a:off x="601201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8" name="tx98"/>
            <p:cNvSpPr/>
            <p:nvPr/>
          </p:nvSpPr>
          <p:spPr>
            <a:xfrm>
              <a:off x="5482890"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9" name="tx99"/>
            <p:cNvSpPr/>
            <p:nvPr/>
          </p:nvSpPr>
          <p:spPr>
            <a:xfrm>
              <a:off x="5836734"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121775" y="2861125"/>
              <a:ext cx="1857680" cy="1200396"/>
            </a:xfrm>
            <a:custGeom>
              <a:avLst/>
              <a:pathLst>
                <a:path w="1857680" h="1200396">
                  <a:moveTo>
                    <a:pt x="0" y="1200396"/>
                  </a:moveTo>
                  <a:lnTo>
                    <a:pt x="88460" y="841515"/>
                  </a:lnTo>
                  <a:lnTo>
                    <a:pt x="176921" y="482633"/>
                  </a:lnTo>
                  <a:lnTo>
                    <a:pt x="265382" y="160877"/>
                  </a:lnTo>
                  <a:lnTo>
                    <a:pt x="353843" y="272254"/>
                  </a:lnTo>
                  <a:lnTo>
                    <a:pt x="442304" y="198003"/>
                  </a:lnTo>
                  <a:lnTo>
                    <a:pt x="530765" y="173253"/>
                  </a:lnTo>
                  <a:lnTo>
                    <a:pt x="619226" y="173253"/>
                  </a:lnTo>
                  <a:lnTo>
                    <a:pt x="707687" y="173253"/>
                  </a:lnTo>
                  <a:lnTo>
                    <a:pt x="796148" y="99001"/>
                  </a:lnTo>
                  <a:lnTo>
                    <a:pt x="884609" y="136127"/>
                  </a:lnTo>
                  <a:lnTo>
                    <a:pt x="973070" y="61876"/>
                  </a:lnTo>
                  <a:lnTo>
                    <a:pt x="1061531" y="99001"/>
                  </a:lnTo>
                  <a:lnTo>
                    <a:pt x="1149992" y="160877"/>
                  </a:lnTo>
                  <a:lnTo>
                    <a:pt x="1238453" y="198003"/>
                  </a:lnTo>
                  <a:lnTo>
                    <a:pt x="1326914" y="49500"/>
                  </a:lnTo>
                  <a:lnTo>
                    <a:pt x="1415375" y="49500"/>
                  </a:lnTo>
                  <a:lnTo>
                    <a:pt x="1503836" y="0"/>
                  </a:lnTo>
                  <a:lnTo>
                    <a:pt x="1592297" y="74251"/>
                  </a:lnTo>
                  <a:lnTo>
                    <a:pt x="1680758" y="49500"/>
                  </a:lnTo>
                  <a:lnTo>
                    <a:pt x="1769219" y="185628"/>
                  </a:lnTo>
                  <a:lnTo>
                    <a:pt x="1857680" y="160877"/>
                  </a:lnTo>
                </a:path>
              </a:pathLst>
            </a:custGeom>
            <a:ln w="27101" cap="flat">
              <a:solidFill>
                <a:srgbClr val="1CABE2">
                  <a:alpha val="100000"/>
                </a:srgbClr>
              </a:solidFill>
              <a:prstDash val="solid"/>
              <a:round/>
            </a:ln>
          </p:spPr>
          <p:txBody>
            <a:bodyPr/>
            <a:lstStyle/>
            <a:p/>
          </p:txBody>
        </p:sp>
        <p:sp>
          <p:nvSpPr>
            <p:cNvPr id="120" name="tx120"/>
            <p:cNvSpPr/>
            <p:nvPr/>
          </p:nvSpPr>
          <p:spPr>
            <a:xfrm>
              <a:off x="4045810" y="3970446"/>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121" name="tx121"/>
            <p:cNvSpPr/>
            <p:nvPr/>
          </p:nvSpPr>
          <p:spPr>
            <a:xfrm>
              <a:off x="6012012"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2" name="tx122"/>
            <p:cNvSpPr/>
            <p:nvPr/>
          </p:nvSpPr>
          <p:spPr>
            <a:xfrm>
              <a:off x="5482890"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3" name="tx123"/>
            <p:cNvSpPr/>
            <p:nvPr/>
          </p:nvSpPr>
          <p:spPr>
            <a:xfrm>
              <a:off x="5836734" y="29055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7977494" y="1079271"/>
              <a:ext cx="796148" cy="24750"/>
            </a:xfrm>
            <a:custGeom>
              <a:avLst/>
              <a:pathLst>
                <a:path w="796148" h="24750">
                  <a:moveTo>
                    <a:pt x="0" y="12375"/>
                  </a:moveTo>
                  <a:lnTo>
                    <a:pt x="88460" y="24750"/>
                  </a:lnTo>
                  <a:lnTo>
                    <a:pt x="176921" y="12375"/>
                  </a:lnTo>
                  <a:lnTo>
                    <a:pt x="265382" y="0"/>
                  </a:lnTo>
                  <a:lnTo>
                    <a:pt x="353843" y="12375"/>
                  </a:lnTo>
                  <a:lnTo>
                    <a:pt x="442304" y="0"/>
                  </a:lnTo>
                  <a:lnTo>
                    <a:pt x="530765" y="0"/>
                  </a:lnTo>
                  <a:lnTo>
                    <a:pt x="619226" y="0"/>
                  </a:lnTo>
                  <a:lnTo>
                    <a:pt x="707687" y="0"/>
                  </a:lnTo>
                  <a:lnTo>
                    <a:pt x="796148" y="0"/>
                  </a:lnTo>
                </a:path>
              </a:pathLst>
            </a:custGeom>
            <a:ln w="27101" cap="flat">
              <a:solidFill>
                <a:srgbClr val="1CABE2">
                  <a:alpha val="100000"/>
                </a:srgbClr>
              </a:solidFill>
              <a:prstDash val="solid"/>
              <a:round/>
            </a:ln>
          </p:spPr>
          <p:txBody>
            <a:bodyPr/>
            <a:lstStyle/>
            <a:p/>
          </p:txBody>
        </p:sp>
        <p:sp>
          <p:nvSpPr>
            <p:cNvPr id="144" name="tx144"/>
            <p:cNvSpPr/>
            <p:nvPr/>
          </p:nvSpPr>
          <p:spPr>
            <a:xfrm>
              <a:off x="7825564"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5" name="tx145"/>
            <p:cNvSpPr/>
            <p:nvPr/>
          </p:nvSpPr>
          <p:spPr>
            <a:xfrm>
              <a:off x="880620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6" name="tx146"/>
            <p:cNvSpPr/>
            <p:nvPr/>
          </p:nvSpPr>
          <p:spPr>
            <a:xfrm>
              <a:off x="827707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7" name="tx147"/>
            <p:cNvSpPr/>
            <p:nvPr/>
          </p:nvSpPr>
          <p:spPr>
            <a:xfrm>
              <a:off x="8630921"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508260" y="2885875"/>
              <a:ext cx="265382" cy="643511"/>
            </a:xfrm>
            <a:custGeom>
              <a:avLst/>
              <a:pathLst>
                <a:path w="265382" h="643511">
                  <a:moveTo>
                    <a:pt x="0" y="408382"/>
                  </a:moveTo>
                  <a:lnTo>
                    <a:pt x="88460" y="643511"/>
                  </a:lnTo>
                  <a:lnTo>
                    <a:pt x="176921" y="321755"/>
                  </a:lnTo>
                  <a:lnTo>
                    <a:pt x="265382" y="0"/>
                  </a:lnTo>
                </a:path>
              </a:pathLst>
            </a:custGeom>
            <a:ln w="27101" cap="flat">
              <a:solidFill>
                <a:srgbClr val="1CABE2">
                  <a:alpha val="100000"/>
                </a:srgbClr>
              </a:solidFill>
              <a:prstDash val="solid"/>
              <a:round/>
            </a:ln>
          </p:spPr>
          <p:txBody>
            <a:bodyPr/>
            <a:lstStyle/>
            <a:p/>
          </p:txBody>
        </p:sp>
        <p:sp>
          <p:nvSpPr>
            <p:cNvPr id="168" name="tx168"/>
            <p:cNvSpPr/>
            <p:nvPr/>
          </p:nvSpPr>
          <p:spPr>
            <a:xfrm>
              <a:off x="8356330" y="32019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69" name="tx169"/>
            <p:cNvSpPr/>
            <p:nvPr/>
          </p:nvSpPr>
          <p:spPr>
            <a:xfrm>
              <a:off x="8806200"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0" name="tx170"/>
            <p:cNvSpPr/>
            <p:nvPr/>
          </p:nvSpPr>
          <p:spPr>
            <a:xfrm>
              <a:off x="8630921" y="306766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71" name="tx171"/>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2" name="tx172"/>
            <p:cNvSpPr/>
            <p:nvPr/>
          </p:nvSpPr>
          <p:spPr>
            <a:xfrm>
              <a:off x="1968484"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3" name="tx173"/>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4" name="tx174"/>
            <p:cNvSpPr/>
            <p:nvPr/>
          </p:nvSpPr>
          <p:spPr>
            <a:xfrm>
              <a:off x="7566136"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75" name="tx175"/>
            <p:cNvSpPr/>
            <p:nvPr/>
          </p:nvSpPr>
          <p:spPr>
            <a:xfrm>
              <a:off x="1980899"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6" name="tx176"/>
            <p:cNvSpPr/>
            <p:nvPr/>
          </p:nvSpPr>
          <p:spPr>
            <a:xfrm>
              <a:off x="4775086"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7" name="tx177"/>
            <p:cNvSpPr/>
            <p:nvPr/>
          </p:nvSpPr>
          <p:spPr>
            <a:xfrm>
              <a:off x="7590965"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8" name="tx178"/>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79" name="tx179"/>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0" name="tx180"/>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1" name="tx181"/>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2" name="tx182"/>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3" name="tx183"/>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4" name="tx184"/>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5" name="tx185"/>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6" name="tx186"/>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7" name="tx187"/>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8" name="tx188"/>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9" name="tx189"/>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0" name="tx190"/>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1" name="tx191"/>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2" name="tx192"/>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3" name="tx193"/>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4" name="tx194"/>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5" name="tx195"/>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6" name="tx196"/>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7" name="tx197"/>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8" name="tx198"/>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9" name="tx199"/>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0" name="tx200"/>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1" name="tx201"/>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2" name="tx202"/>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3" name="tx203"/>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4" name="tx204"/>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5" name="tx205"/>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6" name="tx206"/>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7" name="tx207"/>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8" name="tx208"/>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9" name="tx209"/>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0" name="tx210"/>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1" name="tx211"/>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2" name="tx212"/>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3" name="tx213"/>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4" name="tx214"/>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5" name="tx215"/>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6" name="tx216"/>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7" name="tx217"/>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8" name="tx218"/>
            <p:cNvSpPr/>
            <p:nvPr/>
          </p:nvSpPr>
          <p:spPr>
            <a:xfrm>
              <a:off x="2471714" y="398022"/>
              <a:ext cx="48924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Malta, 2000-2024</a:t>
              </a:r>
            </a:p>
          </p:txBody>
        </p:sp>
        <p:sp>
          <p:nvSpPr>
            <p:cNvPr id="219" name="tx21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0" name="tx220"/>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(86%), followed by MCV1 (88%).
Compared to 2019, coverage of 2 vaccines increased (DTP1 and IPV1) and 4 vaccines decreased (DTP3, MCV1, MCV2 and POL3).
Compared to 2023, coverage of 2 vaccines remained constant (DTP1 and IPV1), 3 vaccines decreased (DTP3, MCV1 and POL3), and 2 vaccines increased (MCV2 and PCV3).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1281139"/>
            </a:xfrm>
            <a:custGeom>
              <a:avLst/>
              <a:pathLst>
                <a:path w="6480943" h="1281139">
                  <a:moveTo>
                    <a:pt x="0" y="237248"/>
                  </a:moveTo>
                  <a:lnTo>
                    <a:pt x="270039" y="189798"/>
                  </a:lnTo>
                  <a:lnTo>
                    <a:pt x="540078" y="189798"/>
                  </a:lnTo>
                  <a:lnTo>
                    <a:pt x="810117" y="237248"/>
                  </a:lnTo>
                  <a:lnTo>
                    <a:pt x="1080157" y="474496"/>
                  </a:lnTo>
                  <a:lnTo>
                    <a:pt x="1350196" y="332147"/>
                  </a:lnTo>
                  <a:lnTo>
                    <a:pt x="1620235" y="664294"/>
                  </a:lnTo>
                  <a:lnTo>
                    <a:pt x="1890275" y="1186240"/>
                  </a:lnTo>
                  <a:lnTo>
                    <a:pt x="2160314" y="1281139"/>
                  </a:lnTo>
                  <a:lnTo>
                    <a:pt x="2430353" y="1233689"/>
                  </a:lnTo>
                  <a:lnTo>
                    <a:pt x="2700393" y="1091341"/>
                  </a:lnTo>
                  <a:lnTo>
                    <a:pt x="2970432" y="142348"/>
                  </a:lnTo>
                  <a:lnTo>
                    <a:pt x="3240471" y="0"/>
                  </a:lnTo>
                  <a:lnTo>
                    <a:pt x="3510510" y="0"/>
                  </a:lnTo>
                  <a:lnTo>
                    <a:pt x="3780550" y="0"/>
                  </a:lnTo>
                  <a:lnTo>
                    <a:pt x="4050589" y="94899"/>
                  </a:lnTo>
                  <a:lnTo>
                    <a:pt x="4320628" y="94899"/>
                  </a:lnTo>
                  <a:lnTo>
                    <a:pt x="4590668" y="47449"/>
                  </a:lnTo>
                  <a:lnTo>
                    <a:pt x="4860707" y="94899"/>
                  </a:lnTo>
                  <a:lnTo>
                    <a:pt x="5130746" y="47449"/>
                  </a:lnTo>
                  <a:lnTo>
                    <a:pt x="5400786" y="47449"/>
                  </a:lnTo>
                  <a:lnTo>
                    <a:pt x="5670825" y="0"/>
                  </a:lnTo>
                  <a:lnTo>
                    <a:pt x="5940864" y="47449"/>
                  </a:lnTo>
                  <a:lnTo>
                    <a:pt x="6210904" y="47449"/>
                  </a:lnTo>
                  <a:lnTo>
                    <a:pt x="6480943" y="94899"/>
                  </a:lnTo>
                </a:path>
              </a:pathLst>
            </a:custGeom>
            <a:ln w="27101" cap="flat">
              <a:solidFill>
                <a:srgbClr val="1C86EE">
                  <a:alpha val="100000"/>
                </a:srgbClr>
              </a:solidFill>
              <a:prstDash val="solid"/>
              <a:round/>
            </a:ln>
          </p:spPr>
          <p:txBody>
            <a:bodyPr/>
            <a:lstStyle/>
            <a:p/>
          </p:txBody>
        </p:sp>
        <p:sp>
          <p:nvSpPr>
            <p:cNvPr id="38" name="pl38"/>
            <p:cNvSpPr/>
            <p:nvPr/>
          </p:nvSpPr>
          <p:spPr>
            <a:xfrm>
              <a:off x="1945373" y="930799"/>
              <a:ext cx="5670825" cy="1138790"/>
            </a:xfrm>
            <a:custGeom>
              <a:avLst/>
              <a:pathLst>
                <a:path w="5670825" h="1138790">
                  <a:moveTo>
                    <a:pt x="0" y="474496"/>
                  </a:moveTo>
                  <a:lnTo>
                    <a:pt x="270039" y="664294"/>
                  </a:lnTo>
                  <a:lnTo>
                    <a:pt x="540078" y="664294"/>
                  </a:lnTo>
                  <a:lnTo>
                    <a:pt x="810117" y="616844"/>
                  </a:lnTo>
                  <a:lnTo>
                    <a:pt x="1080157" y="806643"/>
                  </a:lnTo>
                  <a:lnTo>
                    <a:pt x="1350196" y="616844"/>
                  </a:lnTo>
                  <a:lnTo>
                    <a:pt x="1620235" y="616844"/>
                  </a:lnTo>
                  <a:lnTo>
                    <a:pt x="1890275" y="1138790"/>
                  </a:lnTo>
                  <a:lnTo>
                    <a:pt x="2160314" y="806643"/>
                  </a:lnTo>
                  <a:lnTo>
                    <a:pt x="2430353" y="284697"/>
                  </a:lnTo>
                  <a:lnTo>
                    <a:pt x="2700393" y="237248"/>
                  </a:lnTo>
                  <a:lnTo>
                    <a:pt x="2970432" y="427046"/>
                  </a:lnTo>
                  <a:lnTo>
                    <a:pt x="3240471" y="189798"/>
                  </a:lnTo>
                  <a:lnTo>
                    <a:pt x="3510510" y="94899"/>
                  </a:lnTo>
                  <a:lnTo>
                    <a:pt x="3780550" y="521945"/>
                  </a:lnTo>
                  <a:lnTo>
                    <a:pt x="4050589" y="47449"/>
                  </a:lnTo>
                  <a:lnTo>
                    <a:pt x="4320628" y="47449"/>
                  </a:lnTo>
                  <a:lnTo>
                    <a:pt x="4590668" y="47449"/>
                  </a:lnTo>
                  <a:lnTo>
                    <a:pt x="4860707" y="0"/>
                  </a:lnTo>
                  <a:lnTo>
                    <a:pt x="5130746" y="47449"/>
                  </a:lnTo>
                  <a:lnTo>
                    <a:pt x="5400786" y="47449"/>
                  </a:lnTo>
                  <a:lnTo>
                    <a:pt x="5670825" y="94899"/>
                  </a:lnTo>
                </a:path>
              </a:pathLst>
            </a:custGeom>
            <a:ln w="27101" cap="flat">
              <a:solidFill>
                <a:srgbClr val="80BD41">
                  <a:alpha val="100000"/>
                </a:srgbClr>
              </a:solidFill>
              <a:prstDash val="solid"/>
              <a:round/>
            </a:ln>
          </p:spPr>
          <p:txBody>
            <a:bodyPr/>
            <a:lstStyle/>
            <a:p/>
          </p:txBody>
        </p:sp>
        <p:sp>
          <p:nvSpPr>
            <p:cNvPr id="39" name="pl39"/>
            <p:cNvSpPr/>
            <p:nvPr/>
          </p:nvSpPr>
          <p:spPr>
            <a:xfrm>
              <a:off x="1135255" y="930799"/>
              <a:ext cx="6480943" cy="1281139"/>
            </a:xfrm>
            <a:custGeom>
              <a:avLst/>
              <a:pathLst>
                <a:path w="6480943" h="1281139">
                  <a:moveTo>
                    <a:pt x="0" y="284697"/>
                  </a:moveTo>
                  <a:lnTo>
                    <a:pt x="270039" y="711744"/>
                  </a:lnTo>
                  <a:lnTo>
                    <a:pt x="540078" y="711744"/>
                  </a:lnTo>
                  <a:lnTo>
                    <a:pt x="810117" y="711744"/>
                  </a:lnTo>
                  <a:lnTo>
                    <a:pt x="1080157" y="759193"/>
                  </a:lnTo>
                  <a:lnTo>
                    <a:pt x="1350196" y="759193"/>
                  </a:lnTo>
                  <a:lnTo>
                    <a:pt x="1620235" y="759193"/>
                  </a:lnTo>
                  <a:lnTo>
                    <a:pt x="1890275" y="1281139"/>
                  </a:lnTo>
                  <a:lnTo>
                    <a:pt x="2160314" y="1281139"/>
                  </a:lnTo>
                  <a:lnTo>
                    <a:pt x="2430353" y="1233689"/>
                  </a:lnTo>
                  <a:lnTo>
                    <a:pt x="2700393" y="1091341"/>
                  </a:lnTo>
                  <a:lnTo>
                    <a:pt x="2970432" y="142348"/>
                  </a:lnTo>
                  <a:lnTo>
                    <a:pt x="3240471" y="0"/>
                  </a:lnTo>
                  <a:lnTo>
                    <a:pt x="3510510" y="0"/>
                  </a:lnTo>
                  <a:lnTo>
                    <a:pt x="3780550" y="0"/>
                  </a:lnTo>
                  <a:lnTo>
                    <a:pt x="4050589" y="94899"/>
                  </a:lnTo>
                  <a:lnTo>
                    <a:pt x="4320628" y="94899"/>
                  </a:lnTo>
                  <a:lnTo>
                    <a:pt x="4590668" y="47449"/>
                  </a:lnTo>
                  <a:lnTo>
                    <a:pt x="4860707" y="94899"/>
                  </a:lnTo>
                  <a:lnTo>
                    <a:pt x="5130746" y="47449"/>
                  </a:lnTo>
                  <a:lnTo>
                    <a:pt x="5400786" y="47449"/>
                  </a:lnTo>
                  <a:lnTo>
                    <a:pt x="5670825" y="0"/>
                  </a:lnTo>
                  <a:lnTo>
                    <a:pt x="5940864" y="47449"/>
                  </a:lnTo>
                  <a:lnTo>
                    <a:pt x="6210904" y="47449"/>
                  </a:lnTo>
                  <a:lnTo>
                    <a:pt x="6480943" y="94899"/>
                  </a:lnTo>
                </a:path>
              </a:pathLst>
            </a:custGeom>
            <a:ln w="27101" cap="flat">
              <a:solidFill>
                <a:srgbClr val="EE00EE">
                  <a:alpha val="100000"/>
                </a:srgbClr>
              </a:solidFill>
              <a:prstDash val="solid"/>
              <a:round/>
            </a:ln>
          </p:spPr>
          <p:txBody>
            <a:bodyPr/>
            <a:lstStyle/>
            <a:p/>
          </p:txBody>
        </p:sp>
        <p:sp>
          <p:nvSpPr>
            <p:cNvPr id="40" name="pl40"/>
            <p:cNvSpPr/>
            <p:nvPr/>
          </p:nvSpPr>
          <p:spPr>
            <a:xfrm>
              <a:off x="4645766" y="1215496"/>
              <a:ext cx="2970432" cy="759193"/>
            </a:xfrm>
            <a:custGeom>
              <a:avLst/>
              <a:pathLst>
                <a:path w="2970432" h="759193">
                  <a:moveTo>
                    <a:pt x="0" y="474496"/>
                  </a:moveTo>
                  <a:lnTo>
                    <a:pt x="270039" y="711744"/>
                  </a:lnTo>
                  <a:lnTo>
                    <a:pt x="540078" y="237248"/>
                  </a:lnTo>
                  <a:lnTo>
                    <a:pt x="810117" y="569395"/>
                  </a:lnTo>
                  <a:lnTo>
                    <a:pt x="1080157" y="616844"/>
                  </a:lnTo>
                  <a:lnTo>
                    <a:pt x="1350196" y="616844"/>
                  </a:lnTo>
                  <a:lnTo>
                    <a:pt x="1620235" y="616844"/>
                  </a:lnTo>
                  <a:lnTo>
                    <a:pt x="1890275" y="521945"/>
                  </a:lnTo>
                  <a:lnTo>
                    <a:pt x="2160314" y="0"/>
                  </a:lnTo>
                  <a:lnTo>
                    <a:pt x="2430353" y="521945"/>
                  </a:lnTo>
                  <a:lnTo>
                    <a:pt x="2700393" y="759193"/>
                  </a:lnTo>
                  <a:lnTo>
                    <a:pt x="2970432" y="616844"/>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94899"/>
            </a:xfrm>
            <a:custGeom>
              <a:avLst/>
              <a:pathLst>
                <a:path w="2430353" h="94899">
                  <a:moveTo>
                    <a:pt x="0" y="47449"/>
                  </a:moveTo>
                  <a:lnTo>
                    <a:pt x="270039" y="94899"/>
                  </a:lnTo>
                  <a:lnTo>
                    <a:pt x="540078" y="47449"/>
                  </a:lnTo>
                  <a:lnTo>
                    <a:pt x="810117" y="0"/>
                  </a:lnTo>
                  <a:lnTo>
                    <a:pt x="1080157" y="47449"/>
                  </a:lnTo>
                  <a:lnTo>
                    <a:pt x="1350196" y="0"/>
                  </a:lnTo>
                  <a:lnTo>
                    <a:pt x="1620235" y="0"/>
                  </a:lnTo>
                  <a:lnTo>
                    <a:pt x="1890275" y="0"/>
                  </a:lnTo>
                  <a:lnTo>
                    <a:pt x="2160314" y="0"/>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1613286"/>
            </a:xfrm>
            <a:custGeom>
              <a:avLst/>
              <a:pathLst>
                <a:path w="6480943" h="1613286">
                  <a:moveTo>
                    <a:pt x="0" y="1186240"/>
                  </a:moveTo>
                  <a:lnTo>
                    <a:pt x="270039" y="1376038"/>
                  </a:lnTo>
                  <a:lnTo>
                    <a:pt x="540078" y="1613286"/>
                  </a:lnTo>
                  <a:lnTo>
                    <a:pt x="810117" y="427046"/>
                  </a:lnTo>
                  <a:lnTo>
                    <a:pt x="1080157" y="237248"/>
                  </a:lnTo>
                  <a:lnTo>
                    <a:pt x="1350196" y="616844"/>
                  </a:lnTo>
                  <a:lnTo>
                    <a:pt x="1620235" y="237248"/>
                  </a:lnTo>
                  <a:lnTo>
                    <a:pt x="1890275" y="948992"/>
                  </a:lnTo>
                  <a:lnTo>
                    <a:pt x="2160314" y="996441"/>
                  </a:lnTo>
                  <a:lnTo>
                    <a:pt x="2430353" y="806643"/>
                  </a:lnTo>
                  <a:lnTo>
                    <a:pt x="2700393" y="1233689"/>
                  </a:lnTo>
                  <a:lnTo>
                    <a:pt x="2970432" y="711744"/>
                  </a:lnTo>
                  <a:lnTo>
                    <a:pt x="3240471" y="284697"/>
                  </a:lnTo>
                  <a:lnTo>
                    <a:pt x="3510510" y="0"/>
                  </a:lnTo>
                  <a:lnTo>
                    <a:pt x="3780550" y="47449"/>
                  </a:lnTo>
                  <a:lnTo>
                    <a:pt x="4050589" y="474496"/>
                  </a:lnTo>
                  <a:lnTo>
                    <a:pt x="4320628" y="284697"/>
                  </a:lnTo>
                  <a:lnTo>
                    <a:pt x="4590668" y="379596"/>
                  </a:lnTo>
                  <a:lnTo>
                    <a:pt x="4860707" y="142348"/>
                  </a:lnTo>
                  <a:lnTo>
                    <a:pt x="5130746" y="142348"/>
                  </a:lnTo>
                  <a:lnTo>
                    <a:pt x="5400786" y="189798"/>
                  </a:lnTo>
                  <a:lnTo>
                    <a:pt x="5670825" y="427046"/>
                  </a:lnTo>
                  <a:lnTo>
                    <a:pt x="5940864" y="142348"/>
                  </a:lnTo>
                  <a:lnTo>
                    <a:pt x="6210904" y="189798"/>
                  </a:lnTo>
                  <a:lnTo>
                    <a:pt x="6480943" y="521945"/>
                  </a:lnTo>
                </a:path>
              </a:pathLst>
            </a:custGeom>
            <a:ln w="27101" cap="flat">
              <a:solidFill>
                <a:srgbClr val="FF7F00">
                  <a:alpha val="100000"/>
                </a:srgbClr>
              </a:solidFill>
              <a:prstDash val="solid"/>
              <a:round/>
            </a:ln>
          </p:spPr>
          <p:txBody>
            <a:bodyPr/>
            <a:lstStyle/>
            <a:p/>
          </p:txBody>
        </p:sp>
        <p:sp>
          <p:nvSpPr>
            <p:cNvPr id="43" name="pl43"/>
            <p:cNvSpPr/>
            <p:nvPr/>
          </p:nvSpPr>
          <p:spPr>
            <a:xfrm>
              <a:off x="1945373" y="930799"/>
              <a:ext cx="5670825" cy="4602612"/>
            </a:xfrm>
            <a:custGeom>
              <a:avLst/>
              <a:pathLst>
                <a:path w="5670825" h="4602612">
                  <a:moveTo>
                    <a:pt x="0" y="4602612"/>
                  </a:moveTo>
                  <a:lnTo>
                    <a:pt x="270039" y="3226573"/>
                  </a:lnTo>
                  <a:lnTo>
                    <a:pt x="540078" y="1850534"/>
                  </a:lnTo>
                  <a:lnTo>
                    <a:pt x="810117" y="616844"/>
                  </a:lnTo>
                  <a:lnTo>
                    <a:pt x="1080157" y="1043891"/>
                  </a:lnTo>
                  <a:lnTo>
                    <a:pt x="1350196" y="759193"/>
                  </a:lnTo>
                  <a:lnTo>
                    <a:pt x="1620235" y="664294"/>
                  </a:lnTo>
                  <a:lnTo>
                    <a:pt x="1890275" y="664294"/>
                  </a:lnTo>
                  <a:lnTo>
                    <a:pt x="2160314" y="664294"/>
                  </a:lnTo>
                  <a:lnTo>
                    <a:pt x="2430353" y="379596"/>
                  </a:lnTo>
                  <a:lnTo>
                    <a:pt x="2700393" y="521945"/>
                  </a:lnTo>
                  <a:lnTo>
                    <a:pt x="2970432" y="237248"/>
                  </a:lnTo>
                  <a:lnTo>
                    <a:pt x="3240471" y="379596"/>
                  </a:lnTo>
                  <a:lnTo>
                    <a:pt x="3510510" y="616844"/>
                  </a:lnTo>
                  <a:lnTo>
                    <a:pt x="3780550" y="759193"/>
                  </a:lnTo>
                  <a:lnTo>
                    <a:pt x="4050589" y="189798"/>
                  </a:lnTo>
                  <a:lnTo>
                    <a:pt x="4320628" y="189798"/>
                  </a:lnTo>
                  <a:lnTo>
                    <a:pt x="4590668" y="0"/>
                  </a:lnTo>
                  <a:lnTo>
                    <a:pt x="4860707" y="284697"/>
                  </a:lnTo>
                  <a:lnTo>
                    <a:pt x="5130746" y="189798"/>
                  </a:lnTo>
                  <a:lnTo>
                    <a:pt x="5400786" y="711744"/>
                  </a:lnTo>
                  <a:lnTo>
                    <a:pt x="5670825" y="616844"/>
                  </a:lnTo>
                </a:path>
              </a:pathLst>
            </a:custGeom>
            <a:ln w="27101" cap="flat">
              <a:solidFill>
                <a:srgbClr val="FFC20E">
                  <a:alpha val="100000"/>
                </a:srgbClr>
              </a:solidFill>
              <a:prstDash val="solid"/>
              <a:round/>
            </a:ln>
          </p:spPr>
          <p:txBody>
            <a:bodyPr/>
            <a:lstStyle/>
            <a:p/>
          </p:txBody>
        </p:sp>
        <p:sp>
          <p:nvSpPr>
            <p:cNvPr id="44" name="pl44"/>
            <p:cNvSpPr/>
            <p:nvPr/>
          </p:nvSpPr>
          <p:spPr>
            <a:xfrm>
              <a:off x="6806080" y="1025698"/>
              <a:ext cx="810117" cy="2467379"/>
            </a:xfrm>
            <a:custGeom>
              <a:avLst/>
              <a:pathLst>
                <a:path w="810117" h="2467379">
                  <a:moveTo>
                    <a:pt x="0" y="1565837"/>
                  </a:moveTo>
                  <a:lnTo>
                    <a:pt x="270039" y="2467379"/>
                  </a:lnTo>
                  <a:lnTo>
                    <a:pt x="540078" y="1233689"/>
                  </a:lnTo>
                  <a:lnTo>
                    <a:pt x="810117"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1281139"/>
            </a:xfrm>
            <a:custGeom>
              <a:avLst/>
              <a:pathLst>
                <a:path w="6480943" h="1281139">
                  <a:moveTo>
                    <a:pt x="0" y="237248"/>
                  </a:moveTo>
                  <a:lnTo>
                    <a:pt x="270039" y="189798"/>
                  </a:lnTo>
                  <a:lnTo>
                    <a:pt x="540078" y="189798"/>
                  </a:lnTo>
                  <a:lnTo>
                    <a:pt x="810117" y="237248"/>
                  </a:lnTo>
                  <a:lnTo>
                    <a:pt x="1080157" y="474496"/>
                  </a:lnTo>
                  <a:lnTo>
                    <a:pt x="1350196" y="237248"/>
                  </a:lnTo>
                  <a:lnTo>
                    <a:pt x="1620235" y="759193"/>
                  </a:lnTo>
                  <a:lnTo>
                    <a:pt x="1890275" y="1091341"/>
                  </a:lnTo>
                  <a:lnTo>
                    <a:pt x="2160314" y="1281139"/>
                  </a:lnTo>
                  <a:lnTo>
                    <a:pt x="2430353" y="1233689"/>
                  </a:lnTo>
                  <a:lnTo>
                    <a:pt x="2700393" y="1091341"/>
                  </a:lnTo>
                  <a:lnTo>
                    <a:pt x="2970432" y="142348"/>
                  </a:lnTo>
                  <a:lnTo>
                    <a:pt x="3240471" y="0"/>
                  </a:lnTo>
                  <a:lnTo>
                    <a:pt x="3510510" y="0"/>
                  </a:lnTo>
                  <a:lnTo>
                    <a:pt x="3780550" y="0"/>
                  </a:lnTo>
                  <a:lnTo>
                    <a:pt x="4050589" y="94899"/>
                  </a:lnTo>
                  <a:lnTo>
                    <a:pt x="4320628" y="94899"/>
                  </a:lnTo>
                  <a:lnTo>
                    <a:pt x="4590668" y="47449"/>
                  </a:lnTo>
                  <a:lnTo>
                    <a:pt x="4860707" y="94899"/>
                  </a:lnTo>
                  <a:lnTo>
                    <a:pt x="5130746" y="47449"/>
                  </a:lnTo>
                  <a:lnTo>
                    <a:pt x="5400786" y="47449"/>
                  </a:lnTo>
                  <a:lnTo>
                    <a:pt x="5670825" y="0"/>
                  </a:lnTo>
                  <a:lnTo>
                    <a:pt x="5940864" y="47449"/>
                  </a:lnTo>
                  <a:lnTo>
                    <a:pt x="6210904" y="47449"/>
                  </a:lnTo>
                  <a:lnTo>
                    <a:pt x="6480943" y="94899"/>
                  </a:lnTo>
                </a:path>
              </a:pathLst>
            </a:custGeom>
            <a:ln w="27101" cap="flat">
              <a:solidFill>
                <a:srgbClr val="9A32CD">
                  <a:alpha val="100000"/>
                </a:srgbClr>
              </a:solidFill>
              <a:prstDash val="solid"/>
              <a:round/>
            </a:ln>
          </p:spPr>
          <p:txBody>
            <a:bodyPr/>
            <a:lstStyle/>
            <a:p/>
          </p:txBody>
        </p:sp>
        <p:sp>
          <p:nvSpPr>
            <p:cNvPr id="46" name="pl46"/>
            <p:cNvSpPr/>
            <p:nvPr/>
          </p:nvSpPr>
          <p:spPr>
            <a:xfrm>
              <a:off x="1135255" y="930799"/>
              <a:ext cx="6480943" cy="1613286"/>
            </a:xfrm>
            <a:custGeom>
              <a:avLst/>
              <a:pathLst>
                <a:path w="6480943" h="1613286">
                  <a:moveTo>
                    <a:pt x="0" y="1186240"/>
                  </a:moveTo>
                  <a:lnTo>
                    <a:pt x="270039" y="1376038"/>
                  </a:lnTo>
                  <a:lnTo>
                    <a:pt x="540078" y="1613286"/>
                  </a:lnTo>
                  <a:lnTo>
                    <a:pt x="810117" y="427046"/>
                  </a:lnTo>
                  <a:lnTo>
                    <a:pt x="1080157" y="237248"/>
                  </a:lnTo>
                  <a:lnTo>
                    <a:pt x="1350196" y="616844"/>
                  </a:lnTo>
                  <a:lnTo>
                    <a:pt x="1620235" y="237248"/>
                  </a:lnTo>
                  <a:lnTo>
                    <a:pt x="1890275" y="948992"/>
                  </a:lnTo>
                  <a:lnTo>
                    <a:pt x="2160314" y="996441"/>
                  </a:lnTo>
                  <a:lnTo>
                    <a:pt x="2430353" y="806643"/>
                  </a:lnTo>
                  <a:lnTo>
                    <a:pt x="2700393" y="1233689"/>
                  </a:lnTo>
                  <a:lnTo>
                    <a:pt x="2970432" y="711744"/>
                  </a:lnTo>
                  <a:lnTo>
                    <a:pt x="3240471" y="284697"/>
                  </a:lnTo>
                  <a:lnTo>
                    <a:pt x="3510510" y="0"/>
                  </a:lnTo>
                  <a:lnTo>
                    <a:pt x="3780550" y="47449"/>
                  </a:lnTo>
                  <a:lnTo>
                    <a:pt x="4050589" y="474496"/>
                  </a:lnTo>
                  <a:lnTo>
                    <a:pt x="4320628" y="284697"/>
                  </a:lnTo>
                  <a:lnTo>
                    <a:pt x="4590668" y="379596"/>
                  </a:lnTo>
                  <a:lnTo>
                    <a:pt x="4860707" y="142348"/>
                  </a:lnTo>
                  <a:lnTo>
                    <a:pt x="5130746" y="142348"/>
                  </a:lnTo>
                  <a:lnTo>
                    <a:pt x="5400786" y="189798"/>
                  </a:lnTo>
                  <a:lnTo>
                    <a:pt x="5670825" y="427046"/>
                  </a:lnTo>
                  <a:lnTo>
                    <a:pt x="5940864" y="142348"/>
                  </a:lnTo>
                  <a:lnTo>
                    <a:pt x="6210904" y="189798"/>
                  </a:lnTo>
                  <a:lnTo>
                    <a:pt x="6480943" y="521945"/>
                  </a:lnTo>
                </a:path>
              </a:pathLst>
            </a:custGeom>
            <a:ln w="27101" cap="flat">
              <a:solidFill>
                <a:srgbClr val="836FFF">
                  <a:alpha val="100000"/>
                </a:srgbClr>
              </a:solidFill>
              <a:prstDash val="solid"/>
              <a:round/>
            </a:ln>
          </p:spPr>
          <p:txBody>
            <a:bodyPr/>
            <a:lstStyle/>
            <a:p/>
          </p:txBody>
        </p:sp>
        <p:sp>
          <p:nvSpPr>
            <p:cNvPr id="47" name="pl47"/>
            <p:cNvSpPr/>
            <p:nvPr/>
          </p:nvSpPr>
          <p:spPr>
            <a:xfrm>
              <a:off x="7633580" y="779237"/>
              <a:ext cx="791445" cy="148304"/>
            </a:xfrm>
            <a:custGeom>
              <a:avLst/>
              <a:pathLst>
                <a:path w="791445" h="148304">
                  <a:moveTo>
                    <a:pt x="791445" y="0"/>
                  </a:moveTo>
                  <a:lnTo>
                    <a:pt x="0" y="148304"/>
                  </a:lnTo>
                </a:path>
              </a:pathLst>
            </a:custGeom>
          </p:spPr>
          <p:txBody>
            <a:bodyPr/>
            <a:lstStyle/>
            <a:p/>
          </p:txBody>
        </p:sp>
        <p:sp>
          <p:nvSpPr>
            <p:cNvPr id="48" name="pl48"/>
            <p:cNvSpPr/>
            <p:nvPr/>
          </p:nvSpPr>
          <p:spPr>
            <a:xfrm>
              <a:off x="7628455" y="1034090"/>
              <a:ext cx="754489" cy="516584"/>
            </a:xfrm>
            <a:custGeom>
              <a:avLst/>
              <a:pathLst>
                <a:path w="754489" h="516584">
                  <a:moveTo>
                    <a:pt x="754489" y="516584"/>
                  </a:moveTo>
                  <a:lnTo>
                    <a:pt x="0" y="0"/>
                  </a:lnTo>
                </a:path>
              </a:pathLst>
            </a:custGeom>
          </p:spPr>
          <p:txBody>
            <a:bodyPr/>
            <a:lstStyle/>
            <a:p/>
          </p:txBody>
        </p:sp>
        <p:sp>
          <p:nvSpPr>
            <p:cNvPr id="49" name="pl49"/>
            <p:cNvSpPr/>
            <p:nvPr/>
          </p:nvSpPr>
          <p:spPr>
            <a:xfrm>
              <a:off x="7623339" y="1036163"/>
              <a:ext cx="705244" cy="1033464"/>
            </a:xfrm>
            <a:custGeom>
              <a:avLst/>
              <a:pathLst>
                <a:path w="705244" h="1033464">
                  <a:moveTo>
                    <a:pt x="705244" y="1033464"/>
                  </a:moveTo>
                  <a:lnTo>
                    <a:pt x="0" y="0"/>
                  </a:lnTo>
                </a:path>
              </a:pathLst>
            </a:custGeom>
          </p:spPr>
          <p:txBody>
            <a:bodyPr/>
            <a:lstStyle/>
            <a:p/>
          </p:txBody>
        </p:sp>
        <p:sp>
          <p:nvSpPr>
            <p:cNvPr id="50" name="pl50"/>
            <p:cNvSpPr/>
            <p:nvPr/>
          </p:nvSpPr>
          <p:spPr>
            <a:xfrm>
              <a:off x="7634337" y="1025868"/>
              <a:ext cx="802758" cy="7538"/>
            </a:xfrm>
            <a:custGeom>
              <a:avLst/>
              <a:pathLst>
                <a:path w="802758" h="7538">
                  <a:moveTo>
                    <a:pt x="802758" y="7538"/>
                  </a:moveTo>
                  <a:lnTo>
                    <a:pt x="0" y="0"/>
                  </a:lnTo>
                </a:path>
              </a:pathLst>
            </a:custGeom>
          </p:spPr>
          <p:txBody>
            <a:bodyPr/>
            <a:lstStyle/>
            <a:p/>
          </p:txBody>
        </p:sp>
        <p:sp>
          <p:nvSpPr>
            <p:cNvPr id="51" name="pl51"/>
            <p:cNvSpPr/>
            <p:nvPr/>
          </p:nvSpPr>
          <p:spPr>
            <a:xfrm>
              <a:off x="7625825" y="1035347"/>
              <a:ext cx="775117" cy="776902"/>
            </a:xfrm>
            <a:custGeom>
              <a:avLst/>
              <a:pathLst>
                <a:path w="775117" h="776902">
                  <a:moveTo>
                    <a:pt x="775117" y="776902"/>
                  </a:moveTo>
                  <a:lnTo>
                    <a:pt x="0" y="0"/>
                  </a:lnTo>
                </a:path>
              </a:pathLst>
            </a:custGeom>
          </p:spPr>
          <p:txBody>
            <a:bodyPr/>
            <a:lstStyle/>
            <a:p/>
          </p:txBody>
        </p:sp>
        <p:sp>
          <p:nvSpPr>
            <p:cNvPr id="52" name="pl52"/>
            <p:cNvSpPr/>
            <p:nvPr/>
          </p:nvSpPr>
          <p:spPr>
            <a:xfrm>
              <a:off x="7631999" y="1031290"/>
              <a:ext cx="726703" cy="257179"/>
            </a:xfrm>
            <a:custGeom>
              <a:avLst/>
              <a:pathLst>
                <a:path w="726703" h="257179">
                  <a:moveTo>
                    <a:pt x="726703" y="257179"/>
                  </a:moveTo>
                  <a:lnTo>
                    <a:pt x="0" y="0"/>
                  </a:lnTo>
                </a:path>
              </a:pathLst>
            </a:custGeom>
          </p:spPr>
          <p:txBody>
            <a:bodyPr/>
            <a:lstStyle/>
            <a:p/>
          </p:txBody>
        </p:sp>
        <p:sp>
          <p:nvSpPr>
            <p:cNvPr id="53" name="pl53"/>
            <p:cNvSpPr/>
            <p:nvPr/>
          </p:nvSpPr>
          <p:spPr>
            <a:xfrm>
              <a:off x="7623039" y="1463288"/>
              <a:ext cx="735822" cy="1134107"/>
            </a:xfrm>
            <a:custGeom>
              <a:avLst/>
              <a:pathLst>
                <a:path w="735822" h="1134107">
                  <a:moveTo>
                    <a:pt x="735822" y="1134107"/>
                  </a:moveTo>
                  <a:lnTo>
                    <a:pt x="0" y="0"/>
                  </a:lnTo>
                </a:path>
              </a:pathLst>
            </a:custGeom>
          </p:spPr>
          <p:txBody>
            <a:bodyPr/>
            <a:lstStyle/>
            <a:p/>
          </p:txBody>
        </p:sp>
        <p:sp>
          <p:nvSpPr>
            <p:cNvPr id="54" name="pl54"/>
            <p:cNvSpPr/>
            <p:nvPr/>
          </p:nvSpPr>
          <p:spPr>
            <a:xfrm>
              <a:off x="7624092" y="1462994"/>
              <a:ext cx="668339" cy="867799"/>
            </a:xfrm>
            <a:custGeom>
              <a:avLst/>
              <a:pathLst>
                <a:path w="668339" h="867799">
                  <a:moveTo>
                    <a:pt x="668339" y="867799"/>
                  </a:moveTo>
                  <a:lnTo>
                    <a:pt x="0" y="0"/>
                  </a:lnTo>
                </a:path>
              </a:pathLst>
            </a:custGeom>
          </p:spPr>
          <p:txBody>
            <a:bodyPr/>
            <a:lstStyle/>
            <a:p/>
          </p:txBody>
        </p:sp>
        <p:sp>
          <p:nvSpPr>
            <p:cNvPr id="55" name="pl55"/>
            <p:cNvSpPr/>
            <p:nvPr/>
          </p:nvSpPr>
          <p:spPr>
            <a:xfrm>
              <a:off x="7622267" y="1558372"/>
              <a:ext cx="736594" cy="1302123"/>
            </a:xfrm>
            <a:custGeom>
              <a:avLst/>
              <a:pathLst>
                <a:path w="736594" h="1302123">
                  <a:moveTo>
                    <a:pt x="736594" y="1302123"/>
                  </a:moveTo>
                  <a:lnTo>
                    <a:pt x="0" y="0"/>
                  </a:lnTo>
                </a:path>
              </a:pathLst>
            </a:custGeom>
          </p:spPr>
          <p:txBody>
            <a:bodyPr/>
            <a:lstStyle/>
            <a:p/>
          </p:txBody>
        </p:sp>
        <p:sp>
          <p:nvSpPr>
            <p:cNvPr id="56" name="pl56"/>
            <p:cNvSpPr/>
            <p:nvPr/>
          </p:nvSpPr>
          <p:spPr>
            <a:xfrm>
              <a:off x="7622532" y="1843009"/>
              <a:ext cx="760413" cy="1280756"/>
            </a:xfrm>
            <a:custGeom>
              <a:avLst/>
              <a:pathLst>
                <a:path w="760413" h="1280756">
                  <a:moveTo>
                    <a:pt x="760413" y="1280756"/>
                  </a:moveTo>
                  <a:lnTo>
                    <a:pt x="0" y="0"/>
                  </a:lnTo>
                </a:path>
              </a:pathLst>
            </a:custGeom>
          </p:spPr>
          <p:txBody>
            <a:bodyPr/>
            <a:lstStyle/>
            <a:p/>
          </p:txBody>
        </p:sp>
        <p:sp>
          <p:nvSpPr>
            <p:cNvPr id="57" name="pg57"/>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8" name="tx58"/>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59" name="pg59"/>
            <p:cNvSpPr/>
            <p:nvPr/>
          </p:nvSpPr>
          <p:spPr>
            <a:xfrm>
              <a:off x="8314365" y="147325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151479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97%</a:t>
              </a:r>
            </a:p>
          </p:txBody>
        </p:sp>
        <p:sp>
          <p:nvSpPr>
            <p:cNvPr id="61" name="pg61"/>
            <p:cNvSpPr/>
            <p:nvPr/>
          </p:nvSpPr>
          <p:spPr>
            <a:xfrm>
              <a:off x="8260004" y="199083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201368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97%</a:t>
              </a:r>
            </a:p>
          </p:txBody>
        </p:sp>
        <p:sp>
          <p:nvSpPr>
            <p:cNvPr id="63" name="pg63"/>
            <p:cNvSpPr/>
            <p:nvPr/>
          </p:nvSpPr>
          <p:spPr>
            <a:xfrm>
              <a:off x="8368515" y="94888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99042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97%</a:t>
              </a:r>
            </a:p>
          </p:txBody>
        </p:sp>
        <p:sp>
          <p:nvSpPr>
            <p:cNvPr id="65" name="pg65"/>
            <p:cNvSpPr/>
            <p:nvPr/>
          </p:nvSpPr>
          <p:spPr>
            <a:xfrm>
              <a:off x="8332362" y="1734127"/>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355222" y="1775665"/>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97%</a:t>
              </a:r>
            </a:p>
          </p:txBody>
        </p:sp>
        <p:sp>
          <p:nvSpPr>
            <p:cNvPr id="67" name="pg67"/>
            <p:cNvSpPr/>
            <p:nvPr/>
          </p:nvSpPr>
          <p:spPr>
            <a:xfrm>
              <a:off x="8290122" y="1209738"/>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312982" y="1251276"/>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97%</a:t>
              </a:r>
            </a:p>
          </p:txBody>
        </p:sp>
        <p:sp>
          <p:nvSpPr>
            <p:cNvPr id="69" name="pg69"/>
            <p:cNvSpPr/>
            <p:nvPr/>
          </p:nvSpPr>
          <p:spPr>
            <a:xfrm>
              <a:off x="8290281" y="251818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0" name="tx70"/>
            <p:cNvSpPr/>
            <p:nvPr/>
          </p:nvSpPr>
          <p:spPr>
            <a:xfrm>
              <a:off x="8313141" y="255972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88%</a:t>
              </a:r>
            </a:p>
          </p:txBody>
        </p:sp>
        <p:sp>
          <p:nvSpPr>
            <p:cNvPr id="71" name="pg71"/>
            <p:cNvSpPr/>
            <p:nvPr/>
          </p:nvSpPr>
          <p:spPr>
            <a:xfrm>
              <a:off x="8223851" y="225277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2" name="tx72"/>
            <p:cNvSpPr/>
            <p:nvPr/>
          </p:nvSpPr>
          <p:spPr>
            <a:xfrm>
              <a:off x="8246711" y="229431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88%</a:t>
              </a:r>
            </a:p>
          </p:txBody>
        </p:sp>
        <p:sp>
          <p:nvSpPr>
            <p:cNvPr id="73" name="pg73"/>
            <p:cNvSpPr/>
            <p:nvPr/>
          </p:nvSpPr>
          <p:spPr>
            <a:xfrm>
              <a:off x="8290281" y="278077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4" name="tx74"/>
            <p:cNvSpPr/>
            <p:nvPr/>
          </p:nvSpPr>
          <p:spPr>
            <a:xfrm>
              <a:off x="8313141" y="282231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86%</a:t>
              </a:r>
            </a:p>
          </p:txBody>
        </p:sp>
        <p:sp>
          <p:nvSpPr>
            <p:cNvPr id="75" name="pg75"/>
            <p:cNvSpPr/>
            <p:nvPr/>
          </p:nvSpPr>
          <p:spPr>
            <a:xfrm>
              <a:off x="8314365" y="304407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6" name="tx76"/>
            <p:cNvSpPr/>
            <p:nvPr/>
          </p:nvSpPr>
          <p:spPr>
            <a:xfrm>
              <a:off x="8337225" y="308560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80%</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534978" y="401416"/>
              <a:ext cx="27616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Malta,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MCV2 had the lowest coverage of all vaccines (86%), followed by MCV1 (88%).
Coverage of 7 vaccines decreased (DTP3, HepB3, Hib3, MCV1, MCV2, Polio3 and Rubella), 1 vaccine was the same (HPVc), and 1 vaccine increased (IPV1) compared to respective coverage in 2019.
Coverage of 6 vaccines decreased (DTP3, HepB3, Hib3, MCV1, Polio3 and Rubella), 3 vaccines increased (HPVc, MCV2 and PcV3), and 1 vaccine was the same (IPV1)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8263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48002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9774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4748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4696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9669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4643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96178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568896" y="961781"/>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19" name="pl19"/>
            <p:cNvSpPr/>
            <p:nvPr/>
          </p:nvSpPr>
          <p:spPr>
            <a:xfrm>
              <a:off x="8496679" y="1464387"/>
              <a:ext cx="144432" cy="0"/>
            </a:xfrm>
            <a:custGeom>
              <a:avLst/>
              <a:pathLst>
                <a:path w="144432" h="0">
                  <a:moveTo>
                    <a:pt x="0" y="0"/>
                  </a:moveTo>
                  <a:lnTo>
                    <a:pt x="72216"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0" name="pl20"/>
            <p:cNvSpPr/>
            <p:nvPr/>
          </p:nvSpPr>
          <p:spPr>
            <a:xfrm>
              <a:off x="8496679" y="1966994"/>
              <a:ext cx="144432" cy="0"/>
            </a:xfrm>
            <a:custGeom>
              <a:avLst/>
              <a:pathLst>
                <a:path w="144432" h="0">
                  <a:moveTo>
                    <a:pt x="0" y="0"/>
                  </a:moveTo>
                  <a:lnTo>
                    <a:pt x="72216"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1" name="pl21"/>
            <p:cNvSpPr/>
            <p:nvPr/>
          </p:nvSpPr>
          <p:spPr>
            <a:xfrm>
              <a:off x="8496679" y="2469600"/>
              <a:ext cx="144432" cy="0"/>
            </a:xfrm>
            <a:custGeom>
              <a:avLst/>
              <a:pathLst>
                <a:path w="144432" h="0">
                  <a:moveTo>
                    <a:pt x="0" y="0"/>
                  </a:moveTo>
                  <a:lnTo>
                    <a:pt x="72216"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2" name="pl22"/>
            <p:cNvSpPr/>
            <p:nvPr/>
          </p:nvSpPr>
          <p:spPr>
            <a:xfrm>
              <a:off x="8568896" y="2972206"/>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7846732" y="3474813"/>
              <a:ext cx="577731" cy="0"/>
            </a:xfrm>
            <a:custGeom>
              <a:avLst/>
              <a:pathLst>
                <a:path w="577731" h="0">
                  <a:moveTo>
                    <a:pt x="0" y="0"/>
                  </a:moveTo>
                  <a:lnTo>
                    <a:pt x="144432" y="0"/>
                  </a:lnTo>
                  <a:lnTo>
                    <a:pt x="505514" y="0"/>
                  </a:lnTo>
                  <a:lnTo>
                    <a:pt x="505514" y="0"/>
                  </a:lnTo>
                  <a:lnTo>
                    <a:pt x="577731" y="0"/>
                  </a:lnTo>
                  <a:lnTo>
                    <a:pt x="577731" y="0"/>
                  </a:lnTo>
                </a:path>
              </a:pathLst>
            </a:custGeom>
            <a:ln w="116535" cap="flat">
              <a:solidFill>
                <a:srgbClr val="E8E8E8">
                  <a:alpha val="100000"/>
                </a:srgbClr>
              </a:solidFill>
              <a:prstDash val="solid"/>
              <a:round/>
            </a:ln>
          </p:spPr>
          <p:txBody>
            <a:bodyPr/>
            <a:lstStyle/>
            <a:p/>
          </p:txBody>
        </p:sp>
        <p:sp>
          <p:nvSpPr>
            <p:cNvPr id="24" name="pl24"/>
            <p:cNvSpPr/>
            <p:nvPr/>
          </p:nvSpPr>
          <p:spPr>
            <a:xfrm>
              <a:off x="7557866" y="3977419"/>
              <a:ext cx="1083246" cy="0"/>
            </a:xfrm>
            <a:custGeom>
              <a:avLst/>
              <a:pathLst>
                <a:path w="1083246" h="0">
                  <a:moveTo>
                    <a:pt x="0" y="0"/>
                  </a:moveTo>
                  <a:lnTo>
                    <a:pt x="144432" y="0"/>
                  </a:lnTo>
                  <a:lnTo>
                    <a:pt x="649947" y="0"/>
                  </a:lnTo>
                  <a:lnTo>
                    <a:pt x="794380" y="0"/>
                  </a:lnTo>
                  <a:lnTo>
                    <a:pt x="794380" y="0"/>
                  </a:lnTo>
                  <a:lnTo>
                    <a:pt x="1083246" y="0"/>
                  </a:lnTo>
                </a:path>
              </a:pathLst>
            </a:custGeom>
            <a:ln w="116535" cap="flat">
              <a:solidFill>
                <a:srgbClr val="E8E8E8">
                  <a:alpha val="100000"/>
                </a:srgbClr>
              </a:solidFill>
              <a:prstDash val="solid"/>
              <a:round/>
            </a:ln>
          </p:spPr>
          <p:txBody>
            <a:bodyPr/>
            <a:lstStyle/>
            <a:p/>
          </p:txBody>
        </p:sp>
        <p:sp>
          <p:nvSpPr>
            <p:cNvPr id="25" name="pl25"/>
            <p:cNvSpPr/>
            <p:nvPr/>
          </p:nvSpPr>
          <p:spPr>
            <a:xfrm>
              <a:off x="8496679" y="4480025"/>
              <a:ext cx="144432" cy="0"/>
            </a:xfrm>
            <a:custGeom>
              <a:avLst/>
              <a:pathLst>
                <a:path w="144432" h="0">
                  <a:moveTo>
                    <a:pt x="0" y="0"/>
                  </a:moveTo>
                  <a:lnTo>
                    <a:pt x="72216"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6" name="pl26"/>
            <p:cNvSpPr/>
            <p:nvPr/>
          </p:nvSpPr>
          <p:spPr>
            <a:xfrm>
              <a:off x="7846732" y="4982632"/>
              <a:ext cx="577731" cy="0"/>
            </a:xfrm>
            <a:custGeom>
              <a:avLst/>
              <a:pathLst>
                <a:path w="577731" h="0">
                  <a:moveTo>
                    <a:pt x="0" y="0"/>
                  </a:moveTo>
                  <a:lnTo>
                    <a:pt x="144432" y="0"/>
                  </a:lnTo>
                  <a:lnTo>
                    <a:pt x="505514" y="0"/>
                  </a:lnTo>
                  <a:lnTo>
                    <a:pt x="505514" y="0"/>
                  </a:lnTo>
                  <a:lnTo>
                    <a:pt x="577731" y="0"/>
                  </a:lnTo>
                  <a:lnTo>
                    <a:pt x="577731" y="0"/>
                  </a:lnTo>
                </a:path>
              </a:pathLst>
            </a:custGeom>
            <a:ln w="116535" cap="flat">
              <a:solidFill>
                <a:srgbClr val="E8E8E8">
                  <a:alpha val="100000"/>
                </a:srgbClr>
              </a:solidFill>
              <a:prstDash val="solid"/>
              <a:round/>
            </a:ln>
          </p:spPr>
          <p:txBody>
            <a:bodyPr/>
            <a:lstStyle/>
            <a:p/>
          </p:txBody>
        </p:sp>
        <p:sp>
          <p:nvSpPr>
            <p:cNvPr id="27" name="pt27"/>
            <p:cNvSpPr/>
            <p:nvPr/>
          </p:nvSpPr>
          <p:spPr>
            <a:xfrm>
              <a:off x="856439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56439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9217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9217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56439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56439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56439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9217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19963"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34774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986664"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19963"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34774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84223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347746"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03314"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347746"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553366"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9779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56439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56439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56439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56439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92179"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34774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986664"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19963"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34774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84223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06128"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2" name="pt82"/>
            <p:cNvSpPr/>
            <p:nvPr/>
          </p:nvSpPr>
          <p:spPr>
            <a:xfrm>
              <a:off x="8578344"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8578344"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8506128"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8506128"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8433912"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8506128"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8506128"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8433912"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8506128"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506128"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433912"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506128"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57834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57834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8361695"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8289479"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7783964"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8289479"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7495098"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7639531"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06128"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506128"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433912"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361695"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289479"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783964"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tx108"/>
            <p:cNvSpPr/>
            <p:nvPr/>
          </p:nvSpPr>
          <p:spPr>
            <a:xfrm>
              <a:off x="508103" y="490423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09" name="tx109"/>
            <p:cNvSpPr/>
            <p:nvPr/>
          </p:nvSpPr>
          <p:spPr>
            <a:xfrm>
              <a:off x="609033" y="440098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10" name="tx110"/>
            <p:cNvSpPr/>
            <p:nvPr/>
          </p:nvSpPr>
          <p:spPr>
            <a:xfrm>
              <a:off x="60927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11" name="tx111"/>
            <p:cNvSpPr/>
            <p:nvPr/>
          </p:nvSpPr>
          <p:spPr>
            <a:xfrm>
              <a:off x="609275" y="339431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12" name="tx112"/>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13" name="tx113"/>
            <p:cNvSpPr/>
            <p:nvPr/>
          </p:nvSpPr>
          <p:spPr>
            <a:xfrm>
              <a:off x="728424" y="2390557"/>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14" name="tx114"/>
            <p:cNvSpPr/>
            <p:nvPr/>
          </p:nvSpPr>
          <p:spPr>
            <a:xfrm>
              <a:off x="563163" y="18572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15" name="tx115"/>
            <p:cNvSpPr/>
            <p:nvPr/>
          </p:nvSpPr>
          <p:spPr>
            <a:xfrm>
              <a:off x="645955" y="138534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16" name="tx116"/>
            <p:cNvSpPr/>
            <p:nvPr/>
          </p:nvSpPr>
          <p:spPr>
            <a:xfrm>
              <a:off x="645955" y="88483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17" name="tx117"/>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18" name="tx118"/>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19" name="tx119"/>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0" name="tx120"/>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21" name="tx121"/>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22" name="tx122"/>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3" name="pt123"/>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5" name="pt125"/>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6" name="tx126"/>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27" name="tx127"/>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28" name="tx128"/>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29" name="tx129"/>
            <p:cNvSpPr/>
            <p:nvPr/>
          </p:nvSpPr>
          <p:spPr>
            <a:xfrm>
              <a:off x="1130606" y="398022"/>
              <a:ext cx="30378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Malta, 2019-2024</a:t>
              </a:r>
            </a:p>
          </p:txBody>
        </p:sp>
        <p:sp>
          <p:nvSpPr>
            <p:cNvPr id="130" name="tx130"/>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1" name="tx131"/>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32" name="tx132"/>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33" name="tx133"/>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(98%) and 2023 (99%). DTP1 coverage remained the same in 2024 (99%) compared to 2023, and was higher than in 2019. In 2019-2024, DTP1 coverage was at it's lowest level in 2019 (98%).
In 2023, 3 vaccines had lower coverage than in 2019.
In 2024, 7 vaccines had lower coverage than in 2019.
In 2024, 6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3302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2140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097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09815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38653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7491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96329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25167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54005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8284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11680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40518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233024" y="1757644"/>
              <a:ext cx="3172162" cy="479743"/>
            </a:xfrm>
            <a:custGeom>
              <a:avLst/>
              <a:pathLst>
                <a:path w="3172162" h="479743">
                  <a:moveTo>
                    <a:pt x="0" y="102802"/>
                  </a:moveTo>
                  <a:lnTo>
                    <a:pt x="288378" y="102802"/>
                  </a:lnTo>
                  <a:lnTo>
                    <a:pt x="576756" y="0"/>
                  </a:lnTo>
                  <a:lnTo>
                    <a:pt x="865135" y="171336"/>
                  </a:lnTo>
                  <a:lnTo>
                    <a:pt x="1153513" y="137069"/>
                  </a:lnTo>
                  <a:lnTo>
                    <a:pt x="1441891" y="137069"/>
                  </a:lnTo>
                  <a:lnTo>
                    <a:pt x="1730270" y="239871"/>
                  </a:lnTo>
                  <a:lnTo>
                    <a:pt x="2018648" y="102802"/>
                  </a:lnTo>
                  <a:lnTo>
                    <a:pt x="2307027" y="102802"/>
                  </a:lnTo>
                  <a:lnTo>
                    <a:pt x="2595405" y="205604"/>
                  </a:lnTo>
                  <a:lnTo>
                    <a:pt x="2883783" y="479743"/>
                  </a:lnTo>
                  <a:lnTo>
                    <a:pt x="3172162" y="171336"/>
                  </a:lnTo>
                </a:path>
              </a:pathLst>
            </a:custGeom>
            <a:ln w="29811" cap="flat">
              <a:solidFill>
                <a:srgbClr val="FF0000">
                  <a:alpha val="100000"/>
                </a:srgbClr>
              </a:solidFill>
              <a:prstDash val="solid"/>
              <a:round/>
            </a:ln>
          </p:spPr>
          <p:txBody>
            <a:bodyPr/>
            <a:lstStyle/>
            <a:p/>
          </p:txBody>
        </p:sp>
        <p:sp>
          <p:nvSpPr>
            <p:cNvPr id="30" name="pl30"/>
            <p:cNvSpPr/>
            <p:nvPr/>
          </p:nvSpPr>
          <p:spPr>
            <a:xfrm>
              <a:off x="1233024" y="1689109"/>
              <a:ext cx="3172162" cy="548277"/>
            </a:xfrm>
            <a:custGeom>
              <a:avLst/>
              <a:pathLst>
                <a:path w="3172162" h="548277">
                  <a:moveTo>
                    <a:pt x="0" y="342673"/>
                  </a:moveTo>
                  <a:lnTo>
                    <a:pt x="288378" y="514010"/>
                  </a:lnTo>
                  <a:lnTo>
                    <a:pt x="576756" y="171336"/>
                  </a:lnTo>
                  <a:lnTo>
                    <a:pt x="865135" y="411208"/>
                  </a:lnTo>
                  <a:lnTo>
                    <a:pt x="1153513" y="445475"/>
                  </a:lnTo>
                  <a:lnTo>
                    <a:pt x="1441891" y="445475"/>
                  </a:lnTo>
                  <a:lnTo>
                    <a:pt x="1730270" y="445475"/>
                  </a:lnTo>
                  <a:lnTo>
                    <a:pt x="2018648" y="376940"/>
                  </a:lnTo>
                  <a:lnTo>
                    <a:pt x="2307027" y="0"/>
                  </a:lnTo>
                  <a:lnTo>
                    <a:pt x="2595405" y="376940"/>
                  </a:lnTo>
                  <a:lnTo>
                    <a:pt x="2883783" y="548277"/>
                  </a:lnTo>
                  <a:lnTo>
                    <a:pt x="3172162" y="445475"/>
                  </a:lnTo>
                </a:path>
              </a:pathLst>
            </a:custGeom>
            <a:ln w="29811" cap="flat">
              <a:solidFill>
                <a:srgbClr val="0058AB">
                  <a:alpha val="100000"/>
                </a:srgbClr>
              </a:solidFill>
              <a:prstDash val="solid"/>
              <a:round/>
            </a:ln>
          </p:spPr>
          <p:txBody>
            <a:bodyPr/>
            <a:lstStyle/>
            <a:p/>
          </p:txBody>
        </p:sp>
        <p:sp>
          <p:nvSpPr>
            <p:cNvPr id="31" name="pt31"/>
            <p:cNvSpPr/>
            <p:nvPr/>
          </p:nvSpPr>
          <p:spPr>
            <a:xfrm>
              <a:off x="1208198" y="18356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496577" y="18356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784955" y="1732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073333" y="19041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361712" y="1869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650090" y="1869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938468"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226847" y="18356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515225" y="18356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3803604" y="193842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4091982"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4380360" y="19041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1208198" y="20069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1496577" y="217829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1784955" y="18356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073333" y="20754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2361712" y="21097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2650090" y="21097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2938468" y="21097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3226847" y="20412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3515225" y="166428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3803604" y="20412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4091982" y="221256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4380360" y="21097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tx55"/>
            <p:cNvSpPr/>
            <p:nvPr/>
          </p:nvSpPr>
          <p:spPr>
            <a:xfrm>
              <a:off x="1233024" y="210136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56" name="tx56"/>
            <p:cNvSpPr/>
            <p:nvPr/>
          </p:nvSpPr>
          <p:spPr>
            <a:xfrm>
              <a:off x="1521403" y="227274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57" name="tx57"/>
            <p:cNvSpPr/>
            <p:nvPr/>
          </p:nvSpPr>
          <p:spPr>
            <a:xfrm>
              <a:off x="1809781" y="19300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58" name="tx58"/>
            <p:cNvSpPr/>
            <p:nvPr/>
          </p:nvSpPr>
          <p:spPr>
            <a:xfrm>
              <a:off x="2098159" y="216994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81</a:t>
              </a:r>
            </a:p>
          </p:txBody>
        </p:sp>
        <p:sp>
          <p:nvSpPr>
            <p:cNvPr id="59" name="tx59"/>
            <p:cNvSpPr/>
            <p:nvPr/>
          </p:nvSpPr>
          <p:spPr>
            <a:xfrm>
              <a:off x="2386538" y="22042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60" name="tx60"/>
            <p:cNvSpPr/>
            <p:nvPr/>
          </p:nvSpPr>
          <p:spPr>
            <a:xfrm>
              <a:off x="2674916" y="22042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61" name="tx61"/>
            <p:cNvSpPr/>
            <p:nvPr/>
          </p:nvSpPr>
          <p:spPr>
            <a:xfrm>
              <a:off x="2963294" y="22042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62" name="tx62"/>
            <p:cNvSpPr/>
            <p:nvPr/>
          </p:nvSpPr>
          <p:spPr>
            <a:xfrm>
              <a:off x="3251673" y="21356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63" name="tx63"/>
            <p:cNvSpPr/>
            <p:nvPr/>
          </p:nvSpPr>
          <p:spPr>
            <a:xfrm>
              <a:off x="3540051" y="175868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93</a:t>
              </a:r>
            </a:p>
          </p:txBody>
        </p:sp>
        <p:sp>
          <p:nvSpPr>
            <p:cNvPr id="64" name="tx64"/>
            <p:cNvSpPr/>
            <p:nvPr/>
          </p:nvSpPr>
          <p:spPr>
            <a:xfrm>
              <a:off x="3828430" y="21356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65" name="tx65"/>
            <p:cNvSpPr/>
            <p:nvPr/>
          </p:nvSpPr>
          <p:spPr>
            <a:xfrm>
              <a:off x="4116808" y="2309441"/>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66" name="tx66"/>
            <p:cNvSpPr/>
            <p:nvPr/>
          </p:nvSpPr>
          <p:spPr>
            <a:xfrm>
              <a:off x="4405186" y="22042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67" name="tx67"/>
            <p:cNvSpPr/>
            <p:nvPr/>
          </p:nvSpPr>
          <p:spPr>
            <a:xfrm>
              <a:off x="1233024" y="16882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68" name="tx68"/>
            <p:cNvSpPr/>
            <p:nvPr/>
          </p:nvSpPr>
          <p:spPr>
            <a:xfrm>
              <a:off x="1521403" y="16882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69" name="tx69"/>
            <p:cNvSpPr/>
            <p:nvPr/>
          </p:nvSpPr>
          <p:spPr>
            <a:xfrm>
              <a:off x="1809781" y="15854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70" name="tx70"/>
            <p:cNvSpPr/>
            <p:nvPr/>
          </p:nvSpPr>
          <p:spPr>
            <a:xfrm>
              <a:off x="2098159" y="17567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71" name="tx71"/>
            <p:cNvSpPr/>
            <p:nvPr/>
          </p:nvSpPr>
          <p:spPr>
            <a:xfrm>
              <a:off x="2386538" y="17224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72" name="tx72"/>
            <p:cNvSpPr/>
            <p:nvPr/>
          </p:nvSpPr>
          <p:spPr>
            <a:xfrm>
              <a:off x="2674916" y="17224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73" name="tx73"/>
            <p:cNvSpPr/>
            <p:nvPr/>
          </p:nvSpPr>
          <p:spPr>
            <a:xfrm>
              <a:off x="2963294" y="18252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74" name="tx74"/>
            <p:cNvSpPr/>
            <p:nvPr/>
          </p:nvSpPr>
          <p:spPr>
            <a:xfrm>
              <a:off x="3251673" y="16882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75" name="tx75"/>
            <p:cNvSpPr/>
            <p:nvPr/>
          </p:nvSpPr>
          <p:spPr>
            <a:xfrm>
              <a:off x="3540051" y="16882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76" name="tx76"/>
            <p:cNvSpPr/>
            <p:nvPr/>
          </p:nvSpPr>
          <p:spPr>
            <a:xfrm>
              <a:off x="3828430" y="17910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77" name="tx77"/>
            <p:cNvSpPr/>
            <p:nvPr/>
          </p:nvSpPr>
          <p:spPr>
            <a:xfrm>
              <a:off x="4116808"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78" name="tx78"/>
            <p:cNvSpPr/>
            <p:nvPr/>
          </p:nvSpPr>
          <p:spPr>
            <a:xfrm>
              <a:off x="4405186" y="17567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79" name="pl79"/>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0" name="rc80"/>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81" name="pl81"/>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2" name="pl82"/>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3" name="pl83"/>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4" name="pl84"/>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5" name="pl85"/>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6" name="pl86"/>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7" name="pl87"/>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8" name="pl88"/>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9" name="pl89"/>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0" name="pl90"/>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1" name="pl91"/>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2" name="pl92"/>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3" name="pl93"/>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4" name="pl94"/>
            <p:cNvSpPr/>
            <p:nvPr/>
          </p:nvSpPr>
          <p:spPr>
            <a:xfrm>
              <a:off x="542642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571480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60031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629155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657993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686831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715669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744507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773345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802182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831020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859858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8310208" y="2580060"/>
              <a:ext cx="288378" cy="102802"/>
            </a:xfrm>
            <a:custGeom>
              <a:avLst/>
              <a:pathLst>
                <a:path w="288378" h="102802">
                  <a:moveTo>
                    <a:pt x="0" y="0"/>
                  </a:moveTo>
                  <a:lnTo>
                    <a:pt x="288378" y="102802"/>
                  </a:lnTo>
                </a:path>
              </a:pathLst>
            </a:custGeom>
            <a:ln w="29811" cap="flat">
              <a:solidFill>
                <a:srgbClr val="FF0000">
                  <a:alpha val="100000"/>
                </a:srgbClr>
              </a:solidFill>
              <a:prstDash val="solid"/>
              <a:round/>
            </a:ln>
          </p:spPr>
          <p:txBody>
            <a:bodyPr/>
            <a:lstStyle/>
            <a:p/>
          </p:txBody>
        </p:sp>
        <p:sp>
          <p:nvSpPr>
            <p:cNvPr id="107" name="pl107"/>
            <p:cNvSpPr/>
            <p:nvPr/>
          </p:nvSpPr>
          <p:spPr>
            <a:xfrm>
              <a:off x="8310208" y="2957001"/>
              <a:ext cx="288378" cy="239871"/>
            </a:xfrm>
            <a:custGeom>
              <a:avLst/>
              <a:pathLst>
                <a:path w="288378" h="239871">
                  <a:moveTo>
                    <a:pt x="0" y="0"/>
                  </a:moveTo>
                  <a:lnTo>
                    <a:pt x="288378" y="239871"/>
                  </a:lnTo>
                </a:path>
              </a:pathLst>
            </a:custGeom>
            <a:ln w="29811" cap="flat">
              <a:solidFill>
                <a:srgbClr val="0058AB">
                  <a:alpha val="100000"/>
                </a:srgbClr>
              </a:solidFill>
              <a:prstDash val="solid"/>
              <a:round/>
            </a:ln>
          </p:spPr>
          <p:txBody>
            <a:bodyPr/>
            <a:lstStyle/>
            <a:p/>
          </p:txBody>
        </p:sp>
        <p:sp>
          <p:nvSpPr>
            <p:cNvPr id="108" name="pt108"/>
            <p:cNvSpPr/>
            <p:nvPr/>
          </p:nvSpPr>
          <p:spPr>
            <a:xfrm>
              <a:off x="8285382" y="255523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9" name="pt109"/>
            <p:cNvSpPr/>
            <p:nvPr/>
          </p:nvSpPr>
          <p:spPr>
            <a:xfrm>
              <a:off x="8573760"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0" name="pt110"/>
            <p:cNvSpPr/>
            <p:nvPr/>
          </p:nvSpPr>
          <p:spPr>
            <a:xfrm>
              <a:off x="8285382" y="29321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1" name="pt111"/>
            <p:cNvSpPr/>
            <p:nvPr/>
          </p:nvSpPr>
          <p:spPr>
            <a:xfrm>
              <a:off x="8573760" y="31720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2" name="tx112"/>
            <p:cNvSpPr/>
            <p:nvPr/>
          </p:nvSpPr>
          <p:spPr>
            <a:xfrm>
              <a:off x="8310208" y="3026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113" name="tx113"/>
            <p:cNvSpPr/>
            <p:nvPr/>
          </p:nvSpPr>
          <p:spPr>
            <a:xfrm>
              <a:off x="8598586" y="32665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114" name="tx114"/>
            <p:cNvSpPr/>
            <p:nvPr/>
          </p:nvSpPr>
          <p:spPr>
            <a:xfrm>
              <a:off x="8310208" y="24078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115" name="tx115"/>
            <p:cNvSpPr/>
            <p:nvPr/>
          </p:nvSpPr>
          <p:spPr>
            <a:xfrm>
              <a:off x="8598586"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116" name="pl116"/>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17" name="rc117"/>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18" name="tx118"/>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19" name="tx119"/>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20" name="tx120"/>
            <p:cNvSpPr/>
            <p:nvPr/>
          </p:nvSpPr>
          <p:spPr>
            <a:xfrm rot="-5400000">
              <a:off x="110499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21" name="tx121"/>
            <p:cNvSpPr/>
            <p:nvPr/>
          </p:nvSpPr>
          <p:spPr>
            <a:xfrm rot="-5400000">
              <a:off x="139340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22" name="tx122"/>
            <p:cNvSpPr/>
            <p:nvPr/>
          </p:nvSpPr>
          <p:spPr>
            <a:xfrm rot="-5400000">
              <a:off x="16817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23" name="tx123"/>
            <p:cNvSpPr/>
            <p:nvPr/>
          </p:nvSpPr>
          <p:spPr>
            <a:xfrm rot="-5400000">
              <a:off x="197015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24" name="tx124"/>
            <p:cNvSpPr/>
            <p:nvPr/>
          </p:nvSpPr>
          <p:spPr>
            <a:xfrm rot="-5400000">
              <a:off x="225853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25" name="tx125"/>
            <p:cNvSpPr/>
            <p:nvPr/>
          </p:nvSpPr>
          <p:spPr>
            <a:xfrm rot="-5400000">
              <a:off x="254691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26" name="tx126"/>
            <p:cNvSpPr/>
            <p:nvPr/>
          </p:nvSpPr>
          <p:spPr>
            <a:xfrm rot="-5400000">
              <a:off x="283529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27" name="tx127"/>
            <p:cNvSpPr/>
            <p:nvPr/>
          </p:nvSpPr>
          <p:spPr>
            <a:xfrm rot="-5400000">
              <a:off x="312367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28" name="tx128"/>
            <p:cNvSpPr/>
            <p:nvPr/>
          </p:nvSpPr>
          <p:spPr>
            <a:xfrm rot="-5400000">
              <a:off x="341205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29" name="tx129"/>
            <p:cNvSpPr/>
            <p:nvPr/>
          </p:nvSpPr>
          <p:spPr>
            <a:xfrm rot="-5400000">
              <a:off x="37004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30" name="tx130"/>
            <p:cNvSpPr/>
            <p:nvPr/>
          </p:nvSpPr>
          <p:spPr>
            <a:xfrm rot="-5400000">
              <a:off x="3988779"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31" name="tx131"/>
            <p:cNvSpPr/>
            <p:nvPr/>
          </p:nvSpPr>
          <p:spPr>
            <a:xfrm rot="-5400000">
              <a:off x="427718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32" name="tx132"/>
            <p:cNvSpPr/>
            <p:nvPr/>
          </p:nvSpPr>
          <p:spPr>
            <a:xfrm rot="-5400000">
              <a:off x="529839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33" name="tx133"/>
            <p:cNvSpPr/>
            <p:nvPr/>
          </p:nvSpPr>
          <p:spPr>
            <a:xfrm rot="-5400000">
              <a:off x="558680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34" name="tx134"/>
            <p:cNvSpPr/>
            <p:nvPr/>
          </p:nvSpPr>
          <p:spPr>
            <a:xfrm rot="-5400000">
              <a:off x="58751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35" name="tx135"/>
            <p:cNvSpPr/>
            <p:nvPr/>
          </p:nvSpPr>
          <p:spPr>
            <a:xfrm rot="-5400000">
              <a:off x="616355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36" name="tx136"/>
            <p:cNvSpPr/>
            <p:nvPr/>
          </p:nvSpPr>
          <p:spPr>
            <a:xfrm rot="-5400000">
              <a:off x="645193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37" name="tx137"/>
            <p:cNvSpPr/>
            <p:nvPr/>
          </p:nvSpPr>
          <p:spPr>
            <a:xfrm rot="-5400000">
              <a:off x="674031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8" name="tx138"/>
            <p:cNvSpPr/>
            <p:nvPr/>
          </p:nvSpPr>
          <p:spPr>
            <a:xfrm rot="-5400000">
              <a:off x="702869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9" name="tx139"/>
            <p:cNvSpPr/>
            <p:nvPr/>
          </p:nvSpPr>
          <p:spPr>
            <a:xfrm rot="-5400000">
              <a:off x="731707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0" name="tx140"/>
            <p:cNvSpPr/>
            <p:nvPr/>
          </p:nvSpPr>
          <p:spPr>
            <a:xfrm rot="-5400000">
              <a:off x="760545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1" name="tx141"/>
            <p:cNvSpPr/>
            <p:nvPr/>
          </p:nvSpPr>
          <p:spPr>
            <a:xfrm rot="-5400000">
              <a:off x="78938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2" name="tx142"/>
            <p:cNvSpPr/>
            <p:nvPr/>
          </p:nvSpPr>
          <p:spPr>
            <a:xfrm rot="-5400000">
              <a:off x="8182178"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3" name="tx143"/>
            <p:cNvSpPr/>
            <p:nvPr/>
          </p:nvSpPr>
          <p:spPr>
            <a:xfrm rot="-5400000">
              <a:off x="847058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4" name="tx14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45" name="tx14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6" name="tx14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47" name="tx14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48" name="tx14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49" name="tx14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50" name="tx15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52" name="pl15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53" name="tx15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54" name="tx15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55" name="tx155"/>
            <p:cNvSpPr/>
            <p:nvPr/>
          </p:nvSpPr>
          <p:spPr>
            <a:xfrm>
              <a:off x="757200" y="398022"/>
              <a:ext cx="52177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Malta, 2013-2024</a:t>
              </a:r>
            </a:p>
          </p:txBody>
        </p:sp>
        <p:sp>
          <p:nvSpPr>
            <p:cNvPr id="156" name="tx15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7" name="tx15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Malta was 2013.
In 2024, first dose (HPV1) programme coverage among girls was 86% and last dose (HPVc) programme coverage was 80%.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1081417"/>
            </a:xfrm>
            <a:custGeom>
              <a:avLst/>
              <a:pathLst>
                <a:path w="6444618" h="1081417">
                  <a:moveTo>
                    <a:pt x="0" y="200262"/>
                  </a:moveTo>
                  <a:lnTo>
                    <a:pt x="268525" y="160210"/>
                  </a:lnTo>
                  <a:lnTo>
                    <a:pt x="537051" y="160210"/>
                  </a:lnTo>
                  <a:lnTo>
                    <a:pt x="805577" y="200262"/>
                  </a:lnTo>
                  <a:lnTo>
                    <a:pt x="1074103" y="400525"/>
                  </a:lnTo>
                  <a:lnTo>
                    <a:pt x="1342628" y="280367"/>
                  </a:lnTo>
                  <a:lnTo>
                    <a:pt x="1611154" y="560735"/>
                  </a:lnTo>
                  <a:lnTo>
                    <a:pt x="1879680" y="1001312"/>
                  </a:lnTo>
                  <a:lnTo>
                    <a:pt x="2148206" y="1081417"/>
                  </a:lnTo>
                  <a:lnTo>
                    <a:pt x="2416732" y="1041365"/>
                  </a:lnTo>
                  <a:lnTo>
                    <a:pt x="2685257" y="921207"/>
                  </a:lnTo>
                  <a:lnTo>
                    <a:pt x="2953783" y="120157"/>
                  </a:lnTo>
                  <a:lnTo>
                    <a:pt x="3222309" y="0"/>
                  </a:lnTo>
                  <a:lnTo>
                    <a:pt x="3490835" y="0"/>
                  </a:lnTo>
                  <a:lnTo>
                    <a:pt x="3759360" y="0"/>
                  </a:lnTo>
                  <a:lnTo>
                    <a:pt x="4027886" y="80105"/>
                  </a:lnTo>
                  <a:lnTo>
                    <a:pt x="4296412" y="80105"/>
                  </a:lnTo>
                  <a:lnTo>
                    <a:pt x="4564938" y="40052"/>
                  </a:lnTo>
                  <a:lnTo>
                    <a:pt x="4833464" y="80105"/>
                  </a:lnTo>
                  <a:lnTo>
                    <a:pt x="5101989" y="40052"/>
                  </a:lnTo>
                  <a:lnTo>
                    <a:pt x="5370515" y="40052"/>
                  </a:lnTo>
                  <a:lnTo>
                    <a:pt x="5639041" y="0"/>
                  </a:lnTo>
                  <a:lnTo>
                    <a:pt x="5907567" y="40052"/>
                  </a:lnTo>
                  <a:lnTo>
                    <a:pt x="6176092" y="40052"/>
                  </a:lnTo>
                  <a:lnTo>
                    <a:pt x="6444618" y="80105"/>
                  </a:lnTo>
                </a:path>
              </a:pathLst>
            </a:custGeom>
            <a:ln w="27101" cap="flat">
              <a:solidFill>
                <a:srgbClr val="F8766D">
                  <a:alpha val="100000"/>
                </a:srgbClr>
              </a:solidFill>
              <a:prstDash val="solid"/>
              <a:round/>
            </a:ln>
          </p:spPr>
          <p:txBody>
            <a:bodyPr/>
            <a:lstStyle/>
            <a:p/>
          </p:txBody>
        </p:sp>
        <p:sp>
          <p:nvSpPr>
            <p:cNvPr id="27" name="pl27"/>
            <p:cNvSpPr/>
            <p:nvPr/>
          </p:nvSpPr>
          <p:spPr>
            <a:xfrm>
              <a:off x="2253856" y="1081584"/>
              <a:ext cx="5639041" cy="3885094"/>
            </a:xfrm>
            <a:custGeom>
              <a:avLst/>
              <a:pathLst>
                <a:path w="5639041" h="3885094">
                  <a:moveTo>
                    <a:pt x="0" y="3885094"/>
                  </a:moveTo>
                  <a:lnTo>
                    <a:pt x="268525" y="2723571"/>
                  </a:lnTo>
                  <a:lnTo>
                    <a:pt x="537051" y="1562048"/>
                  </a:lnTo>
                  <a:lnTo>
                    <a:pt x="805577" y="520682"/>
                  </a:lnTo>
                  <a:lnTo>
                    <a:pt x="1074103" y="881155"/>
                  </a:lnTo>
                  <a:lnTo>
                    <a:pt x="1342628" y="640840"/>
                  </a:lnTo>
                  <a:lnTo>
                    <a:pt x="1611154" y="560735"/>
                  </a:lnTo>
                  <a:lnTo>
                    <a:pt x="1879680" y="560735"/>
                  </a:lnTo>
                  <a:lnTo>
                    <a:pt x="2148206" y="560735"/>
                  </a:lnTo>
                  <a:lnTo>
                    <a:pt x="2416732" y="320420"/>
                  </a:lnTo>
                  <a:lnTo>
                    <a:pt x="2685257" y="440577"/>
                  </a:lnTo>
                  <a:lnTo>
                    <a:pt x="2953783" y="200262"/>
                  </a:lnTo>
                  <a:lnTo>
                    <a:pt x="3222309" y="320420"/>
                  </a:lnTo>
                  <a:lnTo>
                    <a:pt x="3490835" y="520682"/>
                  </a:lnTo>
                  <a:lnTo>
                    <a:pt x="3759360" y="640840"/>
                  </a:lnTo>
                  <a:lnTo>
                    <a:pt x="4027886" y="160210"/>
                  </a:lnTo>
                  <a:lnTo>
                    <a:pt x="4296412" y="160210"/>
                  </a:lnTo>
                  <a:lnTo>
                    <a:pt x="4564938" y="0"/>
                  </a:lnTo>
                  <a:lnTo>
                    <a:pt x="4833464" y="240315"/>
                  </a:lnTo>
                  <a:lnTo>
                    <a:pt x="5101989" y="160210"/>
                  </a:lnTo>
                  <a:lnTo>
                    <a:pt x="5370515" y="600787"/>
                  </a:lnTo>
                  <a:lnTo>
                    <a:pt x="5639041" y="520682"/>
                  </a:lnTo>
                </a:path>
              </a:pathLst>
            </a:custGeom>
            <a:ln w="27101" cap="flat">
              <a:solidFill>
                <a:srgbClr val="7CAE00">
                  <a:alpha val="100000"/>
                </a:srgbClr>
              </a:solidFill>
              <a:prstDash val="solid"/>
              <a:round/>
            </a:ln>
          </p:spPr>
          <p:txBody>
            <a:bodyPr/>
            <a:lstStyle/>
            <a:p/>
          </p:txBody>
        </p:sp>
        <p:sp>
          <p:nvSpPr>
            <p:cNvPr id="28" name="pl28"/>
            <p:cNvSpPr/>
            <p:nvPr/>
          </p:nvSpPr>
          <p:spPr>
            <a:xfrm>
              <a:off x="7087320" y="1161689"/>
              <a:ext cx="805577" cy="2082730"/>
            </a:xfrm>
            <a:custGeom>
              <a:avLst/>
              <a:pathLst>
                <a:path w="805577" h="2082730">
                  <a:moveTo>
                    <a:pt x="0" y="1321733"/>
                  </a:moveTo>
                  <a:lnTo>
                    <a:pt x="268525" y="2082730"/>
                  </a:lnTo>
                  <a:lnTo>
                    <a:pt x="537051" y="1041365"/>
                  </a:lnTo>
                  <a:lnTo>
                    <a:pt x="805577" y="0"/>
                  </a:lnTo>
                </a:path>
              </a:pathLst>
            </a:custGeom>
            <a:ln w="27101" cap="flat">
              <a:solidFill>
                <a:srgbClr val="00BFC4">
                  <a:alpha val="100000"/>
                </a:srgbClr>
              </a:solidFill>
              <a:prstDash val="solid"/>
              <a:round/>
            </a:ln>
          </p:spPr>
          <p:txBody>
            <a:bodyPr/>
            <a:lstStyle/>
            <a:p/>
          </p:txBody>
        </p:sp>
        <p:sp>
          <p:nvSpPr>
            <p:cNvPr id="29" name="pl29"/>
            <p:cNvSpPr/>
            <p:nvPr/>
          </p:nvSpPr>
          <p:spPr>
            <a:xfrm>
              <a:off x="4939113" y="1321899"/>
              <a:ext cx="2953783" cy="640840"/>
            </a:xfrm>
            <a:custGeom>
              <a:avLst/>
              <a:pathLst>
                <a:path w="2953783" h="640840">
                  <a:moveTo>
                    <a:pt x="0" y="400525"/>
                  </a:moveTo>
                  <a:lnTo>
                    <a:pt x="268525" y="600787"/>
                  </a:lnTo>
                  <a:lnTo>
                    <a:pt x="537051" y="200262"/>
                  </a:lnTo>
                  <a:lnTo>
                    <a:pt x="805577" y="480630"/>
                  </a:lnTo>
                  <a:lnTo>
                    <a:pt x="1074103" y="520682"/>
                  </a:lnTo>
                  <a:lnTo>
                    <a:pt x="1342628" y="520682"/>
                  </a:lnTo>
                  <a:lnTo>
                    <a:pt x="1611154" y="520682"/>
                  </a:lnTo>
                  <a:lnTo>
                    <a:pt x="1879680" y="440577"/>
                  </a:lnTo>
                  <a:lnTo>
                    <a:pt x="2148206" y="0"/>
                  </a:lnTo>
                  <a:lnTo>
                    <a:pt x="2416732" y="440577"/>
                  </a:lnTo>
                  <a:lnTo>
                    <a:pt x="2685257" y="640840"/>
                  </a:lnTo>
                  <a:lnTo>
                    <a:pt x="2953783" y="520682"/>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12331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56389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12331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80420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2434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2215479" y="492830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7048943" y="244504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900737" y="16840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7335" y="1168130"/>
              <a:ext cx="254087" cy="113357"/>
            </a:xfrm>
            <a:custGeom>
              <a:avLst/>
              <a:pathLst>
                <a:path w="254087" h="113357">
                  <a:moveTo>
                    <a:pt x="254087" y="113357"/>
                  </a:moveTo>
                  <a:lnTo>
                    <a:pt x="0" y="0"/>
                  </a:lnTo>
                </a:path>
              </a:pathLst>
            </a:custGeom>
          </p:spPr>
          <p:txBody>
            <a:bodyPr/>
            <a:lstStyle/>
            <a:p/>
          </p:txBody>
        </p:sp>
        <p:sp>
          <p:nvSpPr>
            <p:cNvPr id="40" name="pl40"/>
            <p:cNvSpPr/>
            <p:nvPr/>
          </p:nvSpPr>
          <p:spPr>
            <a:xfrm>
              <a:off x="7907870" y="1052554"/>
              <a:ext cx="253552" cy="103049"/>
            </a:xfrm>
            <a:custGeom>
              <a:avLst/>
              <a:pathLst>
                <a:path w="253552" h="103049">
                  <a:moveTo>
                    <a:pt x="253552" y="0"/>
                  </a:moveTo>
                  <a:lnTo>
                    <a:pt x="0" y="103049"/>
                  </a:lnTo>
                </a:path>
              </a:pathLst>
            </a:custGeom>
          </p:spPr>
          <p:txBody>
            <a:bodyPr/>
            <a:lstStyle/>
            <a:p/>
          </p:txBody>
        </p:sp>
        <p:sp>
          <p:nvSpPr>
            <p:cNvPr id="41" name="pl41"/>
            <p:cNvSpPr/>
            <p:nvPr/>
          </p:nvSpPr>
          <p:spPr>
            <a:xfrm>
              <a:off x="7911614" y="1586338"/>
              <a:ext cx="249808" cy="14818"/>
            </a:xfrm>
            <a:custGeom>
              <a:avLst/>
              <a:pathLst>
                <a:path w="249808" h="14818">
                  <a:moveTo>
                    <a:pt x="249808" y="0"/>
                  </a:moveTo>
                  <a:lnTo>
                    <a:pt x="0" y="14818"/>
                  </a:lnTo>
                </a:path>
              </a:pathLst>
            </a:custGeom>
          </p:spPr>
          <p:txBody>
            <a:bodyPr/>
            <a:lstStyle/>
            <a:p/>
          </p:txBody>
        </p:sp>
        <p:sp>
          <p:nvSpPr>
            <p:cNvPr id="42" name="pl42"/>
            <p:cNvSpPr/>
            <p:nvPr/>
          </p:nvSpPr>
          <p:spPr>
            <a:xfrm>
              <a:off x="7911588" y="1843813"/>
              <a:ext cx="249835" cy="16456"/>
            </a:xfrm>
            <a:custGeom>
              <a:avLst/>
              <a:pathLst>
                <a:path w="249835" h="16456">
                  <a:moveTo>
                    <a:pt x="249835" y="16456"/>
                  </a:moveTo>
                  <a:lnTo>
                    <a:pt x="0" y="0"/>
                  </a:lnTo>
                </a:path>
              </a:pathLst>
            </a:custGeom>
          </p:spPr>
          <p:txBody>
            <a:bodyPr/>
            <a:lstStyle/>
            <a:p/>
          </p:txBody>
        </p:sp>
        <p:sp>
          <p:nvSpPr>
            <p:cNvPr id="43" name="pg43"/>
            <p:cNvSpPr/>
            <p:nvPr/>
          </p:nvSpPr>
          <p:spPr>
            <a:xfrm>
              <a:off x="8092843" y="121295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25379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97%</a:t>
              </a:r>
            </a:p>
          </p:txBody>
        </p:sp>
        <p:sp>
          <p:nvSpPr>
            <p:cNvPr id="45" name="pg45"/>
            <p:cNvSpPr/>
            <p:nvPr/>
          </p:nvSpPr>
          <p:spPr>
            <a:xfrm>
              <a:off x="8092843" y="940332"/>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981173"/>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97%</a:t>
              </a:r>
            </a:p>
          </p:txBody>
        </p:sp>
        <p:sp>
          <p:nvSpPr>
            <p:cNvPr id="47" name="pg47"/>
            <p:cNvSpPr/>
            <p:nvPr/>
          </p:nvSpPr>
          <p:spPr>
            <a:xfrm>
              <a:off x="8092843" y="149525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53609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86%</a:t>
              </a:r>
            </a:p>
          </p:txBody>
        </p:sp>
        <p:sp>
          <p:nvSpPr>
            <p:cNvPr id="49" name="pg49"/>
            <p:cNvSpPr/>
            <p:nvPr/>
          </p:nvSpPr>
          <p:spPr>
            <a:xfrm>
              <a:off x="8092843" y="176942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181026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80%</a:t>
              </a:r>
            </a:p>
          </p:txBody>
        </p:sp>
        <p:sp>
          <p:nvSpPr>
            <p:cNvPr id="51" name="pg51"/>
            <p:cNvSpPr/>
            <p:nvPr/>
          </p:nvSpPr>
          <p:spPr>
            <a:xfrm>
              <a:off x="1510915" y="109616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6635" y="11399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94</a:t>
              </a:r>
            </a:p>
          </p:txBody>
        </p:sp>
        <p:sp>
          <p:nvSpPr>
            <p:cNvPr id="53" name="pg53"/>
            <p:cNvSpPr/>
            <p:nvPr/>
          </p:nvSpPr>
          <p:spPr>
            <a:xfrm>
              <a:off x="2028257" y="4951859"/>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2073977" y="4997208"/>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2</a:t>
              </a:r>
            </a:p>
          </p:txBody>
        </p:sp>
        <p:sp>
          <p:nvSpPr>
            <p:cNvPr id="55" name="pg55"/>
            <p:cNvSpPr/>
            <p:nvPr/>
          </p:nvSpPr>
          <p:spPr>
            <a:xfrm>
              <a:off x="6791383" y="248846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6837103" y="25322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64</a:t>
              </a:r>
            </a:p>
          </p:txBody>
        </p:sp>
        <p:sp>
          <p:nvSpPr>
            <p:cNvPr id="57" name="pg57"/>
            <p:cNvSpPr/>
            <p:nvPr/>
          </p:nvSpPr>
          <p:spPr>
            <a:xfrm>
              <a:off x="5004861" y="153464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5050581" y="157838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83</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219821" y="580629"/>
              <a:ext cx="343858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Malta,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Malta has all 4 of the  SDG vaccines.
In 2024, Malta had achieved at least 90% coverage of 2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2023 and 2024.
• DTP3 coverage declined 1 percentage point from 98% in 2023 to 97% in 2024.
• There were there were approximately the same number of zero-dose children in 2024. This leaves &lt;100 children without vaccination, vulnerable to vaccine-preventable diseases and a further &lt;100 with incomplete protection.
• Malta accounted for &lt;0.1% of zero-dose children in Non-programme and &lt;0.1% of zero-dose children globally.
• MCV1 coverage declined 7 percentage points from 95% in 2023 to 88% in 2024. There were &lt;1,000 children who missed out on the first measles vaccination.
• MCV2 coverage increased 2 percentage points from 84% in 2023 to 86% in 2024.
• Last dose coverage of HPV vaccination (HPVc) among girls increased from 77% to 80%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Malta,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Malta.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DAPMHHIV-502652578-1605311</_dlc_DocId>
    <_dlc_DocIdUrl xmlns="9e17fbd9-fb4c-4d20-9ec4-18aa77a91b0d">
      <Url>https://unicef.sharepoint.com/teams/DAPM-Health-HIV/_layouts/15/DocIdRedir.aspx?ID=DAPMHHIV-502652578-1605311</Url>
      <Description>DAPMHHIV-502652578-1605311</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2025-07-14T16:24:15Z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e866176f-f795-4c9f-8320-92ce949a285c</vt:lpwstr>
  </property>
  <property fmtid="{D5CDD505-2E9C-101B-9397-08002B2CF9AE}" pid="4" name="MediaServiceImageTags">
    <vt:lpwstr/>
  </property>
</Properties>
</file>