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172bf1762451bdd6464b6e2a8ac4fb62d35f6a9.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2 out of 16 (12%) vaccines in the schedule achieved coverage of 90% or more. Vaccine coverage ranged from 36% to 91%.
Since 2003, estimates have been made for 10 new vaccines. RCV1 and HPVc is the newest vaccine reported (2024), which achieved 36% and 15% coverage in 2024.
In 2024, Mali reported stockouts of vaccines/supplies (Auto-disable syringes BCG, OPV, and PCV)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438321"/>
              <a:ext cx="6444618" cy="1396595"/>
            </a:xfrm>
            <a:custGeom>
              <a:avLst/>
              <a:pathLst>
                <a:path w="6444618" h="1396595">
                  <a:moveTo>
                    <a:pt x="0" y="1396595"/>
                  </a:moveTo>
                  <a:lnTo>
                    <a:pt x="268525" y="718249"/>
                  </a:lnTo>
                  <a:lnTo>
                    <a:pt x="537051" y="359124"/>
                  </a:lnTo>
                  <a:lnTo>
                    <a:pt x="805577" y="199513"/>
                  </a:lnTo>
                  <a:lnTo>
                    <a:pt x="1074103" y="79805"/>
                  </a:lnTo>
                  <a:lnTo>
                    <a:pt x="1342628" y="0"/>
                  </a:lnTo>
                  <a:lnTo>
                    <a:pt x="1611154" y="199513"/>
                  </a:lnTo>
                  <a:lnTo>
                    <a:pt x="1879680" y="279319"/>
                  </a:lnTo>
                  <a:lnTo>
                    <a:pt x="2148206" y="438929"/>
                  </a:lnTo>
                  <a:lnTo>
                    <a:pt x="2416732" y="558638"/>
                  </a:lnTo>
                  <a:lnTo>
                    <a:pt x="2685257" y="598540"/>
                  </a:lnTo>
                  <a:lnTo>
                    <a:pt x="2953783" y="638443"/>
                  </a:lnTo>
                  <a:lnTo>
                    <a:pt x="3222309" y="837957"/>
                  </a:lnTo>
                  <a:lnTo>
                    <a:pt x="3490835" y="1077373"/>
                  </a:lnTo>
                  <a:lnTo>
                    <a:pt x="3759360" y="917762"/>
                  </a:lnTo>
                  <a:lnTo>
                    <a:pt x="4027886" y="718249"/>
                  </a:lnTo>
                  <a:lnTo>
                    <a:pt x="4296412" y="558638"/>
                  </a:lnTo>
                  <a:lnTo>
                    <a:pt x="4564938" y="558638"/>
                  </a:lnTo>
                  <a:lnTo>
                    <a:pt x="4833464" y="598540"/>
                  </a:lnTo>
                  <a:lnTo>
                    <a:pt x="5101989" y="598540"/>
                  </a:lnTo>
                  <a:lnTo>
                    <a:pt x="5370515" y="837957"/>
                  </a:lnTo>
                  <a:lnTo>
                    <a:pt x="5639041" y="678346"/>
                  </a:lnTo>
                  <a:lnTo>
                    <a:pt x="5907567" y="478832"/>
                  </a:lnTo>
                  <a:lnTo>
                    <a:pt x="6176092" y="438929"/>
                  </a:lnTo>
                  <a:lnTo>
                    <a:pt x="6444618" y="199513"/>
                  </a:lnTo>
                </a:path>
              </a:pathLst>
            </a:custGeom>
            <a:ln w="27101" cap="flat">
              <a:solidFill>
                <a:srgbClr val="F8766D">
                  <a:alpha val="100000"/>
                </a:srgbClr>
              </a:solidFill>
              <a:prstDash val="solid"/>
              <a:round/>
            </a:ln>
          </p:spPr>
          <p:txBody>
            <a:bodyPr/>
            <a:lstStyle/>
            <a:p/>
          </p:txBody>
        </p:sp>
        <p:sp>
          <p:nvSpPr>
            <p:cNvPr id="28" name="pl28"/>
            <p:cNvSpPr/>
            <p:nvPr/>
          </p:nvSpPr>
          <p:spPr>
            <a:xfrm>
              <a:off x="1448278" y="1996959"/>
              <a:ext cx="6444618" cy="1556206"/>
            </a:xfrm>
            <a:custGeom>
              <a:avLst/>
              <a:pathLst>
                <a:path w="6444618" h="1556206">
                  <a:moveTo>
                    <a:pt x="0" y="1556206"/>
                  </a:moveTo>
                  <a:lnTo>
                    <a:pt x="268525" y="1316789"/>
                  </a:lnTo>
                  <a:lnTo>
                    <a:pt x="537051" y="837957"/>
                  </a:lnTo>
                  <a:lnTo>
                    <a:pt x="805577" y="758151"/>
                  </a:lnTo>
                  <a:lnTo>
                    <a:pt x="1074103" y="518735"/>
                  </a:lnTo>
                  <a:lnTo>
                    <a:pt x="1342628" y="199513"/>
                  </a:lnTo>
                  <a:lnTo>
                    <a:pt x="1611154" y="159610"/>
                  </a:lnTo>
                  <a:lnTo>
                    <a:pt x="1879680" y="319221"/>
                  </a:lnTo>
                  <a:lnTo>
                    <a:pt x="2148206" y="319221"/>
                  </a:lnTo>
                  <a:lnTo>
                    <a:pt x="2416732" y="359124"/>
                  </a:lnTo>
                  <a:lnTo>
                    <a:pt x="2685257" y="359124"/>
                  </a:lnTo>
                  <a:lnTo>
                    <a:pt x="2953783" y="638443"/>
                  </a:lnTo>
                  <a:lnTo>
                    <a:pt x="3222309" y="678346"/>
                  </a:lnTo>
                  <a:lnTo>
                    <a:pt x="3490835" y="718249"/>
                  </a:lnTo>
                  <a:lnTo>
                    <a:pt x="3759360" y="638443"/>
                  </a:lnTo>
                  <a:lnTo>
                    <a:pt x="4027886" y="478832"/>
                  </a:lnTo>
                  <a:lnTo>
                    <a:pt x="4296412" y="239416"/>
                  </a:lnTo>
                  <a:lnTo>
                    <a:pt x="4564938" y="199513"/>
                  </a:lnTo>
                  <a:lnTo>
                    <a:pt x="4833464" y="239416"/>
                  </a:lnTo>
                  <a:lnTo>
                    <a:pt x="5101989" y="199513"/>
                  </a:lnTo>
                  <a:lnTo>
                    <a:pt x="5370515" y="478832"/>
                  </a:lnTo>
                  <a:lnTo>
                    <a:pt x="5639041" y="199513"/>
                  </a:lnTo>
                  <a:lnTo>
                    <a:pt x="5907567" y="279319"/>
                  </a:lnTo>
                  <a:lnTo>
                    <a:pt x="6176092" y="279319"/>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2156570"/>
              <a:ext cx="6444618" cy="1157178"/>
            </a:xfrm>
            <a:custGeom>
              <a:avLst/>
              <a:pathLst>
                <a:path w="6444618" h="1157178">
                  <a:moveTo>
                    <a:pt x="0" y="1157178"/>
                  </a:moveTo>
                  <a:lnTo>
                    <a:pt x="268525" y="957665"/>
                  </a:lnTo>
                  <a:lnTo>
                    <a:pt x="537051" y="877859"/>
                  </a:lnTo>
                  <a:lnTo>
                    <a:pt x="805577" y="837957"/>
                  </a:lnTo>
                  <a:lnTo>
                    <a:pt x="1074103" y="598540"/>
                  </a:lnTo>
                  <a:lnTo>
                    <a:pt x="1342628" y="199513"/>
                  </a:lnTo>
                  <a:lnTo>
                    <a:pt x="1611154" y="399027"/>
                  </a:lnTo>
                  <a:lnTo>
                    <a:pt x="1879680" y="478832"/>
                  </a:lnTo>
                  <a:lnTo>
                    <a:pt x="2148206" y="279319"/>
                  </a:lnTo>
                  <a:lnTo>
                    <a:pt x="2416732" y="199513"/>
                  </a:lnTo>
                  <a:lnTo>
                    <a:pt x="2685257" y="0"/>
                  </a:lnTo>
                  <a:lnTo>
                    <a:pt x="2953783" y="239416"/>
                  </a:lnTo>
                  <a:lnTo>
                    <a:pt x="3222309" y="438929"/>
                  </a:lnTo>
                  <a:lnTo>
                    <a:pt x="3490835" y="638443"/>
                  </a:lnTo>
                  <a:lnTo>
                    <a:pt x="3759360" y="518735"/>
                  </a:lnTo>
                  <a:lnTo>
                    <a:pt x="4027886" y="438929"/>
                  </a:lnTo>
                  <a:lnTo>
                    <a:pt x="4296412" y="319221"/>
                  </a:lnTo>
                  <a:lnTo>
                    <a:pt x="4564938" y="319221"/>
                  </a:lnTo>
                  <a:lnTo>
                    <a:pt x="4833464" y="279319"/>
                  </a:lnTo>
                  <a:lnTo>
                    <a:pt x="5101989" y="279319"/>
                  </a:lnTo>
                  <a:lnTo>
                    <a:pt x="5370515" y="638443"/>
                  </a:lnTo>
                  <a:lnTo>
                    <a:pt x="5639041" y="239416"/>
                  </a:lnTo>
                  <a:lnTo>
                    <a:pt x="5907567" y="359124"/>
                  </a:lnTo>
                  <a:lnTo>
                    <a:pt x="6176092" y="399027"/>
                  </a:lnTo>
                  <a:lnTo>
                    <a:pt x="6444618" y="239416"/>
                  </a:lnTo>
                </a:path>
              </a:pathLst>
            </a:custGeom>
            <a:ln w="27101" cap="flat">
              <a:solidFill>
                <a:srgbClr val="00BFC4">
                  <a:alpha val="100000"/>
                </a:srgbClr>
              </a:solidFill>
              <a:prstDash val="solid"/>
              <a:round/>
            </a:ln>
          </p:spPr>
          <p:txBody>
            <a:bodyPr/>
            <a:lstStyle/>
            <a:p/>
          </p:txBody>
        </p:sp>
        <p:sp>
          <p:nvSpPr>
            <p:cNvPr id="30" name="pl30"/>
            <p:cNvSpPr/>
            <p:nvPr/>
          </p:nvSpPr>
          <p:spPr>
            <a:xfrm>
              <a:off x="6550268" y="2874819"/>
              <a:ext cx="1342628" cy="2234552"/>
            </a:xfrm>
            <a:custGeom>
              <a:avLst/>
              <a:pathLst>
                <a:path w="1342628" h="2234552">
                  <a:moveTo>
                    <a:pt x="0" y="2234552"/>
                  </a:moveTo>
                  <a:lnTo>
                    <a:pt x="268525" y="1356692"/>
                  </a:lnTo>
                  <a:lnTo>
                    <a:pt x="537051" y="1077373"/>
                  </a:lnTo>
                  <a:lnTo>
                    <a:pt x="805577" y="957665"/>
                  </a:lnTo>
                  <a:lnTo>
                    <a:pt x="1074103" y="0"/>
                  </a:lnTo>
                  <a:lnTo>
                    <a:pt x="134262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9585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35760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83644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7965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5147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27537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511892" y="507099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385" y="1637833"/>
              <a:ext cx="250038" cy="0"/>
            </a:xfrm>
            <a:custGeom>
              <a:avLst/>
              <a:pathLst>
                <a:path w="250038" h="0">
                  <a:moveTo>
                    <a:pt x="250038" y="0"/>
                  </a:moveTo>
                  <a:lnTo>
                    <a:pt x="0" y="0"/>
                  </a:lnTo>
                </a:path>
              </a:pathLst>
            </a:custGeom>
          </p:spPr>
          <p:txBody>
            <a:bodyPr/>
            <a:lstStyle/>
            <a:p/>
          </p:txBody>
        </p:sp>
        <p:sp>
          <p:nvSpPr>
            <p:cNvPr id="41" name="pl41"/>
            <p:cNvSpPr/>
            <p:nvPr/>
          </p:nvSpPr>
          <p:spPr>
            <a:xfrm>
              <a:off x="7911385" y="1996953"/>
              <a:ext cx="250038" cy="5"/>
            </a:xfrm>
            <a:custGeom>
              <a:avLst/>
              <a:pathLst>
                <a:path w="250038" h="5">
                  <a:moveTo>
                    <a:pt x="250038" y="0"/>
                  </a:moveTo>
                  <a:lnTo>
                    <a:pt x="0" y="5"/>
                  </a:lnTo>
                </a:path>
              </a:pathLst>
            </a:custGeom>
          </p:spPr>
          <p:txBody>
            <a:bodyPr/>
            <a:lstStyle/>
            <a:p/>
          </p:txBody>
        </p:sp>
        <p:sp>
          <p:nvSpPr>
            <p:cNvPr id="42" name="pl42"/>
            <p:cNvSpPr/>
            <p:nvPr/>
          </p:nvSpPr>
          <p:spPr>
            <a:xfrm>
              <a:off x="7911385" y="2395984"/>
              <a:ext cx="250038" cy="2"/>
            </a:xfrm>
            <a:custGeom>
              <a:avLst/>
              <a:pathLst>
                <a:path w="250038" h="2">
                  <a:moveTo>
                    <a:pt x="250038" y="0"/>
                  </a:moveTo>
                  <a:lnTo>
                    <a:pt x="0" y="2"/>
                  </a:lnTo>
                </a:path>
              </a:pathLst>
            </a:custGeom>
          </p:spPr>
          <p:txBody>
            <a:bodyPr/>
            <a:lstStyle/>
            <a:p/>
          </p:txBody>
        </p:sp>
        <p:sp>
          <p:nvSpPr>
            <p:cNvPr id="43" name="pl43"/>
            <p:cNvSpPr/>
            <p:nvPr/>
          </p:nvSpPr>
          <p:spPr>
            <a:xfrm>
              <a:off x="7911385" y="2874819"/>
              <a:ext cx="250038" cy="4"/>
            </a:xfrm>
            <a:custGeom>
              <a:avLst/>
              <a:pathLst>
                <a:path w="250038" h="4">
                  <a:moveTo>
                    <a:pt x="250038" y="4"/>
                  </a:moveTo>
                  <a:lnTo>
                    <a:pt x="0" y="0"/>
                  </a:lnTo>
                </a:path>
              </a:pathLst>
            </a:custGeom>
          </p:spPr>
          <p:txBody>
            <a:bodyPr/>
            <a:lstStyle/>
            <a:p/>
          </p:txBody>
        </p:sp>
        <p:sp>
          <p:nvSpPr>
            <p:cNvPr id="44" name="pg44"/>
            <p:cNvSpPr/>
            <p:nvPr/>
          </p:nvSpPr>
          <p:spPr>
            <a:xfrm>
              <a:off x="8092843" y="154684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58768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91%</a:t>
              </a:r>
            </a:p>
          </p:txBody>
        </p:sp>
        <p:sp>
          <p:nvSpPr>
            <p:cNvPr id="46" name="pg46"/>
            <p:cNvSpPr/>
            <p:nvPr/>
          </p:nvSpPr>
          <p:spPr>
            <a:xfrm>
              <a:off x="8092843" y="190596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94680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82%</a:t>
              </a:r>
            </a:p>
          </p:txBody>
        </p:sp>
        <p:sp>
          <p:nvSpPr>
            <p:cNvPr id="48" name="pg48"/>
            <p:cNvSpPr/>
            <p:nvPr/>
          </p:nvSpPr>
          <p:spPr>
            <a:xfrm>
              <a:off x="8092843" y="230499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34583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72%</a:t>
              </a:r>
            </a:p>
          </p:txBody>
        </p:sp>
        <p:sp>
          <p:nvSpPr>
            <p:cNvPr id="50" name="pg50"/>
            <p:cNvSpPr/>
            <p:nvPr/>
          </p:nvSpPr>
          <p:spPr>
            <a:xfrm>
              <a:off x="8092843" y="278383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82467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60%</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2864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Mali,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72%.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3 vaccines increased coverage, 0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7780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68613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89446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10280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08197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29030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49863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093217"/>
              <a:ext cx="249014" cy="780422"/>
            </a:xfrm>
            <a:prstGeom prst="rect">
              <a:avLst/>
            </a:prstGeom>
            <a:solidFill>
              <a:srgbClr val="1CABE2">
                <a:alpha val="100000"/>
              </a:srgbClr>
            </a:solidFill>
          </p:spPr>
          <p:txBody>
            <a:bodyPr/>
            <a:lstStyle/>
            <a:p/>
          </p:txBody>
        </p:sp>
        <p:sp>
          <p:nvSpPr>
            <p:cNvPr id="24" name="rc24"/>
            <p:cNvSpPr/>
            <p:nvPr/>
          </p:nvSpPr>
          <p:spPr>
            <a:xfrm>
              <a:off x="1587736" y="3418731"/>
              <a:ext cx="249014" cy="454908"/>
            </a:xfrm>
            <a:prstGeom prst="rect">
              <a:avLst/>
            </a:prstGeom>
            <a:solidFill>
              <a:srgbClr val="1CABE2">
                <a:alpha val="100000"/>
              </a:srgbClr>
            </a:solidFill>
          </p:spPr>
          <p:txBody>
            <a:bodyPr/>
            <a:lstStyle/>
            <a:p/>
          </p:txBody>
        </p:sp>
        <p:sp>
          <p:nvSpPr>
            <p:cNvPr id="25" name="rc25"/>
            <p:cNvSpPr/>
            <p:nvPr/>
          </p:nvSpPr>
          <p:spPr>
            <a:xfrm>
              <a:off x="1864419" y="3594648"/>
              <a:ext cx="249014" cy="278991"/>
            </a:xfrm>
            <a:prstGeom prst="rect">
              <a:avLst/>
            </a:prstGeom>
            <a:solidFill>
              <a:srgbClr val="1CABE2">
                <a:alpha val="100000"/>
              </a:srgbClr>
            </a:solidFill>
          </p:spPr>
          <p:txBody>
            <a:bodyPr/>
            <a:lstStyle/>
            <a:p/>
          </p:txBody>
        </p:sp>
        <p:sp>
          <p:nvSpPr>
            <p:cNvPr id="26" name="rc26"/>
            <p:cNvSpPr/>
            <p:nvPr/>
          </p:nvSpPr>
          <p:spPr>
            <a:xfrm>
              <a:off x="2141101" y="3673031"/>
              <a:ext cx="249014" cy="200608"/>
            </a:xfrm>
            <a:prstGeom prst="rect">
              <a:avLst/>
            </a:prstGeom>
            <a:solidFill>
              <a:srgbClr val="1CABE2">
                <a:alpha val="100000"/>
              </a:srgbClr>
            </a:solidFill>
          </p:spPr>
          <p:txBody>
            <a:bodyPr/>
            <a:lstStyle/>
            <a:p/>
          </p:txBody>
        </p:sp>
        <p:sp>
          <p:nvSpPr>
            <p:cNvPr id="27" name="rc27"/>
            <p:cNvSpPr/>
            <p:nvPr/>
          </p:nvSpPr>
          <p:spPr>
            <a:xfrm>
              <a:off x="2417783" y="3734753"/>
              <a:ext cx="249014" cy="138886"/>
            </a:xfrm>
            <a:prstGeom prst="rect">
              <a:avLst/>
            </a:prstGeom>
            <a:solidFill>
              <a:srgbClr val="1CABE2">
                <a:alpha val="100000"/>
              </a:srgbClr>
            </a:solidFill>
          </p:spPr>
          <p:txBody>
            <a:bodyPr/>
            <a:lstStyle/>
            <a:p/>
          </p:txBody>
        </p:sp>
        <p:sp>
          <p:nvSpPr>
            <p:cNvPr id="28" name="rc28"/>
            <p:cNvSpPr/>
            <p:nvPr/>
          </p:nvSpPr>
          <p:spPr>
            <a:xfrm>
              <a:off x="2694466" y="3777626"/>
              <a:ext cx="249014" cy="96013"/>
            </a:xfrm>
            <a:prstGeom prst="rect">
              <a:avLst/>
            </a:prstGeom>
            <a:solidFill>
              <a:srgbClr val="1CABE2">
                <a:alpha val="100000"/>
              </a:srgbClr>
            </a:solidFill>
          </p:spPr>
          <p:txBody>
            <a:bodyPr/>
            <a:lstStyle/>
            <a:p/>
          </p:txBody>
        </p:sp>
        <p:sp>
          <p:nvSpPr>
            <p:cNvPr id="29" name="rc29"/>
            <p:cNvSpPr/>
            <p:nvPr/>
          </p:nvSpPr>
          <p:spPr>
            <a:xfrm>
              <a:off x="2971148" y="3651513"/>
              <a:ext cx="249014" cy="222126"/>
            </a:xfrm>
            <a:prstGeom prst="rect">
              <a:avLst/>
            </a:prstGeom>
            <a:solidFill>
              <a:srgbClr val="1CABE2">
                <a:alpha val="100000"/>
              </a:srgbClr>
            </a:solidFill>
          </p:spPr>
          <p:txBody>
            <a:bodyPr/>
            <a:lstStyle/>
            <a:p/>
          </p:txBody>
        </p:sp>
        <p:sp>
          <p:nvSpPr>
            <p:cNvPr id="30" name="rc30"/>
            <p:cNvSpPr/>
            <p:nvPr/>
          </p:nvSpPr>
          <p:spPr>
            <a:xfrm>
              <a:off x="3247830" y="3594007"/>
              <a:ext cx="249014" cy="279633"/>
            </a:xfrm>
            <a:prstGeom prst="rect">
              <a:avLst/>
            </a:prstGeom>
            <a:solidFill>
              <a:srgbClr val="1CABE2">
                <a:alpha val="100000"/>
              </a:srgbClr>
            </a:solidFill>
          </p:spPr>
          <p:txBody>
            <a:bodyPr/>
            <a:lstStyle/>
            <a:p/>
          </p:txBody>
        </p:sp>
        <p:sp>
          <p:nvSpPr>
            <p:cNvPr id="31" name="rc31"/>
            <p:cNvSpPr/>
            <p:nvPr/>
          </p:nvSpPr>
          <p:spPr>
            <a:xfrm>
              <a:off x="3524513" y="3480754"/>
              <a:ext cx="249014" cy="392885"/>
            </a:xfrm>
            <a:prstGeom prst="rect">
              <a:avLst/>
            </a:prstGeom>
            <a:solidFill>
              <a:srgbClr val="1CABE2">
                <a:alpha val="100000"/>
              </a:srgbClr>
            </a:solidFill>
          </p:spPr>
          <p:txBody>
            <a:bodyPr/>
            <a:lstStyle/>
            <a:p/>
          </p:txBody>
        </p:sp>
        <p:sp>
          <p:nvSpPr>
            <p:cNvPr id="32" name="rc32"/>
            <p:cNvSpPr/>
            <p:nvPr/>
          </p:nvSpPr>
          <p:spPr>
            <a:xfrm>
              <a:off x="3801195" y="3387999"/>
              <a:ext cx="249014" cy="485640"/>
            </a:xfrm>
            <a:prstGeom prst="rect">
              <a:avLst/>
            </a:prstGeom>
            <a:solidFill>
              <a:srgbClr val="1CABE2">
                <a:alpha val="100000"/>
              </a:srgbClr>
            </a:solidFill>
          </p:spPr>
          <p:txBody>
            <a:bodyPr/>
            <a:lstStyle/>
            <a:p/>
          </p:txBody>
        </p:sp>
        <p:sp>
          <p:nvSpPr>
            <p:cNvPr id="33" name="rc33"/>
            <p:cNvSpPr/>
            <p:nvPr/>
          </p:nvSpPr>
          <p:spPr>
            <a:xfrm>
              <a:off x="4077877" y="3344916"/>
              <a:ext cx="249014" cy="528723"/>
            </a:xfrm>
            <a:prstGeom prst="rect">
              <a:avLst/>
            </a:prstGeom>
            <a:solidFill>
              <a:srgbClr val="1CABE2">
                <a:alpha val="100000"/>
              </a:srgbClr>
            </a:solidFill>
          </p:spPr>
          <p:txBody>
            <a:bodyPr/>
            <a:lstStyle/>
            <a:p/>
          </p:txBody>
        </p:sp>
        <p:sp>
          <p:nvSpPr>
            <p:cNvPr id="34" name="rc34"/>
            <p:cNvSpPr/>
            <p:nvPr/>
          </p:nvSpPr>
          <p:spPr>
            <a:xfrm>
              <a:off x="4354560" y="3303314"/>
              <a:ext cx="249014" cy="570325"/>
            </a:xfrm>
            <a:prstGeom prst="rect">
              <a:avLst/>
            </a:prstGeom>
            <a:solidFill>
              <a:srgbClr val="1CABE2">
                <a:alpha val="100000"/>
              </a:srgbClr>
            </a:solidFill>
          </p:spPr>
          <p:txBody>
            <a:bodyPr/>
            <a:lstStyle/>
            <a:p/>
          </p:txBody>
        </p:sp>
        <p:sp>
          <p:nvSpPr>
            <p:cNvPr id="35" name="rc35"/>
            <p:cNvSpPr/>
            <p:nvPr/>
          </p:nvSpPr>
          <p:spPr>
            <a:xfrm>
              <a:off x="4631242" y="3141988"/>
              <a:ext cx="249014" cy="731651"/>
            </a:xfrm>
            <a:prstGeom prst="rect">
              <a:avLst/>
            </a:prstGeom>
            <a:solidFill>
              <a:srgbClr val="1CABE2">
                <a:alpha val="100000"/>
              </a:srgbClr>
            </a:solidFill>
          </p:spPr>
          <p:txBody>
            <a:bodyPr/>
            <a:lstStyle/>
            <a:p/>
          </p:txBody>
        </p:sp>
        <p:sp>
          <p:nvSpPr>
            <p:cNvPr id="36" name="rc36"/>
            <p:cNvSpPr/>
            <p:nvPr/>
          </p:nvSpPr>
          <p:spPr>
            <a:xfrm>
              <a:off x="4907924" y="2955114"/>
              <a:ext cx="249014" cy="918525"/>
            </a:xfrm>
            <a:prstGeom prst="rect">
              <a:avLst/>
            </a:prstGeom>
            <a:solidFill>
              <a:srgbClr val="1CABE2">
                <a:alpha val="100000"/>
              </a:srgbClr>
            </a:solidFill>
          </p:spPr>
          <p:txBody>
            <a:bodyPr/>
            <a:lstStyle/>
            <a:p/>
          </p:txBody>
        </p:sp>
        <p:sp>
          <p:nvSpPr>
            <p:cNvPr id="37" name="rc37"/>
            <p:cNvSpPr/>
            <p:nvPr/>
          </p:nvSpPr>
          <p:spPr>
            <a:xfrm>
              <a:off x="5184607" y="3055767"/>
              <a:ext cx="249014" cy="817872"/>
            </a:xfrm>
            <a:prstGeom prst="rect">
              <a:avLst/>
            </a:prstGeom>
            <a:solidFill>
              <a:srgbClr val="1CABE2">
                <a:alpha val="100000"/>
              </a:srgbClr>
            </a:solidFill>
          </p:spPr>
          <p:txBody>
            <a:bodyPr/>
            <a:lstStyle/>
            <a:p/>
          </p:txBody>
        </p:sp>
        <p:sp>
          <p:nvSpPr>
            <p:cNvPr id="38" name="rc38"/>
            <p:cNvSpPr/>
            <p:nvPr/>
          </p:nvSpPr>
          <p:spPr>
            <a:xfrm>
              <a:off x="5461289" y="3193149"/>
              <a:ext cx="249014" cy="680490"/>
            </a:xfrm>
            <a:prstGeom prst="rect">
              <a:avLst/>
            </a:prstGeom>
            <a:solidFill>
              <a:srgbClr val="1CABE2">
                <a:alpha val="100000"/>
              </a:srgbClr>
            </a:solidFill>
          </p:spPr>
          <p:txBody>
            <a:bodyPr/>
            <a:lstStyle/>
            <a:p/>
          </p:txBody>
        </p:sp>
        <p:sp>
          <p:nvSpPr>
            <p:cNvPr id="39" name="rc39"/>
            <p:cNvSpPr/>
            <p:nvPr/>
          </p:nvSpPr>
          <p:spPr>
            <a:xfrm>
              <a:off x="5737971" y="3305677"/>
              <a:ext cx="249014" cy="567962"/>
            </a:xfrm>
            <a:prstGeom prst="rect">
              <a:avLst/>
            </a:prstGeom>
            <a:solidFill>
              <a:srgbClr val="1CABE2">
                <a:alpha val="100000"/>
              </a:srgbClr>
            </a:solidFill>
          </p:spPr>
          <p:txBody>
            <a:bodyPr/>
            <a:lstStyle/>
            <a:p/>
          </p:txBody>
        </p:sp>
        <p:sp>
          <p:nvSpPr>
            <p:cNvPr id="40" name="rc40"/>
            <p:cNvSpPr/>
            <p:nvPr/>
          </p:nvSpPr>
          <p:spPr>
            <a:xfrm>
              <a:off x="6014654" y="3292939"/>
              <a:ext cx="249014" cy="580700"/>
            </a:xfrm>
            <a:prstGeom prst="rect">
              <a:avLst/>
            </a:prstGeom>
            <a:solidFill>
              <a:srgbClr val="1CABE2">
                <a:alpha val="100000"/>
              </a:srgbClr>
            </a:solidFill>
          </p:spPr>
          <p:txBody>
            <a:bodyPr/>
            <a:lstStyle/>
            <a:p/>
          </p:txBody>
        </p:sp>
        <p:sp>
          <p:nvSpPr>
            <p:cNvPr id="41" name="rc41"/>
            <p:cNvSpPr/>
            <p:nvPr/>
          </p:nvSpPr>
          <p:spPr>
            <a:xfrm>
              <a:off x="6291336" y="3253138"/>
              <a:ext cx="249014" cy="620501"/>
            </a:xfrm>
            <a:prstGeom prst="rect">
              <a:avLst/>
            </a:prstGeom>
            <a:solidFill>
              <a:srgbClr val="1CABE2">
                <a:alpha val="100000"/>
              </a:srgbClr>
            </a:solidFill>
          </p:spPr>
          <p:txBody>
            <a:bodyPr/>
            <a:lstStyle/>
            <a:p/>
          </p:txBody>
        </p:sp>
        <p:sp>
          <p:nvSpPr>
            <p:cNvPr id="42" name="rc42"/>
            <p:cNvSpPr/>
            <p:nvPr/>
          </p:nvSpPr>
          <p:spPr>
            <a:xfrm>
              <a:off x="6568018" y="3255224"/>
              <a:ext cx="249014" cy="618415"/>
            </a:xfrm>
            <a:prstGeom prst="rect">
              <a:avLst/>
            </a:prstGeom>
            <a:solidFill>
              <a:srgbClr val="1CABE2">
                <a:alpha val="100000"/>
              </a:srgbClr>
            </a:solidFill>
          </p:spPr>
          <p:txBody>
            <a:bodyPr/>
            <a:lstStyle/>
            <a:p/>
          </p:txBody>
        </p:sp>
        <p:sp>
          <p:nvSpPr>
            <p:cNvPr id="43" name="rc43"/>
            <p:cNvSpPr/>
            <p:nvPr/>
          </p:nvSpPr>
          <p:spPr>
            <a:xfrm>
              <a:off x="6844701" y="3037840"/>
              <a:ext cx="249014" cy="835799"/>
            </a:xfrm>
            <a:prstGeom prst="rect">
              <a:avLst/>
            </a:prstGeom>
            <a:solidFill>
              <a:srgbClr val="1CABE2">
                <a:alpha val="100000"/>
              </a:srgbClr>
            </a:solidFill>
          </p:spPr>
          <p:txBody>
            <a:bodyPr/>
            <a:lstStyle/>
            <a:p/>
          </p:txBody>
        </p:sp>
        <p:sp>
          <p:nvSpPr>
            <p:cNvPr id="44" name="rc44"/>
            <p:cNvSpPr/>
            <p:nvPr/>
          </p:nvSpPr>
          <p:spPr>
            <a:xfrm>
              <a:off x="7121383" y="3153455"/>
              <a:ext cx="249014" cy="720184"/>
            </a:xfrm>
            <a:prstGeom prst="rect">
              <a:avLst/>
            </a:prstGeom>
            <a:solidFill>
              <a:srgbClr val="1CABE2">
                <a:alpha val="100000"/>
              </a:srgbClr>
            </a:solidFill>
          </p:spPr>
          <p:txBody>
            <a:bodyPr/>
            <a:lstStyle/>
            <a:p/>
          </p:txBody>
        </p:sp>
        <p:sp>
          <p:nvSpPr>
            <p:cNvPr id="45" name="rc45"/>
            <p:cNvSpPr/>
            <p:nvPr/>
          </p:nvSpPr>
          <p:spPr>
            <a:xfrm>
              <a:off x="7398065" y="3312711"/>
              <a:ext cx="249014" cy="560928"/>
            </a:xfrm>
            <a:prstGeom prst="rect">
              <a:avLst/>
            </a:prstGeom>
            <a:solidFill>
              <a:srgbClr val="1CABE2">
                <a:alpha val="100000"/>
              </a:srgbClr>
            </a:solidFill>
          </p:spPr>
          <p:txBody>
            <a:bodyPr/>
            <a:lstStyle/>
            <a:p/>
          </p:txBody>
        </p:sp>
        <p:sp>
          <p:nvSpPr>
            <p:cNvPr id="46" name="rc46"/>
            <p:cNvSpPr/>
            <p:nvPr/>
          </p:nvSpPr>
          <p:spPr>
            <a:xfrm>
              <a:off x="7674748" y="3335590"/>
              <a:ext cx="249014" cy="538049"/>
            </a:xfrm>
            <a:prstGeom prst="rect">
              <a:avLst/>
            </a:prstGeom>
            <a:solidFill>
              <a:srgbClr val="1CABE2">
                <a:alpha val="100000"/>
              </a:srgbClr>
            </a:solidFill>
          </p:spPr>
          <p:txBody>
            <a:bodyPr/>
            <a:lstStyle/>
            <a:p/>
          </p:txBody>
        </p:sp>
        <p:sp>
          <p:nvSpPr>
            <p:cNvPr id="47" name="rc47"/>
            <p:cNvSpPr/>
            <p:nvPr/>
          </p:nvSpPr>
          <p:spPr>
            <a:xfrm>
              <a:off x="7951430" y="3545121"/>
              <a:ext cx="249014" cy="328518"/>
            </a:xfrm>
            <a:prstGeom prst="rect">
              <a:avLst/>
            </a:prstGeom>
            <a:solidFill>
              <a:srgbClr val="1CABE2">
                <a:alpha val="100000"/>
              </a:srgbClr>
            </a:solidFill>
          </p:spPr>
          <p:txBody>
            <a:bodyPr/>
            <a:lstStyle/>
            <a:p/>
          </p:txBody>
        </p:sp>
        <p:sp>
          <p:nvSpPr>
            <p:cNvPr id="48" name="rc48"/>
            <p:cNvSpPr/>
            <p:nvPr/>
          </p:nvSpPr>
          <p:spPr>
            <a:xfrm>
              <a:off x="1311054" y="2733020"/>
              <a:ext cx="249014" cy="360197"/>
            </a:xfrm>
            <a:prstGeom prst="rect">
              <a:avLst/>
            </a:prstGeom>
            <a:solidFill>
              <a:srgbClr val="B3B3B3">
                <a:alpha val="100000"/>
              </a:srgbClr>
            </a:solidFill>
          </p:spPr>
          <p:txBody>
            <a:bodyPr/>
            <a:lstStyle/>
            <a:p/>
          </p:txBody>
        </p:sp>
        <p:sp>
          <p:nvSpPr>
            <p:cNvPr id="49" name="rc49"/>
            <p:cNvSpPr/>
            <p:nvPr/>
          </p:nvSpPr>
          <p:spPr>
            <a:xfrm>
              <a:off x="1587736" y="2819078"/>
              <a:ext cx="249014" cy="599653"/>
            </a:xfrm>
            <a:prstGeom prst="rect">
              <a:avLst/>
            </a:prstGeom>
            <a:solidFill>
              <a:srgbClr val="B3B3B3">
                <a:alpha val="100000"/>
              </a:srgbClr>
            </a:solidFill>
          </p:spPr>
          <p:txBody>
            <a:bodyPr/>
            <a:lstStyle/>
            <a:p/>
          </p:txBody>
        </p:sp>
        <p:sp>
          <p:nvSpPr>
            <p:cNvPr id="50" name="rc50"/>
            <p:cNvSpPr/>
            <p:nvPr/>
          </p:nvSpPr>
          <p:spPr>
            <a:xfrm>
              <a:off x="1864419" y="3036660"/>
              <a:ext cx="249014" cy="557987"/>
            </a:xfrm>
            <a:prstGeom prst="rect">
              <a:avLst/>
            </a:prstGeom>
            <a:solidFill>
              <a:srgbClr val="B3B3B3">
                <a:alpha val="100000"/>
              </a:srgbClr>
            </a:solidFill>
          </p:spPr>
          <p:txBody>
            <a:bodyPr/>
            <a:lstStyle/>
            <a:p/>
          </p:txBody>
        </p:sp>
        <p:sp>
          <p:nvSpPr>
            <p:cNvPr id="51" name="rc51"/>
            <p:cNvSpPr/>
            <p:nvPr/>
          </p:nvSpPr>
          <p:spPr>
            <a:xfrm>
              <a:off x="2141101" y="3048923"/>
              <a:ext cx="249014" cy="624107"/>
            </a:xfrm>
            <a:prstGeom prst="rect">
              <a:avLst/>
            </a:prstGeom>
            <a:solidFill>
              <a:srgbClr val="B3B3B3">
                <a:alpha val="100000"/>
              </a:srgbClr>
            </a:solidFill>
          </p:spPr>
          <p:txBody>
            <a:bodyPr/>
            <a:lstStyle/>
            <a:p/>
          </p:txBody>
        </p:sp>
        <p:sp>
          <p:nvSpPr>
            <p:cNvPr id="52" name="rc52"/>
            <p:cNvSpPr/>
            <p:nvPr/>
          </p:nvSpPr>
          <p:spPr>
            <a:xfrm>
              <a:off x="2417783" y="3156056"/>
              <a:ext cx="249014" cy="578697"/>
            </a:xfrm>
            <a:prstGeom prst="rect">
              <a:avLst/>
            </a:prstGeom>
            <a:solidFill>
              <a:srgbClr val="B3B3B3">
                <a:alpha val="100000"/>
              </a:srgbClr>
            </a:solidFill>
          </p:spPr>
          <p:txBody>
            <a:bodyPr/>
            <a:lstStyle/>
            <a:p/>
          </p:txBody>
        </p:sp>
        <p:sp>
          <p:nvSpPr>
            <p:cNvPr id="53" name="rc53"/>
            <p:cNvSpPr/>
            <p:nvPr/>
          </p:nvSpPr>
          <p:spPr>
            <a:xfrm>
              <a:off x="2694466" y="3321558"/>
              <a:ext cx="249014" cy="456068"/>
            </a:xfrm>
            <a:prstGeom prst="rect">
              <a:avLst/>
            </a:prstGeom>
            <a:solidFill>
              <a:srgbClr val="B3B3B3">
                <a:alpha val="100000"/>
              </a:srgbClr>
            </a:solidFill>
          </p:spPr>
          <p:txBody>
            <a:bodyPr/>
            <a:lstStyle/>
            <a:p/>
          </p:txBody>
        </p:sp>
        <p:sp>
          <p:nvSpPr>
            <p:cNvPr id="54" name="rc54"/>
            <p:cNvSpPr/>
            <p:nvPr/>
          </p:nvSpPr>
          <p:spPr>
            <a:xfrm>
              <a:off x="2971148" y="3330662"/>
              <a:ext cx="249014" cy="320851"/>
            </a:xfrm>
            <a:prstGeom prst="rect">
              <a:avLst/>
            </a:prstGeom>
            <a:solidFill>
              <a:srgbClr val="B3B3B3">
                <a:alpha val="100000"/>
              </a:srgbClr>
            </a:solidFill>
          </p:spPr>
          <p:txBody>
            <a:bodyPr/>
            <a:lstStyle/>
            <a:p/>
          </p:txBody>
        </p:sp>
        <p:sp>
          <p:nvSpPr>
            <p:cNvPr id="55" name="rc55"/>
            <p:cNvSpPr/>
            <p:nvPr/>
          </p:nvSpPr>
          <p:spPr>
            <a:xfrm>
              <a:off x="3247830" y="3212692"/>
              <a:ext cx="249014" cy="381314"/>
            </a:xfrm>
            <a:prstGeom prst="rect">
              <a:avLst/>
            </a:prstGeom>
            <a:solidFill>
              <a:srgbClr val="B3B3B3">
                <a:alpha val="100000"/>
              </a:srgbClr>
            </a:solidFill>
          </p:spPr>
          <p:txBody>
            <a:bodyPr/>
            <a:lstStyle/>
            <a:p/>
          </p:txBody>
        </p:sp>
        <p:sp>
          <p:nvSpPr>
            <p:cNvPr id="56" name="rc56"/>
            <p:cNvSpPr/>
            <p:nvPr/>
          </p:nvSpPr>
          <p:spPr>
            <a:xfrm>
              <a:off x="3524513" y="3192639"/>
              <a:ext cx="249014" cy="288115"/>
            </a:xfrm>
            <a:prstGeom prst="rect">
              <a:avLst/>
            </a:prstGeom>
            <a:solidFill>
              <a:srgbClr val="B3B3B3">
                <a:alpha val="100000"/>
              </a:srgbClr>
            </a:solidFill>
          </p:spPr>
          <p:txBody>
            <a:bodyPr/>
            <a:lstStyle/>
            <a:p/>
          </p:txBody>
        </p:sp>
        <p:sp>
          <p:nvSpPr>
            <p:cNvPr id="57" name="rc57"/>
            <p:cNvSpPr/>
            <p:nvPr/>
          </p:nvSpPr>
          <p:spPr>
            <a:xfrm>
              <a:off x="3801195" y="3145178"/>
              <a:ext cx="249014" cy="242820"/>
            </a:xfrm>
            <a:prstGeom prst="rect">
              <a:avLst/>
            </a:prstGeom>
            <a:solidFill>
              <a:srgbClr val="B3B3B3">
                <a:alpha val="100000"/>
              </a:srgbClr>
            </a:solidFill>
          </p:spPr>
          <p:txBody>
            <a:bodyPr/>
            <a:lstStyle/>
            <a:p/>
          </p:txBody>
        </p:sp>
        <p:sp>
          <p:nvSpPr>
            <p:cNvPr id="58" name="rc58"/>
            <p:cNvSpPr/>
            <p:nvPr/>
          </p:nvSpPr>
          <p:spPr>
            <a:xfrm>
              <a:off x="4077877" y="3122299"/>
              <a:ext cx="249014" cy="222617"/>
            </a:xfrm>
            <a:prstGeom prst="rect">
              <a:avLst/>
            </a:prstGeom>
            <a:solidFill>
              <a:srgbClr val="B3B3B3">
                <a:alpha val="100000"/>
              </a:srgbClr>
            </a:solidFill>
          </p:spPr>
          <p:txBody>
            <a:bodyPr/>
            <a:lstStyle/>
            <a:p/>
          </p:txBody>
        </p:sp>
        <p:sp>
          <p:nvSpPr>
            <p:cNvPr id="59" name="rc59"/>
            <p:cNvSpPr/>
            <p:nvPr/>
          </p:nvSpPr>
          <p:spPr>
            <a:xfrm>
              <a:off x="4354560" y="2904087"/>
              <a:ext cx="249014" cy="399226"/>
            </a:xfrm>
            <a:prstGeom prst="rect">
              <a:avLst/>
            </a:prstGeom>
            <a:solidFill>
              <a:srgbClr val="B3B3B3">
                <a:alpha val="100000"/>
              </a:srgbClr>
            </a:solidFill>
          </p:spPr>
          <p:txBody>
            <a:bodyPr/>
            <a:lstStyle/>
            <a:p/>
          </p:txBody>
        </p:sp>
        <p:sp>
          <p:nvSpPr>
            <p:cNvPr id="60" name="rc60"/>
            <p:cNvSpPr/>
            <p:nvPr/>
          </p:nvSpPr>
          <p:spPr>
            <a:xfrm>
              <a:off x="4631242" y="2849324"/>
              <a:ext cx="249014" cy="292663"/>
            </a:xfrm>
            <a:prstGeom prst="rect">
              <a:avLst/>
            </a:prstGeom>
            <a:solidFill>
              <a:srgbClr val="B3B3B3">
                <a:alpha val="100000"/>
              </a:srgbClr>
            </a:solidFill>
          </p:spPr>
          <p:txBody>
            <a:bodyPr/>
            <a:lstStyle/>
            <a:p/>
          </p:txBody>
        </p:sp>
        <p:sp>
          <p:nvSpPr>
            <p:cNvPr id="61" name="rc61"/>
            <p:cNvSpPr/>
            <p:nvPr/>
          </p:nvSpPr>
          <p:spPr>
            <a:xfrm>
              <a:off x="4907924" y="2806966"/>
              <a:ext cx="249014" cy="148148"/>
            </a:xfrm>
            <a:prstGeom prst="rect">
              <a:avLst/>
            </a:prstGeom>
            <a:solidFill>
              <a:srgbClr val="B3B3B3">
                <a:alpha val="100000"/>
              </a:srgbClr>
            </a:solidFill>
          </p:spPr>
          <p:txBody>
            <a:bodyPr/>
            <a:lstStyle/>
            <a:p/>
          </p:txBody>
        </p:sp>
        <p:sp>
          <p:nvSpPr>
            <p:cNvPr id="62" name="rc62"/>
            <p:cNvSpPr/>
            <p:nvPr/>
          </p:nvSpPr>
          <p:spPr>
            <a:xfrm>
              <a:off x="5184607" y="2843727"/>
              <a:ext cx="249014" cy="212040"/>
            </a:xfrm>
            <a:prstGeom prst="rect">
              <a:avLst/>
            </a:prstGeom>
            <a:solidFill>
              <a:srgbClr val="B3B3B3">
                <a:alpha val="100000"/>
              </a:srgbClr>
            </a:solidFill>
          </p:spPr>
          <p:txBody>
            <a:bodyPr/>
            <a:lstStyle/>
            <a:p/>
          </p:txBody>
        </p:sp>
        <p:sp>
          <p:nvSpPr>
            <p:cNvPr id="63" name="rc63"/>
            <p:cNvSpPr/>
            <p:nvPr/>
          </p:nvSpPr>
          <p:spPr>
            <a:xfrm>
              <a:off x="5461289" y="2945698"/>
              <a:ext cx="249014" cy="247451"/>
            </a:xfrm>
            <a:prstGeom prst="rect">
              <a:avLst/>
            </a:prstGeom>
            <a:solidFill>
              <a:srgbClr val="B3B3B3">
                <a:alpha val="100000"/>
              </a:srgbClr>
            </a:solidFill>
          </p:spPr>
          <p:txBody>
            <a:bodyPr/>
            <a:lstStyle/>
            <a:p/>
          </p:txBody>
        </p:sp>
        <p:sp>
          <p:nvSpPr>
            <p:cNvPr id="64" name="rc64"/>
            <p:cNvSpPr/>
            <p:nvPr/>
          </p:nvSpPr>
          <p:spPr>
            <a:xfrm>
              <a:off x="5737971" y="3116357"/>
              <a:ext cx="249014" cy="189319"/>
            </a:xfrm>
            <a:prstGeom prst="rect">
              <a:avLst/>
            </a:prstGeom>
            <a:solidFill>
              <a:srgbClr val="B3B3B3">
                <a:alpha val="100000"/>
              </a:srgbClr>
            </a:solidFill>
          </p:spPr>
          <p:txBody>
            <a:bodyPr/>
            <a:lstStyle/>
            <a:p/>
          </p:txBody>
        </p:sp>
        <p:sp>
          <p:nvSpPr>
            <p:cNvPr id="65" name="rc65"/>
            <p:cNvSpPr/>
            <p:nvPr/>
          </p:nvSpPr>
          <p:spPr>
            <a:xfrm>
              <a:off x="6014654" y="3131633"/>
              <a:ext cx="249014" cy="161306"/>
            </a:xfrm>
            <a:prstGeom prst="rect">
              <a:avLst/>
            </a:prstGeom>
            <a:solidFill>
              <a:srgbClr val="B3B3B3">
                <a:alpha val="100000"/>
              </a:srgbClr>
            </a:solidFill>
          </p:spPr>
          <p:txBody>
            <a:bodyPr/>
            <a:lstStyle/>
            <a:p/>
          </p:txBody>
        </p:sp>
        <p:sp>
          <p:nvSpPr>
            <p:cNvPr id="66" name="rc66"/>
            <p:cNvSpPr/>
            <p:nvPr/>
          </p:nvSpPr>
          <p:spPr>
            <a:xfrm>
              <a:off x="6291336" y="3089848"/>
              <a:ext cx="249014" cy="163289"/>
            </a:xfrm>
            <a:prstGeom prst="rect">
              <a:avLst/>
            </a:prstGeom>
            <a:solidFill>
              <a:srgbClr val="B3B3B3">
                <a:alpha val="100000"/>
              </a:srgbClr>
            </a:solidFill>
          </p:spPr>
          <p:txBody>
            <a:bodyPr/>
            <a:lstStyle/>
            <a:p/>
          </p:txBody>
        </p:sp>
        <p:sp>
          <p:nvSpPr>
            <p:cNvPr id="67" name="rc67"/>
            <p:cNvSpPr/>
            <p:nvPr/>
          </p:nvSpPr>
          <p:spPr>
            <a:xfrm>
              <a:off x="6568018" y="3125030"/>
              <a:ext cx="249014" cy="130193"/>
            </a:xfrm>
            <a:prstGeom prst="rect">
              <a:avLst/>
            </a:prstGeom>
            <a:solidFill>
              <a:srgbClr val="B3B3B3">
                <a:alpha val="100000"/>
              </a:srgbClr>
            </a:solidFill>
          </p:spPr>
          <p:txBody>
            <a:bodyPr/>
            <a:lstStyle/>
            <a:p/>
          </p:txBody>
        </p:sp>
        <p:sp>
          <p:nvSpPr>
            <p:cNvPr id="68" name="rc68"/>
            <p:cNvSpPr/>
            <p:nvPr/>
          </p:nvSpPr>
          <p:spPr>
            <a:xfrm>
              <a:off x="6844701" y="2870679"/>
              <a:ext cx="249014" cy="167160"/>
            </a:xfrm>
            <a:prstGeom prst="rect">
              <a:avLst/>
            </a:prstGeom>
            <a:solidFill>
              <a:srgbClr val="B3B3B3">
                <a:alpha val="100000"/>
              </a:srgbClr>
            </a:solidFill>
          </p:spPr>
          <p:txBody>
            <a:bodyPr/>
            <a:lstStyle/>
            <a:p/>
          </p:txBody>
        </p:sp>
        <p:sp>
          <p:nvSpPr>
            <p:cNvPr id="69" name="rc69"/>
            <p:cNvSpPr/>
            <p:nvPr/>
          </p:nvSpPr>
          <p:spPr>
            <a:xfrm>
              <a:off x="7121383" y="3084865"/>
              <a:ext cx="249014" cy="68590"/>
            </a:xfrm>
            <a:prstGeom prst="rect">
              <a:avLst/>
            </a:prstGeom>
            <a:solidFill>
              <a:srgbClr val="B3B3B3">
                <a:alpha val="100000"/>
              </a:srgbClr>
            </a:solidFill>
          </p:spPr>
          <p:txBody>
            <a:bodyPr/>
            <a:lstStyle/>
            <a:p/>
          </p:txBody>
        </p:sp>
        <p:sp>
          <p:nvSpPr>
            <p:cNvPr id="70" name="rc70"/>
            <p:cNvSpPr/>
            <p:nvPr/>
          </p:nvSpPr>
          <p:spPr>
            <a:xfrm>
              <a:off x="7398065" y="2997192"/>
              <a:ext cx="249014" cy="315519"/>
            </a:xfrm>
            <a:prstGeom prst="rect">
              <a:avLst/>
            </a:prstGeom>
            <a:solidFill>
              <a:srgbClr val="B3B3B3">
                <a:alpha val="100000"/>
              </a:srgbClr>
            </a:solidFill>
          </p:spPr>
          <p:txBody>
            <a:bodyPr/>
            <a:lstStyle/>
            <a:p/>
          </p:txBody>
        </p:sp>
        <p:sp>
          <p:nvSpPr>
            <p:cNvPr id="71" name="rc71"/>
            <p:cNvSpPr/>
            <p:nvPr/>
          </p:nvSpPr>
          <p:spPr>
            <a:xfrm>
              <a:off x="7674748" y="2976893"/>
              <a:ext cx="249014" cy="358696"/>
            </a:xfrm>
            <a:prstGeom prst="rect">
              <a:avLst/>
            </a:prstGeom>
            <a:solidFill>
              <a:srgbClr val="B3B3B3">
                <a:alpha val="100000"/>
              </a:srgbClr>
            </a:solidFill>
          </p:spPr>
          <p:txBody>
            <a:bodyPr/>
            <a:lstStyle/>
            <a:p/>
          </p:txBody>
        </p:sp>
        <p:sp>
          <p:nvSpPr>
            <p:cNvPr id="72" name="rc72"/>
            <p:cNvSpPr/>
            <p:nvPr/>
          </p:nvSpPr>
          <p:spPr>
            <a:xfrm>
              <a:off x="7951430" y="3216602"/>
              <a:ext cx="249014" cy="328518"/>
            </a:xfrm>
            <a:prstGeom prst="rect">
              <a:avLst/>
            </a:prstGeom>
            <a:solidFill>
              <a:srgbClr val="B3B3B3">
                <a:alpha val="100000"/>
              </a:srgbClr>
            </a:solidFill>
          </p:spPr>
          <p:txBody>
            <a:bodyPr/>
            <a:lstStyle/>
            <a:p/>
          </p:txBody>
        </p:sp>
        <p:sp>
          <p:nvSpPr>
            <p:cNvPr id="73" name="pl73"/>
            <p:cNvSpPr/>
            <p:nvPr/>
          </p:nvSpPr>
          <p:spPr>
            <a:xfrm>
              <a:off x="1435561" y="1136152"/>
              <a:ext cx="6640376" cy="998042"/>
            </a:xfrm>
            <a:custGeom>
              <a:avLst/>
              <a:pathLst>
                <a:path w="6640376" h="998042">
                  <a:moveTo>
                    <a:pt x="0" y="998042"/>
                  </a:moveTo>
                  <a:lnTo>
                    <a:pt x="276682" y="513278"/>
                  </a:lnTo>
                  <a:lnTo>
                    <a:pt x="553364" y="256639"/>
                  </a:lnTo>
                  <a:lnTo>
                    <a:pt x="830047" y="142577"/>
                  </a:lnTo>
                  <a:lnTo>
                    <a:pt x="1106729" y="57030"/>
                  </a:lnTo>
                  <a:lnTo>
                    <a:pt x="1383411" y="0"/>
                  </a:lnTo>
                  <a:lnTo>
                    <a:pt x="1660094" y="142577"/>
                  </a:lnTo>
                  <a:lnTo>
                    <a:pt x="1936776" y="199608"/>
                  </a:lnTo>
                  <a:lnTo>
                    <a:pt x="2213458" y="313670"/>
                  </a:lnTo>
                  <a:lnTo>
                    <a:pt x="2490141" y="399216"/>
                  </a:lnTo>
                  <a:lnTo>
                    <a:pt x="2766823" y="427732"/>
                  </a:lnTo>
                  <a:lnTo>
                    <a:pt x="3043505" y="456247"/>
                  </a:lnTo>
                  <a:lnTo>
                    <a:pt x="3320188" y="598825"/>
                  </a:lnTo>
                  <a:lnTo>
                    <a:pt x="3596870" y="769918"/>
                  </a:lnTo>
                  <a:lnTo>
                    <a:pt x="3873552" y="655856"/>
                  </a:lnTo>
                  <a:lnTo>
                    <a:pt x="4150235" y="513278"/>
                  </a:lnTo>
                  <a:lnTo>
                    <a:pt x="4426917" y="399216"/>
                  </a:lnTo>
                  <a:lnTo>
                    <a:pt x="4703599" y="399216"/>
                  </a:lnTo>
                  <a:lnTo>
                    <a:pt x="4980282" y="427732"/>
                  </a:lnTo>
                  <a:lnTo>
                    <a:pt x="5256964" y="427732"/>
                  </a:lnTo>
                  <a:lnTo>
                    <a:pt x="5533646" y="598825"/>
                  </a:lnTo>
                  <a:lnTo>
                    <a:pt x="5810329" y="484763"/>
                  </a:lnTo>
                  <a:lnTo>
                    <a:pt x="6087011" y="342185"/>
                  </a:lnTo>
                  <a:lnTo>
                    <a:pt x="6363693" y="313670"/>
                  </a:lnTo>
                  <a:lnTo>
                    <a:pt x="6640376" y="142577"/>
                  </a:lnTo>
                </a:path>
              </a:pathLst>
            </a:custGeom>
            <a:ln w="27101" cap="flat">
              <a:solidFill>
                <a:srgbClr val="0058AB">
                  <a:alpha val="50196"/>
                </a:srgbClr>
              </a:solidFill>
              <a:prstDash val="solid"/>
              <a:round/>
            </a:ln>
          </p:spPr>
          <p:txBody>
            <a:bodyPr/>
            <a:lstStyle/>
            <a:p/>
          </p:txBody>
        </p:sp>
        <p:sp>
          <p:nvSpPr>
            <p:cNvPr id="74" name="pl74"/>
            <p:cNvSpPr/>
            <p:nvPr/>
          </p:nvSpPr>
          <p:spPr>
            <a:xfrm>
              <a:off x="1435561" y="1535369"/>
              <a:ext cx="6640376" cy="1112104"/>
            </a:xfrm>
            <a:custGeom>
              <a:avLst/>
              <a:pathLst>
                <a:path w="6640376" h="1112104">
                  <a:moveTo>
                    <a:pt x="0" y="1112104"/>
                  </a:moveTo>
                  <a:lnTo>
                    <a:pt x="276682" y="941011"/>
                  </a:lnTo>
                  <a:lnTo>
                    <a:pt x="553364" y="598825"/>
                  </a:lnTo>
                  <a:lnTo>
                    <a:pt x="830047" y="541794"/>
                  </a:lnTo>
                  <a:lnTo>
                    <a:pt x="1106729" y="370701"/>
                  </a:lnTo>
                  <a:lnTo>
                    <a:pt x="1383411" y="142577"/>
                  </a:lnTo>
                  <a:lnTo>
                    <a:pt x="1660094" y="114061"/>
                  </a:lnTo>
                  <a:lnTo>
                    <a:pt x="1936776" y="228123"/>
                  </a:lnTo>
                  <a:lnTo>
                    <a:pt x="2213458" y="228123"/>
                  </a:lnTo>
                  <a:lnTo>
                    <a:pt x="2490141" y="256639"/>
                  </a:lnTo>
                  <a:lnTo>
                    <a:pt x="2766823" y="256639"/>
                  </a:lnTo>
                  <a:lnTo>
                    <a:pt x="3043505" y="456247"/>
                  </a:lnTo>
                  <a:lnTo>
                    <a:pt x="3320188" y="484763"/>
                  </a:lnTo>
                  <a:lnTo>
                    <a:pt x="3596870" y="513278"/>
                  </a:lnTo>
                  <a:lnTo>
                    <a:pt x="3873552" y="456247"/>
                  </a:lnTo>
                  <a:lnTo>
                    <a:pt x="4150235" y="342185"/>
                  </a:lnTo>
                  <a:lnTo>
                    <a:pt x="4426917" y="171092"/>
                  </a:lnTo>
                  <a:lnTo>
                    <a:pt x="4703599" y="142577"/>
                  </a:lnTo>
                  <a:lnTo>
                    <a:pt x="4980282" y="171092"/>
                  </a:lnTo>
                  <a:lnTo>
                    <a:pt x="5256964" y="142577"/>
                  </a:lnTo>
                  <a:lnTo>
                    <a:pt x="5533646" y="342185"/>
                  </a:lnTo>
                  <a:lnTo>
                    <a:pt x="5810329" y="142577"/>
                  </a:lnTo>
                  <a:lnTo>
                    <a:pt x="6087011" y="199608"/>
                  </a:lnTo>
                  <a:lnTo>
                    <a:pt x="6363693" y="199608"/>
                  </a:lnTo>
                  <a:lnTo>
                    <a:pt x="6640376" y="0"/>
                  </a:lnTo>
                </a:path>
              </a:pathLst>
            </a:custGeom>
            <a:ln w="27101" cap="flat">
              <a:solidFill>
                <a:srgbClr val="333333">
                  <a:alpha val="50196"/>
                </a:srgbClr>
              </a:solidFill>
              <a:prstDash val="solid"/>
              <a:round/>
            </a:ln>
          </p:spPr>
          <p:txBody>
            <a:bodyPr/>
            <a:lstStyle/>
            <a:p/>
          </p:txBody>
        </p:sp>
        <p:sp>
          <p:nvSpPr>
            <p:cNvPr id="75" name="tx75"/>
            <p:cNvSpPr/>
            <p:nvPr/>
          </p:nvSpPr>
          <p:spPr>
            <a:xfrm>
              <a:off x="6632236" y="1407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6" name="tx76"/>
            <p:cNvSpPr/>
            <p:nvPr/>
          </p:nvSpPr>
          <p:spPr>
            <a:xfrm>
              <a:off x="6908918" y="15794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7" name="tx77"/>
            <p:cNvSpPr/>
            <p:nvPr/>
          </p:nvSpPr>
          <p:spPr>
            <a:xfrm>
              <a:off x="7185600" y="1464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8" name="tx78"/>
            <p:cNvSpPr/>
            <p:nvPr/>
          </p:nvSpPr>
          <p:spPr>
            <a:xfrm>
              <a:off x="7462283" y="13215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9" name="tx79"/>
            <p:cNvSpPr/>
            <p:nvPr/>
          </p:nvSpPr>
          <p:spPr>
            <a:xfrm>
              <a:off x="7738965" y="1292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8015647"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6632236" y="17332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2" name="tx82"/>
            <p:cNvSpPr/>
            <p:nvPr/>
          </p:nvSpPr>
          <p:spPr>
            <a:xfrm>
              <a:off x="6908918" y="1930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3" name="tx83"/>
            <p:cNvSpPr/>
            <p:nvPr/>
          </p:nvSpPr>
          <p:spPr>
            <a:xfrm>
              <a:off x="7185600" y="17332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4" name="tx84"/>
            <p:cNvSpPr/>
            <p:nvPr/>
          </p:nvSpPr>
          <p:spPr>
            <a:xfrm>
              <a:off x="7462283" y="17889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75</a:t>
              </a:r>
            </a:p>
          </p:txBody>
        </p:sp>
        <p:sp>
          <p:nvSpPr>
            <p:cNvPr id="85" name="tx85"/>
            <p:cNvSpPr/>
            <p:nvPr/>
          </p:nvSpPr>
          <p:spPr>
            <a:xfrm>
              <a:off x="7738965" y="17889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75</a:t>
              </a:r>
            </a:p>
          </p:txBody>
        </p:sp>
        <p:sp>
          <p:nvSpPr>
            <p:cNvPr id="86" name="tx86"/>
            <p:cNvSpPr/>
            <p:nvPr/>
          </p:nvSpPr>
          <p:spPr>
            <a:xfrm>
              <a:off x="8015647" y="1588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82</a:t>
              </a:r>
            </a:p>
          </p:txBody>
        </p:sp>
        <p:sp>
          <p:nvSpPr>
            <p:cNvPr id="87" name="tx87"/>
            <p:cNvSpPr/>
            <p:nvPr/>
          </p:nvSpPr>
          <p:spPr>
            <a:xfrm>
              <a:off x="1345126" y="344298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88" name="tx88"/>
            <p:cNvSpPr/>
            <p:nvPr/>
          </p:nvSpPr>
          <p:spPr>
            <a:xfrm>
              <a:off x="2758683" y="37865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9" name="tx89"/>
            <p:cNvSpPr/>
            <p:nvPr/>
          </p:nvSpPr>
          <p:spPr>
            <a:xfrm>
              <a:off x="4111950" y="356878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90" name="tx90"/>
            <p:cNvSpPr/>
            <p:nvPr/>
          </p:nvSpPr>
          <p:spPr>
            <a:xfrm>
              <a:off x="5495361" y="349427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91" name="tx91"/>
            <p:cNvSpPr/>
            <p:nvPr/>
          </p:nvSpPr>
          <p:spPr>
            <a:xfrm>
              <a:off x="6602091" y="352399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92" name="tx92"/>
            <p:cNvSpPr/>
            <p:nvPr/>
          </p:nvSpPr>
          <p:spPr>
            <a:xfrm>
              <a:off x="6878773" y="341662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211</a:t>
              </a:r>
            </a:p>
          </p:txBody>
        </p:sp>
        <p:sp>
          <p:nvSpPr>
            <p:cNvPr id="93" name="tx93"/>
            <p:cNvSpPr/>
            <p:nvPr/>
          </p:nvSpPr>
          <p:spPr>
            <a:xfrm>
              <a:off x="7155455" y="347310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94" name="tx94"/>
            <p:cNvSpPr/>
            <p:nvPr/>
          </p:nvSpPr>
          <p:spPr>
            <a:xfrm>
              <a:off x="7432138" y="355405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95" name="tx95"/>
            <p:cNvSpPr/>
            <p:nvPr/>
          </p:nvSpPr>
          <p:spPr>
            <a:xfrm>
              <a:off x="7708820" y="356412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96" name="tx96"/>
            <p:cNvSpPr/>
            <p:nvPr/>
          </p:nvSpPr>
          <p:spPr>
            <a:xfrm>
              <a:off x="8015647" y="36688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97" name="tx97"/>
            <p:cNvSpPr/>
            <p:nvPr/>
          </p:nvSpPr>
          <p:spPr>
            <a:xfrm>
              <a:off x="1375271" y="287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98" name="tx98"/>
            <p:cNvSpPr/>
            <p:nvPr/>
          </p:nvSpPr>
          <p:spPr>
            <a:xfrm>
              <a:off x="2728538" y="350915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99" name="tx99"/>
            <p:cNvSpPr/>
            <p:nvPr/>
          </p:nvSpPr>
          <p:spPr>
            <a:xfrm>
              <a:off x="4142095" y="31931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0" name="tx100"/>
            <p:cNvSpPr/>
            <p:nvPr/>
          </p:nvSpPr>
          <p:spPr>
            <a:xfrm>
              <a:off x="5525506" y="30289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1" name="tx101"/>
            <p:cNvSpPr/>
            <p:nvPr/>
          </p:nvSpPr>
          <p:spPr>
            <a:xfrm>
              <a:off x="6632236" y="31496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2" name="tx102"/>
            <p:cNvSpPr/>
            <p:nvPr/>
          </p:nvSpPr>
          <p:spPr>
            <a:xfrm>
              <a:off x="6908918" y="2915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3" name="tx103"/>
            <p:cNvSpPr/>
            <p:nvPr/>
          </p:nvSpPr>
          <p:spPr>
            <a:xfrm>
              <a:off x="7185600" y="30800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4" name="tx104"/>
            <p:cNvSpPr/>
            <p:nvPr/>
          </p:nvSpPr>
          <p:spPr>
            <a:xfrm>
              <a:off x="7462283" y="31145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a:t>
              </a:r>
            </a:p>
          </p:txBody>
        </p:sp>
        <p:sp>
          <p:nvSpPr>
            <p:cNvPr id="105" name="tx105"/>
            <p:cNvSpPr/>
            <p:nvPr/>
          </p:nvSpPr>
          <p:spPr>
            <a:xfrm>
              <a:off x="7738965" y="3115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06" name="tx106"/>
            <p:cNvSpPr/>
            <p:nvPr/>
          </p:nvSpPr>
          <p:spPr>
            <a:xfrm>
              <a:off x="8015647" y="33403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07" name="tx107"/>
            <p:cNvSpPr/>
            <p:nvPr/>
          </p:nvSpPr>
          <p:spPr>
            <a:xfrm>
              <a:off x="1345126" y="261498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288</a:t>
              </a:r>
            </a:p>
          </p:txBody>
        </p:sp>
        <p:sp>
          <p:nvSpPr>
            <p:cNvPr id="108" name="tx108"/>
            <p:cNvSpPr/>
            <p:nvPr/>
          </p:nvSpPr>
          <p:spPr>
            <a:xfrm>
              <a:off x="2728538" y="320346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139</a:t>
              </a:r>
            </a:p>
          </p:txBody>
        </p:sp>
        <p:sp>
          <p:nvSpPr>
            <p:cNvPr id="109" name="tx109"/>
            <p:cNvSpPr/>
            <p:nvPr/>
          </p:nvSpPr>
          <p:spPr>
            <a:xfrm>
              <a:off x="4111950" y="300426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190</a:t>
              </a:r>
            </a:p>
          </p:txBody>
        </p:sp>
        <p:sp>
          <p:nvSpPr>
            <p:cNvPr id="110" name="tx110"/>
            <p:cNvSpPr/>
            <p:nvPr/>
          </p:nvSpPr>
          <p:spPr>
            <a:xfrm>
              <a:off x="5495361" y="282760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234</a:t>
              </a:r>
            </a:p>
          </p:txBody>
        </p:sp>
        <p:sp>
          <p:nvSpPr>
            <p:cNvPr id="111" name="tx111"/>
            <p:cNvSpPr/>
            <p:nvPr/>
          </p:nvSpPr>
          <p:spPr>
            <a:xfrm>
              <a:off x="6602091" y="300699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189</a:t>
              </a:r>
            </a:p>
          </p:txBody>
        </p:sp>
        <p:sp>
          <p:nvSpPr>
            <p:cNvPr id="112" name="tx112"/>
            <p:cNvSpPr/>
            <p:nvPr/>
          </p:nvSpPr>
          <p:spPr>
            <a:xfrm>
              <a:off x="6878773" y="275258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253</a:t>
              </a:r>
            </a:p>
          </p:txBody>
        </p:sp>
        <p:sp>
          <p:nvSpPr>
            <p:cNvPr id="113" name="tx113"/>
            <p:cNvSpPr/>
            <p:nvPr/>
          </p:nvSpPr>
          <p:spPr>
            <a:xfrm>
              <a:off x="7155455" y="296682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199</a:t>
              </a:r>
            </a:p>
          </p:txBody>
        </p:sp>
        <p:sp>
          <p:nvSpPr>
            <p:cNvPr id="114" name="tx114"/>
            <p:cNvSpPr/>
            <p:nvPr/>
          </p:nvSpPr>
          <p:spPr>
            <a:xfrm>
              <a:off x="7432138" y="288047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221</a:t>
              </a:r>
            </a:p>
          </p:txBody>
        </p:sp>
        <p:sp>
          <p:nvSpPr>
            <p:cNvPr id="115" name="tx115"/>
            <p:cNvSpPr/>
            <p:nvPr/>
          </p:nvSpPr>
          <p:spPr>
            <a:xfrm>
              <a:off x="7708820" y="286017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227</a:t>
              </a:r>
            </a:p>
          </p:txBody>
        </p:sp>
        <p:sp>
          <p:nvSpPr>
            <p:cNvPr id="116" name="tx116"/>
            <p:cNvSpPr/>
            <p:nvPr/>
          </p:nvSpPr>
          <p:spPr>
            <a:xfrm>
              <a:off x="7985502" y="309856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166</a:t>
              </a:r>
            </a:p>
          </p:txBody>
        </p:sp>
        <p:sp>
          <p:nvSpPr>
            <p:cNvPr id="117" name="tx117"/>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577692" y="302985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9" name="tx119"/>
            <p:cNvSpPr/>
            <p:nvPr/>
          </p:nvSpPr>
          <p:spPr>
            <a:xfrm>
              <a:off x="577692" y="223818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0" name="tx120"/>
            <p:cNvSpPr/>
            <p:nvPr/>
          </p:nvSpPr>
          <p:spPr>
            <a:xfrm>
              <a:off x="577692" y="144652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21" name="tx12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7" name="tx13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8" name="pl138"/>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9" name="pl139"/>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0" name="tx140"/>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1" name="tx141"/>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2" name="rc142"/>
            <p:cNvSpPr/>
            <p:nvPr/>
          </p:nvSpPr>
          <p:spPr>
            <a:xfrm>
              <a:off x="4670912" y="4778716"/>
              <a:ext cx="201456" cy="201456"/>
            </a:xfrm>
            <a:prstGeom prst="rect">
              <a:avLst/>
            </a:prstGeom>
            <a:solidFill>
              <a:srgbClr val="B3B3B3">
                <a:alpha val="100000"/>
              </a:srgbClr>
            </a:solidFill>
          </p:spPr>
          <p:txBody>
            <a:bodyPr/>
            <a:lstStyle/>
            <a:p/>
          </p:txBody>
        </p:sp>
        <p:sp>
          <p:nvSpPr>
            <p:cNvPr id="143" name="rc143"/>
            <p:cNvSpPr/>
            <p:nvPr/>
          </p:nvSpPr>
          <p:spPr>
            <a:xfrm>
              <a:off x="5573066" y="4778716"/>
              <a:ext cx="201456" cy="201456"/>
            </a:xfrm>
            <a:prstGeom prst="rect">
              <a:avLst/>
            </a:prstGeom>
            <a:solidFill>
              <a:srgbClr val="1CABE2">
                <a:alpha val="100000"/>
              </a:srgbClr>
            </a:solidFill>
          </p:spPr>
          <p:txBody>
            <a:bodyPr/>
            <a:lstStyle/>
            <a:p/>
          </p:txBody>
        </p:sp>
        <p:sp>
          <p:nvSpPr>
            <p:cNvPr id="144" name="tx144"/>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5" name="tx145"/>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6" name="tx146"/>
            <p:cNvSpPr/>
            <p:nvPr/>
          </p:nvSpPr>
          <p:spPr>
            <a:xfrm>
              <a:off x="966584" y="467611"/>
              <a:ext cx="71100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Mali, 2000-2024</a:t>
              </a:r>
            </a:p>
          </p:txBody>
        </p:sp>
        <p:sp>
          <p:nvSpPr>
            <p:cNvPr id="147" name="pl147"/>
            <p:cNvSpPr/>
            <p:nvPr/>
          </p:nvSpPr>
          <p:spPr>
            <a:xfrm>
              <a:off x="207131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359184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511237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663290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815342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283158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435211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87263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39316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311054" y="5650800"/>
              <a:ext cx="4751071" cy="164676"/>
            </a:xfrm>
            <a:prstGeom prst="rect">
              <a:avLst/>
            </a:prstGeom>
            <a:solidFill>
              <a:srgbClr val="1CABE2">
                <a:alpha val="100000"/>
              </a:srgbClr>
            </a:solidFill>
          </p:spPr>
          <p:txBody>
            <a:bodyPr/>
            <a:lstStyle/>
            <a:p/>
          </p:txBody>
        </p:sp>
        <p:sp>
          <p:nvSpPr>
            <p:cNvPr id="161" name="rc161"/>
            <p:cNvSpPr/>
            <p:nvPr/>
          </p:nvSpPr>
          <p:spPr>
            <a:xfrm>
              <a:off x="1311054" y="5444954"/>
              <a:ext cx="4133646" cy="164676"/>
            </a:xfrm>
            <a:prstGeom prst="rect">
              <a:avLst/>
            </a:prstGeom>
            <a:solidFill>
              <a:srgbClr val="1CABE2">
                <a:alpha val="100000"/>
              </a:srgbClr>
            </a:solidFill>
          </p:spPr>
          <p:txBody>
            <a:bodyPr/>
            <a:lstStyle/>
            <a:p/>
          </p:txBody>
        </p:sp>
        <p:sp>
          <p:nvSpPr>
            <p:cNvPr id="162" name="rc162"/>
            <p:cNvSpPr/>
            <p:nvPr/>
          </p:nvSpPr>
          <p:spPr>
            <a:xfrm>
              <a:off x="1311054" y="5239108"/>
              <a:ext cx="2523893" cy="164676"/>
            </a:xfrm>
            <a:prstGeom prst="rect">
              <a:avLst/>
            </a:prstGeom>
            <a:solidFill>
              <a:srgbClr val="1CABE2">
                <a:alpha val="100000"/>
              </a:srgbClr>
            </a:solidFill>
          </p:spPr>
          <p:txBody>
            <a:bodyPr/>
            <a:lstStyle/>
            <a:p/>
          </p:txBody>
        </p:sp>
        <p:sp>
          <p:nvSpPr>
            <p:cNvPr id="163" name="rc163"/>
            <p:cNvSpPr/>
            <p:nvPr/>
          </p:nvSpPr>
          <p:spPr>
            <a:xfrm>
              <a:off x="6062126" y="5650800"/>
              <a:ext cx="1000233" cy="164676"/>
            </a:xfrm>
            <a:prstGeom prst="rect">
              <a:avLst/>
            </a:prstGeom>
            <a:solidFill>
              <a:srgbClr val="B3B3B3">
                <a:alpha val="100000"/>
              </a:srgbClr>
            </a:solidFill>
          </p:spPr>
          <p:txBody>
            <a:bodyPr/>
            <a:lstStyle/>
            <a:p/>
          </p:txBody>
        </p:sp>
        <p:sp>
          <p:nvSpPr>
            <p:cNvPr id="164" name="rc164"/>
            <p:cNvSpPr/>
            <p:nvPr/>
          </p:nvSpPr>
          <p:spPr>
            <a:xfrm>
              <a:off x="5444700" y="5444954"/>
              <a:ext cx="2755743" cy="164676"/>
            </a:xfrm>
            <a:prstGeom prst="rect">
              <a:avLst/>
            </a:prstGeom>
            <a:solidFill>
              <a:srgbClr val="B3B3B3">
                <a:alpha val="100000"/>
              </a:srgbClr>
            </a:solidFill>
          </p:spPr>
          <p:txBody>
            <a:bodyPr/>
            <a:lstStyle/>
            <a:p/>
          </p:txBody>
        </p:sp>
        <p:sp>
          <p:nvSpPr>
            <p:cNvPr id="165" name="rc165"/>
            <p:cNvSpPr/>
            <p:nvPr/>
          </p:nvSpPr>
          <p:spPr>
            <a:xfrm>
              <a:off x="3834948" y="5239108"/>
              <a:ext cx="2523893" cy="164676"/>
            </a:xfrm>
            <a:prstGeom prst="rect">
              <a:avLst/>
            </a:prstGeom>
            <a:solidFill>
              <a:srgbClr val="B3B3B3">
                <a:alpha val="100000"/>
              </a:srgbClr>
            </a:solidFill>
          </p:spPr>
          <p:txBody>
            <a:bodyPr/>
            <a:lstStyle/>
            <a:p/>
          </p:txBody>
        </p:sp>
        <p:sp>
          <p:nvSpPr>
            <p:cNvPr id="166" name="tx166"/>
            <p:cNvSpPr/>
            <p:nvPr/>
          </p:nvSpPr>
          <p:spPr>
            <a:xfrm>
              <a:off x="7207040"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189.1</a:t>
              </a:r>
            </a:p>
          </p:txBody>
        </p:sp>
        <p:sp>
          <p:nvSpPr>
            <p:cNvPr id="167" name="tx167"/>
            <p:cNvSpPr/>
            <p:nvPr/>
          </p:nvSpPr>
          <p:spPr>
            <a:xfrm>
              <a:off x="8345125"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226.6</a:t>
              </a:r>
            </a:p>
          </p:txBody>
        </p:sp>
        <p:sp>
          <p:nvSpPr>
            <p:cNvPr id="168" name="tx168"/>
            <p:cNvSpPr/>
            <p:nvPr/>
          </p:nvSpPr>
          <p:spPr>
            <a:xfrm>
              <a:off x="6455305" y="5278310"/>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166</a:t>
              </a:r>
            </a:p>
          </p:txBody>
        </p:sp>
        <p:sp>
          <p:nvSpPr>
            <p:cNvPr id="169" name="tx169"/>
            <p:cNvSpPr/>
            <p:nvPr/>
          </p:nvSpPr>
          <p:spPr>
            <a:xfrm>
              <a:off x="3541909"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156.2</a:t>
              </a:r>
            </a:p>
          </p:txBody>
        </p:sp>
        <p:sp>
          <p:nvSpPr>
            <p:cNvPr id="170" name="tx170"/>
            <p:cNvSpPr/>
            <p:nvPr/>
          </p:nvSpPr>
          <p:spPr>
            <a:xfrm>
              <a:off x="3233196" y="548410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135.9</a:t>
              </a:r>
            </a:p>
          </p:txBody>
        </p:sp>
        <p:sp>
          <p:nvSpPr>
            <p:cNvPr id="171" name="tx171"/>
            <p:cNvSpPr/>
            <p:nvPr/>
          </p:nvSpPr>
          <p:spPr>
            <a:xfrm>
              <a:off x="2508692" y="5278254"/>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a:t>
              </a:r>
            </a:p>
          </p:txBody>
        </p:sp>
        <p:sp>
          <p:nvSpPr>
            <p:cNvPr id="172" name="tx172"/>
            <p:cNvSpPr/>
            <p:nvPr/>
          </p:nvSpPr>
          <p:spPr>
            <a:xfrm>
              <a:off x="6449716"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32.9</a:t>
              </a:r>
            </a:p>
          </p:txBody>
        </p:sp>
        <p:sp>
          <p:nvSpPr>
            <p:cNvPr id="173" name="tx173"/>
            <p:cNvSpPr/>
            <p:nvPr/>
          </p:nvSpPr>
          <p:spPr>
            <a:xfrm>
              <a:off x="6710045"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90.6</a:t>
              </a:r>
            </a:p>
          </p:txBody>
        </p:sp>
        <p:sp>
          <p:nvSpPr>
            <p:cNvPr id="174" name="tx174"/>
            <p:cNvSpPr/>
            <p:nvPr/>
          </p:nvSpPr>
          <p:spPr>
            <a:xfrm>
              <a:off x="5032586" y="5278254"/>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a:t>
              </a:r>
            </a:p>
          </p:txBody>
        </p:sp>
        <p:sp>
          <p:nvSpPr>
            <p:cNvPr id="175" name="tx175"/>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9" name="tx179"/>
            <p:cNvSpPr/>
            <p:nvPr/>
          </p:nvSpPr>
          <p:spPr>
            <a:xfrm>
              <a:off x="270729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0" name="tx180"/>
            <p:cNvSpPr/>
            <p:nvPr/>
          </p:nvSpPr>
          <p:spPr>
            <a:xfrm>
              <a:off x="4188978"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1" name="tx181"/>
            <p:cNvSpPr/>
            <p:nvPr/>
          </p:nvSpPr>
          <p:spPr>
            <a:xfrm>
              <a:off x="5709506"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82" name="tx182"/>
            <p:cNvSpPr/>
            <p:nvPr/>
          </p:nvSpPr>
          <p:spPr>
            <a:xfrm>
              <a:off x="7230034"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3" name="tx183"/>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4" name="tx184"/>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6" name="tx186"/>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Mali.
In 2024, DTP1 coverage in Mali increased to 91%. The number of children missing out on any DTP vaccination (zero-dose children) improved from 136,000 in 2023 to 83,000 in 2024.
DTP3 coverage increased to 82% in 2024, leaving 166,000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999958"/>
            </a:xfrm>
            <a:custGeom>
              <a:avLst/>
              <a:pathLst>
                <a:path w="3397293" h="999958">
                  <a:moveTo>
                    <a:pt x="0" y="999958"/>
                  </a:moveTo>
                  <a:lnTo>
                    <a:pt x="141553" y="514264"/>
                  </a:lnTo>
                  <a:lnTo>
                    <a:pt x="283107" y="257132"/>
                  </a:lnTo>
                  <a:lnTo>
                    <a:pt x="424661" y="142851"/>
                  </a:lnTo>
                  <a:lnTo>
                    <a:pt x="566215" y="57140"/>
                  </a:lnTo>
                  <a:lnTo>
                    <a:pt x="707769" y="0"/>
                  </a:lnTo>
                  <a:lnTo>
                    <a:pt x="849323" y="142851"/>
                  </a:lnTo>
                  <a:lnTo>
                    <a:pt x="990877" y="199991"/>
                  </a:lnTo>
                  <a:lnTo>
                    <a:pt x="1132431" y="314272"/>
                  </a:lnTo>
                  <a:lnTo>
                    <a:pt x="1273984" y="399983"/>
                  </a:lnTo>
                  <a:lnTo>
                    <a:pt x="1415538" y="428553"/>
                  </a:lnTo>
                  <a:lnTo>
                    <a:pt x="1557092" y="457124"/>
                  </a:lnTo>
                  <a:lnTo>
                    <a:pt x="1698646" y="599975"/>
                  </a:lnTo>
                  <a:lnTo>
                    <a:pt x="1840200" y="771396"/>
                  </a:lnTo>
                  <a:lnTo>
                    <a:pt x="1981754" y="657115"/>
                  </a:lnTo>
                  <a:lnTo>
                    <a:pt x="2123308" y="514264"/>
                  </a:lnTo>
                  <a:lnTo>
                    <a:pt x="2264862" y="399983"/>
                  </a:lnTo>
                  <a:lnTo>
                    <a:pt x="2406416" y="399983"/>
                  </a:lnTo>
                  <a:lnTo>
                    <a:pt x="2547969" y="428553"/>
                  </a:lnTo>
                  <a:lnTo>
                    <a:pt x="2689523" y="428553"/>
                  </a:lnTo>
                  <a:lnTo>
                    <a:pt x="2831077" y="599975"/>
                  </a:lnTo>
                  <a:lnTo>
                    <a:pt x="2972631" y="485694"/>
                  </a:lnTo>
                  <a:lnTo>
                    <a:pt x="3114185" y="342843"/>
                  </a:lnTo>
                  <a:lnTo>
                    <a:pt x="3255739" y="314272"/>
                  </a:lnTo>
                  <a:lnTo>
                    <a:pt x="3397293"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999958"/>
            </a:xfrm>
            <a:custGeom>
              <a:avLst/>
              <a:pathLst>
                <a:path w="3397293" h="999958">
                  <a:moveTo>
                    <a:pt x="0" y="999958"/>
                  </a:moveTo>
                  <a:lnTo>
                    <a:pt x="141553" y="514264"/>
                  </a:lnTo>
                  <a:lnTo>
                    <a:pt x="283107" y="257132"/>
                  </a:lnTo>
                  <a:lnTo>
                    <a:pt x="424661" y="142851"/>
                  </a:lnTo>
                  <a:lnTo>
                    <a:pt x="566215" y="57140"/>
                  </a:lnTo>
                  <a:lnTo>
                    <a:pt x="707769" y="0"/>
                  </a:lnTo>
                  <a:lnTo>
                    <a:pt x="849323" y="142851"/>
                  </a:lnTo>
                  <a:lnTo>
                    <a:pt x="990877" y="199991"/>
                  </a:lnTo>
                  <a:lnTo>
                    <a:pt x="1132431" y="314272"/>
                  </a:lnTo>
                  <a:lnTo>
                    <a:pt x="1273984" y="399983"/>
                  </a:lnTo>
                  <a:lnTo>
                    <a:pt x="1415538" y="428553"/>
                  </a:lnTo>
                  <a:lnTo>
                    <a:pt x="1557092" y="457124"/>
                  </a:lnTo>
                  <a:lnTo>
                    <a:pt x="1698646" y="599975"/>
                  </a:lnTo>
                  <a:lnTo>
                    <a:pt x="1840200" y="771396"/>
                  </a:lnTo>
                  <a:lnTo>
                    <a:pt x="1981754" y="657115"/>
                  </a:lnTo>
                  <a:lnTo>
                    <a:pt x="2123308" y="514264"/>
                  </a:lnTo>
                  <a:lnTo>
                    <a:pt x="2264862" y="399983"/>
                  </a:lnTo>
                  <a:lnTo>
                    <a:pt x="2406416" y="399983"/>
                  </a:lnTo>
                  <a:lnTo>
                    <a:pt x="2547969" y="428553"/>
                  </a:lnTo>
                  <a:lnTo>
                    <a:pt x="2689523" y="428553"/>
                  </a:lnTo>
                  <a:lnTo>
                    <a:pt x="2831077" y="599975"/>
                  </a:lnTo>
                  <a:lnTo>
                    <a:pt x="2972631" y="485694"/>
                  </a:lnTo>
                  <a:lnTo>
                    <a:pt x="3114185" y="342843"/>
                  </a:lnTo>
                  <a:lnTo>
                    <a:pt x="3255739" y="314272"/>
                  </a:lnTo>
                  <a:lnTo>
                    <a:pt x="3397293"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71380"/>
            </a:xfrm>
            <a:custGeom>
              <a:avLst/>
              <a:pathLst>
                <a:path w="0" h="1171380">
                  <a:moveTo>
                    <a:pt x="0" y="0"/>
                  </a:moveTo>
                  <a:lnTo>
                    <a:pt x="0" y="117138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999958"/>
            </a:xfrm>
            <a:custGeom>
              <a:avLst/>
              <a:pathLst>
                <a:path w="3397293" h="999958">
                  <a:moveTo>
                    <a:pt x="0" y="999958"/>
                  </a:moveTo>
                  <a:lnTo>
                    <a:pt x="141553" y="514264"/>
                  </a:lnTo>
                  <a:lnTo>
                    <a:pt x="283107" y="257132"/>
                  </a:lnTo>
                  <a:lnTo>
                    <a:pt x="424661" y="142851"/>
                  </a:lnTo>
                  <a:lnTo>
                    <a:pt x="566215" y="57140"/>
                  </a:lnTo>
                  <a:lnTo>
                    <a:pt x="707769" y="0"/>
                  </a:lnTo>
                  <a:lnTo>
                    <a:pt x="849323" y="142851"/>
                  </a:lnTo>
                  <a:lnTo>
                    <a:pt x="990877" y="199991"/>
                  </a:lnTo>
                  <a:lnTo>
                    <a:pt x="1132431" y="314272"/>
                  </a:lnTo>
                  <a:lnTo>
                    <a:pt x="1273984" y="399983"/>
                  </a:lnTo>
                  <a:lnTo>
                    <a:pt x="1415538" y="428553"/>
                  </a:lnTo>
                  <a:lnTo>
                    <a:pt x="1557092" y="457124"/>
                  </a:lnTo>
                  <a:lnTo>
                    <a:pt x="1698646" y="599975"/>
                  </a:lnTo>
                  <a:lnTo>
                    <a:pt x="1840200" y="771396"/>
                  </a:lnTo>
                  <a:lnTo>
                    <a:pt x="1981754" y="657115"/>
                  </a:lnTo>
                  <a:lnTo>
                    <a:pt x="2123308" y="514264"/>
                  </a:lnTo>
                  <a:lnTo>
                    <a:pt x="2264862" y="399983"/>
                  </a:lnTo>
                  <a:lnTo>
                    <a:pt x="2406416" y="399983"/>
                  </a:lnTo>
                  <a:lnTo>
                    <a:pt x="2547969" y="428553"/>
                  </a:lnTo>
                  <a:lnTo>
                    <a:pt x="2689523" y="428553"/>
                  </a:lnTo>
                  <a:lnTo>
                    <a:pt x="2831077" y="599975"/>
                  </a:lnTo>
                  <a:lnTo>
                    <a:pt x="2972631" y="485694"/>
                  </a:lnTo>
                  <a:lnTo>
                    <a:pt x="3114185" y="342843"/>
                  </a:lnTo>
                  <a:lnTo>
                    <a:pt x="3255739" y="314272"/>
                  </a:lnTo>
                  <a:lnTo>
                    <a:pt x="3397293"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9501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501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0979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224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2116" y="4831778"/>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60" name="tx60"/>
            <p:cNvSpPr/>
            <p:nvPr/>
          </p:nvSpPr>
          <p:spPr>
            <a:xfrm>
              <a:off x="267688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39344"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701391" y="472419"/>
              <a:ext cx="223644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Mali, 2000-2024</a:t>
              </a:r>
            </a:p>
          </p:txBody>
        </p:sp>
        <p:sp>
          <p:nvSpPr>
            <p:cNvPr id="63" name="pl63"/>
            <p:cNvSpPr/>
            <p:nvPr/>
          </p:nvSpPr>
          <p:spPr>
            <a:xfrm>
              <a:off x="5267799" y="39905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655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40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156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906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780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530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281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031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1781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90658"/>
              <a:ext cx="3397293" cy="2187409"/>
            </a:xfrm>
            <a:custGeom>
              <a:avLst/>
              <a:pathLst>
                <a:path w="3397293" h="2187409">
                  <a:moveTo>
                    <a:pt x="0" y="2187409"/>
                  </a:moveTo>
                  <a:lnTo>
                    <a:pt x="141553" y="1124953"/>
                  </a:lnTo>
                  <a:lnTo>
                    <a:pt x="283107" y="562476"/>
                  </a:lnTo>
                  <a:lnTo>
                    <a:pt x="424661" y="312487"/>
                  </a:lnTo>
                  <a:lnTo>
                    <a:pt x="566215" y="124994"/>
                  </a:lnTo>
                  <a:lnTo>
                    <a:pt x="707769" y="0"/>
                  </a:lnTo>
                  <a:lnTo>
                    <a:pt x="849323" y="312487"/>
                  </a:lnTo>
                  <a:lnTo>
                    <a:pt x="990877" y="437481"/>
                  </a:lnTo>
                  <a:lnTo>
                    <a:pt x="1132431" y="687471"/>
                  </a:lnTo>
                  <a:lnTo>
                    <a:pt x="1273984" y="874963"/>
                  </a:lnTo>
                  <a:lnTo>
                    <a:pt x="1415538" y="937461"/>
                  </a:lnTo>
                  <a:lnTo>
                    <a:pt x="1557092" y="999958"/>
                  </a:lnTo>
                  <a:lnTo>
                    <a:pt x="1698646" y="1312445"/>
                  </a:lnTo>
                  <a:lnTo>
                    <a:pt x="1840200" y="1687430"/>
                  </a:lnTo>
                  <a:lnTo>
                    <a:pt x="1981754" y="1437440"/>
                  </a:lnTo>
                  <a:lnTo>
                    <a:pt x="2123308" y="1124953"/>
                  </a:lnTo>
                  <a:lnTo>
                    <a:pt x="2264862" y="874963"/>
                  </a:lnTo>
                  <a:lnTo>
                    <a:pt x="2406416" y="874963"/>
                  </a:lnTo>
                  <a:lnTo>
                    <a:pt x="2547969" y="937461"/>
                  </a:lnTo>
                  <a:lnTo>
                    <a:pt x="2689523" y="937461"/>
                  </a:lnTo>
                  <a:lnTo>
                    <a:pt x="2831077" y="1312445"/>
                  </a:lnTo>
                  <a:lnTo>
                    <a:pt x="2972631" y="1062456"/>
                  </a:lnTo>
                  <a:lnTo>
                    <a:pt x="3114185" y="749969"/>
                  </a:lnTo>
                  <a:lnTo>
                    <a:pt x="3255739" y="687471"/>
                  </a:lnTo>
                  <a:lnTo>
                    <a:pt x="3397293" y="312487"/>
                  </a:lnTo>
                </a:path>
              </a:pathLst>
            </a:custGeom>
            <a:ln w="27101" cap="flat">
              <a:solidFill>
                <a:srgbClr val="0058AB">
                  <a:alpha val="100000"/>
                </a:srgbClr>
              </a:solidFill>
              <a:prstDash val="solid"/>
              <a:round/>
            </a:ln>
          </p:spPr>
          <p:txBody>
            <a:bodyPr/>
            <a:lstStyle/>
            <a:p/>
          </p:txBody>
        </p:sp>
        <p:sp>
          <p:nvSpPr>
            <p:cNvPr id="82" name="pl82"/>
            <p:cNvSpPr/>
            <p:nvPr/>
          </p:nvSpPr>
          <p:spPr>
            <a:xfrm>
              <a:off x="5437664" y="2428120"/>
              <a:ext cx="3397293" cy="499979"/>
            </a:xfrm>
            <a:custGeom>
              <a:avLst/>
              <a:pathLst>
                <a:path w="3397293" h="499979">
                  <a:moveTo>
                    <a:pt x="0" y="499979"/>
                  </a:moveTo>
                  <a:lnTo>
                    <a:pt x="141553" y="437481"/>
                  </a:lnTo>
                  <a:lnTo>
                    <a:pt x="283107" y="437481"/>
                  </a:lnTo>
                  <a:lnTo>
                    <a:pt x="424661" y="374984"/>
                  </a:lnTo>
                  <a:lnTo>
                    <a:pt x="566215" y="312487"/>
                  </a:lnTo>
                  <a:lnTo>
                    <a:pt x="707769" y="249989"/>
                  </a:lnTo>
                  <a:lnTo>
                    <a:pt x="849323" y="187492"/>
                  </a:lnTo>
                  <a:lnTo>
                    <a:pt x="990877" y="187492"/>
                  </a:lnTo>
                  <a:lnTo>
                    <a:pt x="1132431" y="124994"/>
                  </a:lnTo>
                  <a:lnTo>
                    <a:pt x="1273984" y="62497"/>
                  </a:lnTo>
                  <a:lnTo>
                    <a:pt x="1415538" y="62497"/>
                  </a:lnTo>
                  <a:lnTo>
                    <a:pt x="1557092" y="62497"/>
                  </a:lnTo>
                  <a:lnTo>
                    <a:pt x="1698646" y="62497"/>
                  </a:lnTo>
                  <a:lnTo>
                    <a:pt x="1840200" y="62497"/>
                  </a:lnTo>
                  <a:lnTo>
                    <a:pt x="1981754" y="62497"/>
                  </a:lnTo>
                  <a:lnTo>
                    <a:pt x="2123308" y="62497"/>
                  </a:lnTo>
                  <a:lnTo>
                    <a:pt x="2264862" y="0"/>
                  </a:lnTo>
                  <a:lnTo>
                    <a:pt x="2406416" y="0"/>
                  </a:lnTo>
                  <a:lnTo>
                    <a:pt x="2547969" y="0"/>
                  </a:lnTo>
                  <a:lnTo>
                    <a:pt x="2689523" y="0"/>
                  </a:lnTo>
                  <a:lnTo>
                    <a:pt x="2831077" y="124994"/>
                  </a:lnTo>
                  <a:lnTo>
                    <a:pt x="2972631" y="187492"/>
                  </a:lnTo>
                  <a:lnTo>
                    <a:pt x="3114185" y="62497"/>
                  </a:lnTo>
                  <a:lnTo>
                    <a:pt x="3255739" y="62497"/>
                  </a:lnTo>
                  <a:lnTo>
                    <a:pt x="3397293" y="62497"/>
                  </a:lnTo>
                </a:path>
              </a:pathLst>
            </a:custGeom>
            <a:ln w="27101" cap="flat">
              <a:solidFill>
                <a:srgbClr val="80BD41">
                  <a:alpha val="100000"/>
                </a:srgbClr>
              </a:solidFill>
              <a:prstDash val="solid"/>
              <a:round/>
            </a:ln>
          </p:spPr>
          <p:txBody>
            <a:bodyPr/>
            <a:lstStyle/>
            <a:p/>
          </p:txBody>
        </p:sp>
        <p:sp>
          <p:nvSpPr>
            <p:cNvPr id="83" name="pl83"/>
            <p:cNvSpPr/>
            <p:nvPr/>
          </p:nvSpPr>
          <p:spPr>
            <a:xfrm>
              <a:off x="5437664" y="2365622"/>
              <a:ext cx="3397293" cy="1499938"/>
            </a:xfrm>
            <a:custGeom>
              <a:avLst/>
              <a:pathLst>
                <a:path w="3397293" h="1499938">
                  <a:moveTo>
                    <a:pt x="0" y="1499938"/>
                  </a:moveTo>
                  <a:lnTo>
                    <a:pt x="141553" y="1499938"/>
                  </a:lnTo>
                  <a:lnTo>
                    <a:pt x="283107" y="1437440"/>
                  </a:lnTo>
                  <a:lnTo>
                    <a:pt x="424661" y="1312445"/>
                  </a:lnTo>
                  <a:lnTo>
                    <a:pt x="566215" y="1124953"/>
                  </a:lnTo>
                  <a:lnTo>
                    <a:pt x="707769" y="937461"/>
                  </a:lnTo>
                  <a:lnTo>
                    <a:pt x="849323" y="812466"/>
                  </a:lnTo>
                  <a:lnTo>
                    <a:pt x="990877" y="687471"/>
                  </a:lnTo>
                  <a:lnTo>
                    <a:pt x="1132431" y="374984"/>
                  </a:lnTo>
                  <a:lnTo>
                    <a:pt x="1273984" y="124994"/>
                  </a:lnTo>
                  <a:lnTo>
                    <a:pt x="1415538" y="499979"/>
                  </a:lnTo>
                  <a:lnTo>
                    <a:pt x="1557092" y="624974"/>
                  </a:lnTo>
                  <a:lnTo>
                    <a:pt x="1698646" y="874963"/>
                  </a:lnTo>
                  <a:lnTo>
                    <a:pt x="1840200" y="937461"/>
                  </a:lnTo>
                  <a:lnTo>
                    <a:pt x="1981754" y="687471"/>
                  </a:lnTo>
                  <a:lnTo>
                    <a:pt x="2123308" y="624974"/>
                  </a:lnTo>
                  <a:lnTo>
                    <a:pt x="2264862" y="312487"/>
                  </a:lnTo>
                  <a:lnTo>
                    <a:pt x="2406416" y="249989"/>
                  </a:lnTo>
                  <a:lnTo>
                    <a:pt x="2547969" y="187492"/>
                  </a:lnTo>
                  <a:lnTo>
                    <a:pt x="2689523" y="62497"/>
                  </a:lnTo>
                  <a:lnTo>
                    <a:pt x="2831077" y="187492"/>
                  </a:lnTo>
                  <a:lnTo>
                    <a:pt x="2972631" y="249989"/>
                  </a:lnTo>
                  <a:lnTo>
                    <a:pt x="3114185" y="249989"/>
                  </a:lnTo>
                  <a:lnTo>
                    <a:pt x="3255739" y="62497"/>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42812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90658"/>
              <a:ext cx="3397293" cy="2187409"/>
            </a:xfrm>
            <a:custGeom>
              <a:avLst/>
              <a:pathLst>
                <a:path w="3397293" h="2187409">
                  <a:moveTo>
                    <a:pt x="0" y="2187409"/>
                  </a:moveTo>
                  <a:lnTo>
                    <a:pt x="141553" y="1124953"/>
                  </a:lnTo>
                  <a:lnTo>
                    <a:pt x="283107" y="562476"/>
                  </a:lnTo>
                  <a:lnTo>
                    <a:pt x="424661" y="312487"/>
                  </a:lnTo>
                  <a:lnTo>
                    <a:pt x="566215" y="124994"/>
                  </a:lnTo>
                  <a:lnTo>
                    <a:pt x="707769" y="0"/>
                  </a:lnTo>
                  <a:lnTo>
                    <a:pt x="849323" y="312487"/>
                  </a:lnTo>
                  <a:lnTo>
                    <a:pt x="990877" y="437481"/>
                  </a:lnTo>
                  <a:lnTo>
                    <a:pt x="1132431" y="687471"/>
                  </a:lnTo>
                  <a:lnTo>
                    <a:pt x="1273984" y="874963"/>
                  </a:lnTo>
                  <a:lnTo>
                    <a:pt x="1415538" y="937461"/>
                  </a:lnTo>
                  <a:lnTo>
                    <a:pt x="1557092" y="999958"/>
                  </a:lnTo>
                  <a:lnTo>
                    <a:pt x="1698646" y="1312445"/>
                  </a:lnTo>
                  <a:lnTo>
                    <a:pt x="1840200" y="1687430"/>
                  </a:lnTo>
                  <a:lnTo>
                    <a:pt x="1981754" y="1437440"/>
                  </a:lnTo>
                  <a:lnTo>
                    <a:pt x="2123308" y="1124953"/>
                  </a:lnTo>
                  <a:lnTo>
                    <a:pt x="2264862" y="874963"/>
                  </a:lnTo>
                  <a:lnTo>
                    <a:pt x="2406416" y="874963"/>
                  </a:lnTo>
                  <a:lnTo>
                    <a:pt x="2547969" y="937461"/>
                  </a:lnTo>
                  <a:lnTo>
                    <a:pt x="2689523" y="937461"/>
                  </a:lnTo>
                  <a:lnTo>
                    <a:pt x="2831077" y="1312445"/>
                  </a:lnTo>
                  <a:lnTo>
                    <a:pt x="2972631" y="1062456"/>
                  </a:lnTo>
                  <a:lnTo>
                    <a:pt x="3114185" y="749969"/>
                  </a:lnTo>
                  <a:lnTo>
                    <a:pt x="3255739" y="687471"/>
                  </a:lnTo>
                  <a:lnTo>
                    <a:pt x="3397293" y="312487"/>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90642"/>
              <a:ext cx="0" cy="1787426"/>
            </a:xfrm>
            <a:custGeom>
              <a:avLst/>
              <a:pathLst>
                <a:path w="0" h="1787426">
                  <a:moveTo>
                    <a:pt x="0" y="178742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490658"/>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88" name="pl88"/>
            <p:cNvSpPr/>
            <p:nvPr/>
          </p:nvSpPr>
          <p:spPr>
            <a:xfrm>
              <a:off x="6853202" y="1890642"/>
              <a:ext cx="0" cy="537477"/>
            </a:xfrm>
            <a:custGeom>
              <a:avLst/>
              <a:pathLst>
                <a:path w="0" h="537477">
                  <a:moveTo>
                    <a:pt x="0" y="5374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90642"/>
              <a:ext cx="0" cy="724970"/>
            </a:xfrm>
            <a:custGeom>
              <a:avLst/>
              <a:pathLst>
                <a:path w="0" h="724970">
                  <a:moveTo>
                    <a:pt x="0" y="72497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90642"/>
              <a:ext cx="0" cy="537477"/>
            </a:xfrm>
            <a:custGeom>
              <a:avLst/>
              <a:pathLst>
                <a:path w="0" h="537477">
                  <a:moveTo>
                    <a:pt x="0" y="53747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90642"/>
              <a:ext cx="0" cy="287488"/>
            </a:xfrm>
            <a:custGeom>
              <a:avLst/>
              <a:pathLst>
                <a:path w="0" h="287488">
                  <a:moveTo>
                    <a:pt x="0" y="28748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03145"/>
              <a:ext cx="0" cy="87496"/>
            </a:xfrm>
            <a:custGeom>
              <a:avLst/>
              <a:pathLst>
                <a:path w="0" h="87496">
                  <a:moveTo>
                    <a:pt x="0" y="0"/>
                  </a:moveTo>
                  <a:lnTo>
                    <a:pt x="0" y="87496"/>
                  </a:lnTo>
                </a:path>
              </a:pathLst>
            </a:custGeom>
            <a:ln w="13550" cap="flat">
              <a:solidFill>
                <a:srgbClr val="0058AB">
                  <a:alpha val="100000"/>
                </a:srgbClr>
              </a:solidFill>
              <a:prstDash val="dot"/>
              <a:round/>
            </a:ln>
          </p:spPr>
          <p:txBody>
            <a:bodyPr/>
            <a:lstStyle/>
            <a:p/>
          </p:txBody>
        </p:sp>
        <p:sp>
          <p:nvSpPr>
            <p:cNvPr id="93" name="pl93"/>
            <p:cNvSpPr/>
            <p:nvPr/>
          </p:nvSpPr>
          <p:spPr>
            <a:xfrm>
              <a:off x="5437664" y="1490658"/>
              <a:ext cx="3397293" cy="2187409"/>
            </a:xfrm>
            <a:custGeom>
              <a:avLst/>
              <a:pathLst>
                <a:path w="3397293" h="2187409">
                  <a:moveTo>
                    <a:pt x="0" y="2187409"/>
                  </a:moveTo>
                  <a:lnTo>
                    <a:pt x="141553" y="1124953"/>
                  </a:lnTo>
                  <a:lnTo>
                    <a:pt x="283107" y="562476"/>
                  </a:lnTo>
                  <a:lnTo>
                    <a:pt x="424661" y="312487"/>
                  </a:lnTo>
                  <a:lnTo>
                    <a:pt x="566215" y="124994"/>
                  </a:lnTo>
                  <a:lnTo>
                    <a:pt x="707769" y="0"/>
                  </a:lnTo>
                  <a:lnTo>
                    <a:pt x="849323" y="312487"/>
                  </a:lnTo>
                  <a:lnTo>
                    <a:pt x="990877" y="437481"/>
                  </a:lnTo>
                  <a:lnTo>
                    <a:pt x="1132431" y="687471"/>
                  </a:lnTo>
                  <a:lnTo>
                    <a:pt x="1273984" y="874963"/>
                  </a:lnTo>
                  <a:lnTo>
                    <a:pt x="1415538" y="937461"/>
                  </a:lnTo>
                  <a:lnTo>
                    <a:pt x="1557092" y="999958"/>
                  </a:lnTo>
                  <a:lnTo>
                    <a:pt x="1698646" y="1312445"/>
                  </a:lnTo>
                  <a:lnTo>
                    <a:pt x="1840200" y="1687430"/>
                  </a:lnTo>
                  <a:lnTo>
                    <a:pt x="1981754" y="1437440"/>
                  </a:lnTo>
                  <a:lnTo>
                    <a:pt x="2123308" y="1124953"/>
                  </a:lnTo>
                  <a:lnTo>
                    <a:pt x="2264862" y="874963"/>
                  </a:lnTo>
                  <a:lnTo>
                    <a:pt x="2406416" y="874963"/>
                  </a:lnTo>
                  <a:lnTo>
                    <a:pt x="2547969" y="937461"/>
                  </a:lnTo>
                  <a:lnTo>
                    <a:pt x="2689523" y="937461"/>
                  </a:lnTo>
                  <a:lnTo>
                    <a:pt x="2831077" y="1312445"/>
                  </a:lnTo>
                  <a:lnTo>
                    <a:pt x="2972631" y="1062456"/>
                  </a:lnTo>
                  <a:lnTo>
                    <a:pt x="3114185" y="749969"/>
                  </a:lnTo>
                  <a:lnTo>
                    <a:pt x="3255739" y="687471"/>
                  </a:lnTo>
                  <a:lnTo>
                    <a:pt x="3397293" y="312487"/>
                  </a:lnTo>
                </a:path>
              </a:pathLst>
            </a:custGeom>
            <a:ln w="27101" cap="flat">
              <a:solidFill>
                <a:srgbClr val="0058AB">
                  <a:alpha val="100000"/>
                </a:srgbClr>
              </a:solidFill>
              <a:prstDash val="solid"/>
              <a:round/>
            </a:ln>
          </p:spPr>
          <p:txBody>
            <a:bodyPr/>
            <a:lstStyle/>
            <a:p/>
          </p:txBody>
        </p:sp>
        <p:sp>
          <p:nvSpPr>
            <p:cNvPr id="94" name="tx94"/>
            <p:cNvSpPr/>
            <p:nvPr/>
          </p:nvSpPr>
          <p:spPr>
            <a:xfrm>
              <a:off x="5359324" y="182520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5" name="tx95"/>
            <p:cNvSpPr/>
            <p:nvPr/>
          </p:nvSpPr>
          <p:spPr>
            <a:xfrm>
              <a:off x="6085143" y="18252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6" name="tx96"/>
            <p:cNvSpPr/>
            <p:nvPr/>
          </p:nvSpPr>
          <p:spPr>
            <a:xfrm>
              <a:off x="6823058"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12777" y="182515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097042"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82684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0" name="tx100"/>
            <p:cNvSpPr/>
            <p:nvPr/>
          </p:nvSpPr>
          <p:spPr>
            <a:xfrm>
              <a:off x="8774667" y="18252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1" name="tx101"/>
            <p:cNvSpPr/>
            <p:nvPr/>
          </p:nvSpPr>
          <p:spPr>
            <a:xfrm>
              <a:off x="8902429" y="24515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23265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6259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300097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3760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7510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1260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11171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11171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2648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48894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78815" y="4831778"/>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121" name="tx121"/>
            <p:cNvSpPr/>
            <p:nvPr/>
          </p:nvSpPr>
          <p:spPr>
            <a:xfrm>
              <a:off x="699358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756043"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48877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8319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17514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66036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00355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3467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7321564" cy="149993"/>
            </a:xfrm>
            <a:prstGeom prst="rect">
              <a:avLst/>
            </a:prstGeom>
            <a:solidFill>
              <a:srgbClr val="1CABE2">
                <a:alpha val="80000"/>
              </a:srgbClr>
            </a:solidFill>
          </p:spPr>
          <p:txBody>
            <a:bodyPr/>
            <a:lstStyle/>
            <a:p/>
          </p:txBody>
        </p:sp>
        <p:sp>
          <p:nvSpPr>
            <p:cNvPr id="135" name="rc135"/>
            <p:cNvSpPr/>
            <p:nvPr/>
          </p:nvSpPr>
          <p:spPr>
            <a:xfrm>
              <a:off x="1317178" y="5637654"/>
              <a:ext cx="6370090" cy="149993"/>
            </a:xfrm>
            <a:prstGeom prst="rect">
              <a:avLst/>
            </a:prstGeom>
            <a:solidFill>
              <a:srgbClr val="1CABE2">
                <a:alpha val="80000"/>
              </a:srgbClr>
            </a:solidFill>
          </p:spPr>
          <p:txBody>
            <a:bodyPr/>
            <a:lstStyle/>
            <a:p/>
          </p:txBody>
        </p:sp>
        <p:sp>
          <p:nvSpPr>
            <p:cNvPr id="136" name="rc136"/>
            <p:cNvSpPr/>
            <p:nvPr/>
          </p:nvSpPr>
          <p:spPr>
            <a:xfrm>
              <a:off x="1317178" y="5450161"/>
              <a:ext cx="3889407" cy="149993"/>
            </a:xfrm>
            <a:prstGeom prst="rect">
              <a:avLst/>
            </a:prstGeom>
            <a:solidFill>
              <a:srgbClr val="1CABE2">
                <a:alpha val="80000"/>
              </a:srgbClr>
            </a:solidFill>
          </p:spPr>
          <p:txBody>
            <a:bodyPr/>
            <a:lstStyle/>
            <a:p/>
          </p:txBody>
        </p:sp>
        <p:sp>
          <p:nvSpPr>
            <p:cNvPr id="137" name="tx137"/>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156,000</a:t>
              </a:r>
            </a:p>
          </p:txBody>
        </p:sp>
        <p:sp>
          <p:nvSpPr>
            <p:cNvPr id="138" name="tx138"/>
            <p:cNvSpPr/>
            <p:nvPr/>
          </p:nvSpPr>
          <p:spPr>
            <a:xfrm>
              <a:off x="7177856"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136,000</a:t>
              </a:r>
            </a:p>
          </p:txBody>
        </p:sp>
        <p:sp>
          <p:nvSpPr>
            <p:cNvPr id="139" name="tx139"/>
            <p:cNvSpPr/>
            <p:nvPr/>
          </p:nvSpPr>
          <p:spPr>
            <a:xfrm>
              <a:off x="4775548"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83,000</a:t>
              </a:r>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23307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5" name="tx145"/>
            <p:cNvSpPr/>
            <p:nvPr/>
          </p:nvSpPr>
          <p:spPr>
            <a:xfrm>
              <a:off x="549857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784175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7" name="tx147"/>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Mali (91%) was 2 percentage points higher than the global average (89%) and 10 percentage points higher than the average across all WCAR countries (81%).
National DTP1 coverage was 10 percentage points higher than in 2019 (81%).
This equates to 83,000 zero-dose children in 2024 compared to 156,000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0083CF">
                <a:alpha val="100000"/>
              </a:srgbClr>
            </a:solidFill>
          </p:spPr>
          <p:txBody>
            <a:bodyPr/>
            <a:lstStyle/>
            <a:p/>
          </p:txBody>
        </p:sp>
        <p:sp>
          <p:nvSpPr>
            <p:cNvPr id="38" name="rc38"/>
            <p:cNvSpPr/>
            <p:nvPr/>
          </p:nvSpPr>
          <p:spPr>
            <a:xfrm>
              <a:off x="1538601" y="1868211"/>
              <a:ext cx="307584" cy="2188674"/>
            </a:xfrm>
            <a:prstGeom prst="rect">
              <a:avLst/>
            </a:prstGeom>
            <a:solidFill>
              <a:srgbClr val="0083CF">
                <a:alpha val="100000"/>
              </a:srgbClr>
            </a:solidFill>
          </p:spPr>
          <p:txBody>
            <a:bodyPr/>
            <a:lstStyle/>
            <a:p/>
          </p:txBody>
        </p:sp>
        <p:sp>
          <p:nvSpPr>
            <p:cNvPr id="39" name="rc39"/>
            <p:cNvSpPr/>
            <p:nvPr/>
          </p:nvSpPr>
          <p:spPr>
            <a:xfrm>
              <a:off x="2563881" y="1714079"/>
              <a:ext cx="307584" cy="2342806"/>
            </a:xfrm>
            <a:prstGeom prst="rect">
              <a:avLst/>
            </a:prstGeom>
            <a:solidFill>
              <a:srgbClr val="0083CF">
                <a:alpha val="100000"/>
              </a:srgbClr>
            </a:solidFill>
          </p:spPr>
          <p:txBody>
            <a:bodyPr/>
            <a:lstStyle/>
            <a:p/>
          </p:txBody>
        </p:sp>
        <p:sp>
          <p:nvSpPr>
            <p:cNvPr id="40" name="rc40"/>
            <p:cNvSpPr/>
            <p:nvPr/>
          </p:nvSpPr>
          <p:spPr>
            <a:xfrm>
              <a:off x="2905641" y="1683253"/>
              <a:ext cx="307584" cy="2373632"/>
            </a:xfrm>
            <a:prstGeom prst="rect">
              <a:avLst/>
            </a:prstGeom>
            <a:solidFill>
              <a:srgbClr val="0083CF">
                <a:alpha val="100000"/>
              </a:srgbClr>
            </a:solidFill>
          </p:spPr>
          <p:txBody>
            <a:bodyPr/>
            <a:lstStyle/>
            <a:p/>
          </p:txBody>
        </p:sp>
        <p:sp>
          <p:nvSpPr>
            <p:cNvPr id="41" name="rc41"/>
            <p:cNvSpPr/>
            <p:nvPr/>
          </p:nvSpPr>
          <p:spPr>
            <a:xfrm>
              <a:off x="3247401" y="1590774"/>
              <a:ext cx="307584" cy="2466111"/>
            </a:xfrm>
            <a:prstGeom prst="rect">
              <a:avLst/>
            </a:prstGeom>
            <a:solidFill>
              <a:srgbClr val="0083CF">
                <a:alpha val="100000"/>
              </a:srgbClr>
            </a:solidFill>
          </p:spPr>
          <p:txBody>
            <a:bodyPr/>
            <a:lstStyle/>
            <a:p/>
          </p:txBody>
        </p:sp>
        <p:sp>
          <p:nvSpPr>
            <p:cNvPr id="42" name="rc42"/>
            <p:cNvSpPr/>
            <p:nvPr/>
          </p:nvSpPr>
          <p:spPr>
            <a:xfrm>
              <a:off x="4272681" y="1529121"/>
              <a:ext cx="307584" cy="2527764"/>
            </a:xfrm>
            <a:prstGeom prst="rect">
              <a:avLst/>
            </a:prstGeom>
            <a:solidFill>
              <a:srgbClr val="0083CF">
                <a:alpha val="100000"/>
              </a:srgbClr>
            </a:solidFill>
          </p:spPr>
          <p:txBody>
            <a:bodyPr/>
            <a:lstStyle/>
            <a:p/>
          </p:txBody>
        </p:sp>
        <p:sp>
          <p:nvSpPr>
            <p:cNvPr id="43" name="rc43"/>
            <p:cNvSpPr/>
            <p:nvPr/>
          </p:nvSpPr>
          <p:spPr>
            <a:xfrm>
              <a:off x="3589161" y="1529121"/>
              <a:ext cx="307584" cy="2527764"/>
            </a:xfrm>
            <a:prstGeom prst="rect">
              <a:avLst/>
            </a:prstGeom>
            <a:solidFill>
              <a:srgbClr val="0083CF">
                <a:alpha val="100000"/>
              </a:srgbClr>
            </a:solidFill>
          </p:spPr>
          <p:txBody>
            <a:bodyPr/>
            <a:lstStyle/>
            <a:p/>
          </p:txBody>
        </p:sp>
        <p:sp>
          <p:nvSpPr>
            <p:cNvPr id="44" name="rc44"/>
            <p:cNvSpPr/>
            <p:nvPr/>
          </p:nvSpPr>
          <p:spPr>
            <a:xfrm>
              <a:off x="4956201" y="1467468"/>
              <a:ext cx="307584" cy="2589417"/>
            </a:xfrm>
            <a:prstGeom prst="rect">
              <a:avLst/>
            </a:prstGeom>
            <a:solidFill>
              <a:srgbClr val="0083CF">
                <a:alpha val="100000"/>
              </a:srgbClr>
            </a:solidFill>
          </p:spPr>
          <p:txBody>
            <a:bodyPr/>
            <a:lstStyle/>
            <a:p/>
          </p:txBody>
        </p:sp>
        <p:sp>
          <p:nvSpPr>
            <p:cNvPr id="45" name="rc45"/>
            <p:cNvSpPr/>
            <p:nvPr/>
          </p:nvSpPr>
          <p:spPr>
            <a:xfrm>
              <a:off x="5981482" y="1251683"/>
              <a:ext cx="307584" cy="2805202"/>
            </a:xfrm>
            <a:prstGeom prst="rect">
              <a:avLst/>
            </a:prstGeom>
            <a:solidFill>
              <a:srgbClr val="F26A21">
                <a:alpha val="100000"/>
              </a:srgbClr>
            </a:solidFill>
          </p:spPr>
          <p:txBody>
            <a:bodyPr/>
            <a:lstStyle/>
            <a:p/>
          </p:txBody>
        </p:sp>
        <p:sp>
          <p:nvSpPr>
            <p:cNvPr id="46" name="rc46"/>
            <p:cNvSpPr/>
            <p:nvPr/>
          </p:nvSpPr>
          <p:spPr>
            <a:xfrm>
              <a:off x="7690282" y="1128378"/>
              <a:ext cx="307584" cy="2928507"/>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Mali ranked number 15 out of 24 countries for lowest DTP1 coverage (based on tied ranks).
Mali was in the top 10 countries with the most zero-dose children (rank=9).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D3D3D3">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D3D3D3">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D3D3D3">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D3D3D3">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F26A21">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D3D3D3">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D3D3D3">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Mali ranked number 5 out of 24 countries with 182,000 zero-dose children.
In 2024, Mali ranked number 9 out of 24 countries with 83,000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7677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27924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38170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48417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72800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83047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93294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03541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4235323"/>
              <a:ext cx="200644" cy="390212"/>
            </a:xfrm>
            <a:prstGeom prst="rect">
              <a:avLst/>
            </a:prstGeom>
            <a:solidFill>
              <a:srgbClr val="80BD41">
                <a:alpha val="100000"/>
              </a:srgbClr>
            </a:solidFill>
          </p:spPr>
          <p:txBody>
            <a:bodyPr/>
            <a:lstStyle/>
            <a:p/>
          </p:txBody>
        </p:sp>
        <p:sp>
          <p:nvSpPr>
            <p:cNvPr id="27" name="rc27"/>
            <p:cNvSpPr/>
            <p:nvPr/>
          </p:nvSpPr>
          <p:spPr>
            <a:xfrm>
              <a:off x="1423662" y="3718066"/>
              <a:ext cx="200644" cy="353912"/>
            </a:xfrm>
            <a:prstGeom prst="rect">
              <a:avLst/>
            </a:prstGeom>
            <a:solidFill>
              <a:srgbClr val="0058AB">
                <a:alpha val="100000"/>
              </a:srgbClr>
            </a:solidFill>
          </p:spPr>
          <p:txBody>
            <a:bodyPr/>
            <a:lstStyle/>
            <a:p/>
          </p:txBody>
        </p:sp>
        <p:sp>
          <p:nvSpPr>
            <p:cNvPr id="28" name="rc28"/>
            <p:cNvSpPr/>
            <p:nvPr/>
          </p:nvSpPr>
          <p:spPr>
            <a:xfrm>
              <a:off x="1423662" y="4071978"/>
              <a:ext cx="200644" cy="163345"/>
            </a:xfrm>
            <a:prstGeom prst="rect">
              <a:avLst/>
            </a:prstGeom>
            <a:solidFill>
              <a:srgbClr val="1CABE2">
                <a:alpha val="100000"/>
              </a:srgbClr>
            </a:solidFill>
          </p:spPr>
          <p:txBody>
            <a:bodyPr/>
            <a:lstStyle/>
            <a:p/>
          </p:txBody>
        </p:sp>
        <p:sp>
          <p:nvSpPr>
            <p:cNvPr id="29" name="rc29"/>
            <p:cNvSpPr/>
            <p:nvPr/>
          </p:nvSpPr>
          <p:spPr>
            <a:xfrm>
              <a:off x="1646600" y="4166059"/>
              <a:ext cx="200644" cy="459476"/>
            </a:xfrm>
            <a:prstGeom prst="rect">
              <a:avLst/>
            </a:prstGeom>
            <a:solidFill>
              <a:srgbClr val="80BD41">
                <a:alpha val="100000"/>
              </a:srgbClr>
            </a:solidFill>
          </p:spPr>
          <p:txBody>
            <a:bodyPr/>
            <a:lstStyle/>
            <a:p/>
          </p:txBody>
        </p:sp>
        <p:sp>
          <p:nvSpPr>
            <p:cNvPr id="30" name="rc30"/>
            <p:cNvSpPr/>
            <p:nvPr/>
          </p:nvSpPr>
          <p:spPr>
            <a:xfrm>
              <a:off x="1646600" y="3687828"/>
              <a:ext cx="200644" cy="206295"/>
            </a:xfrm>
            <a:prstGeom prst="rect">
              <a:avLst/>
            </a:prstGeom>
            <a:solidFill>
              <a:srgbClr val="0058AB">
                <a:alpha val="100000"/>
              </a:srgbClr>
            </a:solidFill>
          </p:spPr>
          <p:txBody>
            <a:bodyPr/>
            <a:lstStyle/>
            <a:p/>
          </p:txBody>
        </p:sp>
        <p:sp>
          <p:nvSpPr>
            <p:cNvPr id="31" name="rc31"/>
            <p:cNvSpPr/>
            <p:nvPr/>
          </p:nvSpPr>
          <p:spPr>
            <a:xfrm>
              <a:off x="1646600" y="3894123"/>
              <a:ext cx="200644" cy="271935"/>
            </a:xfrm>
            <a:prstGeom prst="rect">
              <a:avLst/>
            </a:prstGeom>
            <a:solidFill>
              <a:srgbClr val="1CABE2">
                <a:alpha val="100000"/>
              </a:srgbClr>
            </a:solidFill>
          </p:spPr>
          <p:txBody>
            <a:bodyPr/>
            <a:lstStyle/>
            <a:p/>
          </p:txBody>
        </p:sp>
        <p:sp>
          <p:nvSpPr>
            <p:cNvPr id="32" name="rc32"/>
            <p:cNvSpPr/>
            <p:nvPr/>
          </p:nvSpPr>
          <p:spPr>
            <a:xfrm>
              <a:off x="1869538" y="4031865"/>
              <a:ext cx="200644" cy="593669"/>
            </a:xfrm>
            <a:prstGeom prst="rect">
              <a:avLst/>
            </a:prstGeom>
            <a:solidFill>
              <a:srgbClr val="80BD41">
                <a:alpha val="100000"/>
              </a:srgbClr>
            </a:solidFill>
          </p:spPr>
          <p:txBody>
            <a:bodyPr/>
            <a:lstStyle/>
            <a:p/>
          </p:txBody>
        </p:sp>
        <p:sp>
          <p:nvSpPr>
            <p:cNvPr id="33" name="rc33"/>
            <p:cNvSpPr/>
            <p:nvPr/>
          </p:nvSpPr>
          <p:spPr>
            <a:xfrm>
              <a:off x="1869538" y="3652305"/>
              <a:ext cx="200644" cy="126519"/>
            </a:xfrm>
            <a:prstGeom prst="rect">
              <a:avLst/>
            </a:prstGeom>
            <a:solidFill>
              <a:srgbClr val="0058AB">
                <a:alpha val="100000"/>
              </a:srgbClr>
            </a:solidFill>
          </p:spPr>
          <p:txBody>
            <a:bodyPr/>
            <a:lstStyle/>
            <a:p/>
          </p:txBody>
        </p:sp>
        <p:sp>
          <p:nvSpPr>
            <p:cNvPr id="34" name="rc34"/>
            <p:cNvSpPr/>
            <p:nvPr/>
          </p:nvSpPr>
          <p:spPr>
            <a:xfrm>
              <a:off x="1869538" y="3778825"/>
              <a:ext cx="200644" cy="253040"/>
            </a:xfrm>
            <a:prstGeom prst="rect">
              <a:avLst/>
            </a:prstGeom>
            <a:solidFill>
              <a:srgbClr val="1CABE2">
                <a:alpha val="100000"/>
              </a:srgbClr>
            </a:solidFill>
          </p:spPr>
          <p:txBody>
            <a:bodyPr/>
            <a:lstStyle/>
            <a:p/>
          </p:txBody>
        </p:sp>
        <p:sp>
          <p:nvSpPr>
            <p:cNvPr id="35" name="rc35"/>
            <p:cNvSpPr/>
            <p:nvPr/>
          </p:nvSpPr>
          <p:spPr>
            <a:xfrm>
              <a:off x="2092476" y="3988725"/>
              <a:ext cx="200644" cy="636810"/>
            </a:xfrm>
            <a:prstGeom prst="rect">
              <a:avLst/>
            </a:prstGeom>
            <a:solidFill>
              <a:srgbClr val="80BD41">
                <a:alpha val="100000"/>
              </a:srgbClr>
            </a:solidFill>
          </p:spPr>
          <p:txBody>
            <a:bodyPr/>
            <a:lstStyle/>
            <a:p/>
          </p:txBody>
        </p:sp>
        <p:sp>
          <p:nvSpPr>
            <p:cNvPr id="36" name="rc36"/>
            <p:cNvSpPr/>
            <p:nvPr/>
          </p:nvSpPr>
          <p:spPr>
            <a:xfrm>
              <a:off x="2092476" y="3614726"/>
              <a:ext cx="200644" cy="90973"/>
            </a:xfrm>
            <a:prstGeom prst="rect">
              <a:avLst/>
            </a:prstGeom>
            <a:solidFill>
              <a:srgbClr val="0058AB">
                <a:alpha val="100000"/>
              </a:srgbClr>
            </a:solidFill>
          </p:spPr>
          <p:txBody>
            <a:bodyPr/>
            <a:lstStyle/>
            <a:p/>
          </p:txBody>
        </p:sp>
        <p:sp>
          <p:nvSpPr>
            <p:cNvPr id="37" name="rc37"/>
            <p:cNvSpPr/>
            <p:nvPr/>
          </p:nvSpPr>
          <p:spPr>
            <a:xfrm>
              <a:off x="2092476" y="3705699"/>
              <a:ext cx="200644" cy="283025"/>
            </a:xfrm>
            <a:prstGeom prst="rect">
              <a:avLst/>
            </a:prstGeom>
            <a:solidFill>
              <a:srgbClr val="1CABE2">
                <a:alpha val="100000"/>
              </a:srgbClr>
            </a:solidFill>
          </p:spPr>
          <p:txBody>
            <a:bodyPr/>
            <a:lstStyle/>
            <a:p/>
          </p:txBody>
        </p:sp>
        <p:sp>
          <p:nvSpPr>
            <p:cNvPr id="38" name="rc38"/>
            <p:cNvSpPr/>
            <p:nvPr/>
          </p:nvSpPr>
          <p:spPr>
            <a:xfrm>
              <a:off x="2315413" y="3901221"/>
              <a:ext cx="200644" cy="724314"/>
            </a:xfrm>
            <a:prstGeom prst="rect">
              <a:avLst/>
            </a:prstGeom>
            <a:solidFill>
              <a:srgbClr val="80BD41">
                <a:alpha val="100000"/>
              </a:srgbClr>
            </a:solidFill>
          </p:spPr>
          <p:txBody>
            <a:bodyPr/>
            <a:lstStyle/>
            <a:p/>
          </p:txBody>
        </p:sp>
        <p:sp>
          <p:nvSpPr>
            <p:cNvPr id="39" name="rc39"/>
            <p:cNvSpPr/>
            <p:nvPr/>
          </p:nvSpPr>
          <p:spPr>
            <a:xfrm>
              <a:off x="2315413" y="3575805"/>
              <a:ext cx="200644" cy="62983"/>
            </a:xfrm>
            <a:prstGeom prst="rect">
              <a:avLst/>
            </a:prstGeom>
            <a:solidFill>
              <a:srgbClr val="0058AB">
                <a:alpha val="100000"/>
              </a:srgbClr>
            </a:solidFill>
          </p:spPr>
          <p:txBody>
            <a:bodyPr/>
            <a:lstStyle/>
            <a:p/>
          </p:txBody>
        </p:sp>
        <p:sp>
          <p:nvSpPr>
            <p:cNvPr id="40" name="rc40"/>
            <p:cNvSpPr/>
            <p:nvPr/>
          </p:nvSpPr>
          <p:spPr>
            <a:xfrm>
              <a:off x="2315413" y="3638788"/>
              <a:ext cx="200644" cy="262432"/>
            </a:xfrm>
            <a:prstGeom prst="rect">
              <a:avLst/>
            </a:prstGeom>
            <a:solidFill>
              <a:srgbClr val="1CABE2">
                <a:alpha val="100000"/>
              </a:srgbClr>
            </a:solidFill>
          </p:spPr>
          <p:txBody>
            <a:bodyPr/>
            <a:lstStyle/>
            <a:p/>
          </p:txBody>
        </p:sp>
        <p:sp>
          <p:nvSpPr>
            <p:cNvPr id="41" name="rc41"/>
            <p:cNvSpPr/>
            <p:nvPr/>
          </p:nvSpPr>
          <p:spPr>
            <a:xfrm>
              <a:off x="2538351" y="3787367"/>
              <a:ext cx="200644" cy="838167"/>
            </a:xfrm>
            <a:prstGeom prst="rect">
              <a:avLst/>
            </a:prstGeom>
            <a:solidFill>
              <a:srgbClr val="80BD41">
                <a:alpha val="100000"/>
              </a:srgbClr>
            </a:solidFill>
          </p:spPr>
          <p:txBody>
            <a:bodyPr/>
            <a:lstStyle/>
            <a:p/>
          </p:txBody>
        </p:sp>
        <p:sp>
          <p:nvSpPr>
            <p:cNvPr id="42" name="rc42"/>
            <p:cNvSpPr/>
            <p:nvPr/>
          </p:nvSpPr>
          <p:spPr>
            <a:xfrm>
              <a:off x="2538351" y="3537005"/>
              <a:ext cx="200644" cy="43540"/>
            </a:xfrm>
            <a:prstGeom prst="rect">
              <a:avLst/>
            </a:prstGeom>
            <a:solidFill>
              <a:srgbClr val="0058AB">
                <a:alpha val="100000"/>
              </a:srgbClr>
            </a:solidFill>
          </p:spPr>
          <p:txBody>
            <a:bodyPr/>
            <a:lstStyle/>
            <a:p/>
          </p:txBody>
        </p:sp>
        <p:sp>
          <p:nvSpPr>
            <p:cNvPr id="43" name="rc43"/>
            <p:cNvSpPr/>
            <p:nvPr/>
          </p:nvSpPr>
          <p:spPr>
            <a:xfrm>
              <a:off x="2538351" y="3580546"/>
              <a:ext cx="200644" cy="206821"/>
            </a:xfrm>
            <a:prstGeom prst="rect">
              <a:avLst/>
            </a:prstGeom>
            <a:solidFill>
              <a:srgbClr val="1CABE2">
                <a:alpha val="100000"/>
              </a:srgbClr>
            </a:solidFill>
          </p:spPr>
          <p:txBody>
            <a:bodyPr/>
            <a:lstStyle/>
            <a:p/>
          </p:txBody>
        </p:sp>
        <p:sp>
          <p:nvSpPr>
            <p:cNvPr id="44" name="rc44"/>
            <p:cNvSpPr/>
            <p:nvPr/>
          </p:nvSpPr>
          <p:spPr>
            <a:xfrm>
              <a:off x="2761289" y="3752525"/>
              <a:ext cx="200644" cy="873009"/>
            </a:xfrm>
            <a:prstGeom prst="rect">
              <a:avLst/>
            </a:prstGeom>
            <a:solidFill>
              <a:srgbClr val="80BD41">
                <a:alpha val="100000"/>
              </a:srgbClr>
            </a:solidFill>
          </p:spPr>
          <p:txBody>
            <a:bodyPr/>
            <a:lstStyle/>
            <a:p/>
          </p:txBody>
        </p:sp>
        <p:sp>
          <p:nvSpPr>
            <p:cNvPr id="45" name="rc45"/>
            <p:cNvSpPr/>
            <p:nvPr/>
          </p:nvSpPr>
          <p:spPr>
            <a:xfrm>
              <a:off x="2761289" y="3506291"/>
              <a:ext cx="200644" cy="100731"/>
            </a:xfrm>
            <a:prstGeom prst="rect">
              <a:avLst/>
            </a:prstGeom>
            <a:solidFill>
              <a:srgbClr val="0058AB">
                <a:alpha val="100000"/>
              </a:srgbClr>
            </a:solidFill>
          </p:spPr>
          <p:txBody>
            <a:bodyPr/>
            <a:lstStyle/>
            <a:p/>
          </p:txBody>
        </p:sp>
        <p:sp>
          <p:nvSpPr>
            <p:cNvPr id="46" name="rc46"/>
            <p:cNvSpPr/>
            <p:nvPr/>
          </p:nvSpPr>
          <p:spPr>
            <a:xfrm>
              <a:off x="2761289" y="3607023"/>
              <a:ext cx="200644" cy="145502"/>
            </a:xfrm>
            <a:prstGeom prst="rect">
              <a:avLst/>
            </a:prstGeom>
            <a:solidFill>
              <a:srgbClr val="1CABE2">
                <a:alpha val="100000"/>
              </a:srgbClr>
            </a:solidFill>
          </p:spPr>
          <p:txBody>
            <a:bodyPr/>
            <a:lstStyle/>
            <a:p/>
          </p:txBody>
        </p:sp>
        <p:sp>
          <p:nvSpPr>
            <p:cNvPr id="47" name="rc47"/>
            <p:cNvSpPr/>
            <p:nvPr/>
          </p:nvSpPr>
          <p:spPr>
            <a:xfrm>
              <a:off x="2984227" y="3772449"/>
              <a:ext cx="200644" cy="853086"/>
            </a:xfrm>
            <a:prstGeom prst="rect">
              <a:avLst/>
            </a:prstGeom>
            <a:solidFill>
              <a:srgbClr val="80BD41">
                <a:alpha val="100000"/>
              </a:srgbClr>
            </a:solidFill>
          </p:spPr>
          <p:txBody>
            <a:bodyPr/>
            <a:lstStyle/>
            <a:p/>
          </p:txBody>
        </p:sp>
        <p:sp>
          <p:nvSpPr>
            <p:cNvPr id="48" name="rc48"/>
            <p:cNvSpPr/>
            <p:nvPr/>
          </p:nvSpPr>
          <p:spPr>
            <a:xfrm>
              <a:off x="2984227" y="3472717"/>
              <a:ext cx="200644" cy="126810"/>
            </a:xfrm>
            <a:prstGeom prst="rect">
              <a:avLst/>
            </a:prstGeom>
            <a:solidFill>
              <a:srgbClr val="0058AB">
                <a:alpha val="100000"/>
              </a:srgbClr>
            </a:solidFill>
          </p:spPr>
          <p:txBody>
            <a:bodyPr/>
            <a:lstStyle/>
            <a:p/>
          </p:txBody>
        </p:sp>
        <p:sp>
          <p:nvSpPr>
            <p:cNvPr id="49" name="rc49"/>
            <p:cNvSpPr/>
            <p:nvPr/>
          </p:nvSpPr>
          <p:spPr>
            <a:xfrm>
              <a:off x="2984227" y="3599527"/>
              <a:ext cx="200644" cy="172921"/>
            </a:xfrm>
            <a:prstGeom prst="rect">
              <a:avLst/>
            </a:prstGeom>
            <a:solidFill>
              <a:srgbClr val="1CABE2">
                <a:alpha val="100000"/>
              </a:srgbClr>
            </a:solidFill>
          </p:spPr>
          <p:txBody>
            <a:bodyPr/>
            <a:lstStyle/>
            <a:p/>
          </p:txBody>
        </p:sp>
        <p:sp>
          <p:nvSpPr>
            <p:cNvPr id="50" name="rc50"/>
            <p:cNvSpPr/>
            <p:nvPr/>
          </p:nvSpPr>
          <p:spPr>
            <a:xfrm>
              <a:off x="3207165" y="3746568"/>
              <a:ext cx="200644" cy="878967"/>
            </a:xfrm>
            <a:prstGeom prst="rect">
              <a:avLst/>
            </a:prstGeom>
            <a:solidFill>
              <a:srgbClr val="80BD41">
                <a:alpha val="100000"/>
              </a:srgbClr>
            </a:solidFill>
          </p:spPr>
          <p:txBody>
            <a:bodyPr/>
            <a:lstStyle/>
            <a:p/>
          </p:txBody>
        </p:sp>
        <p:sp>
          <p:nvSpPr>
            <p:cNvPr id="51" name="rc51"/>
            <p:cNvSpPr/>
            <p:nvPr/>
          </p:nvSpPr>
          <p:spPr>
            <a:xfrm>
              <a:off x="3207165" y="3437742"/>
              <a:ext cx="200644" cy="178168"/>
            </a:xfrm>
            <a:prstGeom prst="rect">
              <a:avLst/>
            </a:prstGeom>
            <a:solidFill>
              <a:srgbClr val="0058AB">
                <a:alpha val="100000"/>
              </a:srgbClr>
            </a:solidFill>
          </p:spPr>
          <p:txBody>
            <a:bodyPr/>
            <a:lstStyle/>
            <a:p/>
          </p:txBody>
        </p:sp>
        <p:sp>
          <p:nvSpPr>
            <p:cNvPr id="52" name="rc52"/>
            <p:cNvSpPr/>
            <p:nvPr/>
          </p:nvSpPr>
          <p:spPr>
            <a:xfrm>
              <a:off x="3207165" y="3615910"/>
              <a:ext cx="200644" cy="130657"/>
            </a:xfrm>
            <a:prstGeom prst="rect">
              <a:avLst/>
            </a:prstGeom>
            <a:solidFill>
              <a:srgbClr val="1CABE2">
                <a:alpha val="100000"/>
              </a:srgbClr>
            </a:solidFill>
          </p:spPr>
          <p:txBody>
            <a:bodyPr/>
            <a:lstStyle/>
            <a:p/>
          </p:txBody>
        </p:sp>
        <p:sp>
          <p:nvSpPr>
            <p:cNvPr id="53" name="rc53"/>
            <p:cNvSpPr/>
            <p:nvPr/>
          </p:nvSpPr>
          <p:spPr>
            <a:xfrm>
              <a:off x="3430103" y="3732372"/>
              <a:ext cx="200644" cy="893162"/>
            </a:xfrm>
            <a:prstGeom prst="rect">
              <a:avLst/>
            </a:prstGeom>
            <a:solidFill>
              <a:srgbClr val="80BD41">
                <a:alpha val="100000"/>
              </a:srgbClr>
            </a:solidFill>
          </p:spPr>
          <p:txBody>
            <a:bodyPr/>
            <a:lstStyle/>
            <a:p/>
          </p:txBody>
        </p:sp>
        <p:sp>
          <p:nvSpPr>
            <p:cNvPr id="54" name="rc54"/>
            <p:cNvSpPr/>
            <p:nvPr/>
          </p:nvSpPr>
          <p:spPr>
            <a:xfrm>
              <a:off x="3430103" y="3402024"/>
              <a:ext cx="200644" cy="220232"/>
            </a:xfrm>
            <a:prstGeom prst="rect">
              <a:avLst/>
            </a:prstGeom>
            <a:solidFill>
              <a:srgbClr val="0058AB">
                <a:alpha val="100000"/>
              </a:srgbClr>
            </a:solidFill>
          </p:spPr>
          <p:txBody>
            <a:bodyPr/>
            <a:lstStyle/>
            <a:p/>
          </p:txBody>
        </p:sp>
        <p:sp>
          <p:nvSpPr>
            <p:cNvPr id="55" name="rc55"/>
            <p:cNvSpPr/>
            <p:nvPr/>
          </p:nvSpPr>
          <p:spPr>
            <a:xfrm>
              <a:off x="3430103" y="3622256"/>
              <a:ext cx="200644" cy="110116"/>
            </a:xfrm>
            <a:prstGeom prst="rect">
              <a:avLst/>
            </a:prstGeom>
            <a:solidFill>
              <a:srgbClr val="1CABE2">
                <a:alpha val="100000"/>
              </a:srgbClr>
            </a:solidFill>
          </p:spPr>
          <p:txBody>
            <a:bodyPr/>
            <a:lstStyle/>
            <a:p/>
          </p:txBody>
        </p:sp>
        <p:sp>
          <p:nvSpPr>
            <p:cNvPr id="56" name="rc56"/>
            <p:cNvSpPr/>
            <p:nvPr/>
          </p:nvSpPr>
          <p:spPr>
            <a:xfrm>
              <a:off x="3653041" y="3704315"/>
              <a:ext cx="200644" cy="921219"/>
            </a:xfrm>
            <a:prstGeom prst="rect">
              <a:avLst/>
            </a:prstGeom>
            <a:solidFill>
              <a:srgbClr val="80BD41">
                <a:alpha val="100000"/>
              </a:srgbClr>
            </a:solidFill>
          </p:spPr>
          <p:txBody>
            <a:bodyPr/>
            <a:lstStyle/>
            <a:p/>
          </p:txBody>
        </p:sp>
        <p:sp>
          <p:nvSpPr>
            <p:cNvPr id="57" name="rc57"/>
            <p:cNvSpPr/>
            <p:nvPr/>
          </p:nvSpPr>
          <p:spPr>
            <a:xfrm>
              <a:off x="3653041" y="3363591"/>
              <a:ext cx="200644" cy="239769"/>
            </a:xfrm>
            <a:prstGeom prst="rect">
              <a:avLst/>
            </a:prstGeom>
            <a:solidFill>
              <a:srgbClr val="0058AB">
                <a:alpha val="100000"/>
              </a:srgbClr>
            </a:solidFill>
          </p:spPr>
          <p:txBody>
            <a:bodyPr/>
            <a:lstStyle/>
            <a:p/>
          </p:txBody>
        </p:sp>
        <p:sp>
          <p:nvSpPr>
            <p:cNvPr id="58" name="rc58"/>
            <p:cNvSpPr/>
            <p:nvPr/>
          </p:nvSpPr>
          <p:spPr>
            <a:xfrm>
              <a:off x="3653041" y="3603361"/>
              <a:ext cx="200644" cy="100954"/>
            </a:xfrm>
            <a:prstGeom prst="rect">
              <a:avLst/>
            </a:prstGeom>
            <a:solidFill>
              <a:srgbClr val="1CABE2">
                <a:alpha val="100000"/>
              </a:srgbClr>
            </a:solidFill>
          </p:spPr>
          <p:txBody>
            <a:bodyPr/>
            <a:lstStyle/>
            <a:p/>
          </p:txBody>
        </p:sp>
        <p:sp>
          <p:nvSpPr>
            <p:cNvPr id="59" name="rc59"/>
            <p:cNvSpPr/>
            <p:nvPr/>
          </p:nvSpPr>
          <p:spPr>
            <a:xfrm>
              <a:off x="3875979" y="3772036"/>
              <a:ext cx="200644" cy="853499"/>
            </a:xfrm>
            <a:prstGeom prst="rect">
              <a:avLst/>
            </a:prstGeom>
            <a:solidFill>
              <a:srgbClr val="80BD41">
                <a:alpha val="100000"/>
              </a:srgbClr>
            </a:solidFill>
          </p:spPr>
          <p:txBody>
            <a:bodyPr/>
            <a:lstStyle/>
            <a:p/>
          </p:txBody>
        </p:sp>
        <p:sp>
          <p:nvSpPr>
            <p:cNvPr id="60" name="rc60"/>
            <p:cNvSpPr/>
            <p:nvPr/>
          </p:nvSpPr>
          <p:spPr>
            <a:xfrm>
              <a:off x="3875979" y="3332355"/>
              <a:ext cx="200644" cy="258635"/>
            </a:xfrm>
            <a:prstGeom prst="rect">
              <a:avLst/>
            </a:prstGeom>
            <a:solidFill>
              <a:srgbClr val="0058AB">
                <a:alpha val="100000"/>
              </a:srgbClr>
            </a:solidFill>
          </p:spPr>
          <p:txBody>
            <a:bodyPr/>
            <a:lstStyle/>
            <a:p/>
          </p:txBody>
        </p:sp>
        <p:sp>
          <p:nvSpPr>
            <p:cNvPr id="61" name="rc61"/>
            <p:cNvSpPr/>
            <p:nvPr/>
          </p:nvSpPr>
          <p:spPr>
            <a:xfrm>
              <a:off x="3875979" y="3590991"/>
              <a:ext cx="200644" cy="181044"/>
            </a:xfrm>
            <a:prstGeom prst="rect">
              <a:avLst/>
            </a:prstGeom>
            <a:solidFill>
              <a:srgbClr val="1CABE2">
                <a:alpha val="100000"/>
              </a:srgbClr>
            </a:solidFill>
          </p:spPr>
          <p:txBody>
            <a:bodyPr/>
            <a:lstStyle/>
            <a:p/>
          </p:txBody>
        </p:sp>
        <p:sp>
          <p:nvSpPr>
            <p:cNvPr id="62" name="rc62"/>
            <p:cNvSpPr/>
            <p:nvPr/>
          </p:nvSpPr>
          <p:spPr>
            <a:xfrm>
              <a:off x="4098916" y="3762865"/>
              <a:ext cx="200644" cy="862670"/>
            </a:xfrm>
            <a:prstGeom prst="rect">
              <a:avLst/>
            </a:prstGeom>
            <a:solidFill>
              <a:srgbClr val="80BD41">
                <a:alpha val="100000"/>
              </a:srgbClr>
            </a:solidFill>
          </p:spPr>
          <p:txBody>
            <a:bodyPr/>
            <a:lstStyle/>
            <a:p/>
          </p:txBody>
        </p:sp>
        <p:sp>
          <p:nvSpPr>
            <p:cNvPr id="63" name="rc63"/>
            <p:cNvSpPr/>
            <p:nvPr/>
          </p:nvSpPr>
          <p:spPr>
            <a:xfrm>
              <a:off x="4098916" y="3298350"/>
              <a:ext cx="200644" cy="331795"/>
            </a:xfrm>
            <a:prstGeom prst="rect">
              <a:avLst/>
            </a:prstGeom>
            <a:solidFill>
              <a:srgbClr val="0058AB">
                <a:alpha val="100000"/>
              </a:srgbClr>
            </a:solidFill>
          </p:spPr>
          <p:txBody>
            <a:bodyPr/>
            <a:lstStyle/>
            <a:p/>
          </p:txBody>
        </p:sp>
        <p:sp>
          <p:nvSpPr>
            <p:cNvPr id="64" name="rc64"/>
            <p:cNvSpPr/>
            <p:nvPr/>
          </p:nvSpPr>
          <p:spPr>
            <a:xfrm>
              <a:off x="4098916" y="3630145"/>
              <a:ext cx="200644" cy="132719"/>
            </a:xfrm>
            <a:prstGeom prst="rect">
              <a:avLst/>
            </a:prstGeom>
            <a:solidFill>
              <a:srgbClr val="1CABE2">
                <a:alpha val="100000"/>
              </a:srgbClr>
            </a:solidFill>
          </p:spPr>
          <p:txBody>
            <a:bodyPr/>
            <a:lstStyle/>
            <a:p/>
          </p:txBody>
        </p:sp>
        <p:sp>
          <p:nvSpPr>
            <p:cNvPr id="65" name="rc65"/>
            <p:cNvSpPr/>
            <p:nvPr/>
          </p:nvSpPr>
          <p:spPr>
            <a:xfrm>
              <a:off x="4321854" y="3765579"/>
              <a:ext cx="200644" cy="859956"/>
            </a:xfrm>
            <a:prstGeom prst="rect">
              <a:avLst/>
            </a:prstGeom>
            <a:solidFill>
              <a:srgbClr val="80BD41">
                <a:alpha val="100000"/>
              </a:srgbClr>
            </a:solidFill>
          </p:spPr>
          <p:txBody>
            <a:bodyPr/>
            <a:lstStyle/>
            <a:p/>
          </p:txBody>
        </p:sp>
        <p:sp>
          <p:nvSpPr>
            <p:cNvPr id="66" name="rc66"/>
            <p:cNvSpPr/>
            <p:nvPr/>
          </p:nvSpPr>
          <p:spPr>
            <a:xfrm>
              <a:off x="4321854" y="3281855"/>
              <a:ext cx="200644" cy="416540"/>
            </a:xfrm>
            <a:prstGeom prst="rect">
              <a:avLst/>
            </a:prstGeom>
            <a:solidFill>
              <a:srgbClr val="0058AB">
                <a:alpha val="100000"/>
              </a:srgbClr>
            </a:solidFill>
          </p:spPr>
          <p:txBody>
            <a:bodyPr/>
            <a:lstStyle/>
            <a:p/>
          </p:txBody>
        </p:sp>
        <p:sp>
          <p:nvSpPr>
            <p:cNvPr id="67" name="rc67"/>
            <p:cNvSpPr/>
            <p:nvPr/>
          </p:nvSpPr>
          <p:spPr>
            <a:xfrm>
              <a:off x="4321854" y="3698395"/>
              <a:ext cx="200644" cy="67183"/>
            </a:xfrm>
            <a:prstGeom prst="rect">
              <a:avLst/>
            </a:prstGeom>
            <a:solidFill>
              <a:srgbClr val="1CABE2">
                <a:alpha val="100000"/>
              </a:srgbClr>
            </a:solidFill>
          </p:spPr>
          <p:txBody>
            <a:bodyPr/>
            <a:lstStyle/>
            <a:p/>
          </p:txBody>
        </p:sp>
        <p:sp>
          <p:nvSpPr>
            <p:cNvPr id="68" name="rc68"/>
            <p:cNvSpPr/>
            <p:nvPr/>
          </p:nvSpPr>
          <p:spPr>
            <a:xfrm>
              <a:off x="4544792" y="3718900"/>
              <a:ext cx="200644" cy="906634"/>
            </a:xfrm>
            <a:prstGeom prst="rect">
              <a:avLst/>
            </a:prstGeom>
            <a:solidFill>
              <a:srgbClr val="80BD41">
                <a:alpha val="100000"/>
              </a:srgbClr>
            </a:solidFill>
          </p:spPr>
          <p:txBody>
            <a:bodyPr/>
            <a:lstStyle/>
            <a:p/>
          </p:txBody>
        </p:sp>
        <p:sp>
          <p:nvSpPr>
            <p:cNvPr id="69" name="rc69"/>
            <p:cNvSpPr/>
            <p:nvPr/>
          </p:nvSpPr>
          <p:spPr>
            <a:xfrm>
              <a:off x="4544792" y="3251847"/>
              <a:ext cx="200644" cy="370895"/>
            </a:xfrm>
            <a:prstGeom prst="rect">
              <a:avLst/>
            </a:prstGeom>
            <a:solidFill>
              <a:srgbClr val="0058AB">
                <a:alpha val="100000"/>
              </a:srgbClr>
            </a:solidFill>
          </p:spPr>
          <p:txBody>
            <a:bodyPr/>
            <a:lstStyle/>
            <a:p/>
          </p:txBody>
        </p:sp>
        <p:sp>
          <p:nvSpPr>
            <p:cNvPr id="70" name="rc70"/>
            <p:cNvSpPr/>
            <p:nvPr/>
          </p:nvSpPr>
          <p:spPr>
            <a:xfrm>
              <a:off x="4544792" y="3622742"/>
              <a:ext cx="200644" cy="96157"/>
            </a:xfrm>
            <a:prstGeom prst="rect">
              <a:avLst/>
            </a:prstGeom>
            <a:solidFill>
              <a:srgbClr val="1CABE2">
                <a:alpha val="100000"/>
              </a:srgbClr>
            </a:solidFill>
          </p:spPr>
          <p:txBody>
            <a:bodyPr/>
            <a:lstStyle/>
            <a:p/>
          </p:txBody>
        </p:sp>
        <p:sp>
          <p:nvSpPr>
            <p:cNvPr id="71" name="rc71"/>
            <p:cNvSpPr/>
            <p:nvPr/>
          </p:nvSpPr>
          <p:spPr>
            <a:xfrm>
              <a:off x="4767730" y="3643644"/>
              <a:ext cx="200644" cy="981890"/>
            </a:xfrm>
            <a:prstGeom prst="rect">
              <a:avLst/>
            </a:prstGeom>
            <a:solidFill>
              <a:srgbClr val="80BD41">
                <a:alpha val="100000"/>
              </a:srgbClr>
            </a:solidFill>
          </p:spPr>
          <p:txBody>
            <a:bodyPr/>
            <a:lstStyle/>
            <a:p/>
          </p:txBody>
        </p:sp>
        <p:sp>
          <p:nvSpPr>
            <p:cNvPr id="72" name="rc72"/>
            <p:cNvSpPr/>
            <p:nvPr/>
          </p:nvSpPr>
          <p:spPr>
            <a:xfrm>
              <a:off x="4767730" y="3222833"/>
              <a:ext cx="200644" cy="308594"/>
            </a:xfrm>
            <a:prstGeom prst="rect">
              <a:avLst/>
            </a:prstGeom>
            <a:solidFill>
              <a:srgbClr val="0058AB">
                <a:alpha val="100000"/>
              </a:srgbClr>
            </a:solidFill>
          </p:spPr>
          <p:txBody>
            <a:bodyPr/>
            <a:lstStyle/>
            <a:p/>
          </p:txBody>
        </p:sp>
        <p:sp>
          <p:nvSpPr>
            <p:cNvPr id="73" name="rc73"/>
            <p:cNvSpPr/>
            <p:nvPr/>
          </p:nvSpPr>
          <p:spPr>
            <a:xfrm>
              <a:off x="4767730" y="3531428"/>
              <a:ext cx="200644" cy="112216"/>
            </a:xfrm>
            <a:prstGeom prst="rect">
              <a:avLst/>
            </a:prstGeom>
            <a:solidFill>
              <a:srgbClr val="1CABE2">
                <a:alpha val="100000"/>
              </a:srgbClr>
            </a:solidFill>
          </p:spPr>
          <p:txBody>
            <a:bodyPr/>
            <a:lstStyle/>
            <a:p/>
          </p:txBody>
        </p:sp>
        <p:sp>
          <p:nvSpPr>
            <p:cNvPr id="74" name="rc74"/>
            <p:cNvSpPr/>
            <p:nvPr/>
          </p:nvSpPr>
          <p:spPr>
            <a:xfrm>
              <a:off x="4990668" y="3538044"/>
              <a:ext cx="200644" cy="1087490"/>
            </a:xfrm>
            <a:prstGeom prst="rect">
              <a:avLst/>
            </a:prstGeom>
            <a:solidFill>
              <a:srgbClr val="80BD41">
                <a:alpha val="100000"/>
              </a:srgbClr>
            </a:solidFill>
          </p:spPr>
          <p:txBody>
            <a:bodyPr/>
            <a:lstStyle/>
            <a:p/>
          </p:txBody>
        </p:sp>
        <p:sp>
          <p:nvSpPr>
            <p:cNvPr id="75" name="rc75"/>
            <p:cNvSpPr/>
            <p:nvPr/>
          </p:nvSpPr>
          <p:spPr>
            <a:xfrm>
              <a:off x="4990668" y="3194626"/>
              <a:ext cx="200644" cy="257564"/>
            </a:xfrm>
            <a:prstGeom prst="rect">
              <a:avLst/>
            </a:prstGeom>
            <a:solidFill>
              <a:srgbClr val="0058AB">
                <a:alpha val="100000"/>
              </a:srgbClr>
            </a:solidFill>
          </p:spPr>
          <p:txBody>
            <a:bodyPr/>
            <a:lstStyle/>
            <a:p/>
          </p:txBody>
        </p:sp>
        <p:sp>
          <p:nvSpPr>
            <p:cNvPr id="76" name="rc76"/>
            <p:cNvSpPr/>
            <p:nvPr/>
          </p:nvSpPr>
          <p:spPr>
            <a:xfrm>
              <a:off x="4990668" y="3452190"/>
              <a:ext cx="200644" cy="85854"/>
            </a:xfrm>
            <a:prstGeom prst="rect">
              <a:avLst/>
            </a:prstGeom>
            <a:solidFill>
              <a:srgbClr val="1CABE2">
                <a:alpha val="100000"/>
              </a:srgbClr>
            </a:solidFill>
          </p:spPr>
          <p:txBody>
            <a:bodyPr/>
            <a:lstStyle/>
            <a:p/>
          </p:txBody>
        </p:sp>
        <p:sp>
          <p:nvSpPr>
            <p:cNvPr id="77" name="rc77"/>
            <p:cNvSpPr/>
            <p:nvPr/>
          </p:nvSpPr>
          <p:spPr>
            <a:xfrm>
              <a:off x="5213606" y="3499020"/>
              <a:ext cx="200644" cy="1126515"/>
            </a:xfrm>
            <a:prstGeom prst="rect">
              <a:avLst/>
            </a:prstGeom>
            <a:solidFill>
              <a:srgbClr val="80BD41">
                <a:alpha val="100000"/>
              </a:srgbClr>
            </a:solidFill>
          </p:spPr>
          <p:txBody>
            <a:bodyPr/>
            <a:lstStyle/>
            <a:p/>
          </p:txBody>
        </p:sp>
        <p:sp>
          <p:nvSpPr>
            <p:cNvPr id="78" name="rc78"/>
            <p:cNvSpPr/>
            <p:nvPr/>
          </p:nvSpPr>
          <p:spPr>
            <a:xfrm>
              <a:off x="5213606" y="3162528"/>
              <a:ext cx="200644" cy="263340"/>
            </a:xfrm>
            <a:prstGeom prst="rect">
              <a:avLst/>
            </a:prstGeom>
            <a:solidFill>
              <a:srgbClr val="0058AB">
                <a:alpha val="100000"/>
              </a:srgbClr>
            </a:solidFill>
          </p:spPr>
          <p:txBody>
            <a:bodyPr/>
            <a:lstStyle/>
            <a:p/>
          </p:txBody>
        </p:sp>
        <p:sp>
          <p:nvSpPr>
            <p:cNvPr id="79" name="rc79"/>
            <p:cNvSpPr/>
            <p:nvPr/>
          </p:nvSpPr>
          <p:spPr>
            <a:xfrm>
              <a:off x="5213606" y="3425869"/>
              <a:ext cx="200644" cy="73150"/>
            </a:xfrm>
            <a:prstGeom prst="rect">
              <a:avLst/>
            </a:prstGeom>
            <a:solidFill>
              <a:srgbClr val="1CABE2">
                <a:alpha val="100000"/>
              </a:srgbClr>
            </a:solidFill>
          </p:spPr>
          <p:txBody>
            <a:bodyPr/>
            <a:lstStyle/>
            <a:p/>
          </p:txBody>
        </p:sp>
        <p:sp>
          <p:nvSpPr>
            <p:cNvPr id="80" name="rc80"/>
            <p:cNvSpPr/>
            <p:nvPr/>
          </p:nvSpPr>
          <p:spPr>
            <a:xfrm>
              <a:off x="5436544" y="3499975"/>
              <a:ext cx="200644" cy="1125560"/>
            </a:xfrm>
            <a:prstGeom prst="rect">
              <a:avLst/>
            </a:prstGeom>
            <a:solidFill>
              <a:srgbClr val="80BD41">
                <a:alpha val="100000"/>
              </a:srgbClr>
            </a:solidFill>
          </p:spPr>
          <p:txBody>
            <a:bodyPr/>
            <a:lstStyle/>
            <a:p/>
          </p:txBody>
        </p:sp>
        <p:sp>
          <p:nvSpPr>
            <p:cNvPr id="81" name="rc81"/>
            <p:cNvSpPr/>
            <p:nvPr/>
          </p:nvSpPr>
          <p:spPr>
            <a:xfrm>
              <a:off x="5436544" y="3144535"/>
              <a:ext cx="200644" cy="281390"/>
            </a:xfrm>
            <a:prstGeom prst="rect">
              <a:avLst/>
            </a:prstGeom>
            <a:solidFill>
              <a:srgbClr val="0058AB">
                <a:alpha val="100000"/>
              </a:srgbClr>
            </a:solidFill>
          </p:spPr>
          <p:txBody>
            <a:bodyPr/>
            <a:lstStyle/>
            <a:p/>
          </p:txBody>
        </p:sp>
        <p:sp>
          <p:nvSpPr>
            <p:cNvPr id="82" name="rc82"/>
            <p:cNvSpPr/>
            <p:nvPr/>
          </p:nvSpPr>
          <p:spPr>
            <a:xfrm>
              <a:off x="5436544" y="3425925"/>
              <a:ext cx="200644" cy="74049"/>
            </a:xfrm>
            <a:prstGeom prst="rect">
              <a:avLst/>
            </a:prstGeom>
            <a:solidFill>
              <a:srgbClr val="1CABE2">
                <a:alpha val="100000"/>
              </a:srgbClr>
            </a:solidFill>
          </p:spPr>
          <p:txBody>
            <a:bodyPr/>
            <a:lstStyle/>
            <a:p/>
          </p:txBody>
        </p:sp>
        <p:sp>
          <p:nvSpPr>
            <p:cNvPr id="83" name="rc83"/>
            <p:cNvSpPr/>
            <p:nvPr/>
          </p:nvSpPr>
          <p:spPr>
            <a:xfrm>
              <a:off x="5659482" y="3488994"/>
              <a:ext cx="200644" cy="1136540"/>
            </a:xfrm>
            <a:prstGeom prst="rect">
              <a:avLst/>
            </a:prstGeom>
            <a:solidFill>
              <a:srgbClr val="80BD41">
                <a:alpha val="100000"/>
              </a:srgbClr>
            </a:solidFill>
          </p:spPr>
          <p:txBody>
            <a:bodyPr/>
            <a:lstStyle/>
            <a:p/>
          </p:txBody>
        </p:sp>
        <p:sp>
          <p:nvSpPr>
            <p:cNvPr id="84" name="rc84"/>
            <p:cNvSpPr/>
            <p:nvPr/>
          </p:nvSpPr>
          <p:spPr>
            <a:xfrm>
              <a:off x="5659482" y="3149509"/>
              <a:ext cx="200644" cy="280444"/>
            </a:xfrm>
            <a:prstGeom prst="rect">
              <a:avLst/>
            </a:prstGeom>
            <a:solidFill>
              <a:srgbClr val="0058AB">
                <a:alpha val="100000"/>
              </a:srgbClr>
            </a:solidFill>
          </p:spPr>
          <p:txBody>
            <a:bodyPr/>
            <a:lstStyle/>
            <a:p/>
          </p:txBody>
        </p:sp>
        <p:sp>
          <p:nvSpPr>
            <p:cNvPr id="85" name="rc85"/>
            <p:cNvSpPr/>
            <p:nvPr/>
          </p:nvSpPr>
          <p:spPr>
            <a:xfrm>
              <a:off x="5659482" y="3429953"/>
              <a:ext cx="200644" cy="59041"/>
            </a:xfrm>
            <a:prstGeom prst="rect">
              <a:avLst/>
            </a:prstGeom>
            <a:solidFill>
              <a:srgbClr val="1CABE2">
                <a:alpha val="100000"/>
              </a:srgbClr>
            </a:solidFill>
          </p:spPr>
          <p:txBody>
            <a:bodyPr/>
            <a:lstStyle/>
            <a:p/>
          </p:txBody>
        </p:sp>
        <p:sp>
          <p:nvSpPr>
            <p:cNvPr id="86" name="rc86"/>
            <p:cNvSpPr/>
            <p:nvPr/>
          </p:nvSpPr>
          <p:spPr>
            <a:xfrm>
              <a:off x="5882419" y="3564265"/>
              <a:ext cx="200644" cy="1061270"/>
            </a:xfrm>
            <a:prstGeom prst="rect">
              <a:avLst/>
            </a:prstGeom>
            <a:solidFill>
              <a:srgbClr val="80BD41">
                <a:alpha val="100000"/>
              </a:srgbClr>
            </a:solidFill>
          </p:spPr>
          <p:txBody>
            <a:bodyPr/>
            <a:lstStyle/>
            <a:p/>
          </p:txBody>
        </p:sp>
        <p:sp>
          <p:nvSpPr>
            <p:cNvPr id="87" name="rc87"/>
            <p:cNvSpPr/>
            <p:nvPr/>
          </p:nvSpPr>
          <p:spPr>
            <a:xfrm>
              <a:off x="5882419" y="3109434"/>
              <a:ext cx="200644" cy="379025"/>
            </a:xfrm>
            <a:prstGeom prst="rect">
              <a:avLst/>
            </a:prstGeom>
            <a:solidFill>
              <a:srgbClr val="0058AB">
                <a:alpha val="100000"/>
              </a:srgbClr>
            </a:solidFill>
          </p:spPr>
          <p:txBody>
            <a:bodyPr/>
            <a:lstStyle/>
            <a:p/>
          </p:txBody>
        </p:sp>
        <p:sp>
          <p:nvSpPr>
            <p:cNvPr id="88" name="rc88"/>
            <p:cNvSpPr/>
            <p:nvPr/>
          </p:nvSpPr>
          <p:spPr>
            <a:xfrm>
              <a:off x="5882419" y="3488459"/>
              <a:ext cx="200644" cy="75805"/>
            </a:xfrm>
            <a:prstGeom prst="rect">
              <a:avLst/>
            </a:prstGeom>
            <a:solidFill>
              <a:srgbClr val="1CABE2">
                <a:alpha val="100000"/>
              </a:srgbClr>
            </a:solidFill>
          </p:spPr>
          <p:txBody>
            <a:bodyPr/>
            <a:lstStyle/>
            <a:p/>
          </p:txBody>
        </p:sp>
        <p:sp>
          <p:nvSpPr>
            <p:cNvPr id="89" name="rc89"/>
            <p:cNvSpPr/>
            <p:nvPr/>
          </p:nvSpPr>
          <p:spPr>
            <a:xfrm>
              <a:off x="6105357" y="3428016"/>
              <a:ext cx="200644" cy="1197519"/>
            </a:xfrm>
            <a:prstGeom prst="rect">
              <a:avLst/>
            </a:prstGeom>
            <a:solidFill>
              <a:srgbClr val="80BD41">
                <a:alpha val="100000"/>
              </a:srgbClr>
            </a:solidFill>
          </p:spPr>
          <p:txBody>
            <a:bodyPr/>
            <a:lstStyle/>
            <a:p/>
          </p:txBody>
        </p:sp>
        <p:sp>
          <p:nvSpPr>
            <p:cNvPr id="90" name="rc90"/>
            <p:cNvSpPr/>
            <p:nvPr/>
          </p:nvSpPr>
          <p:spPr>
            <a:xfrm>
              <a:off x="6105357" y="3070316"/>
              <a:ext cx="200644" cy="326595"/>
            </a:xfrm>
            <a:prstGeom prst="rect">
              <a:avLst/>
            </a:prstGeom>
            <a:solidFill>
              <a:srgbClr val="0058AB">
                <a:alpha val="100000"/>
              </a:srgbClr>
            </a:solidFill>
          </p:spPr>
          <p:txBody>
            <a:bodyPr/>
            <a:lstStyle/>
            <a:p/>
          </p:txBody>
        </p:sp>
        <p:sp>
          <p:nvSpPr>
            <p:cNvPr id="91" name="rc91"/>
            <p:cNvSpPr/>
            <p:nvPr/>
          </p:nvSpPr>
          <p:spPr>
            <a:xfrm>
              <a:off x="6105357" y="3396911"/>
              <a:ext cx="200644" cy="31104"/>
            </a:xfrm>
            <a:prstGeom prst="rect">
              <a:avLst/>
            </a:prstGeom>
            <a:solidFill>
              <a:srgbClr val="1CABE2">
                <a:alpha val="100000"/>
              </a:srgbClr>
            </a:solidFill>
          </p:spPr>
          <p:txBody>
            <a:bodyPr/>
            <a:lstStyle/>
            <a:p/>
          </p:txBody>
        </p:sp>
        <p:sp>
          <p:nvSpPr>
            <p:cNvPr id="92" name="rc92"/>
            <p:cNvSpPr/>
            <p:nvPr/>
          </p:nvSpPr>
          <p:spPr>
            <a:xfrm>
              <a:off x="6328295" y="3433157"/>
              <a:ext cx="200644" cy="1192377"/>
            </a:xfrm>
            <a:prstGeom prst="rect">
              <a:avLst/>
            </a:prstGeom>
            <a:solidFill>
              <a:srgbClr val="80BD41">
                <a:alpha val="100000"/>
              </a:srgbClr>
            </a:solidFill>
          </p:spPr>
          <p:txBody>
            <a:bodyPr/>
            <a:lstStyle/>
            <a:p/>
          </p:txBody>
        </p:sp>
        <p:sp>
          <p:nvSpPr>
            <p:cNvPr id="93" name="rc93"/>
            <p:cNvSpPr/>
            <p:nvPr/>
          </p:nvSpPr>
          <p:spPr>
            <a:xfrm>
              <a:off x="6328295" y="3035698"/>
              <a:ext cx="200644" cy="254374"/>
            </a:xfrm>
            <a:prstGeom prst="rect">
              <a:avLst/>
            </a:prstGeom>
            <a:solidFill>
              <a:srgbClr val="0058AB">
                <a:alpha val="100000"/>
              </a:srgbClr>
            </a:solidFill>
          </p:spPr>
          <p:txBody>
            <a:bodyPr/>
            <a:lstStyle/>
            <a:p/>
          </p:txBody>
        </p:sp>
        <p:sp>
          <p:nvSpPr>
            <p:cNvPr id="94" name="rc94"/>
            <p:cNvSpPr/>
            <p:nvPr/>
          </p:nvSpPr>
          <p:spPr>
            <a:xfrm>
              <a:off x="6328295" y="3290073"/>
              <a:ext cx="200644" cy="143084"/>
            </a:xfrm>
            <a:prstGeom prst="rect">
              <a:avLst/>
            </a:prstGeom>
            <a:solidFill>
              <a:srgbClr val="1CABE2">
                <a:alpha val="100000"/>
              </a:srgbClr>
            </a:solidFill>
          </p:spPr>
          <p:txBody>
            <a:bodyPr/>
            <a:lstStyle/>
            <a:p/>
          </p:txBody>
        </p:sp>
        <p:sp>
          <p:nvSpPr>
            <p:cNvPr id="95" name="rc95"/>
            <p:cNvSpPr/>
            <p:nvPr/>
          </p:nvSpPr>
          <p:spPr>
            <a:xfrm>
              <a:off x="6551233" y="3405544"/>
              <a:ext cx="200644" cy="1219991"/>
            </a:xfrm>
            <a:prstGeom prst="rect">
              <a:avLst/>
            </a:prstGeom>
            <a:solidFill>
              <a:srgbClr val="80BD41">
                <a:alpha val="100000"/>
              </a:srgbClr>
            </a:solidFill>
          </p:spPr>
          <p:txBody>
            <a:bodyPr/>
            <a:lstStyle/>
            <a:p/>
          </p:txBody>
        </p:sp>
        <p:sp>
          <p:nvSpPr>
            <p:cNvPr id="96" name="rc96"/>
            <p:cNvSpPr/>
            <p:nvPr/>
          </p:nvSpPr>
          <p:spPr>
            <a:xfrm>
              <a:off x="6551233" y="2998880"/>
              <a:ext cx="200644" cy="243998"/>
            </a:xfrm>
            <a:prstGeom prst="rect">
              <a:avLst/>
            </a:prstGeom>
            <a:solidFill>
              <a:srgbClr val="0058AB">
                <a:alpha val="100000"/>
              </a:srgbClr>
            </a:solidFill>
          </p:spPr>
          <p:txBody>
            <a:bodyPr/>
            <a:lstStyle/>
            <a:p/>
          </p:txBody>
        </p:sp>
        <p:sp>
          <p:nvSpPr>
            <p:cNvPr id="97" name="rc97"/>
            <p:cNvSpPr/>
            <p:nvPr/>
          </p:nvSpPr>
          <p:spPr>
            <a:xfrm>
              <a:off x="6551233" y="3242879"/>
              <a:ext cx="200644" cy="162664"/>
            </a:xfrm>
            <a:prstGeom prst="rect">
              <a:avLst/>
            </a:prstGeom>
            <a:solidFill>
              <a:srgbClr val="1CABE2">
                <a:alpha val="100000"/>
              </a:srgbClr>
            </a:solidFill>
          </p:spPr>
          <p:txBody>
            <a:bodyPr/>
            <a:lstStyle/>
            <a:p/>
          </p:txBody>
        </p:sp>
        <p:sp>
          <p:nvSpPr>
            <p:cNvPr id="98" name="rc98"/>
            <p:cNvSpPr/>
            <p:nvPr/>
          </p:nvSpPr>
          <p:spPr>
            <a:xfrm>
              <a:off x="6774171" y="3268171"/>
              <a:ext cx="200644" cy="1357363"/>
            </a:xfrm>
            <a:prstGeom prst="rect">
              <a:avLst/>
            </a:prstGeom>
            <a:solidFill>
              <a:srgbClr val="80BD41">
                <a:alpha val="100000"/>
              </a:srgbClr>
            </a:solidFill>
          </p:spPr>
          <p:txBody>
            <a:bodyPr/>
            <a:lstStyle/>
            <a:p/>
          </p:txBody>
        </p:sp>
        <p:sp>
          <p:nvSpPr>
            <p:cNvPr id="99" name="rc99"/>
            <p:cNvSpPr/>
            <p:nvPr/>
          </p:nvSpPr>
          <p:spPr>
            <a:xfrm>
              <a:off x="6774171" y="2970213"/>
              <a:ext cx="200644" cy="148979"/>
            </a:xfrm>
            <a:prstGeom prst="rect">
              <a:avLst/>
            </a:prstGeom>
            <a:solidFill>
              <a:srgbClr val="0058AB">
                <a:alpha val="100000"/>
              </a:srgbClr>
            </a:solidFill>
          </p:spPr>
          <p:txBody>
            <a:bodyPr/>
            <a:lstStyle/>
            <a:p/>
          </p:txBody>
        </p:sp>
        <p:sp>
          <p:nvSpPr>
            <p:cNvPr id="100" name="rc100"/>
            <p:cNvSpPr/>
            <p:nvPr/>
          </p:nvSpPr>
          <p:spPr>
            <a:xfrm>
              <a:off x="6774171" y="3119192"/>
              <a:ext cx="200644" cy="148979"/>
            </a:xfrm>
            <a:prstGeom prst="rect">
              <a:avLst/>
            </a:prstGeom>
            <a:solidFill>
              <a:srgbClr val="1CABE2">
                <a:alpha val="100000"/>
              </a:srgbClr>
            </a:solidFill>
          </p:spPr>
          <p:txBody>
            <a:bodyPr/>
            <a:lstStyle/>
            <a:p/>
          </p:txBody>
        </p:sp>
        <p:sp>
          <p:nvSpPr>
            <p:cNvPr id="101" name="rc101"/>
            <p:cNvSpPr/>
            <p:nvPr/>
          </p:nvSpPr>
          <p:spPr>
            <a:xfrm>
              <a:off x="6997109" y="2935985"/>
              <a:ext cx="200644" cy="147482"/>
            </a:xfrm>
            <a:prstGeom prst="rect">
              <a:avLst/>
            </a:prstGeom>
            <a:solidFill>
              <a:srgbClr val="F26A21">
                <a:alpha val="100000"/>
              </a:srgbClr>
            </a:solidFill>
          </p:spPr>
          <p:txBody>
            <a:bodyPr/>
            <a:lstStyle/>
            <a:p/>
          </p:txBody>
        </p:sp>
        <p:sp>
          <p:nvSpPr>
            <p:cNvPr id="102" name="rc102"/>
            <p:cNvSpPr/>
            <p:nvPr/>
          </p:nvSpPr>
          <p:spPr>
            <a:xfrm>
              <a:off x="6997109" y="3083467"/>
              <a:ext cx="200644" cy="1542067"/>
            </a:xfrm>
            <a:prstGeom prst="rect">
              <a:avLst/>
            </a:prstGeom>
            <a:solidFill>
              <a:srgbClr val="FFC20E">
                <a:alpha val="100000"/>
              </a:srgbClr>
            </a:solidFill>
          </p:spPr>
          <p:txBody>
            <a:bodyPr/>
            <a:lstStyle/>
            <a:p/>
          </p:txBody>
        </p:sp>
        <p:sp>
          <p:nvSpPr>
            <p:cNvPr id="103" name="rc103"/>
            <p:cNvSpPr/>
            <p:nvPr/>
          </p:nvSpPr>
          <p:spPr>
            <a:xfrm>
              <a:off x="7220047" y="2903415"/>
              <a:ext cx="200644" cy="146001"/>
            </a:xfrm>
            <a:prstGeom prst="rect">
              <a:avLst/>
            </a:prstGeom>
            <a:solidFill>
              <a:srgbClr val="F26A21">
                <a:alpha val="100000"/>
              </a:srgbClr>
            </a:solidFill>
          </p:spPr>
          <p:txBody>
            <a:bodyPr/>
            <a:lstStyle/>
            <a:p/>
          </p:txBody>
        </p:sp>
        <p:sp>
          <p:nvSpPr>
            <p:cNvPr id="104" name="rc104"/>
            <p:cNvSpPr/>
            <p:nvPr/>
          </p:nvSpPr>
          <p:spPr>
            <a:xfrm>
              <a:off x="7220047" y="3049416"/>
              <a:ext cx="200644" cy="1576119"/>
            </a:xfrm>
            <a:prstGeom prst="rect">
              <a:avLst/>
            </a:prstGeom>
            <a:solidFill>
              <a:srgbClr val="FFC20E">
                <a:alpha val="100000"/>
              </a:srgbClr>
            </a:solidFill>
          </p:spPr>
          <p:txBody>
            <a:bodyPr/>
            <a:lstStyle/>
            <a:p/>
          </p:txBody>
        </p:sp>
        <p:sp>
          <p:nvSpPr>
            <p:cNvPr id="105" name="rc105"/>
            <p:cNvSpPr/>
            <p:nvPr/>
          </p:nvSpPr>
          <p:spPr>
            <a:xfrm>
              <a:off x="7442985" y="2869397"/>
              <a:ext cx="200644" cy="144534"/>
            </a:xfrm>
            <a:prstGeom prst="rect">
              <a:avLst/>
            </a:prstGeom>
            <a:solidFill>
              <a:srgbClr val="F26A21">
                <a:alpha val="100000"/>
              </a:srgbClr>
            </a:solidFill>
          </p:spPr>
          <p:txBody>
            <a:bodyPr/>
            <a:lstStyle/>
            <a:p/>
          </p:txBody>
        </p:sp>
        <p:sp>
          <p:nvSpPr>
            <p:cNvPr id="106" name="rc106"/>
            <p:cNvSpPr/>
            <p:nvPr/>
          </p:nvSpPr>
          <p:spPr>
            <a:xfrm>
              <a:off x="7442985" y="3013931"/>
              <a:ext cx="200644" cy="1611603"/>
            </a:xfrm>
            <a:prstGeom prst="rect">
              <a:avLst/>
            </a:prstGeom>
            <a:solidFill>
              <a:srgbClr val="FFC20E">
                <a:alpha val="100000"/>
              </a:srgbClr>
            </a:solidFill>
          </p:spPr>
          <p:txBody>
            <a:bodyPr/>
            <a:lstStyle/>
            <a:p/>
          </p:txBody>
        </p:sp>
        <p:sp>
          <p:nvSpPr>
            <p:cNvPr id="107" name="rc107"/>
            <p:cNvSpPr/>
            <p:nvPr/>
          </p:nvSpPr>
          <p:spPr>
            <a:xfrm>
              <a:off x="7665922" y="2833115"/>
              <a:ext cx="200644" cy="143082"/>
            </a:xfrm>
            <a:prstGeom prst="rect">
              <a:avLst/>
            </a:prstGeom>
            <a:solidFill>
              <a:srgbClr val="F26A21">
                <a:alpha val="100000"/>
              </a:srgbClr>
            </a:solidFill>
          </p:spPr>
          <p:txBody>
            <a:bodyPr/>
            <a:lstStyle/>
            <a:p/>
          </p:txBody>
        </p:sp>
        <p:sp>
          <p:nvSpPr>
            <p:cNvPr id="108" name="rc108"/>
            <p:cNvSpPr/>
            <p:nvPr/>
          </p:nvSpPr>
          <p:spPr>
            <a:xfrm>
              <a:off x="7665922" y="2976197"/>
              <a:ext cx="200644" cy="1649337"/>
            </a:xfrm>
            <a:prstGeom prst="rect">
              <a:avLst/>
            </a:prstGeom>
            <a:solidFill>
              <a:srgbClr val="FFC20E">
                <a:alpha val="100000"/>
              </a:srgbClr>
            </a:solidFill>
          </p:spPr>
          <p:txBody>
            <a:bodyPr/>
            <a:lstStyle/>
            <a:p/>
          </p:txBody>
        </p:sp>
        <p:sp>
          <p:nvSpPr>
            <p:cNvPr id="109" name="rc109"/>
            <p:cNvSpPr/>
            <p:nvPr/>
          </p:nvSpPr>
          <p:spPr>
            <a:xfrm>
              <a:off x="7888860" y="2797488"/>
              <a:ext cx="200644" cy="141644"/>
            </a:xfrm>
            <a:prstGeom prst="rect">
              <a:avLst/>
            </a:prstGeom>
            <a:solidFill>
              <a:srgbClr val="F26A21">
                <a:alpha val="100000"/>
              </a:srgbClr>
            </a:solidFill>
          </p:spPr>
          <p:txBody>
            <a:bodyPr/>
            <a:lstStyle/>
            <a:p/>
          </p:txBody>
        </p:sp>
        <p:sp>
          <p:nvSpPr>
            <p:cNvPr id="110" name="rc110"/>
            <p:cNvSpPr/>
            <p:nvPr/>
          </p:nvSpPr>
          <p:spPr>
            <a:xfrm>
              <a:off x="7888860" y="2939133"/>
              <a:ext cx="200644" cy="1686401"/>
            </a:xfrm>
            <a:prstGeom prst="rect">
              <a:avLst/>
            </a:prstGeom>
            <a:solidFill>
              <a:srgbClr val="FFC20E">
                <a:alpha val="100000"/>
              </a:srgbClr>
            </a:solidFill>
          </p:spPr>
          <p:txBody>
            <a:bodyPr/>
            <a:lstStyle/>
            <a:p/>
          </p:txBody>
        </p:sp>
        <p:sp>
          <p:nvSpPr>
            <p:cNvPr id="111" name="rc111"/>
            <p:cNvSpPr/>
            <p:nvPr/>
          </p:nvSpPr>
          <p:spPr>
            <a:xfrm>
              <a:off x="8111798" y="2769092"/>
              <a:ext cx="200644" cy="140222"/>
            </a:xfrm>
            <a:prstGeom prst="rect">
              <a:avLst/>
            </a:prstGeom>
            <a:solidFill>
              <a:srgbClr val="F26A21">
                <a:alpha val="100000"/>
              </a:srgbClr>
            </a:solidFill>
          </p:spPr>
          <p:txBody>
            <a:bodyPr/>
            <a:lstStyle/>
            <a:p/>
          </p:txBody>
        </p:sp>
        <p:sp>
          <p:nvSpPr>
            <p:cNvPr id="112" name="rc112"/>
            <p:cNvSpPr/>
            <p:nvPr/>
          </p:nvSpPr>
          <p:spPr>
            <a:xfrm>
              <a:off x="8111798" y="2909314"/>
              <a:ext cx="200644" cy="1716220"/>
            </a:xfrm>
            <a:prstGeom prst="rect">
              <a:avLst/>
            </a:prstGeom>
            <a:solidFill>
              <a:srgbClr val="FFC20E">
                <a:alpha val="100000"/>
              </a:srgbClr>
            </a:solidFill>
          </p:spPr>
          <p:txBody>
            <a:bodyPr/>
            <a:lstStyle/>
            <a:p/>
          </p:txBody>
        </p:sp>
        <p:sp>
          <p:nvSpPr>
            <p:cNvPr id="113" name="pl113"/>
            <p:cNvSpPr/>
            <p:nvPr/>
          </p:nvSpPr>
          <p:spPr>
            <a:xfrm>
              <a:off x="1523984" y="1330391"/>
              <a:ext cx="5350508" cy="1201354"/>
            </a:xfrm>
            <a:custGeom>
              <a:avLst/>
              <a:pathLst>
                <a:path w="5350508" h="1201354">
                  <a:moveTo>
                    <a:pt x="0" y="1201354"/>
                  </a:moveTo>
                  <a:lnTo>
                    <a:pt x="222937" y="617839"/>
                  </a:lnTo>
                  <a:lnTo>
                    <a:pt x="445875" y="308919"/>
                  </a:lnTo>
                  <a:lnTo>
                    <a:pt x="668813" y="171622"/>
                  </a:lnTo>
                  <a:lnTo>
                    <a:pt x="891751" y="68648"/>
                  </a:lnTo>
                  <a:lnTo>
                    <a:pt x="1114689" y="0"/>
                  </a:lnTo>
                  <a:lnTo>
                    <a:pt x="1337627" y="171622"/>
                  </a:lnTo>
                  <a:lnTo>
                    <a:pt x="1560565" y="240270"/>
                  </a:lnTo>
                  <a:lnTo>
                    <a:pt x="1783502" y="377568"/>
                  </a:lnTo>
                  <a:lnTo>
                    <a:pt x="2006440" y="480541"/>
                  </a:lnTo>
                  <a:lnTo>
                    <a:pt x="2229378" y="514866"/>
                  </a:lnTo>
                  <a:lnTo>
                    <a:pt x="2452316" y="549190"/>
                  </a:lnTo>
                  <a:lnTo>
                    <a:pt x="2675254" y="720812"/>
                  </a:lnTo>
                  <a:lnTo>
                    <a:pt x="2898192" y="926759"/>
                  </a:lnTo>
                  <a:lnTo>
                    <a:pt x="3121130" y="789461"/>
                  </a:lnTo>
                  <a:lnTo>
                    <a:pt x="3344068" y="617839"/>
                  </a:lnTo>
                  <a:lnTo>
                    <a:pt x="3567005" y="480541"/>
                  </a:lnTo>
                  <a:lnTo>
                    <a:pt x="3789943" y="480541"/>
                  </a:lnTo>
                  <a:lnTo>
                    <a:pt x="4012881" y="514866"/>
                  </a:lnTo>
                  <a:lnTo>
                    <a:pt x="4235819" y="514866"/>
                  </a:lnTo>
                  <a:lnTo>
                    <a:pt x="4458757" y="720812"/>
                  </a:lnTo>
                  <a:lnTo>
                    <a:pt x="4681695" y="583515"/>
                  </a:lnTo>
                  <a:lnTo>
                    <a:pt x="4904633" y="411892"/>
                  </a:lnTo>
                  <a:lnTo>
                    <a:pt x="5127571" y="377568"/>
                  </a:lnTo>
                  <a:lnTo>
                    <a:pt x="5350508" y="171622"/>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1810933"/>
              <a:ext cx="5350508" cy="1338652"/>
            </a:xfrm>
            <a:custGeom>
              <a:avLst/>
              <a:pathLst>
                <a:path w="5350508" h="1338652">
                  <a:moveTo>
                    <a:pt x="0" y="1338652"/>
                  </a:moveTo>
                  <a:lnTo>
                    <a:pt x="222937" y="1132705"/>
                  </a:lnTo>
                  <a:lnTo>
                    <a:pt x="445875" y="720812"/>
                  </a:lnTo>
                  <a:lnTo>
                    <a:pt x="668813" y="652163"/>
                  </a:lnTo>
                  <a:lnTo>
                    <a:pt x="891751" y="446217"/>
                  </a:lnTo>
                  <a:lnTo>
                    <a:pt x="1114689" y="171622"/>
                  </a:lnTo>
                  <a:lnTo>
                    <a:pt x="1337627" y="137297"/>
                  </a:lnTo>
                  <a:lnTo>
                    <a:pt x="1560565" y="274595"/>
                  </a:lnTo>
                  <a:lnTo>
                    <a:pt x="1783502" y="274595"/>
                  </a:lnTo>
                  <a:lnTo>
                    <a:pt x="2006440" y="308919"/>
                  </a:lnTo>
                  <a:lnTo>
                    <a:pt x="2229378" y="308919"/>
                  </a:lnTo>
                  <a:lnTo>
                    <a:pt x="2452316" y="549190"/>
                  </a:lnTo>
                  <a:lnTo>
                    <a:pt x="2675254" y="583515"/>
                  </a:lnTo>
                  <a:lnTo>
                    <a:pt x="2898192" y="617839"/>
                  </a:lnTo>
                  <a:lnTo>
                    <a:pt x="3121130" y="549190"/>
                  </a:lnTo>
                  <a:lnTo>
                    <a:pt x="3344068" y="411892"/>
                  </a:lnTo>
                  <a:lnTo>
                    <a:pt x="3567005" y="205946"/>
                  </a:lnTo>
                  <a:lnTo>
                    <a:pt x="3789943" y="171622"/>
                  </a:lnTo>
                  <a:lnTo>
                    <a:pt x="4012881" y="205946"/>
                  </a:lnTo>
                  <a:lnTo>
                    <a:pt x="4235819" y="171622"/>
                  </a:lnTo>
                  <a:lnTo>
                    <a:pt x="4458757" y="411892"/>
                  </a:lnTo>
                  <a:lnTo>
                    <a:pt x="4681695" y="171622"/>
                  </a:lnTo>
                  <a:lnTo>
                    <a:pt x="4904633" y="240270"/>
                  </a:lnTo>
                  <a:lnTo>
                    <a:pt x="5127571" y="240270"/>
                  </a:lnTo>
                  <a:lnTo>
                    <a:pt x="5350508" y="0"/>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2327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61</a:t>
              </a:r>
            </a:p>
          </p:txBody>
        </p:sp>
        <p:sp>
          <p:nvSpPr>
            <p:cNvPr id="116" name="tx116"/>
            <p:cNvSpPr/>
            <p:nvPr/>
          </p:nvSpPr>
          <p:spPr>
            <a:xfrm>
              <a:off x="2570345"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7" name="tx117"/>
            <p:cNvSpPr/>
            <p:nvPr/>
          </p:nvSpPr>
          <p:spPr>
            <a:xfrm>
              <a:off x="3685034"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18" name="tx118"/>
            <p:cNvSpPr/>
            <p:nvPr/>
          </p:nvSpPr>
          <p:spPr>
            <a:xfrm>
              <a:off x="4799724" y="17440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19" name="tx119"/>
            <p:cNvSpPr/>
            <p:nvPr/>
          </p:nvSpPr>
          <p:spPr>
            <a:xfrm>
              <a:off x="5691475"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0" name="tx120"/>
            <p:cNvSpPr/>
            <p:nvPr/>
          </p:nvSpPr>
          <p:spPr>
            <a:xfrm>
              <a:off x="5914413" y="184857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21" name="tx121"/>
            <p:cNvSpPr/>
            <p:nvPr/>
          </p:nvSpPr>
          <p:spPr>
            <a:xfrm>
              <a:off x="6137351"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2" name="tx122"/>
            <p:cNvSpPr/>
            <p:nvPr/>
          </p:nvSpPr>
          <p:spPr>
            <a:xfrm>
              <a:off x="6360289" y="15381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3" name="tx123"/>
            <p:cNvSpPr/>
            <p:nvPr/>
          </p:nvSpPr>
          <p:spPr>
            <a:xfrm>
              <a:off x="6583227"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4" name="tx124"/>
            <p:cNvSpPr/>
            <p:nvPr/>
          </p:nvSpPr>
          <p:spPr>
            <a:xfrm>
              <a:off x="6806165"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5" name="tx125"/>
            <p:cNvSpPr/>
            <p:nvPr/>
          </p:nvSpPr>
          <p:spPr>
            <a:xfrm>
              <a:off x="1455656" y="321802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43</a:t>
              </a:r>
            </a:p>
          </p:txBody>
        </p:sp>
        <p:sp>
          <p:nvSpPr>
            <p:cNvPr id="126" name="tx126"/>
            <p:cNvSpPr/>
            <p:nvPr/>
          </p:nvSpPr>
          <p:spPr>
            <a:xfrm>
              <a:off x="2570345"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27" name="tx127"/>
            <p:cNvSpPr/>
            <p:nvPr/>
          </p:nvSpPr>
          <p:spPr>
            <a:xfrm>
              <a:off x="3685034"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28" name="tx128"/>
            <p:cNvSpPr/>
            <p:nvPr/>
          </p:nvSpPr>
          <p:spPr>
            <a:xfrm>
              <a:off x="4799724"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9" name="tx129"/>
            <p:cNvSpPr/>
            <p:nvPr/>
          </p:nvSpPr>
          <p:spPr>
            <a:xfrm>
              <a:off x="5691475"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0" name="tx130"/>
            <p:cNvSpPr/>
            <p:nvPr/>
          </p:nvSpPr>
          <p:spPr>
            <a:xfrm>
              <a:off x="5914413"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1" name="tx131"/>
            <p:cNvSpPr/>
            <p:nvPr/>
          </p:nvSpPr>
          <p:spPr>
            <a:xfrm>
              <a:off x="6137351"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2" name="tx132"/>
            <p:cNvSpPr/>
            <p:nvPr/>
          </p:nvSpPr>
          <p:spPr>
            <a:xfrm>
              <a:off x="6360289" y="212120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3" name="tx133"/>
            <p:cNvSpPr/>
            <p:nvPr/>
          </p:nvSpPr>
          <p:spPr>
            <a:xfrm>
              <a:off x="6583227" y="212120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4" name="tx134"/>
            <p:cNvSpPr/>
            <p:nvPr/>
          </p:nvSpPr>
          <p:spPr>
            <a:xfrm>
              <a:off x="6806165"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5" name="tx135"/>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603427" y="367057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7" name="tx137"/>
            <p:cNvSpPr/>
            <p:nvPr/>
          </p:nvSpPr>
          <p:spPr>
            <a:xfrm>
              <a:off x="508103" y="277304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8" name="tx138"/>
            <p:cNvSpPr/>
            <p:nvPr/>
          </p:nvSpPr>
          <p:spPr>
            <a:xfrm>
              <a:off x="508103" y="187551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9" name="tx139"/>
            <p:cNvSpPr/>
            <p:nvPr/>
          </p:nvSpPr>
          <p:spPr>
            <a:xfrm>
              <a:off x="508103" y="97798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63486" y="5504603"/>
              <a:ext cx="201456" cy="201456"/>
            </a:xfrm>
            <a:prstGeom prst="rect">
              <a:avLst/>
            </a:prstGeom>
            <a:solidFill>
              <a:srgbClr val="80BD41">
                <a:alpha val="100000"/>
              </a:srgbClr>
            </a:solidFill>
          </p:spPr>
          <p:txBody>
            <a:bodyPr/>
            <a:lstStyle/>
            <a:p/>
          </p:txBody>
        </p:sp>
        <p:sp>
          <p:nvSpPr>
            <p:cNvPr id="161" name="rc161"/>
            <p:cNvSpPr/>
            <p:nvPr/>
          </p:nvSpPr>
          <p:spPr>
            <a:xfrm>
              <a:off x="2665435" y="5504603"/>
              <a:ext cx="201456" cy="201456"/>
            </a:xfrm>
            <a:prstGeom prst="rect">
              <a:avLst/>
            </a:prstGeom>
            <a:solidFill>
              <a:srgbClr val="1CABE2">
                <a:alpha val="100000"/>
              </a:srgbClr>
            </a:solidFill>
          </p:spPr>
          <p:txBody>
            <a:bodyPr/>
            <a:lstStyle/>
            <a:p/>
          </p:txBody>
        </p:sp>
        <p:sp>
          <p:nvSpPr>
            <p:cNvPr id="162" name="rc162"/>
            <p:cNvSpPr/>
            <p:nvPr/>
          </p:nvSpPr>
          <p:spPr>
            <a:xfrm>
              <a:off x="3738259" y="5504603"/>
              <a:ext cx="201456" cy="201456"/>
            </a:xfrm>
            <a:prstGeom prst="rect">
              <a:avLst/>
            </a:prstGeom>
            <a:solidFill>
              <a:srgbClr val="0058AB">
                <a:alpha val="100000"/>
              </a:srgbClr>
            </a:solidFill>
          </p:spPr>
          <p:txBody>
            <a:bodyPr/>
            <a:lstStyle/>
            <a:p/>
          </p:txBody>
        </p:sp>
        <p:sp>
          <p:nvSpPr>
            <p:cNvPr id="163" name="rc163"/>
            <p:cNvSpPr/>
            <p:nvPr/>
          </p:nvSpPr>
          <p:spPr>
            <a:xfrm>
              <a:off x="4733592" y="5504603"/>
              <a:ext cx="201456" cy="201456"/>
            </a:xfrm>
            <a:prstGeom prst="rect">
              <a:avLst/>
            </a:prstGeom>
            <a:solidFill>
              <a:srgbClr val="FFC20E">
                <a:alpha val="100000"/>
              </a:srgbClr>
            </a:solidFill>
          </p:spPr>
          <p:txBody>
            <a:bodyPr/>
            <a:lstStyle/>
            <a:p/>
          </p:txBody>
        </p:sp>
        <p:sp>
          <p:nvSpPr>
            <p:cNvPr id="164" name="rc164"/>
            <p:cNvSpPr/>
            <p:nvPr/>
          </p:nvSpPr>
          <p:spPr>
            <a:xfrm>
              <a:off x="6637725" y="5504603"/>
              <a:ext cx="201455" cy="201456"/>
            </a:xfrm>
            <a:prstGeom prst="rect">
              <a:avLst/>
            </a:prstGeom>
            <a:solidFill>
              <a:srgbClr val="F26A21">
                <a:alpha val="100000"/>
              </a:srgbClr>
            </a:solidFill>
          </p:spPr>
          <p:txBody>
            <a:bodyPr/>
            <a:lstStyle/>
            <a:p/>
          </p:txBody>
        </p:sp>
        <p:sp>
          <p:nvSpPr>
            <p:cNvPr id="165" name="tx165"/>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1079223" y="580629"/>
              <a:ext cx="397948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Mali</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Mali is projected to have a  large increase (&gt;=50,000) in the number of surviving infants by 2030. Maintaining current coverage requires vaccinating an increasing number of children.
To achieve the IA2030 ZD target, more (~2.2%) children need to be vaccinated with DTP1 each year.
To improve coverage and reach the 2030 ZD target will require substantial increases in immunization programme and health system capacity.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4642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65774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76906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88038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99170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0208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21340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32472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43604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351649" y="1486536"/>
              <a:ext cx="214223" cy="3504223"/>
            </a:xfrm>
            <a:prstGeom prst="rect">
              <a:avLst/>
            </a:prstGeom>
            <a:solidFill>
              <a:srgbClr val="0058AB">
                <a:alpha val="100000"/>
              </a:srgbClr>
            </a:solidFill>
          </p:spPr>
          <p:txBody>
            <a:bodyPr/>
            <a:lstStyle/>
            <a:p/>
          </p:txBody>
        </p:sp>
        <p:sp>
          <p:nvSpPr>
            <p:cNvPr id="42" name="rc42"/>
            <p:cNvSpPr/>
            <p:nvPr/>
          </p:nvSpPr>
          <p:spPr>
            <a:xfrm>
              <a:off x="1589675" y="2948148"/>
              <a:ext cx="214223" cy="2042611"/>
            </a:xfrm>
            <a:prstGeom prst="rect">
              <a:avLst/>
            </a:prstGeom>
            <a:solidFill>
              <a:srgbClr val="0058AB">
                <a:alpha val="100000"/>
              </a:srgbClr>
            </a:solidFill>
          </p:spPr>
          <p:txBody>
            <a:bodyPr/>
            <a:lstStyle/>
            <a:p/>
          </p:txBody>
        </p:sp>
        <p:sp>
          <p:nvSpPr>
            <p:cNvPr id="43" name="rc43"/>
            <p:cNvSpPr/>
            <p:nvPr/>
          </p:nvSpPr>
          <p:spPr>
            <a:xfrm>
              <a:off x="1827702" y="3738041"/>
              <a:ext cx="214223" cy="1252718"/>
            </a:xfrm>
            <a:prstGeom prst="rect">
              <a:avLst/>
            </a:prstGeom>
            <a:solidFill>
              <a:srgbClr val="0058AB">
                <a:alpha val="100000"/>
              </a:srgbClr>
            </a:solidFill>
          </p:spPr>
          <p:txBody>
            <a:bodyPr/>
            <a:lstStyle/>
            <a:p/>
          </p:txBody>
        </p:sp>
        <p:sp>
          <p:nvSpPr>
            <p:cNvPr id="44" name="rc44"/>
            <p:cNvSpPr/>
            <p:nvPr/>
          </p:nvSpPr>
          <p:spPr>
            <a:xfrm>
              <a:off x="2065728" y="4089994"/>
              <a:ext cx="214223" cy="900765"/>
            </a:xfrm>
            <a:prstGeom prst="rect">
              <a:avLst/>
            </a:prstGeom>
            <a:solidFill>
              <a:srgbClr val="0058AB">
                <a:alpha val="100000"/>
              </a:srgbClr>
            </a:solidFill>
          </p:spPr>
          <p:txBody>
            <a:bodyPr/>
            <a:lstStyle/>
            <a:p/>
          </p:txBody>
        </p:sp>
        <p:sp>
          <p:nvSpPr>
            <p:cNvPr id="45" name="rc45"/>
            <p:cNvSpPr/>
            <p:nvPr/>
          </p:nvSpPr>
          <p:spPr>
            <a:xfrm>
              <a:off x="2303754" y="4367138"/>
              <a:ext cx="214223" cy="623621"/>
            </a:xfrm>
            <a:prstGeom prst="rect">
              <a:avLst/>
            </a:prstGeom>
            <a:solidFill>
              <a:srgbClr val="0058AB">
                <a:alpha val="100000"/>
              </a:srgbClr>
            </a:solidFill>
          </p:spPr>
          <p:txBody>
            <a:bodyPr/>
            <a:lstStyle/>
            <a:p/>
          </p:txBody>
        </p:sp>
        <p:sp>
          <p:nvSpPr>
            <p:cNvPr id="46" name="rc46"/>
            <p:cNvSpPr/>
            <p:nvPr/>
          </p:nvSpPr>
          <p:spPr>
            <a:xfrm>
              <a:off x="2541780" y="4559643"/>
              <a:ext cx="214223" cy="431116"/>
            </a:xfrm>
            <a:prstGeom prst="rect">
              <a:avLst/>
            </a:prstGeom>
            <a:solidFill>
              <a:srgbClr val="0058AB">
                <a:alpha val="100000"/>
              </a:srgbClr>
            </a:solidFill>
          </p:spPr>
          <p:txBody>
            <a:bodyPr/>
            <a:lstStyle/>
            <a:p/>
          </p:txBody>
        </p:sp>
        <p:sp>
          <p:nvSpPr>
            <p:cNvPr id="47" name="rc47"/>
            <p:cNvSpPr/>
            <p:nvPr/>
          </p:nvSpPr>
          <p:spPr>
            <a:xfrm>
              <a:off x="2779807" y="3993377"/>
              <a:ext cx="214223" cy="997382"/>
            </a:xfrm>
            <a:prstGeom prst="rect">
              <a:avLst/>
            </a:prstGeom>
            <a:solidFill>
              <a:srgbClr val="0058AB">
                <a:alpha val="100000"/>
              </a:srgbClr>
            </a:solidFill>
          </p:spPr>
          <p:txBody>
            <a:bodyPr/>
            <a:lstStyle/>
            <a:p/>
          </p:txBody>
        </p:sp>
        <p:sp>
          <p:nvSpPr>
            <p:cNvPr id="48" name="rc48"/>
            <p:cNvSpPr/>
            <p:nvPr/>
          </p:nvSpPr>
          <p:spPr>
            <a:xfrm>
              <a:off x="3017833" y="3735162"/>
              <a:ext cx="214223" cy="1255597"/>
            </a:xfrm>
            <a:prstGeom prst="rect">
              <a:avLst/>
            </a:prstGeom>
            <a:solidFill>
              <a:srgbClr val="0058AB">
                <a:alpha val="100000"/>
              </a:srgbClr>
            </a:solidFill>
          </p:spPr>
          <p:txBody>
            <a:bodyPr/>
            <a:lstStyle/>
            <a:p/>
          </p:txBody>
        </p:sp>
        <p:sp>
          <p:nvSpPr>
            <p:cNvPr id="49" name="rc49"/>
            <p:cNvSpPr/>
            <p:nvPr/>
          </p:nvSpPr>
          <p:spPr>
            <a:xfrm>
              <a:off x="3255859" y="3226642"/>
              <a:ext cx="214223" cy="1764117"/>
            </a:xfrm>
            <a:prstGeom prst="rect">
              <a:avLst/>
            </a:prstGeom>
            <a:solidFill>
              <a:srgbClr val="0058AB">
                <a:alpha val="100000"/>
              </a:srgbClr>
            </a:solidFill>
          </p:spPr>
          <p:txBody>
            <a:bodyPr/>
            <a:lstStyle/>
            <a:p/>
          </p:txBody>
        </p:sp>
        <p:sp>
          <p:nvSpPr>
            <p:cNvPr id="50" name="rc50"/>
            <p:cNvSpPr/>
            <p:nvPr/>
          </p:nvSpPr>
          <p:spPr>
            <a:xfrm>
              <a:off x="3493885" y="2810153"/>
              <a:ext cx="214223" cy="2180606"/>
            </a:xfrm>
            <a:prstGeom prst="rect">
              <a:avLst/>
            </a:prstGeom>
            <a:solidFill>
              <a:srgbClr val="0058AB">
                <a:alpha val="100000"/>
              </a:srgbClr>
            </a:solidFill>
          </p:spPr>
          <p:txBody>
            <a:bodyPr/>
            <a:lstStyle/>
            <a:p/>
          </p:txBody>
        </p:sp>
        <p:sp>
          <p:nvSpPr>
            <p:cNvPr id="51" name="rc51"/>
            <p:cNvSpPr/>
            <p:nvPr/>
          </p:nvSpPr>
          <p:spPr>
            <a:xfrm>
              <a:off x="3731911" y="2616706"/>
              <a:ext cx="214223" cy="2374053"/>
            </a:xfrm>
            <a:prstGeom prst="rect">
              <a:avLst/>
            </a:prstGeom>
            <a:solidFill>
              <a:srgbClr val="0058AB">
                <a:alpha val="100000"/>
              </a:srgbClr>
            </a:solidFill>
          </p:spPr>
          <p:txBody>
            <a:bodyPr/>
            <a:lstStyle/>
            <a:p/>
          </p:txBody>
        </p:sp>
        <p:sp>
          <p:nvSpPr>
            <p:cNvPr id="52" name="rc52"/>
            <p:cNvSpPr/>
            <p:nvPr/>
          </p:nvSpPr>
          <p:spPr>
            <a:xfrm>
              <a:off x="3969938" y="2429905"/>
              <a:ext cx="214223" cy="2560854"/>
            </a:xfrm>
            <a:prstGeom prst="rect">
              <a:avLst/>
            </a:prstGeom>
            <a:solidFill>
              <a:srgbClr val="0058AB">
                <a:alpha val="100000"/>
              </a:srgbClr>
            </a:solidFill>
          </p:spPr>
          <p:txBody>
            <a:bodyPr/>
            <a:lstStyle/>
            <a:p/>
          </p:txBody>
        </p:sp>
        <p:sp>
          <p:nvSpPr>
            <p:cNvPr id="53" name="rc53"/>
            <p:cNvSpPr/>
            <p:nvPr/>
          </p:nvSpPr>
          <p:spPr>
            <a:xfrm>
              <a:off x="4207964" y="1705525"/>
              <a:ext cx="214223" cy="3285234"/>
            </a:xfrm>
            <a:prstGeom prst="rect">
              <a:avLst/>
            </a:prstGeom>
            <a:solidFill>
              <a:srgbClr val="0058AB">
                <a:alpha val="100000"/>
              </a:srgbClr>
            </a:solidFill>
          </p:spPr>
          <p:txBody>
            <a:bodyPr/>
            <a:lstStyle/>
            <a:p/>
          </p:txBody>
        </p:sp>
        <p:sp>
          <p:nvSpPr>
            <p:cNvPr id="54" name="rc54"/>
            <p:cNvSpPr/>
            <p:nvPr/>
          </p:nvSpPr>
          <p:spPr>
            <a:xfrm>
              <a:off x="4445990" y="866434"/>
              <a:ext cx="214223" cy="4124325"/>
            </a:xfrm>
            <a:prstGeom prst="rect">
              <a:avLst/>
            </a:prstGeom>
            <a:solidFill>
              <a:srgbClr val="0058AB">
                <a:alpha val="100000"/>
              </a:srgbClr>
            </a:solidFill>
          </p:spPr>
          <p:txBody>
            <a:bodyPr/>
            <a:lstStyle/>
            <a:p/>
          </p:txBody>
        </p:sp>
        <p:sp>
          <p:nvSpPr>
            <p:cNvPr id="55" name="rc55"/>
            <p:cNvSpPr/>
            <p:nvPr/>
          </p:nvSpPr>
          <p:spPr>
            <a:xfrm>
              <a:off x="4684016" y="1318381"/>
              <a:ext cx="214223" cy="3672379"/>
            </a:xfrm>
            <a:prstGeom prst="rect">
              <a:avLst/>
            </a:prstGeom>
            <a:solidFill>
              <a:srgbClr val="0058AB">
                <a:alpha val="100000"/>
              </a:srgbClr>
            </a:solidFill>
          </p:spPr>
          <p:txBody>
            <a:bodyPr/>
            <a:lstStyle/>
            <a:p/>
          </p:txBody>
        </p:sp>
        <p:sp>
          <p:nvSpPr>
            <p:cNvPr id="56" name="rc56"/>
            <p:cNvSpPr/>
            <p:nvPr/>
          </p:nvSpPr>
          <p:spPr>
            <a:xfrm>
              <a:off x="4922043" y="1935249"/>
              <a:ext cx="214223" cy="3055511"/>
            </a:xfrm>
            <a:prstGeom prst="rect">
              <a:avLst/>
            </a:prstGeom>
            <a:solidFill>
              <a:srgbClr val="0058AB">
                <a:alpha val="100000"/>
              </a:srgbClr>
            </a:solidFill>
          </p:spPr>
          <p:txBody>
            <a:bodyPr/>
            <a:lstStyle/>
            <a:p/>
          </p:txBody>
        </p:sp>
        <p:sp>
          <p:nvSpPr>
            <p:cNvPr id="57" name="rc57"/>
            <p:cNvSpPr/>
            <p:nvPr/>
          </p:nvSpPr>
          <p:spPr>
            <a:xfrm>
              <a:off x="5160069" y="2440516"/>
              <a:ext cx="214223" cy="2550243"/>
            </a:xfrm>
            <a:prstGeom prst="rect">
              <a:avLst/>
            </a:prstGeom>
            <a:solidFill>
              <a:srgbClr val="0058AB">
                <a:alpha val="100000"/>
              </a:srgbClr>
            </a:solidFill>
          </p:spPr>
          <p:txBody>
            <a:bodyPr/>
            <a:lstStyle/>
            <a:p/>
          </p:txBody>
        </p:sp>
        <p:sp>
          <p:nvSpPr>
            <p:cNvPr id="58" name="rc58"/>
            <p:cNvSpPr/>
            <p:nvPr/>
          </p:nvSpPr>
          <p:spPr>
            <a:xfrm>
              <a:off x="5398095" y="2383321"/>
              <a:ext cx="214223" cy="2607438"/>
            </a:xfrm>
            <a:prstGeom prst="rect">
              <a:avLst/>
            </a:prstGeom>
            <a:solidFill>
              <a:srgbClr val="0058AB">
                <a:alpha val="100000"/>
              </a:srgbClr>
            </a:solidFill>
          </p:spPr>
          <p:txBody>
            <a:bodyPr/>
            <a:lstStyle/>
            <a:p/>
          </p:txBody>
        </p:sp>
        <p:sp>
          <p:nvSpPr>
            <p:cNvPr id="59" name="rc59"/>
            <p:cNvSpPr/>
            <p:nvPr/>
          </p:nvSpPr>
          <p:spPr>
            <a:xfrm>
              <a:off x="5636121" y="2204607"/>
              <a:ext cx="214223" cy="2786152"/>
            </a:xfrm>
            <a:prstGeom prst="rect">
              <a:avLst/>
            </a:prstGeom>
            <a:solidFill>
              <a:srgbClr val="0058AB">
                <a:alpha val="100000"/>
              </a:srgbClr>
            </a:solidFill>
          </p:spPr>
          <p:txBody>
            <a:bodyPr/>
            <a:lstStyle/>
            <a:p/>
          </p:txBody>
        </p:sp>
        <p:sp>
          <p:nvSpPr>
            <p:cNvPr id="60" name="rc60"/>
            <p:cNvSpPr/>
            <p:nvPr/>
          </p:nvSpPr>
          <p:spPr>
            <a:xfrm>
              <a:off x="5874148" y="2213974"/>
              <a:ext cx="214223" cy="2776785"/>
            </a:xfrm>
            <a:prstGeom prst="rect">
              <a:avLst/>
            </a:prstGeom>
            <a:solidFill>
              <a:srgbClr val="0058AB">
                <a:alpha val="100000"/>
              </a:srgbClr>
            </a:solidFill>
          </p:spPr>
          <p:txBody>
            <a:bodyPr/>
            <a:lstStyle/>
            <a:p/>
          </p:txBody>
        </p:sp>
        <p:sp>
          <p:nvSpPr>
            <p:cNvPr id="61" name="rc61"/>
            <p:cNvSpPr/>
            <p:nvPr/>
          </p:nvSpPr>
          <p:spPr>
            <a:xfrm>
              <a:off x="6112174" y="1237884"/>
              <a:ext cx="214223" cy="3752875"/>
            </a:xfrm>
            <a:prstGeom prst="rect">
              <a:avLst/>
            </a:prstGeom>
            <a:solidFill>
              <a:srgbClr val="0058AB">
                <a:alpha val="100000"/>
              </a:srgbClr>
            </a:solidFill>
          </p:spPr>
          <p:txBody>
            <a:bodyPr/>
            <a:lstStyle/>
            <a:p/>
          </p:txBody>
        </p:sp>
        <p:sp>
          <p:nvSpPr>
            <p:cNvPr id="62" name="rc62"/>
            <p:cNvSpPr/>
            <p:nvPr/>
          </p:nvSpPr>
          <p:spPr>
            <a:xfrm>
              <a:off x="6350200" y="1757015"/>
              <a:ext cx="214223" cy="3233744"/>
            </a:xfrm>
            <a:prstGeom prst="rect">
              <a:avLst/>
            </a:prstGeom>
            <a:solidFill>
              <a:srgbClr val="0058AB">
                <a:alpha val="100000"/>
              </a:srgbClr>
            </a:solidFill>
          </p:spPr>
          <p:txBody>
            <a:bodyPr/>
            <a:lstStyle/>
            <a:p/>
          </p:txBody>
        </p:sp>
        <p:sp>
          <p:nvSpPr>
            <p:cNvPr id="63" name="rc63"/>
            <p:cNvSpPr/>
            <p:nvPr/>
          </p:nvSpPr>
          <p:spPr>
            <a:xfrm>
              <a:off x="6588226" y="2472100"/>
              <a:ext cx="214223" cy="2518659"/>
            </a:xfrm>
            <a:prstGeom prst="rect">
              <a:avLst/>
            </a:prstGeom>
            <a:solidFill>
              <a:srgbClr val="0058AB">
                <a:alpha val="100000"/>
              </a:srgbClr>
            </a:solidFill>
          </p:spPr>
          <p:txBody>
            <a:bodyPr/>
            <a:lstStyle/>
            <a:p/>
          </p:txBody>
        </p:sp>
        <p:sp>
          <p:nvSpPr>
            <p:cNvPr id="64" name="rc64"/>
            <p:cNvSpPr/>
            <p:nvPr/>
          </p:nvSpPr>
          <p:spPr>
            <a:xfrm>
              <a:off x="6826253" y="2574831"/>
              <a:ext cx="214223" cy="2415928"/>
            </a:xfrm>
            <a:prstGeom prst="rect">
              <a:avLst/>
            </a:prstGeom>
            <a:solidFill>
              <a:srgbClr val="0058AB">
                <a:alpha val="100000"/>
              </a:srgbClr>
            </a:solidFill>
          </p:spPr>
          <p:txBody>
            <a:bodyPr/>
            <a:lstStyle/>
            <a:p/>
          </p:txBody>
        </p:sp>
        <p:sp>
          <p:nvSpPr>
            <p:cNvPr id="65" name="rc65"/>
            <p:cNvSpPr/>
            <p:nvPr/>
          </p:nvSpPr>
          <p:spPr>
            <a:xfrm>
              <a:off x="7064279" y="3515658"/>
              <a:ext cx="214223" cy="1475101"/>
            </a:xfrm>
            <a:prstGeom prst="rect">
              <a:avLst/>
            </a:prstGeom>
            <a:solidFill>
              <a:srgbClr val="0058AB">
                <a:alpha val="100000"/>
              </a:srgbClr>
            </a:solidFill>
          </p:spPr>
          <p:txBody>
            <a:bodyPr/>
            <a:lstStyle/>
            <a:p/>
          </p:txBody>
        </p:sp>
        <p:sp>
          <p:nvSpPr>
            <p:cNvPr id="66" name="rc66"/>
            <p:cNvSpPr/>
            <p:nvPr/>
          </p:nvSpPr>
          <p:spPr>
            <a:xfrm>
              <a:off x="8492436" y="3602358"/>
              <a:ext cx="214223" cy="1388401"/>
            </a:xfrm>
            <a:prstGeom prst="rect">
              <a:avLst/>
            </a:prstGeom>
            <a:solidFill>
              <a:srgbClr val="69DBFF">
                <a:alpha val="100000"/>
              </a:srgbClr>
            </a:solidFill>
          </p:spPr>
          <p:txBody>
            <a:bodyPr/>
            <a:lstStyle/>
            <a:p/>
          </p:txBody>
        </p:sp>
        <p:sp>
          <p:nvSpPr>
            <p:cNvPr id="67" name="pl67"/>
            <p:cNvSpPr/>
            <p:nvPr/>
          </p:nvSpPr>
          <p:spPr>
            <a:xfrm>
              <a:off x="6219286" y="2213974"/>
              <a:ext cx="2380262" cy="1388392"/>
            </a:xfrm>
            <a:custGeom>
              <a:avLst/>
              <a:pathLst>
                <a:path w="2380262" h="1388392">
                  <a:moveTo>
                    <a:pt x="0" y="0"/>
                  </a:moveTo>
                  <a:lnTo>
                    <a:pt x="238026" y="138839"/>
                  </a:lnTo>
                  <a:lnTo>
                    <a:pt x="476052" y="277678"/>
                  </a:lnTo>
                  <a:lnTo>
                    <a:pt x="714078" y="416517"/>
                  </a:lnTo>
                  <a:lnTo>
                    <a:pt x="952104" y="555357"/>
                  </a:lnTo>
                  <a:lnTo>
                    <a:pt x="1190131" y="694196"/>
                  </a:lnTo>
                  <a:lnTo>
                    <a:pt x="1428157" y="833035"/>
                  </a:lnTo>
                  <a:lnTo>
                    <a:pt x="1666183" y="971874"/>
                  </a:lnTo>
                  <a:lnTo>
                    <a:pt x="1904209" y="1110714"/>
                  </a:lnTo>
                  <a:lnTo>
                    <a:pt x="2142236" y="1249553"/>
                  </a:lnTo>
                  <a:lnTo>
                    <a:pt x="2380262" y="1388392"/>
                  </a:lnTo>
                </a:path>
              </a:pathLst>
            </a:custGeom>
            <a:ln w="13550" cap="flat">
              <a:solidFill>
                <a:srgbClr val="000000">
                  <a:alpha val="100000"/>
                </a:srgbClr>
              </a:solidFill>
              <a:prstDash val="solid"/>
              <a:round/>
            </a:ln>
          </p:spPr>
          <p:txBody>
            <a:bodyPr/>
            <a:lstStyle/>
            <a:p/>
          </p:txBody>
        </p:sp>
        <p:sp>
          <p:nvSpPr>
            <p:cNvPr id="68" name="pt68"/>
            <p:cNvSpPr/>
            <p:nvPr/>
          </p:nvSpPr>
          <p:spPr>
            <a:xfrm>
              <a:off x="6194460" y="21891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32486" y="23279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70512" y="24668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908538" y="26056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46565" y="27445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84591" y="28833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22617" y="30221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60643" y="31610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8670" y="32998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6696" y="34387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4722" y="35775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71671" y="404465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1" name="tx81"/>
            <p:cNvSpPr/>
            <p:nvPr/>
          </p:nvSpPr>
          <p:spPr>
            <a:xfrm>
              <a:off x="508103" y="315597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2" name="tx82"/>
            <p:cNvSpPr/>
            <p:nvPr/>
          </p:nvSpPr>
          <p:spPr>
            <a:xfrm>
              <a:off x="508103" y="226729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3" name="tx83"/>
            <p:cNvSpPr/>
            <p:nvPr/>
          </p:nvSpPr>
          <p:spPr>
            <a:xfrm>
              <a:off x="508103" y="137861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4" name="tx84"/>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5" name="tx85"/>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6" name="tx86"/>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7" name="tx87"/>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8" name="tx88"/>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9" name="tx89"/>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0" name="tx90"/>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1" name="tx91"/>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2" name="tx92"/>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3" name="tx93"/>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4" name="tx94"/>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5" name="tx95"/>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6" name="tx96"/>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7" name="tx97"/>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8" name="tx98"/>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9" name="tx99"/>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0" name="tx100"/>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1" name="tx101"/>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2" name="tx102"/>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3" name="tx103"/>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4" name="tx104"/>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5" name="tx105"/>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6" name="tx106"/>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7" name="tx107"/>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8" name="tx108"/>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9" name="tx109"/>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93168" y="5881714"/>
              <a:ext cx="201456" cy="201456"/>
            </a:xfrm>
            <a:prstGeom prst="rect">
              <a:avLst/>
            </a:prstGeom>
            <a:solidFill>
              <a:srgbClr val="0058AB">
                <a:alpha val="100000"/>
              </a:srgbClr>
            </a:solidFill>
          </p:spPr>
          <p:txBody>
            <a:bodyPr/>
            <a:lstStyle/>
            <a:p/>
          </p:txBody>
        </p:sp>
        <p:sp>
          <p:nvSpPr>
            <p:cNvPr id="113" name="rc113"/>
            <p:cNvSpPr/>
            <p:nvPr/>
          </p:nvSpPr>
          <p:spPr>
            <a:xfrm>
              <a:off x="4595254" y="5881714"/>
              <a:ext cx="201456" cy="201456"/>
            </a:xfrm>
            <a:prstGeom prst="rect">
              <a:avLst/>
            </a:prstGeom>
            <a:solidFill>
              <a:srgbClr val="69DBFF">
                <a:alpha val="100000"/>
              </a:srgbClr>
            </a:solidFill>
          </p:spPr>
          <p:txBody>
            <a:bodyPr/>
            <a:lstStyle/>
            <a:p/>
          </p:txBody>
        </p:sp>
        <p:sp>
          <p:nvSpPr>
            <p:cNvPr id="114" name="tx114"/>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2172931" y="398022"/>
              <a:ext cx="57124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Mali</a:t>
              </a:r>
            </a:p>
          </p:txBody>
        </p:sp>
        <p:sp>
          <p:nvSpPr>
            <p:cNvPr id="117" name="tx11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0" name="tx120"/>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34%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8874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6085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3295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90505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127715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47479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84690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21900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159110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96320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3322" y="3715435"/>
              <a:ext cx="248247" cy="387262"/>
            </a:xfrm>
            <a:prstGeom prst="rect">
              <a:avLst/>
            </a:prstGeom>
            <a:solidFill>
              <a:srgbClr val="80BD41">
                <a:alpha val="100000"/>
              </a:srgbClr>
            </a:solidFill>
          </p:spPr>
          <p:txBody>
            <a:bodyPr/>
            <a:lstStyle/>
            <a:p/>
          </p:txBody>
        </p:sp>
        <p:sp>
          <p:nvSpPr>
            <p:cNvPr id="27" name="rc27"/>
            <p:cNvSpPr/>
            <p:nvPr/>
          </p:nvSpPr>
          <p:spPr>
            <a:xfrm>
              <a:off x="1333322" y="3467842"/>
              <a:ext cx="248247" cy="247592"/>
            </a:xfrm>
            <a:prstGeom prst="rect">
              <a:avLst/>
            </a:prstGeom>
            <a:solidFill>
              <a:srgbClr val="1CABE2">
                <a:alpha val="100000"/>
              </a:srgbClr>
            </a:solidFill>
          </p:spPr>
          <p:txBody>
            <a:bodyPr/>
            <a:lstStyle/>
            <a:p/>
          </p:txBody>
        </p:sp>
        <p:sp>
          <p:nvSpPr>
            <p:cNvPr id="28" name="rc28"/>
            <p:cNvSpPr/>
            <p:nvPr/>
          </p:nvSpPr>
          <p:spPr>
            <a:xfrm>
              <a:off x="1609153" y="3591010"/>
              <a:ext cx="248247" cy="511686"/>
            </a:xfrm>
            <a:prstGeom prst="rect">
              <a:avLst/>
            </a:prstGeom>
            <a:solidFill>
              <a:srgbClr val="80BD41">
                <a:alpha val="100000"/>
              </a:srgbClr>
            </a:solidFill>
          </p:spPr>
          <p:txBody>
            <a:bodyPr/>
            <a:lstStyle/>
            <a:p/>
          </p:txBody>
        </p:sp>
        <p:sp>
          <p:nvSpPr>
            <p:cNvPr id="29" name="rc29"/>
            <p:cNvSpPr/>
            <p:nvPr/>
          </p:nvSpPr>
          <p:spPr>
            <a:xfrm>
              <a:off x="1609153" y="3446694"/>
              <a:ext cx="248247" cy="144316"/>
            </a:xfrm>
            <a:prstGeom prst="rect">
              <a:avLst/>
            </a:prstGeom>
            <a:solidFill>
              <a:srgbClr val="1CABE2">
                <a:alpha val="100000"/>
              </a:srgbClr>
            </a:solidFill>
          </p:spPr>
          <p:txBody>
            <a:bodyPr/>
            <a:lstStyle/>
            <a:p/>
          </p:txBody>
        </p:sp>
        <p:sp>
          <p:nvSpPr>
            <p:cNvPr id="30" name="rc30"/>
            <p:cNvSpPr/>
            <p:nvPr/>
          </p:nvSpPr>
          <p:spPr>
            <a:xfrm>
              <a:off x="1884983" y="3510351"/>
              <a:ext cx="248247" cy="592346"/>
            </a:xfrm>
            <a:prstGeom prst="rect">
              <a:avLst/>
            </a:prstGeom>
            <a:solidFill>
              <a:srgbClr val="80BD41">
                <a:alpha val="100000"/>
              </a:srgbClr>
            </a:solidFill>
          </p:spPr>
          <p:txBody>
            <a:bodyPr/>
            <a:lstStyle/>
            <a:p/>
          </p:txBody>
        </p:sp>
        <p:sp>
          <p:nvSpPr>
            <p:cNvPr id="31" name="rc31"/>
            <p:cNvSpPr/>
            <p:nvPr/>
          </p:nvSpPr>
          <p:spPr>
            <a:xfrm>
              <a:off x="1884983" y="3421842"/>
              <a:ext cx="248247" cy="88508"/>
            </a:xfrm>
            <a:prstGeom prst="rect">
              <a:avLst/>
            </a:prstGeom>
            <a:solidFill>
              <a:srgbClr val="1CABE2">
                <a:alpha val="100000"/>
              </a:srgbClr>
            </a:solidFill>
          </p:spPr>
          <p:txBody>
            <a:bodyPr/>
            <a:lstStyle/>
            <a:p/>
          </p:txBody>
        </p:sp>
        <p:sp>
          <p:nvSpPr>
            <p:cNvPr id="32" name="rc32"/>
            <p:cNvSpPr/>
            <p:nvPr/>
          </p:nvSpPr>
          <p:spPr>
            <a:xfrm>
              <a:off x="2160814" y="3459189"/>
              <a:ext cx="248247" cy="643507"/>
            </a:xfrm>
            <a:prstGeom prst="rect">
              <a:avLst/>
            </a:prstGeom>
            <a:solidFill>
              <a:srgbClr val="80BD41">
                <a:alpha val="100000"/>
              </a:srgbClr>
            </a:solidFill>
          </p:spPr>
          <p:txBody>
            <a:bodyPr/>
            <a:lstStyle/>
            <a:p/>
          </p:txBody>
        </p:sp>
        <p:sp>
          <p:nvSpPr>
            <p:cNvPr id="33" name="rc33"/>
            <p:cNvSpPr/>
            <p:nvPr/>
          </p:nvSpPr>
          <p:spPr>
            <a:xfrm>
              <a:off x="2160814" y="3395546"/>
              <a:ext cx="248247" cy="63643"/>
            </a:xfrm>
            <a:prstGeom prst="rect">
              <a:avLst/>
            </a:prstGeom>
            <a:solidFill>
              <a:srgbClr val="1CABE2">
                <a:alpha val="100000"/>
              </a:srgbClr>
            </a:solidFill>
          </p:spPr>
          <p:txBody>
            <a:bodyPr/>
            <a:lstStyle/>
            <a:p/>
          </p:txBody>
        </p:sp>
        <p:sp>
          <p:nvSpPr>
            <p:cNvPr id="34" name="rc34"/>
            <p:cNvSpPr/>
            <p:nvPr/>
          </p:nvSpPr>
          <p:spPr>
            <a:xfrm>
              <a:off x="2436645" y="3412386"/>
              <a:ext cx="248247" cy="690310"/>
            </a:xfrm>
            <a:prstGeom prst="rect">
              <a:avLst/>
            </a:prstGeom>
            <a:solidFill>
              <a:srgbClr val="80BD41">
                <a:alpha val="100000"/>
              </a:srgbClr>
            </a:solidFill>
          </p:spPr>
          <p:txBody>
            <a:bodyPr/>
            <a:lstStyle/>
            <a:p/>
          </p:txBody>
        </p:sp>
        <p:sp>
          <p:nvSpPr>
            <p:cNvPr id="35" name="rc35"/>
            <p:cNvSpPr/>
            <p:nvPr/>
          </p:nvSpPr>
          <p:spPr>
            <a:xfrm>
              <a:off x="2436645" y="3368320"/>
              <a:ext cx="248247" cy="44065"/>
            </a:xfrm>
            <a:prstGeom prst="rect">
              <a:avLst/>
            </a:prstGeom>
            <a:solidFill>
              <a:srgbClr val="1CABE2">
                <a:alpha val="100000"/>
              </a:srgbClr>
            </a:solidFill>
          </p:spPr>
          <p:txBody>
            <a:bodyPr/>
            <a:lstStyle/>
            <a:p/>
          </p:txBody>
        </p:sp>
        <p:sp>
          <p:nvSpPr>
            <p:cNvPr id="36" name="rc36"/>
            <p:cNvSpPr/>
            <p:nvPr/>
          </p:nvSpPr>
          <p:spPr>
            <a:xfrm>
              <a:off x="2712475" y="3371635"/>
              <a:ext cx="248247" cy="731061"/>
            </a:xfrm>
            <a:prstGeom prst="rect">
              <a:avLst/>
            </a:prstGeom>
            <a:solidFill>
              <a:srgbClr val="80BD41">
                <a:alpha val="100000"/>
              </a:srgbClr>
            </a:solidFill>
          </p:spPr>
          <p:txBody>
            <a:bodyPr/>
            <a:lstStyle/>
            <a:p/>
          </p:txBody>
        </p:sp>
        <p:sp>
          <p:nvSpPr>
            <p:cNvPr id="37" name="rc37"/>
            <p:cNvSpPr/>
            <p:nvPr/>
          </p:nvSpPr>
          <p:spPr>
            <a:xfrm>
              <a:off x="2712475" y="3341170"/>
              <a:ext cx="248247" cy="30465"/>
            </a:xfrm>
            <a:prstGeom prst="rect">
              <a:avLst/>
            </a:prstGeom>
            <a:solidFill>
              <a:srgbClr val="1CABE2">
                <a:alpha val="100000"/>
              </a:srgbClr>
            </a:solidFill>
          </p:spPr>
          <p:txBody>
            <a:bodyPr/>
            <a:lstStyle/>
            <a:p/>
          </p:txBody>
        </p:sp>
        <p:sp>
          <p:nvSpPr>
            <p:cNvPr id="38" name="rc38"/>
            <p:cNvSpPr/>
            <p:nvPr/>
          </p:nvSpPr>
          <p:spPr>
            <a:xfrm>
              <a:off x="2988306" y="3390158"/>
              <a:ext cx="248247" cy="712538"/>
            </a:xfrm>
            <a:prstGeom prst="rect">
              <a:avLst/>
            </a:prstGeom>
            <a:solidFill>
              <a:srgbClr val="80BD41">
                <a:alpha val="100000"/>
              </a:srgbClr>
            </a:solidFill>
          </p:spPr>
          <p:txBody>
            <a:bodyPr/>
            <a:lstStyle/>
            <a:p/>
          </p:txBody>
        </p:sp>
        <p:sp>
          <p:nvSpPr>
            <p:cNvPr id="39" name="rc39"/>
            <p:cNvSpPr/>
            <p:nvPr/>
          </p:nvSpPr>
          <p:spPr>
            <a:xfrm>
              <a:off x="2988306" y="3319683"/>
              <a:ext cx="248247" cy="70475"/>
            </a:xfrm>
            <a:prstGeom prst="rect">
              <a:avLst/>
            </a:prstGeom>
            <a:solidFill>
              <a:srgbClr val="1CABE2">
                <a:alpha val="100000"/>
              </a:srgbClr>
            </a:solidFill>
          </p:spPr>
          <p:txBody>
            <a:bodyPr/>
            <a:lstStyle/>
            <a:p/>
          </p:txBody>
        </p:sp>
        <p:sp>
          <p:nvSpPr>
            <p:cNvPr id="40" name="rc40"/>
            <p:cNvSpPr/>
            <p:nvPr/>
          </p:nvSpPr>
          <p:spPr>
            <a:xfrm>
              <a:off x="3264137" y="3384922"/>
              <a:ext cx="248247" cy="717775"/>
            </a:xfrm>
            <a:prstGeom prst="rect">
              <a:avLst/>
            </a:prstGeom>
            <a:solidFill>
              <a:srgbClr val="80BD41">
                <a:alpha val="100000"/>
              </a:srgbClr>
            </a:solidFill>
          </p:spPr>
          <p:txBody>
            <a:bodyPr/>
            <a:lstStyle/>
            <a:p/>
          </p:txBody>
        </p:sp>
        <p:sp>
          <p:nvSpPr>
            <p:cNvPr id="41" name="rc41"/>
            <p:cNvSpPr/>
            <p:nvPr/>
          </p:nvSpPr>
          <p:spPr>
            <a:xfrm>
              <a:off x="3264137" y="3296212"/>
              <a:ext cx="248247" cy="88709"/>
            </a:xfrm>
            <a:prstGeom prst="rect">
              <a:avLst/>
            </a:prstGeom>
            <a:solidFill>
              <a:srgbClr val="1CABE2">
                <a:alpha val="100000"/>
              </a:srgbClr>
            </a:solidFill>
          </p:spPr>
          <p:txBody>
            <a:bodyPr/>
            <a:lstStyle/>
            <a:p/>
          </p:txBody>
        </p:sp>
        <p:sp>
          <p:nvSpPr>
            <p:cNvPr id="42" name="rc42"/>
            <p:cNvSpPr/>
            <p:nvPr/>
          </p:nvSpPr>
          <p:spPr>
            <a:xfrm>
              <a:off x="3539967" y="3396375"/>
              <a:ext cx="248247" cy="706322"/>
            </a:xfrm>
            <a:prstGeom prst="rect">
              <a:avLst/>
            </a:prstGeom>
            <a:solidFill>
              <a:srgbClr val="80BD41">
                <a:alpha val="100000"/>
              </a:srgbClr>
            </a:solidFill>
          </p:spPr>
          <p:txBody>
            <a:bodyPr/>
            <a:lstStyle/>
            <a:p/>
          </p:txBody>
        </p:sp>
        <p:sp>
          <p:nvSpPr>
            <p:cNvPr id="43" name="rc43"/>
            <p:cNvSpPr/>
            <p:nvPr/>
          </p:nvSpPr>
          <p:spPr>
            <a:xfrm>
              <a:off x="3539967" y="3271737"/>
              <a:ext cx="248247" cy="124637"/>
            </a:xfrm>
            <a:prstGeom prst="rect">
              <a:avLst/>
            </a:prstGeom>
            <a:solidFill>
              <a:srgbClr val="1CABE2">
                <a:alpha val="100000"/>
              </a:srgbClr>
            </a:solidFill>
          </p:spPr>
          <p:txBody>
            <a:bodyPr/>
            <a:lstStyle/>
            <a:p/>
          </p:txBody>
        </p:sp>
        <p:sp>
          <p:nvSpPr>
            <p:cNvPr id="44" name="rc44"/>
            <p:cNvSpPr/>
            <p:nvPr/>
          </p:nvSpPr>
          <p:spPr>
            <a:xfrm>
              <a:off x="3815798" y="3400820"/>
              <a:ext cx="248247" cy="701876"/>
            </a:xfrm>
            <a:prstGeom prst="rect">
              <a:avLst/>
            </a:prstGeom>
            <a:solidFill>
              <a:srgbClr val="80BD41">
                <a:alpha val="100000"/>
              </a:srgbClr>
            </a:solidFill>
          </p:spPr>
          <p:txBody>
            <a:bodyPr/>
            <a:lstStyle/>
            <a:p/>
          </p:txBody>
        </p:sp>
        <p:sp>
          <p:nvSpPr>
            <p:cNvPr id="45" name="rc45"/>
            <p:cNvSpPr/>
            <p:nvPr/>
          </p:nvSpPr>
          <p:spPr>
            <a:xfrm>
              <a:off x="3815798" y="3246747"/>
              <a:ext cx="248247" cy="154073"/>
            </a:xfrm>
            <a:prstGeom prst="rect">
              <a:avLst/>
            </a:prstGeom>
            <a:solidFill>
              <a:srgbClr val="1CABE2">
                <a:alpha val="100000"/>
              </a:srgbClr>
            </a:solidFill>
          </p:spPr>
          <p:txBody>
            <a:bodyPr/>
            <a:lstStyle/>
            <a:p/>
          </p:txBody>
        </p:sp>
        <p:sp>
          <p:nvSpPr>
            <p:cNvPr id="46" name="rc46"/>
            <p:cNvSpPr/>
            <p:nvPr/>
          </p:nvSpPr>
          <p:spPr>
            <a:xfrm>
              <a:off x="4091628" y="3387597"/>
              <a:ext cx="248247" cy="715100"/>
            </a:xfrm>
            <a:prstGeom prst="rect">
              <a:avLst/>
            </a:prstGeom>
            <a:solidFill>
              <a:srgbClr val="80BD41">
                <a:alpha val="100000"/>
              </a:srgbClr>
            </a:solidFill>
          </p:spPr>
          <p:txBody>
            <a:bodyPr/>
            <a:lstStyle/>
            <a:p/>
          </p:txBody>
        </p:sp>
        <p:sp>
          <p:nvSpPr>
            <p:cNvPr id="47" name="rc47"/>
            <p:cNvSpPr/>
            <p:nvPr/>
          </p:nvSpPr>
          <p:spPr>
            <a:xfrm>
              <a:off x="4091628" y="3219860"/>
              <a:ext cx="248247" cy="167736"/>
            </a:xfrm>
            <a:prstGeom prst="rect">
              <a:avLst/>
            </a:prstGeom>
            <a:solidFill>
              <a:srgbClr val="1CABE2">
                <a:alpha val="100000"/>
              </a:srgbClr>
            </a:solidFill>
          </p:spPr>
          <p:txBody>
            <a:bodyPr/>
            <a:lstStyle/>
            <a:p/>
          </p:txBody>
        </p:sp>
        <p:sp>
          <p:nvSpPr>
            <p:cNvPr id="48" name="rc48"/>
            <p:cNvSpPr/>
            <p:nvPr/>
          </p:nvSpPr>
          <p:spPr>
            <a:xfrm>
              <a:off x="4367459" y="3378944"/>
              <a:ext cx="248247" cy="723752"/>
            </a:xfrm>
            <a:prstGeom prst="rect">
              <a:avLst/>
            </a:prstGeom>
            <a:solidFill>
              <a:srgbClr val="80BD41">
                <a:alpha val="100000"/>
              </a:srgbClr>
            </a:solidFill>
          </p:spPr>
          <p:txBody>
            <a:bodyPr/>
            <a:lstStyle/>
            <a:p/>
          </p:txBody>
        </p:sp>
        <p:sp>
          <p:nvSpPr>
            <p:cNvPr id="49" name="rc49"/>
            <p:cNvSpPr/>
            <p:nvPr/>
          </p:nvSpPr>
          <p:spPr>
            <a:xfrm>
              <a:off x="4367459" y="3198009"/>
              <a:ext cx="248247" cy="180935"/>
            </a:xfrm>
            <a:prstGeom prst="rect">
              <a:avLst/>
            </a:prstGeom>
            <a:solidFill>
              <a:srgbClr val="1CABE2">
                <a:alpha val="100000"/>
              </a:srgbClr>
            </a:solidFill>
          </p:spPr>
          <p:txBody>
            <a:bodyPr/>
            <a:lstStyle/>
            <a:p/>
          </p:txBody>
        </p:sp>
        <p:sp>
          <p:nvSpPr>
            <p:cNvPr id="50" name="rc50"/>
            <p:cNvSpPr/>
            <p:nvPr/>
          </p:nvSpPr>
          <p:spPr>
            <a:xfrm>
              <a:off x="4643290" y="3406333"/>
              <a:ext cx="248247" cy="696363"/>
            </a:xfrm>
            <a:prstGeom prst="rect">
              <a:avLst/>
            </a:prstGeom>
            <a:solidFill>
              <a:srgbClr val="80BD41">
                <a:alpha val="100000"/>
              </a:srgbClr>
            </a:solidFill>
          </p:spPr>
          <p:txBody>
            <a:bodyPr/>
            <a:lstStyle/>
            <a:p/>
          </p:txBody>
        </p:sp>
        <p:sp>
          <p:nvSpPr>
            <p:cNvPr id="51" name="rc51"/>
            <p:cNvSpPr/>
            <p:nvPr/>
          </p:nvSpPr>
          <p:spPr>
            <a:xfrm>
              <a:off x="4643290" y="3174212"/>
              <a:ext cx="248247" cy="232121"/>
            </a:xfrm>
            <a:prstGeom prst="rect">
              <a:avLst/>
            </a:prstGeom>
            <a:solidFill>
              <a:srgbClr val="1CABE2">
                <a:alpha val="100000"/>
              </a:srgbClr>
            </a:solidFill>
          </p:spPr>
          <p:txBody>
            <a:bodyPr/>
            <a:lstStyle/>
            <a:p/>
          </p:txBody>
        </p:sp>
        <p:sp>
          <p:nvSpPr>
            <p:cNvPr id="52" name="rc52"/>
            <p:cNvSpPr/>
            <p:nvPr/>
          </p:nvSpPr>
          <p:spPr>
            <a:xfrm>
              <a:off x="4919120" y="3454078"/>
              <a:ext cx="248247" cy="648618"/>
            </a:xfrm>
            <a:prstGeom prst="rect">
              <a:avLst/>
            </a:prstGeom>
            <a:solidFill>
              <a:srgbClr val="80BD41">
                <a:alpha val="100000"/>
              </a:srgbClr>
            </a:solidFill>
          </p:spPr>
          <p:txBody>
            <a:bodyPr/>
            <a:lstStyle/>
            <a:p/>
          </p:txBody>
        </p:sp>
        <p:sp>
          <p:nvSpPr>
            <p:cNvPr id="53" name="rc53"/>
            <p:cNvSpPr/>
            <p:nvPr/>
          </p:nvSpPr>
          <p:spPr>
            <a:xfrm>
              <a:off x="4919120" y="3162671"/>
              <a:ext cx="248247" cy="291407"/>
            </a:xfrm>
            <a:prstGeom prst="rect">
              <a:avLst/>
            </a:prstGeom>
            <a:solidFill>
              <a:srgbClr val="1CABE2">
                <a:alpha val="100000"/>
              </a:srgbClr>
            </a:solidFill>
          </p:spPr>
          <p:txBody>
            <a:bodyPr/>
            <a:lstStyle/>
            <a:p/>
          </p:txBody>
        </p:sp>
        <p:sp>
          <p:nvSpPr>
            <p:cNvPr id="54" name="rc54"/>
            <p:cNvSpPr/>
            <p:nvPr/>
          </p:nvSpPr>
          <p:spPr>
            <a:xfrm>
              <a:off x="5194951" y="3401159"/>
              <a:ext cx="248247" cy="701537"/>
            </a:xfrm>
            <a:prstGeom prst="rect">
              <a:avLst/>
            </a:prstGeom>
            <a:solidFill>
              <a:srgbClr val="80BD41">
                <a:alpha val="100000"/>
              </a:srgbClr>
            </a:solidFill>
          </p:spPr>
          <p:txBody>
            <a:bodyPr/>
            <a:lstStyle/>
            <a:p/>
          </p:txBody>
        </p:sp>
        <p:sp>
          <p:nvSpPr>
            <p:cNvPr id="55" name="rc55"/>
            <p:cNvSpPr/>
            <p:nvPr/>
          </p:nvSpPr>
          <p:spPr>
            <a:xfrm>
              <a:off x="5194951" y="3141687"/>
              <a:ext cx="248247" cy="259472"/>
            </a:xfrm>
            <a:prstGeom prst="rect">
              <a:avLst/>
            </a:prstGeom>
            <a:solidFill>
              <a:srgbClr val="1CABE2">
                <a:alpha val="100000"/>
              </a:srgbClr>
            </a:solidFill>
          </p:spPr>
          <p:txBody>
            <a:bodyPr/>
            <a:lstStyle/>
            <a:p/>
          </p:txBody>
        </p:sp>
        <p:sp>
          <p:nvSpPr>
            <p:cNvPr id="56" name="rc56"/>
            <p:cNvSpPr/>
            <p:nvPr/>
          </p:nvSpPr>
          <p:spPr>
            <a:xfrm>
              <a:off x="5470781" y="3337277"/>
              <a:ext cx="248247" cy="765419"/>
            </a:xfrm>
            <a:prstGeom prst="rect">
              <a:avLst/>
            </a:prstGeom>
            <a:solidFill>
              <a:srgbClr val="80BD41">
                <a:alpha val="100000"/>
              </a:srgbClr>
            </a:solidFill>
          </p:spPr>
          <p:txBody>
            <a:bodyPr/>
            <a:lstStyle/>
            <a:p/>
          </p:txBody>
        </p:sp>
        <p:sp>
          <p:nvSpPr>
            <p:cNvPr id="57" name="rc57"/>
            <p:cNvSpPr/>
            <p:nvPr/>
          </p:nvSpPr>
          <p:spPr>
            <a:xfrm>
              <a:off x="5470781" y="3121393"/>
              <a:ext cx="248247" cy="215883"/>
            </a:xfrm>
            <a:prstGeom prst="rect">
              <a:avLst/>
            </a:prstGeom>
            <a:solidFill>
              <a:srgbClr val="1CABE2">
                <a:alpha val="100000"/>
              </a:srgbClr>
            </a:solidFill>
          </p:spPr>
          <p:txBody>
            <a:bodyPr/>
            <a:lstStyle/>
            <a:p/>
          </p:txBody>
        </p:sp>
        <p:sp>
          <p:nvSpPr>
            <p:cNvPr id="58" name="rc58"/>
            <p:cNvSpPr/>
            <p:nvPr/>
          </p:nvSpPr>
          <p:spPr>
            <a:xfrm>
              <a:off x="5746612" y="3281846"/>
              <a:ext cx="248247" cy="820850"/>
            </a:xfrm>
            <a:prstGeom prst="rect">
              <a:avLst/>
            </a:prstGeom>
            <a:solidFill>
              <a:srgbClr val="80BD41">
                <a:alpha val="100000"/>
              </a:srgbClr>
            </a:solidFill>
          </p:spPr>
          <p:txBody>
            <a:bodyPr/>
            <a:lstStyle/>
            <a:p/>
          </p:txBody>
        </p:sp>
        <p:sp>
          <p:nvSpPr>
            <p:cNvPr id="59" name="rc59"/>
            <p:cNvSpPr/>
            <p:nvPr/>
          </p:nvSpPr>
          <p:spPr>
            <a:xfrm>
              <a:off x="5746612" y="3101652"/>
              <a:ext cx="248247" cy="180194"/>
            </a:xfrm>
            <a:prstGeom prst="rect">
              <a:avLst/>
            </a:prstGeom>
            <a:solidFill>
              <a:srgbClr val="1CABE2">
                <a:alpha val="100000"/>
              </a:srgbClr>
            </a:solidFill>
          </p:spPr>
          <p:txBody>
            <a:bodyPr/>
            <a:lstStyle/>
            <a:p/>
          </p:txBody>
        </p:sp>
        <p:sp>
          <p:nvSpPr>
            <p:cNvPr id="60" name="rc60"/>
            <p:cNvSpPr/>
            <p:nvPr/>
          </p:nvSpPr>
          <p:spPr>
            <a:xfrm>
              <a:off x="6022443" y="3263424"/>
              <a:ext cx="248247" cy="839273"/>
            </a:xfrm>
            <a:prstGeom prst="rect">
              <a:avLst/>
            </a:prstGeom>
            <a:solidFill>
              <a:srgbClr val="80BD41">
                <a:alpha val="100000"/>
              </a:srgbClr>
            </a:solidFill>
          </p:spPr>
          <p:txBody>
            <a:bodyPr/>
            <a:lstStyle/>
            <a:p/>
          </p:txBody>
        </p:sp>
        <p:sp>
          <p:nvSpPr>
            <p:cNvPr id="61" name="rc61"/>
            <p:cNvSpPr/>
            <p:nvPr/>
          </p:nvSpPr>
          <p:spPr>
            <a:xfrm>
              <a:off x="6022443" y="3079198"/>
              <a:ext cx="248247" cy="184225"/>
            </a:xfrm>
            <a:prstGeom prst="rect">
              <a:avLst/>
            </a:prstGeom>
            <a:solidFill>
              <a:srgbClr val="1CABE2">
                <a:alpha val="100000"/>
              </a:srgbClr>
            </a:solidFill>
          </p:spPr>
          <p:txBody>
            <a:bodyPr/>
            <a:lstStyle/>
            <a:p/>
          </p:txBody>
        </p:sp>
        <p:sp>
          <p:nvSpPr>
            <p:cNvPr id="62" name="rc62"/>
            <p:cNvSpPr/>
            <p:nvPr/>
          </p:nvSpPr>
          <p:spPr>
            <a:xfrm>
              <a:off x="6298273" y="3263474"/>
              <a:ext cx="248247" cy="839223"/>
            </a:xfrm>
            <a:prstGeom prst="rect">
              <a:avLst/>
            </a:prstGeom>
            <a:solidFill>
              <a:srgbClr val="80BD41">
                <a:alpha val="100000"/>
              </a:srgbClr>
            </a:solidFill>
          </p:spPr>
          <p:txBody>
            <a:bodyPr/>
            <a:lstStyle/>
            <a:p/>
          </p:txBody>
        </p:sp>
        <p:sp>
          <p:nvSpPr>
            <p:cNvPr id="63" name="rc63"/>
            <p:cNvSpPr/>
            <p:nvPr/>
          </p:nvSpPr>
          <p:spPr>
            <a:xfrm>
              <a:off x="6298273" y="3066615"/>
              <a:ext cx="248247" cy="196858"/>
            </a:xfrm>
            <a:prstGeom prst="rect">
              <a:avLst/>
            </a:prstGeom>
            <a:solidFill>
              <a:srgbClr val="1CABE2">
                <a:alpha val="100000"/>
              </a:srgbClr>
            </a:solidFill>
          </p:spPr>
          <p:txBody>
            <a:bodyPr/>
            <a:lstStyle/>
            <a:p/>
          </p:txBody>
        </p:sp>
        <p:sp>
          <p:nvSpPr>
            <p:cNvPr id="64" name="rc64"/>
            <p:cNvSpPr/>
            <p:nvPr/>
          </p:nvSpPr>
          <p:spPr>
            <a:xfrm>
              <a:off x="6574104" y="3266287"/>
              <a:ext cx="248247" cy="836410"/>
            </a:xfrm>
            <a:prstGeom prst="rect">
              <a:avLst/>
            </a:prstGeom>
            <a:solidFill>
              <a:srgbClr val="80BD41">
                <a:alpha val="100000"/>
              </a:srgbClr>
            </a:solidFill>
          </p:spPr>
          <p:txBody>
            <a:bodyPr/>
            <a:lstStyle/>
            <a:p/>
          </p:txBody>
        </p:sp>
        <p:sp>
          <p:nvSpPr>
            <p:cNvPr id="65" name="rc65"/>
            <p:cNvSpPr/>
            <p:nvPr/>
          </p:nvSpPr>
          <p:spPr>
            <a:xfrm>
              <a:off x="6574104" y="3070094"/>
              <a:ext cx="248247" cy="196192"/>
            </a:xfrm>
            <a:prstGeom prst="rect">
              <a:avLst/>
            </a:prstGeom>
            <a:solidFill>
              <a:srgbClr val="1CABE2">
                <a:alpha val="100000"/>
              </a:srgbClr>
            </a:solidFill>
          </p:spPr>
          <p:txBody>
            <a:bodyPr/>
            <a:lstStyle/>
            <a:p/>
          </p:txBody>
        </p:sp>
        <p:sp>
          <p:nvSpPr>
            <p:cNvPr id="66" name="rc66"/>
            <p:cNvSpPr/>
            <p:nvPr/>
          </p:nvSpPr>
          <p:spPr>
            <a:xfrm>
              <a:off x="6849934" y="3307213"/>
              <a:ext cx="248247" cy="795483"/>
            </a:xfrm>
            <a:prstGeom prst="rect">
              <a:avLst/>
            </a:prstGeom>
            <a:solidFill>
              <a:srgbClr val="80BD41">
                <a:alpha val="100000"/>
              </a:srgbClr>
            </a:solidFill>
          </p:spPr>
          <p:txBody>
            <a:bodyPr/>
            <a:lstStyle/>
            <a:p/>
          </p:txBody>
        </p:sp>
        <p:sp>
          <p:nvSpPr>
            <p:cNvPr id="67" name="rc67"/>
            <p:cNvSpPr/>
            <p:nvPr/>
          </p:nvSpPr>
          <p:spPr>
            <a:xfrm>
              <a:off x="6849934" y="3042052"/>
              <a:ext cx="248247" cy="265161"/>
            </a:xfrm>
            <a:prstGeom prst="rect">
              <a:avLst/>
            </a:prstGeom>
            <a:solidFill>
              <a:srgbClr val="1CABE2">
                <a:alpha val="100000"/>
              </a:srgbClr>
            </a:solidFill>
          </p:spPr>
          <p:txBody>
            <a:bodyPr/>
            <a:lstStyle/>
            <a:p/>
          </p:txBody>
        </p:sp>
        <p:sp>
          <p:nvSpPr>
            <p:cNvPr id="68" name="rc68"/>
            <p:cNvSpPr/>
            <p:nvPr/>
          </p:nvSpPr>
          <p:spPr>
            <a:xfrm>
              <a:off x="7125765" y="3243168"/>
              <a:ext cx="248247" cy="859529"/>
            </a:xfrm>
            <a:prstGeom prst="rect">
              <a:avLst/>
            </a:prstGeom>
            <a:solidFill>
              <a:srgbClr val="80BD41">
                <a:alpha val="100000"/>
              </a:srgbClr>
            </a:solidFill>
          </p:spPr>
          <p:txBody>
            <a:bodyPr/>
            <a:lstStyle/>
            <a:p/>
          </p:txBody>
        </p:sp>
        <p:sp>
          <p:nvSpPr>
            <p:cNvPr id="69" name="rc69"/>
            <p:cNvSpPr/>
            <p:nvPr/>
          </p:nvSpPr>
          <p:spPr>
            <a:xfrm>
              <a:off x="7125765" y="3014688"/>
              <a:ext cx="248247" cy="228479"/>
            </a:xfrm>
            <a:prstGeom prst="rect">
              <a:avLst/>
            </a:prstGeom>
            <a:solidFill>
              <a:srgbClr val="1CABE2">
                <a:alpha val="100000"/>
              </a:srgbClr>
            </a:solidFill>
          </p:spPr>
          <p:txBody>
            <a:bodyPr/>
            <a:lstStyle/>
            <a:p/>
          </p:txBody>
        </p:sp>
        <p:sp>
          <p:nvSpPr>
            <p:cNvPr id="70" name="rc70"/>
            <p:cNvSpPr/>
            <p:nvPr/>
          </p:nvSpPr>
          <p:spPr>
            <a:xfrm>
              <a:off x="7401596" y="3168435"/>
              <a:ext cx="248247" cy="934261"/>
            </a:xfrm>
            <a:prstGeom prst="rect">
              <a:avLst/>
            </a:prstGeom>
            <a:solidFill>
              <a:srgbClr val="80BD41">
                <a:alpha val="100000"/>
              </a:srgbClr>
            </a:solidFill>
          </p:spPr>
          <p:txBody>
            <a:bodyPr/>
            <a:lstStyle/>
            <a:p/>
          </p:txBody>
        </p:sp>
        <p:sp>
          <p:nvSpPr>
            <p:cNvPr id="71" name="rc71"/>
            <p:cNvSpPr/>
            <p:nvPr/>
          </p:nvSpPr>
          <p:spPr>
            <a:xfrm>
              <a:off x="7401596" y="2990476"/>
              <a:ext cx="248247" cy="177958"/>
            </a:xfrm>
            <a:prstGeom prst="rect">
              <a:avLst/>
            </a:prstGeom>
            <a:solidFill>
              <a:srgbClr val="1CABE2">
                <a:alpha val="100000"/>
              </a:srgbClr>
            </a:solidFill>
          </p:spPr>
          <p:txBody>
            <a:bodyPr/>
            <a:lstStyle/>
            <a:p/>
          </p:txBody>
        </p:sp>
        <p:sp>
          <p:nvSpPr>
            <p:cNvPr id="72" name="rc72"/>
            <p:cNvSpPr/>
            <p:nvPr/>
          </p:nvSpPr>
          <p:spPr>
            <a:xfrm>
              <a:off x="7677426" y="3135408"/>
              <a:ext cx="248247" cy="967289"/>
            </a:xfrm>
            <a:prstGeom prst="rect">
              <a:avLst/>
            </a:prstGeom>
            <a:solidFill>
              <a:srgbClr val="80BD41">
                <a:alpha val="100000"/>
              </a:srgbClr>
            </a:solidFill>
          </p:spPr>
          <p:txBody>
            <a:bodyPr/>
            <a:lstStyle/>
            <a:p/>
          </p:txBody>
        </p:sp>
        <p:sp>
          <p:nvSpPr>
            <p:cNvPr id="73" name="rc73"/>
            <p:cNvSpPr/>
            <p:nvPr/>
          </p:nvSpPr>
          <p:spPr>
            <a:xfrm>
              <a:off x="7677426" y="2964707"/>
              <a:ext cx="248247" cy="170700"/>
            </a:xfrm>
            <a:prstGeom prst="rect">
              <a:avLst/>
            </a:prstGeom>
            <a:solidFill>
              <a:srgbClr val="1CABE2">
                <a:alpha val="100000"/>
              </a:srgbClr>
            </a:solidFill>
          </p:spPr>
          <p:txBody>
            <a:bodyPr/>
            <a:lstStyle/>
            <a:p/>
          </p:txBody>
        </p:sp>
        <p:sp>
          <p:nvSpPr>
            <p:cNvPr id="74" name="rc74"/>
            <p:cNvSpPr/>
            <p:nvPr/>
          </p:nvSpPr>
          <p:spPr>
            <a:xfrm>
              <a:off x="7953257" y="3048883"/>
              <a:ext cx="248247" cy="1053813"/>
            </a:xfrm>
            <a:prstGeom prst="rect">
              <a:avLst/>
            </a:prstGeom>
            <a:solidFill>
              <a:srgbClr val="80BD41">
                <a:alpha val="100000"/>
              </a:srgbClr>
            </a:solidFill>
          </p:spPr>
          <p:txBody>
            <a:bodyPr/>
            <a:lstStyle/>
            <a:p/>
          </p:txBody>
        </p:sp>
        <p:sp>
          <p:nvSpPr>
            <p:cNvPr id="75" name="rc75"/>
            <p:cNvSpPr/>
            <p:nvPr/>
          </p:nvSpPr>
          <p:spPr>
            <a:xfrm>
              <a:off x="7953257" y="2944665"/>
              <a:ext cx="248247" cy="104218"/>
            </a:xfrm>
            <a:prstGeom prst="rect">
              <a:avLst/>
            </a:prstGeom>
            <a:solidFill>
              <a:srgbClr val="1CABE2">
                <a:alpha val="100000"/>
              </a:srgbClr>
            </a:solidFill>
          </p:spPr>
          <p:txBody>
            <a:bodyPr/>
            <a:lstStyle/>
            <a:p/>
          </p:txBody>
        </p:sp>
        <p:sp>
          <p:nvSpPr>
            <p:cNvPr id="76" name="pl76"/>
            <p:cNvSpPr/>
            <p:nvPr/>
          </p:nvSpPr>
          <p:spPr>
            <a:xfrm>
              <a:off x="1457446" y="1323408"/>
              <a:ext cx="6619934" cy="1013282"/>
            </a:xfrm>
            <a:custGeom>
              <a:avLst/>
              <a:pathLst>
                <a:path w="6619934" h="1013282">
                  <a:moveTo>
                    <a:pt x="0" y="1013282"/>
                  </a:moveTo>
                  <a:lnTo>
                    <a:pt x="275830" y="521116"/>
                  </a:lnTo>
                  <a:lnTo>
                    <a:pt x="551661" y="260558"/>
                  </a:lnTo>
                  <a:lnTo>
                    <a:pt x="827491" y="144754"/>
                  </a:lnTo>
                  <a:lnTo>
                    <a:pt x="1103322" y="57901"/>
                  </a:lnTo>
                  <a:lnTo>
                    <a:pt x="1379153" y="0"/>
                  </a:lnTo>
                  <a:lnTo>
                    <a:pt x="1654983" y="144754"/>
                  </a:lnTo>
                  <a:lnTo>
                    <a:pt x="1930814" y="202656"/>
                  </a:lnTo>
                  <a:lnTo>
                    <a:pt x="2206644" y="318460"/>
                  </a:lnTo>
                  <a:lnTo>
                    <a:pt x="2482475" y="405312"/>
                  </a:lnTo>
                  <a:lnTo>
                    <a:pt x="2758306" y="434263"/>
                  </a:lnTo>
                  <a:lnTo>
                    <a:pt x="3034136" y="463214"/>
                  </a:lnTo>
                  <a:lnTo>
                    <a:pt x="3309967" y="607969"/>
                  </a:lnTo>
                  <a:lnTo>
                    <a:pt x="3585797" y="781674"/>
                  </a:lnTo>
                  <a:lnTo>
                    <a:pt x="3861628" y="665871"/>
                  </a:lnTo>
                  <a:lnTo>
                    <a:pt x="4137459" y="521116"/>
                  </a:lnTo>
                  <a:lnTo>
                    <a:pt x="4413289" y="405312"/>
                  </a:lnTo>
                  <a:lnTo>
                    <a:pt x="4689120" y="405312"/>
                  </a:lnTo>
                  <a:lnTo>
                    <a:pt x="4964950" y="434263"/>
                  </a:lnTo>
                  <a:lnTo>
                    <a:pt x="5240781" y="434263"/>
                  </a:lnTo>
                  <a:lnTo>
                    <a:pt x="5516612" y="607969"/>
                  </a:lnTo>
                  <a:lnTo>
                    <a:pt x="5792442" y="492165"/>
                  </a:lnTo>
                  <a:lnTo>
                    <a:pt x="6068273" y="347411"/>
                  </a:lnTo>
                  <a:lnTo>
                    <a:pt x="6344103" y="318460"/>
                  </a:lnTo>
                  <a:lnTo>
                    <a:pt x="6619934" y="144754"/>
                  </a:lnTo>
                </a:path>
              </a:pathLst>
            </a:custGeom>
            <a:ln w="27101" cap="flat">
              <a:solidFill>
                <a:srgbClr val="0058AB">
                  <a:alpha val="100000"/>
                </a:srgbClr>
              </a:solidFill>
              <a:prstDash val="solid"/>
              <a:round/>
            </a:ln>
          </p:spPr>
          <p:txBody>
            <a:bodyPr/>
            <a:lstStyle/>
            <a:p/>
          </p:txBody>
        </p:sp>
        <p:sp>
          <p:nvSpPr>
            <p:cNvPr id="77" name="tx77"/>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78" name="tx78"/>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1" name="tx81"/>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6913768"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3" name="tx83"/>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5" name="tx85"/>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1339893" y="33319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505.5</a:t>
              </a:r>
            </a:p>
          </p:txBody>
        </p:sp>
        <p:sp>
          <p:nvSpPr>
            <p:cNvPr id="88" name="tx88"/>
            <p:cNvSpPr/>
            <p:nvPr/>
          </p:nvSpPr>
          <p:spPr>
            <a:xfrm>
              <a:off x="2719046" y="32052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606.4</a:t>
              </a:r>
            </a:p>
          </p:txBody>
        </p:sp>
        <p:sp>
          <p:nvSpPr>
            <p:cNvPr id="89" name="tx89"/>
            <p:cNvSpPr/>
            <p:nvPr/>
          </p:nvSpPr>
          <p:spPr>
            <a:xfrm>
              <a:off x="4137375" y="308388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703</a:t>
              </a:r>
            </a:p>
          </p:txBody>
        </p:sp>
        <p:sp>
          <p:nvSpPr>
            <p:cNvPr id="90" name="tx90"/>
            <p:cNvSpPr/>
            <p:nvPr/>
          </p:nvSpPr>
          <p:spPr>
            <a:xfrm>
              <a:off x="5477352" y="29854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781.4</a:t>
              </a:r>
            </a:p>
          </p:txBody>
        </p:sp>
        <p:sp>
          <p:nvSpPr>
            <p:cNvPr id="91" name="tx91"/>
            <p:cNvSpPr/>
            <p:nvPr/>
          </p:nvSpPr>
          <p:spPr>
            <a:xfrm>
              <a:off x="6580674" y="29341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822.3</a:t>
              </a:r>
            </a:p>
          </p:txBody>
        </p:sp>
        <p:sp>
          <p:nvSpPr>
            <p:cNvPr id="92" name="tx92"/>
            <p:cNvSpPr/>
            <p:nvPr/>
          </p:nvSpPr>
          <p:spPr>
            <a:xfrm>
              <a:off x="6856505" y="29061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844.6</a:t>
              </a:r>
            </a:p>
          </p:txBody>
        </p:sp>
        <p:sp>
          <p:nvSpPr>
            <p:cNvPr id="93" name="tx93"/>
            <p:cNvSpPr/>
            <p:nvPr/>
          </p:nvSpPr>
          <p:spPr>
            <a:xfrm>
              <a:off x="7132335" y="28787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866.4</a:t>
              </a:r>
            </a:p>
          </p:txBody>
        </p:sp>
        <p:sp>
          <p:nvSpPr>
            <p:cNvPr id="94" name="tx94"/>
            <p:cNvSpPr/>
            <p:nvPr/>
          </p:nvSpPr>
          <p:spPr>
            <a:xfrm>
              <a:off x="7408166" y="28545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885.7</a:t>
              </a:r>
            </a:p>
          </p:txBody>
        </p:sp>
        <p:sp>
          <p:nvSpPr>
            <p:cNvPr id="95" name="tx95"/>
            <p:cNvSpPr/>
            <p:nvPr/>
          </p:nvSpPr>
          <p:spPr>
            <a:xfrm>
              <a:off x="7683997" y="28287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906.2</a:t>
              </a:r>
            </a:p>
          </p:txBody>
        </p:sp>
        <p:sp>
          <p:nvSpPr>
            <p:cNvPr id="96" name="tx96"/>
            <p:cNvSpPr/>
            <p:nvPr/>
          </p:nvSpPr>
          <p:spPr>
            <a:xfrm>
              <a:off x="7959827" y="28087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922.1</a:t>
              </a:r>
            </a:p>
          </p:txBody>
        </p:sp>
        <p:sp>
          <p:nvSpPr>
            <p:cNvPr id="97" name="pl97"/>
            <p:cNvSpPr/>
            <p:nvPr/>
          </p:nvSpPr>
          <p:spPr>
            <a:xfrm>
              <a:off x="1457446" y="1207605"/>
              <a:ext cx="0" cy="1129085"/>
            </a:xfrm>
            <a:custGeom>
              <a:avLst/>
              <a:pathLst>
                <a:path w="0" h="1129085">
                  <a:moveTo>
                    <a:pt x="0" y="112908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3659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215752"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94905"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98228"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74058"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9889"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5719"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801550"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7381"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39893" y="38739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308.4</a:t>
              </a:r>
            </a:p>
          </p:txBody>
        </p:sp>
        <p:sp>
          <p:nvSpPr>
            <p:cNvPr id="108" name="tx108"/>
            <p:cNvSpPr/>
            <p:nvPr/>
          </p:nvSpPr>
          <p:spPr>
            <a:xfrm>
              <a:off x="1339893" y="35565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197.2</a:t>
              </a:r>
            </a:p>
          </p:txBody>
        </p:sp>
        <p:sp>
          <p:nvSpPr>
            <p:cNvPr id="109" name="tx109"/>
            <p:cNvSpPr/>
            <p:nvPr/>
          </p:nvSpPr>
          <p:spPr>
            <a:xfrm>
              <a:off x="2719046" y="37021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582.1</a:t>
              </a:r>
            </a:p>
          </p:txBody>
        </p:sp>
        <p:sp>
          <p:nvSpPr>
            <p:cNvPr id="110" name="tx110"/>
            <p:cNvSpPr/>
            <p:nvPr/>
          </p:nvSpPr>
          <p:spPr>
            <a:xfrm>
              <a:off x="2745171" y="33213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24.3</a:t>
              </a:r>
            </a:p>
          </p:txBody>
        </p:sp>
        <p:sp>
          <p:nvSpPr>
            <p:cNvPr id="111" name="tx111"/>
            <p:cNvSpPr/>
            <p:nvPr/>
          </p:nvSpPr>
          <p:spPr>
            <a:xfrm>
              <a:off x="4098199" y="37100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569.4</a:t>
              </a:r>
            </a:p>
          </p:txBody>
        </p:sp>
        <p:sp>
          <p:nvSpPr>
            <p:cNvPr id="112" name="tx112"/>
            <p:cNvSpPr/>
            <p:nvPr/>
          </p:nvSpPr>
          <p:spPr>
            <a:xfrm>
              <a:off x="4098199" y="32686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133.6</a:t>
              </a:r>
            </a:p>
          </p:txBody>
        </p:sp>
        <p:sp>
          <p:nvSpPr>
            <p:cNvPr id="113" name="tx113"/>
            <p:cNvSpPr/>
            <p:nvPr/>
          </p:nvSpPr>
          <p:spPr>
            <a:xfrm>
              <a:off x="5477352" y="36849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609.5</a:t>
              </a:r>
            </a:p>
          </p:txBody>
        </p:sp>
        <p:sp>
          <p:nvSpPr>
            <p:cNvPr id="114" name="tx114"/>
            <p:cNvSpPr/>
            <p:nvPr/>
          </p:nvSpPr>
          <p:spPr>
            <a:xfrm>
              <a:off x="5477352" y="31942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171.9</a:t>
              </a:r>
            </a:p>
          </p:txBody>
        </p:sp>
        <p:sp>
          <p:nvSpPr>
            <p:cNvPr id="115" name="tx115"/>
            <p:cNvSpPr/>
            <p:nvPr/>
          </p:nvSpPr>
          <p:spPr>
            <a:xfrm>
              <a:off x="6619851" y="364944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666</a:t>
              </a:r>
            </a:p>
          </p:txBody>
        </p:sp>
        <p:sp>
          <p:nvSpPr>
            <p:cNvPr id="116" name="tx116"/>
            <p:cNvSpPr/>
            <p:nvPr/>
          </p:nvSpPr>
          <p:spPr>
            <a:xfrm>
              <a:off x="6580674" y="31331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156.2</a:t>
              </a:r>
            </a:p>
          </p:txBody>
        </p:sp>
        <p:sp>
          <p:nvSpPr>
            <p:cNvPr id="117" name="tx117"/>
            <p:cNvSpPr/>
            <p:nvPr/>
          </p:nvSpPr>
          <p:spPr>
            <a:xfrm>
              <a:off x="6856505" y="36698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633.5</a:t>
              </a:r>
            </a:p>
          </p:txBody>
        </p:sp>
        <p:sp>
          <p:nvSpPr>
            <p:cNvPr id="118" name="tx118"/>
            <p:cNvSpPr/>
            <p:nvPr/>
          </p:nvSpPr>
          <p:spPr>
            <a:xfrm>
              <a:off x="6856505" y="314073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211.2</a:t>
              </a:r>
            </a:p>
          </p:txBody>
        </p:sp>
        <p:sp>
          <p:nvSpPr>
            <p:cNvPr id="119" name="tx119"/>
            <p:cNvSpPr/>
            <p:nvPr/>
          </p:nvSpPr>
          <p:spPr>
            <a:xfrm>
              <a:off x="7132335" y="36378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684.5</a:t>
              </a:r>
            </a:p>
          </p:txBody>
        </p:sp>
        <p:sp>
          <p:nvSpPr>
            <p:cNvPr id="120" name="tx120"/>
            <p:cNvSpPr/>
            <p:nvPr/>
          </p:nvSpPr>
          <p:spPr>
            <a:xfrm>
              <a:off x="7132335" y="30938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181.9</a:t>
              </a:r>
            </a:p>
          </p:txBody>
        </p:sp>
        <p:sp>
          <p:nvSpPr>
            <p:cNvPr id="121" name="tx121"/>
            <p:cNvSpPr/>
            <p:nvPr/>
          </p:nvSpPr>
          <p:spPr>
            <a:xfrm>
              <a:off x="7447343" y="3601940"/>
              <a:ext cx="156753"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744</a:t>
              </a:r>
            </a:p>
          </p:txBody>
        </p:sp>
        <p:sp>
          <p:nvSpPr>
            <p:cNvPr id="122" name="tx122"/>
            <p:cNvSpPr/>
            <p:nvPr/>
          </p:nvSpPr>
          <p:spPr>
            <a:xfrm>
              <a:off x="7408166" y="304555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141.7</a:t>
              </a:r>
            </a:p>
          </p:txBody>
        </p:sp>
        <p:sp>
          <p:nvSpPr>
            <p:cNvPr id="123" name="tx123"/>
            <p:cNvSpPr/>
            <p:nvPr/>
          </p:nvSpPr>
          <p:spPr>
            <a:xfrm>
              <a:off x="7683997" y="35839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770.3</a:t>
              </a:r>
            </a:p>
          </p:txBody>
        </p:sp>
        <p:sp>
          <p:nvSpPr>
            <p:cNvPr id="124" name="tx124"/>
            <p:cNvSpPr/>
            <p:nvPr/>
          </p:nvSpPr>
          <p:spPr>
            <a:xfrm>
              <a:off x="7683997" y="30149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135.9</a:t>
              </a:r>
            </a:p>
          </p:txBody>
        </p:sp>
        <p:sp>
          <p:nvSpPr>
            <p:cNvPr id="125" name="tx125"/>
            <p:cNvSpPr/>
            <p:nvPr/>
          </p:nvSpPr>
          <p:spPr>
            <a:xfrm>
              <a:off x="7959827" y="35406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839.2</a:t>
              </a:r>
            </a:p>
          </p:txBody>
        </p:sp>
        <p:sp>
          <p:nvSpPr>
            <p:cNvPr id="126" name="tx126"/>
            <p:cNvSpPr/>
            <p:nvPr/>
          </p:nvSpPr>
          <p:spPr>
            <a:xfrm>
              <a:off x="8025130" y="296168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27" name="tx127"/>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4226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9" name="tx129"/>
            <p:cNvSpPr/>
            <p:nvPr/>
          </p:nvSpPr>
          <p:spPr>
            <a:xfrm>
              <a:off x="577692" y="277671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577692" y="214881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1" name="tx131"/>
            <p:cNvSpPr/>
            <p:nvPr/>
          </p:nvSpPr>
          <p:spPr>
            <a:xfrm>
              <a:off x="577692" y="152091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a:off x="577692" y="89301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2" name="rc152"/>
            <p:cNvSpPr/>
            <p:nvPr/>
          </p:nvSpPr>
          <p:spPr>
            <a:xfrm>
              <a:off x="4076212" y="5010059"/>
              <a:ext cx="201456" cy="201456"/>
            </a:xfrm>
            <a:prstGeom prst="rect">
              <a:avLst/>
            </a:prstGeom>
            <a:solidFill>
              <a:srgbClr val="1CABE2">
                <a:alpha val="100000"/>
              </a:srgbClr>
            </a:solidFill>
          </p:spPr>
          <p:txBody>
            <a:bodyPr/>
            <a:lstStyle/>
            <a:p/>
          </p:txBody>
        </p:sp>
        <p:sp>
          <p:nvSpPr>
            <p:cNvPr id="153" name="rc153"/>
            <p:cNvSpPr/>
            <p:nvPr/>
          </p:nvSpPr>
          <p:spPr>
            <a:xfrm>
              <a:off x="6034370" y="5010059"/>
              <a:ext cx="201456" cy="201456"/>
            </a:xfrm>
            <a:prstGeom prst="rect">
              <a:avLst/>
            </a:prstGeom>
            <a:solidFill>
              <a:srgbClr val="80BD41">
                <a:alpha val="100000"/>
              </a:srgbClr>
            </a:solidFill>
          </p:spPr>
          <p:txBody>
            <a:bodyPr/>
            <a:lstStyle/>
            <a:p/>
          </p:txBody>
        </p:sp>
        <p:sp>
          <p:nvSpPr>
            <p:cNvPr id="154" name="tx154"/>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5" name="tx155"/>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7" name="tx157"/>
            <p:cNvSpPr/>
            <p:nvPr/>
          </p:nvSpPr>
          <p:spPr>
            <a:xfrm>
              <a:off x="989913" y="661760"/>
              <a:ext cx="12022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Mali, 2000-2024</a:t>
              </a:r>
            </a:p>
          </p:txBody>
        </p:sp>
        <p:sp>
          <p:nvSpPr>
            <p:cNvPr id="158" name="pl158"/>
            <p:cNvSpPr/>
            <p:nvPr/>
          </p:nvSpPr>
          <p:spPr>
            <a:xfrm>
              <a:off x="221999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9933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76666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53999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1066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87999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6533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42666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333322" y="5889059"/>
              <a:ext cx="4724449" cy="167191"/>
            </a:xfrm>
            <a:prstGeom prst="rect">
              <a:avLst/>
            </a:prstGeom>
            <a:solidFill>
              <a:srgbClr val="80BD41">
                <a:alpha val="100000"/>
              </a:srgbClr>
            </a:solidFill>
          </p:spPr>
          <p:txBody>
            <a:bodyPr/>
            <a:lstStyle/>
            <a:p/>
          </p:txBody>
        </p:sp>
        <p:sp>
          <p:nvSpPr>
            <p:cNvPr id="171" name="rc171"/>
            <p:cNvSpPr/>
            <p:nvPr/>
          </p:nvSpPr>
          <p:spPr>
            <a:xfrm>
              <a:off x="6057772" y="5889059"/>
              <a:ext cx="1108192" cy="167191"/>
            </a:xfrm>
            <a:prstGeom prst="rect">
              <a:avLst/>
            </a:prstGeom>
            <a:solidFill>
              <a:srgbClr val="1CABE2">
                <a:alpha val="100000"/>
              </a:srgbClr>
            </a:solidFill>
          </p:spPr>
          <p:txBody>
            <a:bodyPr/>
            <a:lstStyle/>
            <a:p/>
          </p:txBody>
        </p:sp>
        <p:sp>
          <p:nvSpPr>
            <p:cNvPr id="172" name="rc172"/>
            <p:cNvSpPr/>
            <p:nvPr/>
          </p:nvSpPr>
          <p:spPr>
            <a:xfrm>
              <a:off x="1333322" y="5680069"/>
              <a:ext cx="5463718" cy="167191"/>
            </a:xfrm>
            <a:prstGeom prst="rect">
              <a:avLst/>
            </a:prstGeom>
            <a:solidFill>
              <a:srgbClr val="80BD41">
                <a:alpha val="100000"/>
              </a:srgbClr>
            </a:solidFill>
          </p:spPr>
          <p:txBody>
            <a:bodyPr/>
            <a:lstStyle/>
            <a:p/>
          </p:txBody>
        </p:sp>
        <p:sp>
          <p:nvSpPr>
            <p:cNvPr id="173" name="rc173"/>
            <p:cNvSpPr/>
            <p:nvPr/>
          </p:nvSpPr>
          <p:spPr>
            <a:xfrm>
              <a:off x="6797040" y="5680069"/>
              <a:ext cx="964198" cy="167191"/>
            </a:xfrm>
            <a:prstGeom prst="rect">
              <a:avLst/>
            </a:prstGeom>
            <a:solidFill>
              <a:srgbClr val="1CABE2">
                <a:alpha val="100000"/>
              </a:srgbClr>
            </a:solidFill>
          </p:spPr>
          <p:txBody>
            <a:bodyPr/>
            <a:lstStyle/>
            <a:p/>
          </p:txBody>
        </p:sp>
        <p:sp>
          <p:nvSpPr>
            <p:cNvPr id="174" name="rc174"/>
            <p:cNvSpPr/>
            <p:nvPr/>
          </p:nvSpPr>
          <p:spPr>
            <a:xfrm>
              <a:off x="1333322" y="5471080"/>
              <a:ext cx="5952449" cy="167191"/>
            </a:xfrm>
            <a:prstGeom prst="rect">
              <a:avLst/>
            </a:prstGeom>
            <a:solidFill>
              <a:srgbClr val="80BD41">
                <a:alpha val="100000"/>
              </a:srgbClr>
            </a:solidFill>
          </p:spPr>
          <p:txBody>
            <a:bodyPr/>
            <a:lstStyle/>
            <a:p/>
          </p:txBody>
        </p:sp>
        <p:sp>
          <p:nvSpPr>
            <p:cNvPr id="175" name="rc175"/>
            <p:cNvSpPr/>
            <p:nvPr/>
          </p:nvSpPr>
          <p:spPr>
            <a:xfrm>
              <a:off x="7285772" y="5471080"/>
              <a:ext cx="588676" cy="167191"/>
            </a:xfrm>
            <a:prstGeom prst="rect">
              <a:avLst/>
            </a:prstGeom>
            <a:solidFill>
              <a:srgbClr val="1CABE2">
                <a:alpha val="100000"/>
              </a:srgbClr>
            </a:solidFill>
          </p:spPr>
          <p:txBody>
            <a:bodyPr/>
            <a:lstStyle/>
            <a:p/>
          </p:txBody>
        </p:sp>
        <p:sp>
          <p:nvSpPr>
            <p:cNvPr id="176" name="tx176"/>
            <p:cNvSpPr/>
            <p:nvPr/>
          </p:nvSpPr>
          <p:spPr>
            <a:xfrm>
              <a:off x="7312916"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822.3</a:t>
              </a:r>
            </a:p>
          </p:txBody>
        </p:sp>
        <p:sp>
          <p:nvSpPr>
            <p:cNvPr id="177" name="tx177"/>
            <p:cNvSpPr/>
            <p:nvPr/>
          </p:nvSpPr>
          <p:spPr>
            <a:xfrm>
              <a:off x="7937878"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906.2</a:t>
              </a:r>
            </a:p>
          </p:txBody>
        </p:sp>
        <p:sp>
          <p:nvSpPr>
            <p:cNvPr id="178" name="tx178"/>
            <p:cNvSpPr/>
            <p:nvPr/>
          </p:nvSpPr>
          <p:spPr>
            <a:xfrm>
              <a:off x="8056823"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922.1</a:t>
              </a:r>
            </a:p>
          </p:txBody>
        </p:sp>
        <p:sp>
          <p:nvSpPr>
            <p:cNvPr id="179" name="tx179"/>
            <p:cNvSpPr/>
            <p:nvPr/>
          </p:nvSpPr>
          <p:spPr>
            <a:xfrm>
              <a:off x="3605113" y="593221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666</a:t>
              </a:r>
            </a:p>
          </p:txBody>
        </p:sp>
        <p:sp>
          <p:nvSpPr>
            <p:cNvPr id="180" name="tx180"/>
            <p:cNvSpPr/>
            <p:nvPr/>
          </p:nvSpPr>
          <p:spPr>
            <a:xfrm>
              <a:off x="6476230"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156.2</a:t>
              </a:r>
            </a:p>
          </p:txBody>
        </p:sp>
        <p:sp>
          <p:nvSpPr>
            <p:cNvPr id="181" name="tx181"/>
            <p:cNvSpPr/>
            <p:nvPr/>
          </p:nvSpPr>
          <p:spPr>
            <a:xfrm>
              <a:off x="3929543"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770.3</a:t>
              </a:r>
            </a:p>
          </p:txBody>
        </p:sp>
        <p:sp>
          <p:nvSpPr>
            <p:cNvPr id="182" name="tx182"/>
            <p:cNvSpPr/>
            <p:nvPr/>
          </p:nvSpPr>
          <p:spPr>
            <a:xfrm>
              <a:off x="7143501"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135.9</a:t>
              </a:r>
            </a:p>
          </p:txBody>
        </p:sp>
        <p:sp>
          <p:nvSpPr>
            <p:cNvPr id="183" name="tx183"/>
            <p:cNvSpPr/>
            <p:nvPr/>
          </p:nvSpPr>
          <p:spPr>
            <a:xfrm>
              <a:off x="4173908"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839.2</a:t>
              </a:r>
            </a:p>
          </p:txBody>
        </p:sp>
        <p:sp>
          <p:nvSpPr>
            <p:cNvPr id="184" name="tx184"/>
            <p:cNvSpPr/>
            <p:nvPr/>
          </p:nvSpPr>
          <p:spPr>
            <a:xfrm>
              <a:off x="7519820" y="55141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85" name="tx185"/>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9011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0" name="tx190"/>
            <p:cNvSpPr/>
            <p:nvPr/>
          </p:nvSpPr>
          <p:spPr>
            <a:xfrm>
              <a:off x="476345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653678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2" name="tx192"/>
            <p:cNvSpPr/>
            <p:nvPr/>
          </p:nvSpPr>
          <p:spPr>
            <a:xfrm>
              <a:off x="8251869" y="614048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3" name="tx193"/>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(91%) was higher than in 2019 (81%).
The number of children vaccinated with DTP1 increased 26% compared to in 2019.
The number of surviving infants increased approximately 12% compared to in 2019.
In 2024, 200,000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Mali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522800"/>
              <a:ext cx="3397293" cy="1114239"/>
            </a:xfrm>
            <a:custGeom>
              <a:avLst/>
              <a:pathLst>
                <a:path w="3397293" h="1114239">
                  <a:moveTo>
                    <a:pt x="0" y="1114239"/>
                  </a:moveTo>
                  <a:lnTo>
                    <a:pt x="141553" y="942818"/>
                  </a:lnTo>
                  <a:lnTo>
                    <a:pt x="283107" y="599975"/>
                  </a:lnTo>
                  <a:lnTo>
                    <a:pt x="424661" y="542834"/>
                  </a:lnTo>
                  <a:lnTo>
                    <a:pt x="566215" y="371413"/>
                  </a:lnTo>
                  <a:lnTo>
                    <a:pt x="707769" y="142851"/>
                  </a:lnTo>
                  <a:lnTo>
                    <a:pt x="849323" y="114281"/>
                  </a:lnTo>
                  <a:lnTo>
                    <a:pt x="990877" y="228562"/>
                  </a:lnTo>
                  <a:lnTo>
                    <a:pt x="1132431" y="228562"/>
                  </a:lnTo>
                  <a:lnTo>
                    <a:pt x="1273984" y="257132"/>
                  </a:lnTo>
                  <a:lnTo>
                    <a:pt x="1415538" y="257132"/>
                  </a:lnTo>
                  <a:lnTo>
                    <a:pt x="1557092" y="457124"/>
                  </a:lnTo>
                  <a:lnTo>
                    <a:pt x="1698646" y="485694"/>
                  </a:lnTo>
                  <a:lnTo>
                    <a:pt x="1840200" y="514264"/>
                  </a:lnTo>
                  <a:lnTo>
                    <a:pt x="1981754" y="457124"/>
                  </a:lnTo>
                  <a:lnTo>
                    <a:pt x="2123308" y="342843"/>
                  </a:lnTo>
                  <a:lnTo>
                    <a:pt x="2264862" y="171421"/>
                  </a:lnTo>
                  <a:lnTo>
                    <a:pt x="2406416" y="142851"/>
                  </a:lnTo>
                  <a:lnTo>
                    <a:pt x="2547969" y="171421"/>
                  </a:lnTo>
                  <a:lnTo>
                    <a:pt x="2689523" y="142851"/>
                  </a:lnTo>
                  <a:lnTo>
                    <a:pt x="2831077" y="342843"/>
                  </a:lnTo>
                  <a:lnTo>
                    <a:pt x="2972631" y="142851"/>
                  </a:lnTo>
                  <a:lnTo>
                    <a:pt x="3114185" y="199991"/>
                  </a:lnTo>
                  <a:lnTo>
                    <a:pt x="3255739" y="19999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522800"/>
              <a:ext cx="3397293" cy="1114239"/>
            </a:xfrm>
            <a:custGeom>
              <a:avLst/>
              <a:pathLst>
                <a:path w="3397293" h="1114239">
                  <a:moveTo>
                    <a:pt x="0" y="1114239"/>
                  </a:moveTo>
                  <a:lnTo>
                    <a:pt x="141553" y="942818"/>
                  </a:lnTo>
                  <a:lnTo>
                    <a:pt x="283107" y="599975"/>
                  </a:lnTo>
                  <a:lnTo>
                    <a:pt x="424661" y="542834"/>
                  </a:lnTo>
                  <a:lnTo>
                    <a:pt x="566215" y="371413"/>
                  </a:lnTo>
                  <a:lnTo>
                    <a:pt x="707769" y="142851"/>
                  </a:lnTo>
                  <a:lnTo>
                    <a:pt x="849323" y="114281"/>
                  </a:lnTo>
                  <a:lnTo>
                    <a:pt x="990877" y="228562"/>
                  </a:lnTo>
                  <a:lnTo>
                    <a:pt x="1132431" y="228562"/>
                  </a:lnTo>
                  <a:lnTo>
                    <a:pt x="1273984" y="257132"/>
                  </a:lnTo>
                  <a:lnTo>
                    <a:pt x="1415538" y="257132"/>
                  </a:lnTo>
                  <a:lnTo>
                    <a:pt x="1557092" y="457124"/>
                  </a:lnTo>
                  <a:lnTo>
                    <a:pt x="1698646" y="485694"/>
                  </a:lnTo>
                  <a:lnTo>
                    <a:pt x="1840200" y="514264"/>
                  </a:lnTo>
                  <a:lnTo>
                    <a:pt x="1981754" y="457124"/>
                  </a:lnTo>
                  <a:lnTo>
                    <a:pt x="2123308" y="342843"/>
                  </a:lnTo>
                  <a:lnTo>
                    <a:pt x="2264862" y="171421"/>
                  </a:lnTo>
                  <a:lnTo>
                    <a:pt x="2406416" y="142851"/>
                  </a:lnTo>
                  <a:lnTo>
                    <a:pt x="2547969" y="171421"/>
                  </a:lnTo>
                  <a:lnTo>
                    <a:pt x="2689523" y="142851"/>
                  </a:lnTo>
                  <a:lnTo>
                    <a:pt x="2831077" y="342843"/>
                  </a:lnTo>
                  <a:lnTo>
                    <a:pt x="2972631" y="142851"/>
                  </a:lnTo>
                  <a:lnTo>
                    <a:pt x="3114185" y="199991"/>
                  </a:lnTo>
                  <a:lnTo>
                    <a:pt x="3255739" y="19999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685644"/>
            </a:xfrm>
            <a:custGeom>
              <a:avLst/>
              <a:pathLst>
                <a:path w="0" h="1685644">
                  <a:moveTo>
                    <a:pt x="0" y="0"/>
                  </a:moveTo>
                  <a:lnTo>
                    <a:pt x="0" y="168564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32" name="pl32"/>
            <p:cNvSpPr/>
            <p:nvPr/>
          </p:nvSpPr>
          <p:spPr>
            <a:xfrm>
              <a:off x="1120965" y="1522800"/>
              <a:ext cx="3397293" cy="1114239"/>
            </a:xfrm>
            <a:custGeom>
              <a:avLst/>
              <a:pathLst>
                <a:path w="3397293" h="1114239">
                  <a:moveTo>
                    <a:pt x="0" y="1114239"/>
                  </a:moveTo>
                  <a:lnTo>
                    <a:pt x="141553" y="942818"/>
                  </a:lnTo>
                  <a:lnTo>
                    <a:pt x="283107" y="599975"/>
                  </a:lnTo>
                  <a:lnTo>
                    <a:pt x="424661" y="542834"/>
                  </a:lnTo>
                  <a:lnTo>
                    <a:pt x="566215" y="371413"/>
                  </a:lnTo>
                  <a:lnTo>
                    <a:pt x="707769" y="142851"/>
                  </a:lnTo>
                  <a:lnTo>
                    <a:pt x="849323" y="114281"/>
                  </a:lnTo>
                  <a:lnTo>
                    <a:pt x="990877" y="228562"/>
                  </a:lnTo>
                  <a:lnTo>
                    <a:pt x="1132431" y="228562"/>
                  </a:lnTo>
                  <a:lnTo>
                    <a:pt x="1273984" y="257132"/>
                  </a:lnTo>
                  <a:lnTo>
                    <a:pt x="1415538" y="257132"/>
                  </a:lnTo>
                  <a:lnTo>
                    <a:pt x="1557092" y="457124"/>
                  </a:lnTo>
                  <a:lnTo>
                    <a:pt x="1698646" y="485694"/>
                  </a:lnTo>
                  <a:lnTo>
                    <a:pt x="1840200" y="514264"/>
                  </a:lnTo>
                  <a:lnTo>
                    <a:pt x="1981754" y="457124"/>
                  </a:lnTo>
                  <a:lnTo>
                    <a:pt x="2123308" y="342843"/>
                  </a:lnTo>
                  <a:lnTo>
                    <a:pt x="2264862" y="171421"/>
                  </a:lnTo>
                  <a:lnTo>
                    <a:pt x="2406416" y="142851"/>
                  </a:lnTo>
                  <a:lnTo>
                    <a:pt x="2547969" y="171421"/>
                  </a:lnTo>
                  <a:lnTo>
                    <a:pt x="2689523" y="142851"/>
                  </a:lnTo>
                  <a:lnTo>
                    <a:pt x="2831077" y="342843"/>
                  </a:lnTo>
                  <a:lnTo>
                    <a:pt x="2972631" y="142851"/>
                  </a:lnTo>
                  <a:lnTo>
                    <a:pt x="3114185" y="199991"/>
                  </a:lnTo>
                  <a:lnTo>
                    <a:pt x="3255739" y="19999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34" name="tx34"/>
            <p:cNvSpPr/>
            <p:nvPr/>
          </p:nvSpPr>
          <p:spPr>
            <a:xfrm>
              <a:off x="1768444"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7" name="tx37"/>
            <p:cNvSpPr/>
            <p:nvPr/>
          </p:nvSpPr>
          <p:spPr>
            <a:xfrm>
              <a:off x="3750199"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8" name="tx38"/>
            <p:cNvSpPr/>
            <p:nvPr/>
          </p:nvSpPr>
          <p:spPr>
            <a:xfrm>
              <a:off x="43164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9501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501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0979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224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2116" y="4831778"/>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60" name="tx60"/>
            <p:cNvSpPr/>
            <p:nvPr/>
          </p:nvSpPr>
          <p:spPr>
            <a:xfrm>
              <a:off x="267688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39344"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701391" y="472419"/>
              <a:ext cx="223644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Mali, 2000-2024</a:t>
              </a:r>
            </a:p>
          </p:txBody>
        </p:sp>
        <p:sp>
          <p:nvSpPr>
            <p:cNvPr id="63" name="pl63"/>
            <p:cNvSpPr/>
            <p:nvPr/>
          </p:nvSpPr>
          <p:spPr>
            <a:xfrm>
              <a:off x="5267799" y="39267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45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023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901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779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206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084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962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840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1717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77904"/>
              <a:ext cx="3397293" cy="2387656"/>
            </a:xfrm>
            <a:custGeom>
              <a:avLst/>
              <a:pathLst>
                <a:path w="3397293" h="2387656">
                  <a:moveTo>
                    <a:pt x="0" y="2387656"/>
                  </a:moveTo>
                  <a:lnTo>
                    <a:pt x="141553" y="2020324"/>
                  </a:lnTo>
                  <a:lnTo>
                    <a:pt x="283107" y="1285661"/>
                  </a:lnTo>
                  <a:lnTo>
                    <a:pt x="424661" y="1163217"/>
                  </a:lnTo>
                  <a:lnTo>
                    <a:pt x="566215" y="795885"/>
                  </a:lnTo>
                  <a:lnTo>
                    <a:pt x="707769" y="306109"/>
                  </a:lnTo>
                  <a:lnTo>
                    <a:pt x="849323" y="244887"/>
                  </a:lnTo>
                  <a:lnTo>
                    <a:pt x="990877" y="489775"/>
                  </a:lnTo>
                  <a:lnTo>
                    <a:pt x="1132431" y="489775"/>
                  </a:lnTo>
                  <a:lnTo>
                    <a:pt x="1273984" y="550997"/>
                  </a:lnTo>
                  <a:lnTo>
                    <a:pt x="1415538" y="550997"/>
                  </a:lnTo>
                  <a:lnTo>
                    <a:pt x="1557092" y="979551"/>
                  </a:lnTo>
                  <a:lnTo>
                    <a:pt x="1698646" y="1040773"/>
                  </a:lnTo>
                  <a:lnTo>
                    <a:pt x="1840200" y="1101995"/>
                  </a:lnTo>
                  <a:lnTo>
                    <a:pt x="1981754" y="979551"/>
                  </a:lnTo>
                  <a:lnTo>
                    <a:pt x="2123308" y="734663"/>
                  </a:lnTo>
                  <a:lnTo>
                    <a:pt x="2264862" y="367331"/>
                  </a:lnTo>
                  <a:lnTo>
                    <a:pt x="2406416" y="306109"/>
                  </a:lnTo>
                  <a:lnTo>
                    <a:pt x="2547969" y="367331"/>
                  </a:lnTo>
                  <a:lnTo>
                    <a:pt x="2689523" y="306109"/>
                  </a:lnTo>
                  <a:lnTo>
                    <a:pt x="2831077" y="734663"/>
                  </a:lnTo>
                  <a:lnTo>
                    <a:pt x="2972631" y="306109"/>
                  </a:lnTo>
                  <a:lnTo>
                    <a:pt x="3114185" y="428553"/>
                  </a:lnTo>
                  <a:lnTo>
                    <a:pt x="3255739" y="428553"/>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1784013"/>
              <a:ext cx="3397293" cy="857107"/>
            </a:xfrm>
            <a:custGeom>
              <a:avLst/>
              <a:pathLst>
                <a:path w="3397293" h="857107">
                  <a:moveTo>
                    <a:pt x="0" y="857107"/>
                  </a:moveTo>
                  <a:lnTo>
                    <a:pt x="141553" y="857107"/>
                  </a:lnTo>
                  <a:lnTo>
                    <a:pt x="283107" y="857107"/>
                  </a:lnTo>
                  <a:lnTo>
                    <a:pt x="424661" y="734663"/>
                  </a:lnTo>
                  <a:lnTo>
                    <a:pt x="566215" y="612219"/>
                  </a:lnTo>
                  <a:lnTo>
                    <a:pt x="707769" y="550997"/>
                  </a:lnTo>
                  <a:lnTo>
                    <a:pt x="849323" y="489775"/>
                  </a:lnTo>
                  <a:lnTo>
                    <a:pt x="990877" y="489775"/>
                  </a:lnTo>
                  <a:lnTo>
                    <a:pt x="1132431" y="306109"/>
                  </a:lnTo>
                  <a:lnTo>
                    <a:pt x="1273984" y="183665"/>
                  </a:lnTo>
                  <a:lnTo>
                    <a:pt x="1415538" y="183665"/>
                  </a:lnTo>
                  <a:lnTo>
                    <a:pt x="1557092" y="122443"/>
                  </a:lnTo>
                  <a:lnTo>
                    <a:pt x="1698646" y="122443"/>
                  </a:lnTo>
                  <a:lnTo>
                    <a:pt x="1840200" y="183665"/>
                  </a:lnTo>
                  <a:lnTo>
                    <a:pt x="1981754" y="122443"/>
                  </a:lnTo>
                  <a:lnTo>
                    <a:pt x="2123308" y="61221"/>
                  </a:lnTo>
                  <a:lnTo>
                    <a:pt x="2264862" y="0"/>
                  </a:lnTo>
                  <a:lnTo>
                    <a:pt x="2406416" y="0"/>
                  </a:lnTo>
                  <a:lnTo>
                    <a:pt x="2547969" y="0"/>
                  </a:lnTo>
                  <a:lnTo>
                    <a:pt x="2689523" y="0"/>
                  </a:lnTo>
                  <a:lnTo>
                    <a:pt x="2831077" y="183665"/>
                  </a:lnTo>
                  <a:lnTo>
                    <a:pt x="2972631" y="244887"/>
                  </a:lnTo>
                  <a:lnTo>
                    <a:pt x="3114185" y="61221"/>
                  </a:lnTo>
                  <a:lnTo>
                    <a:pt x="3255739" y="122443"/>
                  </a:lnTo>
                  <a:lnTo>
                    <a:pt x="3397293" y="61221"/>
                  </a:lnTo>
                </a:path>
              </a:pathLst>
            </a:custGeom>
            <a:ln w="27101" cap="flat">
              <a:solidFill>
                <a:srgbClr val="80BD41">
                  <a:alpha val="100000"/>
                </a:srgbClr>
              </a:solidFill>
              <a:prstDash val="solid"/>
              <a:round/>
            </a:ln>
          </p:spPr>
          <p:txBody>
            <a:bodyPr/>
            <a:lstStyle/>
            <a:p/>
          </p:txBody>
        </p:sp>
        <p:sp>
          <p:nvSpPr>
            <p:cNvPr id="83" name="pl83"/>
            <p:cNvSpPr/>
            <p:nvPr/>
          </p:nvSpPr>
          <p:spPr>
            <a:xfrm>
              <a:off x="5437664" y="1784013"/>
              <a:ext cx="3397293" cy="1959102"/>
            </a:xfrm>
            <a:custGeom>
              <a:avLst/>
              <a:pathLst>
                <a:path w="3397293" h="1959102">
                  <a:moveTo>
                    <a:pt x="0" y="1897880"/>
                  </a:moveTo>
                  <a:lnTo>
                    <a:pt x="141553" y="1959102"/>
                  </a:lnTo>
                  <a:lnTo>
                    <a:pt x="283107" y="1836658"/>
                  </a:lnTo>
                  <a:lnTo>
                    <a:pt x="424661" y="1591771"/>
                  </a:lnTo>
                  <a:lnTo>
                    <a:pt x="566215" y="1285661"/>
                  </a:lnTo>
                  <a:lnTo>
                    <a:pt x="707769" y="1040773"/>
                  </a:lnTo>
                  <a:lnTo>
                    <a:pt x="849323" y="857107"/>
                  </a:lnTo>
                  <a:lnTo>
                    <a:pt x="990877" y="734663"/>
                  </a:lnTo>
                  <a:lnTo>
                    <a:pt x="1132431" y="428553"/>
                  </a:lnTo>
                  <a:lnTo>
                    <a:pt x="1273984" y="122443"/>
                  </a:lnTo>
                  <a:lnTo>
                    <a:pt x="1415538" y="367331"/>
                  </a:lnTo>
                  <a:lnTo>
                    <a:pt x="1557092" y="428553"/>
                  </a:lnTo>
                  <a:lnTo>
                    <a:pt x="1698646" y="734663"/>
                  </a:lnTo>
                  <a:lnTo>
                    <a:pt x="1840200" y="734663"/>
                  </a:lnTo>
                  <a:lnTo>
                    <a:pt x="1981754" y="550997"/>
                  </a:lnTo>
                  <a:lnTo>
                    <a:pt x="2123308" y="612219"/>
                  </a:lnTo>
                  <a:lnTo>
                    <a:pt x="2264862" y="306109"/>
                  </a:lnTo>
                  <a:lnTo>
                    <a:pt x="2406416" y="244887"/>
                  </a:lnTo>
                  <a:lnTo>
                    <a:pt x="2547969" y="122443"/>
                  </a:lnTo>
                  <a:lnTo>
                    <a:pt x="2689523" y="0"/>
                  </a:lnTo>
                  <a:lnTo>
                    <a:pt x="2831077" y="183665"/>
                  </a:lnTo>
                  <a:lnTo>
                    <a:pt x="2972631" y="183665"/>
                  </a:lnTo>
                  <a:lnTo>
                    <a:pt x="3114185" y="183665"/>
                  </a:lnTo>
                  <a:lnTo>
                    <a:pt x="3255739" y="61221"/>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178401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77904"/>
              <a:ext cx="3397293" cy="2387656"/>
            </a:xfrm>
            <a:custGeom>
              <a:avLst/>
              <a:pathLst>
                <a:path w="3397293" h="2387656">
                  <a:moveTo>
                    <a:pt x="0" y="2387656"/>
                  </a:moveTo>
                  <a:lnTo>
                    <a:pt x="141553" y="2020324"/>
                  </a:lnTo>
                  <a:lnTo>
                    <a:pt x="283107" y="1285661"/>
                  </a:lnTo>
                  <a:lnTo>
                    <a:pt x="424661" y="1163217"/>
                  </a:lnTo>
                  <a:lnTo>
                    <a:pt x="566215" y="795885"/>
                  </a:lnTo>
                  <a:lnTo>
                    <a:pt x="707769" y="306109"/>
                  </a:lnTo>
                  <a:lnTo>
                    <a:pt x="849323" y="244887"/>
                  </a:lnTo>
                  <a:lnTo>
                    <a:pt x="990877" y="489775"/>
                  </a:lnTo>
                  <a:lnTo>
                    <a:pt x="1132431" y="489775"/>
                  </a:lnTo>
                  <a:lnTo>
                    <a:pt x="1273984" y="550997"/>
                  </a:lnTo>
                  <a:lnTo>
                    <a:pt x="1415538" y="550997"/>
                  </a:lnTo>
                  <a:lnTo>
                    <a:pt x="1557092" y="979551"/>
                  </a:lnTo>
                  <a:lnTo>
                    <a:pt x="1698646" y="1040773"/>
                  </a:lnTo>
                  <a:lnTo>
                    <a:pt x="1840200" y="1101995"/>
                  </a:lnTo>
                  <a:lnTo>
                    <a:pt x="1981754" y="979551"/>
                  </a:lnTo>
                  <a:lnTo>
                    <a:pt x="2123308" y="734663"/>
                  </a:lnTo>
                  <a:lnTo>
                    <a:pt x="2264862" y="367331"/>
                  </a:lnTo>
                  <a:lnTo>
                    <a:pt x="2406416" y="306109"/>
                  </a:lnTo>
                  <a:lnTo>
                    <a:pt x="2547969" y="367331"/>
                  </a:lnTo>
                  <a:lnTo>
                    <a:pt x="2689523" y="306109"/>
                  </a:lnTo>
                  <a:lnTo>
                    <a:pt x="2831077" y="734663"/>
                  </a:lnTo>
                  <a:lnTo>
                    <a:pt x="2972631" y="306109"/>
                  </a:lnTo>
                  <a:lnTo>
                    <a:pt x="3114185" y="428553"/>
                  </a:lnTo>
                  <a:lnTo>
                    <a:pt x="3255739" y="428553"/>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257505"/>
              <a:ext cx="0" cy="2608055"/>
            </a:xfrm>
            <a:custGeom>
              <a:avLst/>
              <a:pathLst>
                <a:path w="0" h="2608055">
                  <a:moveTo>
                    <a:pt x="0" y="260805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257505"/>
              <a:ext cx="0" cy="526508"/>
            </a:xfrm>
            <a:custGeom>
              <a:avLst/>
              <a:pathLst>
                <a:path w="0" h="526508">
                  <a:moveTo>
                    <a:pt x="0" y="52650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257505"/>
              <a:ext cx="0" cy="771396"/>
            </a:xfrm>
            <a:custGeom>
              <a:avLst/>
              <a:pathLst>
                <a:path w="0" h="771396">
                  <a:moveTo>
                    <a:pt x="0" y="77139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257505"/>
              <a:ext cx="0" cy="955062"/>
            </a:xfrm>
            <a:custGeom>
              <a:avLst/>
              <a:pathLst>
                <a:path w="0" h="955062">
                  <a:moveTo>
                    <a:pt x="0" y="95506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257505"/>
              <a:ext cx="0" cy="526508"/>
            </a:xfrm>
            <a:custGeom>
              <a:avLst/>
              <a:pathLst>
                <a:path w="0" h="526508">
                  <a:moveTo>
                    <a:pt x="0" y="52650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257505"/>
              <a:ext cx="0" cy="648952"/>
            </a:xfrm>
            <a:custGeom>
              <a:avLst/>
              <a:pathLst>
                <a:path w="0" h="648952">
                  <a:moveTo>
                    <a:pt x="0" y="64895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257505"/>
              <a:ext cx="0" cy="220399"/>
            </a:xfrm>
            <a:custGeom>
              <a:avLst/>
              <a:pathLst>
                <a:path w="0" h="220399">
                  <a:moveTo>
                    <a:pt x="0" y="22039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77904"/>
              <a:ext cx="3397293" cy="2387656"/>
            </a:xfrm>
            <a:custGeom>
              <a:avLst/>
              <a:pathLst>
                <a:path w="3397293" h="2387656">
                  <a:moveTo>
                    <a:pt x="0" y="2387656"/>
                  </a:moveTo>
                  <a:lnTo>
                    <a:pt x="141553" y="2020324"/>
                  </a:lnTo>
                  <a:lnTo>
                    <a:pt x="283107" y="1285661"/>
                  </a:lnTo>
                  <a:lnTo>
                    <a:pt x="424661" y="1163217"/>
                  </a:lnTo>
                  <a:lnTo>
                    <a:pt x="566215" y="795885"/>
                  </a:lnTo>
                  <a:lnTo>
                    <a:pt x="707769" y="306109"/>
                  </a:lnTo>
                  <a:lnTo>
                    <a:pt x="849323" y="244887"/>
                  </a:lnTo>
                  <a:lnTo>
                    <a:pt x="990877" y="489775"/>
                  </a:lnTo>
                  <a:lnTo>
                    <a:pt x="1132431" y="489775"/>
                  </a:lnTo>
                  <a:lnTo>
                    <a:pt x="1273984" y="550997"/>
                  </a:lnTo>
                  <a:lnTo>
                    <a:pt x="1415538" y="550997"/>
                  </a:lnTo>
                  <a:lnTo>
                    <a:pt x="1557092" y="979551"/>
                  </a:lnTo>
                  <a:lnTo>
                    <a:pt x="1698646" y="1040773"/>
                  </a:lnTo>
                  <a:lnTo>
                    <a:pt x="1840200" y="1101995"/>
                  </a:lnTo>
                  <a:lnTo>
                    <a:pt x="1981754" y="979551"/>
                  </a:lnTo>
                  <a:lnTo>
                    <a:pt x="2123308" y="734663"/>
                  </a:lnTo>
                  <a:lnTo>
                    <a:pt x="2264862" y="367331"/>
                  </a:lnTo>
                  <a:lnTo>
                    <a:pt x="2406416" y="306109"/>
                  </a:lnTo>
                  <a:lnTo>
                    <a:pt x="2547969" y="367331"/>
                  </a:lnTo>
                  <a:lnTo>
                    <a:pt x="2689523" y="306109"/>
                  </a:lnTo>
                  <a:lnTo>
                    <a:pt x="2831077" y="734663"/>
                  </a:lnTo>
                  <a:lnTo>
                    <a:pt x="2972631" y="306109"/>
                  </a:lnTo>
                  <a:lnTo>
                    <a:pt x="3114185" y="428553"/>
                  </a:lnTo>
                  <a:lnTo>
                    <a:pt x="3255739" y="428553"/>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59324" y="119252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95" name="tx95"/>
            <p:cNvSpPr/>
            <p:nvPr/>
          </p:nvSpPr>
          <p:spPr>
            <a:xfrm>
              <a:off x="6115288" y="11925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805008" y="119421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7512777" y="119522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8" name="tx98"/>
            <p:cNvSpPr/>
            <p:nvPr/>
          </p:nvSpPr>
          <p:spPr>
            <a:xfrm>
              <a:off x="8097042" y="11925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1938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804812" y="119395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1" name="tx101"/>
            <p:cNvSpPr/>
            <p:nvPr/>
          </p:nvSpPr>
          <p:spPr>
            <a:xfrm>
              <a:off x="8902429" y="18061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1743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568490"/>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295633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34411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173189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1196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11171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11171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2648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48894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78815" y="4831778"/>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121" name="tx121"/>
            <p:cNvSpPr/>
            <p:nvPr/>
          </p:nvSpPr>
          <p:spPr>
            <a:xfrm>
              <a:off x="699358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756043"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12513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7410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3569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97286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5887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93309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54900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16491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7808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6112087" cy="149993"/>
            </a:xfrm>
            <a:prstGeom prst="rect">
              <a:avLst/>
            </a:prstGeom>
            <a:solidFill>
              <a:srgbClr val="1CABE2">
                <a:alpha val="80000"/>
              </a:srgbClr>
            </a:solidFill>
          </p:spPr>
          <p:txBody>
            <a:bodyPr/>
            <a:lstStyle/>
            <a:p/>
          </p:txBody>
        </p:sp>
        <p:sp>
          <p:nvSpPr>
            <p:cNvPr id="138" name="rc138"/>
            <p:cNvSpPr/>
            <p:nvPr/>
          </p:nvSpPr>
          <p:spPr>
            <a:xfrm>
              <a:off x="1317178" y="5637654"/>
              <a:ext cx="7321564" cy="149993"/>
            </a:xfrm>
            <a:prstGeom prst="rect">
              <a:avLst/>
            </a:prstGeom>
            <a:solidFill>
              <a:srgbClr val="1CABE2">
                <a:alpha val="80000"/>
              </a:srgbClr>
            </a:solidFill>
          </p:spPr>
          <p:txBody>
            <a:bodyPr/>
            <a:lstStyle/>
            <a:p/>
          </p:txBody>
        </p:sp>
        <p:sp>
          <p:nvSpPr>
            <p:cNvPr id="139" name="rc139"/>
            <p:cNvSpPr/>
            <p:nvPr/>
          </p:nvSpPr>
          <p:spPr>
            <a:xfrm>
              <a:off x="1317178" y="5450161"/>
              <a:ext cx="5364437" cy="149993"/>
            </a:xfrm>
            <a:prstGeom prst="rect">
              <a:avLst/>
            </a:prstGeom>
            <a:solidFill>
              <a:srgbClr val="1CABE2">
                <a:alpha val="80000"/>
              </a:srgbClr>
            </a:solidFill>
          </p:spPr>
          <p:txBody>
            <a:bodyPr/>
            <a:lstStyle/>
            <a:p/>
          </p:txBody>
        </p:sp>
        <p:sp>
          <p:nvSpPr>
            <p:cNvPr id="140" name="tx140"/>
            <p:cNvSpPr/>
            <p:nvPr/>
          </p:nvSpPr>
          <p:spPr>
            <a:xfrm>
              <a:off x="6919852"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189,000</a:t>
              </a:r>
            </a:p>
          </p:txBody>
        </p:sp>
        <p:sp>
          <p:nvSpPr>
            <p:cNvPr id="141" name="tx141"/>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227,000</a:t>
              </a:r>
            </a:p>
          </p:txBody>
        </p:sp>
        <p:sp>
          <p:nvSpPr>
            <p:cNvPr id="142" name="tx142"/>
            <p:cNvSpPr/>
            <p:nvPr/>
          </p:nvSpPr>
          <p:spPr>
            <a:xfrm>
              <a:off x="6172203"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166,000</a:t>
              </a:r>
            </a:p>
          </p:txBody>
        </p:sp>
        <p:sp>
          <p:nvSpPr>
            <p:cNvPr id="143" name="tx14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50580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8" name="tx148"/>
            <p:cNvSpPr/>
            <p:nvPr/>
          </p:nvSpPr>
          <p:spPr>
            <a:xfrm>
              <a:off x="404402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9" name="tx149"/>
            <p:cNvSpPr/>
            <p:nvPr/>
          </p:nvSpPr>
          <p:spPr>
            <a:xfrm>
              <a:off x="565993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50" name="tx150"/>
            <p:cNvSpPr/>
            <p:nvPr/>
          </p:nvSpPr>
          <p:spPr>
            <a:xfrm>
              <a:off x="727584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1" name="tx151"/>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2" name="tx15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3" name="tx15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Mali (82%) was 3 percentage points lower than the global average (85%) and 10 percentage points higher than the average across all WCAR countries (72%).
National DTP3 coverage was 5 percentage points higher than in 2019 (77%).
This equates to 166,000 un- and undervaccinated children in 2024 compared to 189,000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0083CF">
                <a:alpha val="100000"/>
              </a:srgbClr>
            </a:solidFill>
          </p:spPr>
          <p:txBody>
            <a:bodyPr/>
            <a:lstStyle/>
            <a:p/>
          </p:txBody>
        </p:sp>
        <p:sp>
          <p:nvSpPr>
            <p:cNvPr id="38" name="rc38"/>
            <p:cNvSpPr/>
            <p:nvPr/>
          </p:nvSpPr>
          <p:spPr>
            <a:xfrm>
              <a:off x="1880361" y="2033052"/>
              <a:ext cx="307584" cy="2023834"/>
            </a:xfrm>
            <a:prstGeom prst="rect">
              <a:avLst/>
            </a:prstGeom>
            <a:solidFill>
              <a:srgbClr val="0083CF">
                <a:alpha val="100000"/>
              </a:srgbClr>
            </a:solidFill>
          </p:spPr>
          <p:txBody>
            <a:bodyPr/>
            <a:lstStyle/>
            <a:p/>
          </p:txBody>
        </p:sp>
        <p:sp>
          <p:nvSpPr>
            <p:cNvPr id="39" name="rc39"/>
            <p:cNvSpPr/>
            <p:nvPr/>
          </p:nvSpPr>
          <p:spPr>
            <a:xfrm>
              <a:off x="1538601" y="2033052"/>
              <a:ext cx="307584" cy="2023834"/>
            </a:xfrm>
            <a:prstGeom prst="rect">
              <a:avLst/>
            </a:prstGeom>
            <a:solidFill>
              <a:srgbClr val="0083CF">
                <a:alpha val="100000"/>
              </a:srgbClr>
            </a:solidFill>
          </p:spPr>
          <p:txBody>
            <a:bodyPr/>
            <a:lstStyle/>
            <a:p/>
          </p:txBody>
        </p:sp>
        <p:sp>
          <p:nvSpPr>
            <p:cNvPr id="40" name="rc40"/>
            <p:cNvSpPr/>
            <p:nvPr/>
          </p:nvSpPr>
          <p:spPr>
            <a:xfrm>
              <a:off x="2222121" y="1968803"/>
              <a:ext cx="307584" cy="2088082"/>
            </a:xfrm>
            <a:prstGeom prst="rect">
              <a:avLst/>
            </a:prstGeom>
            <a:solidFill>
              <a:srgbClr val="0083CF">
                <a:alpha val="100000"/>
              </a:srgbClr>
            </a:solidFill>
          </p:spPr>
          <p:txBody>
            <a:bodyPr/>
            <a:lstStyle/>
            <a:p/>
          </p:txBody>
        </p:sp>
        <p:sp>
          <p:nvSpPr>
            <p:cNvPr id="41" name="rc41"/>
            <p:cNvSpPr/>
            <p:nvPr/>
          </p:nvSpPr>
          <p:spPr>
            <a:xfrm>
              <a:off x="2563881" y="1904554"/>
              <a:ext cx="307584" cy="2152331"/>
            </a:xfrm>
            <a:prstGeom prst="rect">
              <a:avLst/>
            </a:prstGeom>
            <a:solidFill>
              <a:srgbClr val="0083CF">
                <a:alpha val="100000"/>
              </a:srgbClr>
            </a:solidFill>
          </p:spPr>
          <p:txBody>
            <a:bodyPr/>
            <a:lstStyle/>
            <a:p/>
          </p:txBody>
        </p:sp>
        <p:sp>
          <p:nvSpPr>
            <p:cNvPr id="42" name="rc42"/>
            <p:cNvSpPr/>
            <p:nvPr/>
          </p:nvSpPr>
          <p:spPr>
            <a:xfrm>
              <a:off x="2905641" y="1872430"/>
              <a:ext cx="307584" cy="2184455"/>
            </a:xfrm>
            <a:prstGeom prst="rect">
              <a:avLst/>
            </a:prstGeom>
            <a:solidFill>
              <a:srgbClr val="0083CF">
                <a:alpha val="100000"/>
              </a:srgbClr>
            </a:solidFill>
          </p:spPr>
          <p:txBody>
            <a:bodyPr/>
            <a:lstStyle/>
            <a:p/>
          </p:txBody>
        </p:sp>
        <p:sp>
          <p:nvSpPr>
            <p:cNvPr id="43" name="rc43"/>
            <p:cNvSpPr/>
            <p:nvPr/>
          </p:nvSpPr>
          <p:spPr>
            <a:xfrm>
              <a:off x="4272681" y="1583311"/>
              <a:ext cx="307584" cy="2473575"/>
            </a:xfrm>
            <a:prstGeom prst="rect">
              <a:avLst/>
            </a:prstGeom>
            <a:solidFill>
              <a:srgbClr val="0083CF">
                <a:alpha val="100000"/>
              </a:srgbClr>
            </a:solidFill>
          </p:spPr>
          <p:txBody>
            <a:bodyPr/>
            <a:lstStyle/>
            <a:p/>
          </p:txBody>
        </p:sp>
        <p:sp>
          <p:nvSpPr>
            <p:cNvPr id="44" name="rc44"/>
            <p:cNvSpPr/>
            <p:nvPr/>
          </p:nvSpPr>
          <p:spPr>
            <a:xfrm>
              <a:off x="3930921" y="1583311"/>
              <a:ext cx="307584" cy="2473575"/>
            </a:xfrm>
            <a:prstGeom prst="rect">
              <a:avLst/>
            </a:prstGeom>
            <a:solidFill>
              <a:srgbClr val="0083CF">
                <a:alpha val="100000"/>
              </a:srgbClr>
            </a:solidFill>
          </p:spPr>
          <p:txBody>
            <a:bodyPr/>
            <a:lstStyle/>
            <a:p/>
          </p:txBody>
        </p:sp>
        <p:sp>
          <p:nvSpPr>
            <p:cNvPr id="45" name="rc45"/>
            <p:cNvSpPr/>
            <p:nvPr/>
          </p:nvSpPr>
          <p:spPr>
            <a:xfrm>
              <a:off x="5297962" y="1422689"/>
              <a:ext cx="307584" cy="2634196"/>
            </a:xfrm>
            <a:prstGeom prst="rect">
              <a:avLst/>
            </a:prstGeom>
            <a:solidFill>
              <a:srgbClr val="F26A21">
                <a:alpha val="100000"/>
              </a:srgbClr>
            </a:solidFill>
          </p:spPr>
          <p:txBody>
            <a:bodyPr/>
            <a:lstStyle/>
            <a:p/>
          </p:txBody>
        </p:sp>
        <p:sp>
          <p:nvSpPr>
            <p:cNvPr id="46" name="rc46"/>
            <p:cNvSpPr/>
            <p:nvPr/>
          </p:nvSpPr>
          <p:spPr>
            <a:xfrm>
              <a:off x="6323242" y="1294191"/>
              <a:ext cx="307584" cy="2762694"/>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Mali ranked number 14 out of 24 countries for lowest DTP3 coverage (based on tied ranks).
Mali was in the top 10 countries with the most un- and undervaccinated children (rank=8).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0218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09316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48415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87514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126613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39767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78866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179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157064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9616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3322" y="3741911"/>
              <a:ext cx="248247" cy="264773"/>
            </a:xfrm>
            <a:prstGeom prst="rect">
              <a:avLst/>
            </a:prstGeom>
            <a:solidFill>
              <a:srgbClr val="80BD41">
                <a:alpha val="100000"/>
              </a:srgbClr>
            </a:solidFill>
          </p:spPr>
          <p:txBody>
            <a:bodyPr/>
            <a:lstStyle/>
            <a:p/>
          </p:txBody>
        </p:sp>
        <p:sp>
          <p:nvSpPr>
            <p:cNvPr id="27" name="rc27"/>
            <p:cNvSpPr/>
            <p:nvPr/>
          </p:nvSpPr>
          <p:spPr>
            <a:xfrm>
              <a:off x="1333322" y="3390927"/>
              <a:ext cx="248247" cy="350984"/>
            </a:xfrm>
            <a:prstGeom prst="rect">
              <a:avLst/>
            </a:prstGeom>
            <a:solidFill>
              <a:srgbClr val="1CABE2">
                <a:alpha val="100000"/>
              </a:srgbClr>
            </a:solidFill>
          </p:spPr>
          <p:txBody>
            <a:bodyPr/>
            <a:lstStyle/>
            <a:p/>
          </p:txBody>
        </p:sp>
        <p:sp>
          <p:nvSpPr>
            <p:cNvPr id="28" name="rc28"/>
            <p:cNvSpPr/>
            <p:nvPr/>
          </p:nvSpPr>
          <p:spPr>
            <a:xfrm>
              <a:off x="1609153" y="3694908"/>
              <a:ext cx="248247" cy="311776"/>
            </a:xfrm>
            <a:prstGeom prst="rect">
              <a:avLst/>
            </a:prstGeom>
            <a:solidFill>
              <a:srgbClr val="80BD41">
                <a:alpha val="100000"/>
              </a:srgbClr>
            </a:solidFill>
          </p:spPr>
          <p:txBody>
            <a:bodyPr/>
            <a:lstStyle/>
            <a:p/>
          </p:txBody>
        </p:sp>
        <p:sp>
          <p:nvSpPr>
            <p:cNvPr id="29" name="rc29"/>
            <p:cNvSpPr/>
            <p:nvPr/>
          </p:nvSpPr>
          <p:spPr>
            <a:xfrm>
              <a:off x="1609153" y="3370403"/>
              <a:ext cx="248247" cy="324505"/>
            </a:xfrm>
            <a:prstGeom prst="rect">
              <a:avLst/>
            </a:prstGeom>
            <a:solidFill>
              <a:srgbClr val="1CABE2">
                <a:alpha val="100000"/>
              </a:srgbClr>
            </a:solidFill>
          </p:spPr>
          <p:txBody>
            <a:bodyPr/>
            <a:lstStyle/>
            <a:p/>
          </p:txBody>
        </p:sp>
        <p:sp>
          <p:nvSpPr>
            <p:cNvPr id="30" name="rc30"/>
            <p:cNvSpPr/>
            <p:nvPr/>
          </p:nvSpPr>
          <p:spPr>
            <a:xfrm>
              <a:off x="1884983" y="3603861"/>
              <a:ext cx="248247" cy="402823"/>
            </a:xfrm>
            <a:prstGeom prst="rect">
              <a:avLst/>
            </a:prstGeom>
            <a:solidFill>
              <a:srgbClr val="80BD41">
                <a:alpha val="100000"/>
              </a:srgbClr>
            </a:solidFill>
          </p:spPr>
          <p:txBody>
            <a:bodyPr/>
            <a:lstStyle/>
            <a:p/>
          </p:txBody>
        </p:sp>
        <p:sp>
          <p:nvSpPr>
            <p:cNvPr id="31" name="rc31"/>
            <p:cNvSpPr/>
            <p:nvPr/>
          </p:nvSpPr>
          <p:spPr>
            <a:xfrm>
              <a:off x="1884983" y="3346311"/>
              <a:ext cx="248247" cy="257550"/>
            </a:xfrm>
            <a:prstGeom prst="rect">
              <a:avLst/>
            </a:prstGeom>
            <a:solidFill>
              <a:srgbClr val="1CABE2">
                <a:alpha val="100000"/>
              </a:srgbClr>
            </a:solidFill>
          </p:spPr>
          <p:txBody>
            <a:bodyPr/>
            <a:lstStyle/>
            <a:p/>
          </p:txBody>
        </p:sp>
        <p:sp>
          <p:nvSpPr>
            <p:cNvPr id="32" name="rc32"/>
            <p:cNvSpPr/>
            <p:nvPr/>
          </p:nvSpPr>
          <p:spPr>
            <a:xfrm>
              <a:off x="2160814" y="3574580"/>
              <a:ext cx="248247" cy="432104"/>
            </a:xfrm>
            <a:prstGeom prst="rect">
              <a:avLst/>
            </a:prstGeom>
            <a:solidFill>
              <a:srgbClr val="80BD41">
                <a:alpha val="100000"/>
              </a:srgbClr>
            </a:solidFill>
          </p:spPr>
          <p:txBody>
            <a:bodyPr/>
            <a:lstStyle/>
            <a:p/>
          </p:txBody>
        </p:sp>
        <p:sp>
          <p:nvSpPr>
            <p:cNvPr id="33" name="rc33"/>
            <p:cNvSpPr/>
            <p:nvPr/>
          </p:nvSpPr>
          <p:spPr>
            <a:xfrm>
              <a:off x="2160814" y="3320805"/>
              <a:ext cx="248247" cy="253774"/>
            </a:xfrm>
            <a:prstGeom prst="rect">
              <a:avLst/>
            </a:prstGeom>
            <a:solidFill>
              <a:srgbClr val="1CABE2">
                <a:alpha val="100000"/>
              </a:srgbClr>
            </a:solidFill>
          </p:spPr>
          <p:txBody>
            <a:bodyPr/>
            <a:lstStyle/>
            <a:p/>
          </p:txBody>
        </p:sp>
        <p:sp>
          <p:nvSpPr>
            <p:cNvPr id="34" name="rc34"/>
            <p:cNvSpPr/>
            <p:nvPr/>
          </p:nvSpPr>
          <p:spPr>
            <a:xfrm>
              <a:off x="2436645" y="3515213"/>
              <a:ext cx="248247" cy="491471"/>
            </a:xfrm>
            <a:prstGeom prst="rect">
              <a:avLst/>
            </a:prstGeom>
            <a:solidFill>
              <a:srgbClr val="80BD41">
                <a:alpha val="100000"/>
              </a:srgbClr>
            </a:solidFill>
          </p:spPr>
          <p:txBody>
            <a:bodyPr/>
            <a:lstStyle/>
            <a:p/>
          </p:txBody>
        </p:sp>
        <p:sp>
          <p:nvSpPr>
            <p:cNvPr id="35" name="rc35"/>
            <p:cNvSpPr/>
            <p:nvPr/>
          </p:nvSpPr>
          <p:spPr>
            <a:xfrm>
              <a:off x="2436645" y="3294411"/>
              <a:ext cx="248247" cy="220802"/>
            </a:xfrm>
            <a:prstGeom prst="rect">
              <a:avLst/>
            </a:prstGeom>
            <a:solidFill>
              <a:srgbClr val="1CABE2">
                <a:alpha val="100000"/>
              </a:srgbClr>
            </a:solidFill>
          </p:spPr>
          <p:txBody>
            <a:bodyPr/>
            <a:lstStyle/>
            <a:p/>
          </p:txBody>
        </p:sp>
        <p:sp>
          <p:nvSpPr>
            <p:cNvPr id="36" name="rc36"/>
            <p:cNvSpPr/>
            <p:nvPr/>
          </p:nvSpPr>
          <p:spPr>
            <a:xfrm>
              <a:off x="2712475" y="3437954"/>
              <a:ext cx="248247" cy="568730"/>
            </a:xfrm>
            <a:prstGeom prst="rect">
              <a:avLst/>
            </a:prstGeom>
            <a:solidFill>
              <a:srgbClr val="80BD41">
                <a:alpha val="100000"/>
              </a:srgbClr>
            </a:solidFill>
          </p:spPr>
          <p:txBody>
            <a:bodyPr/>
            <a:lstStyle/>
            <a:p/>
          </p:txBody>
        </p:sp>
        <p:sp>
          <p:nvSpPr>
            <p:cNvPr id="37" name="rc37"/>
            <p:cNvSpPr/>
            <p:nvPr/>
          </p:nvSpPr>
          <p:spPr>
            <a:xfrm>
              <a:off x="2712475" y="3268077"/>
              <a:ext cx="248247" cy="169877"/>
            </a:xfrm>
            <a:prstGeom prst="rect">
              <a:avLst/>
            </a:prstGeom>
            <a:solidFill>
              <a:srgbClr val="1CABE2">
                <a:alpha val="100000"/>
              </a:srgbClr>
            </a:solidFill>
          </p:spPr>
          <p:txBody>
            <a:bodyPr/>
            <a:lstStyle/>
            <a:p/>
          </p:txBody>
        </p:sp>
        <p:sp>
          <p:nvSpPr>
            <p:cNvPr id="38" name="rc38"/>
            <p:cNvSpPr/>
            <p:nvPr/>
          </p:nvSpPr>
          <p:spPr>
            <a:xfrm>
              <a:off x="2988306" y="3414313"/>
              <a:ext cx="248247" cy="592372"/>
            </a:xfrm>
            <a:prstGeom prst="rect">
              <a:avLst/>
            </a:prstGeom>
            <a:solidFill>
              <a:srgbClr val="80BD41">
                <a:alpha val="100000"/>
              </a:srgbClr>
            </a:solidFill>
          </p:spPr>
          <p:txBody>
            <a:bodyPr/>
            <a:lstStyle/>
            <a:p/>
          </p:txBody>
        </p:sp>
        <p:sp>
          <p:nvSpPr>
            <p:cNvPr id="39" name="rc39"/>
            <p:cNvSpPr/>
            <p:nvPr/>
          </p:nvSpPr>
          <p:spPr>
            <a:xfrm>
              <a:off x="2988306" y="3247237"/>
              <a:ext cx="248247" cy="167075"/>
            </a:xfrm>
            <a:prstGeom prst="rect">
              <a:avLst/>
            </a:prstGeom>
            <a:solidFill>
              <a:srgbClr val="1CABE2">
                <a:alpha val="100000"/>
              </a:srgbClr>
            </a:solidFill>
          </p:spPr>
          <p:txBody>
            <a:bodyPr/>
            <a:lstStyle/>
            <a:p/>
          </p:txBody>
        </p:sp>
        <p:sp>
          <p:nvSpPr>
            <p:cNvPr id="40" name="rc40"/>
            <p:cNvSpPr/>
            <p:nvPr/>
          </p:nvSpPr>
          <p:spPr>
            <a:xfrm>
              <a:off x="3264137" y="3427833"/>
              <a:ext cx="248247" cy="578852"/>
            </a:xfrm>
            <a:prstGeom prst="rect">
              <a:avLst/>
            </a:prstGeom>
            <a:solidFill>
              <a:srgbClr val="80BD41">
                <a:alpha val="100000"/>
              </a:srgbClr>
            </a:solidFill>
          </p:spPr>
          <p:txBody>
            <a:bodyPr/>
            <a:lstStyle/>
            <a:p/>
          </p:txBody>
        </p:sp>
        <p:sp>
          <p:nvSpPr>
            <p:cNvPr id="41" name="rc41"/>
            <p:cNvSpPr/>
            <p:nvPr/>
          </p:nvSpPr>
          <p:spPr>
            <a:xfrm>
              <a:off x="3264137" y="3224448"/>
              <a:ext cx="248247" cy="203385"/>
            </a:xfrm>
            <a:prstGeom prst="rect">
              <a:avLst/>
            </a:prstGeom>
            <a:solidFill>
              <a:srgbClr val="1CABE2">
                <a:alpha val="100000"/>
              </a:srgbClr>
            </a:solidFill>
          </p:spPr>
          <p:txBody>
            <a:bodyPr/>
            <a:lstStyle/>
            <a:p/>
          </p:txBody>
        </p:sp>
        <p:sp>
          <p:nvSpPr>
            <p:cNvPr id="42" name="rc42"/>
            <p:cNvSpPr/>
            <p:nvPr/>
          </p:nvSpPr>
          <p:spPr>
            <a:xfrm>
              <a:off x="3539967" y="3410269"/>
              <a:ext cx="248247" cy="596415"/>
            </a:xfrm>
            <a:prstGeom prst="rect">
              <a:avLst/>
            </a:prstGeom>
            <a:solidFill>
              <a:srgbClr val="80BD41">
                <a:alpha val="100000"/>
              </a:srgbClr>
            </a:solidFill>
          </p:spPr>
          <p:txBody>
            <a:bodyPr/>
            <a:lstStyle/>
            <a:p/>
          </p:txBody>
        </p:sp>
        <p:sp>
          <p:nvSpPr>
            <p:cNvPr id="43" name="rc43"/>
            <p:cNvSpPr/>
            <p:nvPr/>
          </p:nvSpPr>
          <p:spPr>
            <a:xfrm>
              <a:off x="3539967" y="3200721"/>
              <a:ext cx="248247" cy="209548"/>
            </a:xfrm>
            <a:prstGeom prst="rect">
              <a:avLst/>
            </a:prstGeom>
            <a:solidFill>
              <a:srgbClr val="1CABE2">
                <a:alpha val="100000"/>
              </a:srgbClr>
            </a:solidFill>
          </p:spPr>
          <p:txBody>
            <a:bodyPr/>
            <a:lstStyle/>
            <a:p/>
          </p:txBody>
        </p:sp>
        <p:sp>
          <p:nvSpPr>
            <p:cNvPr id="44" name="rc44"/>
            <p:cNvSpPr/>
            <p:nvPr/>
          </p:nvSpPr>
          <p:spPr>
            <a:xfrm>
              <a:off x="3815798" y="3400634"/>
              <a:ext cx="248247" cy="606050"/>
            </a:xfrm>
            <a:prstGeom prst="rect">
              <a:avLst/>
            </a:prstGeom>
            <a:solidFill>
              <a:srgbClr val="80BD41">
                <a:alpha val="100000"/>
              </a:srgbClr>
            </a:solidFill>
          </p:spPr>
          <p:txBody>
            <a:bodyPr/>
            <a:lstStyle/>
            <a:p/>
          </p:txBody>
        </p:sp>
        <p:sp>
          <p:nvSpPr>
            <p:cNvPr id="45" name="rc45"/>
            <p:cNvSpPr/>
            <p:nvPr/>
          </p:nvSpPr>
          <p:spPr>
            <a:xfrm>
              <a:off x="3815798" y="3176482"/>
              <a:ext cx="248247" cy="224152"/>
            </a:xfrm>
            <a:prstGeom prst="rect">
              <a:avLst/>
            </a:prstGeom>
            <a:solidFill>
              <a:srgbClr val="1CABE2">
                <a:alpha val="100000"/>
              </a:srgbClr>
            </a:solidFill>
          </p:spPr>
          <p:txBody>
            <a:bodyPr/>
            <a:lstStyle/>
            <a:p/>
          </p:txBody>
        </p:sp>
        <p:sp>
          <p:nvSpPr>
            <p:cNvPr id="46" name="rc46"/>
            <p:cNvSpPr/>
            <p:nvPr/>
          </p:nvSpPr>
          <p:spPr>
            <a:xfrm>
              <a:off x="4091628" y="3381597"/>
              <a:ext cx="248247" cy="625088"/>
            </a:xfrm>
            <a:prstGeom prst="rect">
              <a:avLst/>
            </a:prstGeom>
            <a:solidFill>
              <a:srgbClr val="80BD41">
                <a:alpha val="100000"/>
              </a:srgbClr>
            </a:solidFill>
          </p:spPr>
          <p:txBody>
            <a:bodyPr/>
            <a:lstStyle/>
            <a:p/>
          </p:txBody>
        </p:sp>
        <p:sp>
          <p:nvSpPr>
            <p:cNvPr id="47" name="rc47"/>
            <p:cNvSpPr/>
            <p:nvPr/>
          </p:nvSpPr>
          <p:spPr>
            <a:xfrm>
              <a:off x="4091628" y="3150404"/>
              <a:ext cx="248247" cy="231192"/>
            </a:xfrm>
            <a:prstGeom prst="rect">
              <a:avLst/>
            </a:prstGeom>
            <a:solidFill>
              <a:srgbClr val="1CABE2">
                <a:alpha val="100000"/>
              </a:srgbClr>
            </a:solidFill>
          </p:spPr>
          <p:txBody>
            <a:bodyPr/>
            <a:lstStyle/>
            <a:p/>
          </p:txBody>
        </p:sp>
        <p:sp>
          <p:nvSpPr>
            <p:cNvPr id="48" name="rc48"/>
            <p:cNvSpPr/>
            <p:nvPr/>
          </p:nvSpPr>
          <p:spPr>
            <a:xfrm>
              <a:off x="4367459" y="3427553"/>
              <a:ext cx="248247" cy="579132"/>
            </a:xfrm>
            <a:prstGeom prst="rect">
              <a:avLst/>
            </a:prstGeom>
            <a:solidFill>
              <a:srgbClr val="80BD41">
                <a:alpha val="100000"/>
              </a:srgbClr>
            </a:solidFill>
          </p:spPr>
          <p:txBody>
            <a:bodyPr/>
            <a:lstStyle/>
            <a:p/>
          </p:txBody>
        </p:sp>
        <p:sp>
          <p:nvSpPr>
            <p:cNvPr id="49" name="rc49"/>
            <p:cNvSpPr/>
            <p:nvPr/>
          </p:nvSpPr>
          <p:spPr>
            <a:xfrm>
              <a:off x="4367459" y="3129211"/>
              <a:ext cx="248247" cy="298341"/>
            </a:xfrm>
            <a:prstGeom prst="rect">
              <a:avLst/>
            </a:prstGeom>
            <a:solidFill>
              <a:srgbClr val="1CABE2">
                <a:alpha val="100000"/>
              </a:srgbClr>
            </a:solidFill>
          </p:spPr>
          <p:txBody>
            <a:bodyPr/>
            <a:lstStyle/>
            <a:p/>
          </p:txBody>
        </p:sp>
        <p:sp>
          <p:nvSpPr>
            <p:cNvPr id="50" name="rc50"/>
            <p:cNvSpPr/>
            <p:nvPr/>
          </p:nvSpPr>
          <p:spPr>
            <a:xfrm>
              <a:off x="4643290" y="3421328"/>
              <a:ext cx="248247" cy="585356"/>
            </a:xfrm>
            <a:prstGeom prst="rect">
              <a:avLst/>
            </a:prstGeom>
            <a:solidFill>
              <a:srgbClr val="80BD41">
                <a:alpha val="100000"/>
              </a:srgbClr>
            </a:solidFill>
          </p:spPr>
          <p:txBody>
            <a:bodyPr/>
            <a:lstStyle/>
            <a:p/>
          </p:txBody>
        </p:sp>
        <p:sp>
          <p:nvSpPr>
            <p:cNvPr id="51" name="rc51"/>
            <p:cNvSpPr/>
            <p:nvPr/>
          </p:nvSpPr>
          <p:spPr>
            <a:xfrm>
              <a:off x="4643290" y="3106141"/>
              <a:ext cx="248247" cy="315187"/>
            </a:xfrm>
            <a:prstGeom prst="rect">
              <a:avLst/>
            </a:prstGeom>
            <a:solidFill>
              <a:srgbClr val="1CABE2">
                <a:alpha val="100000"/>
              </a:srgbClr>
            </a:solidFill>
          </p:spPr>
          <p:txBody>
            <a:bodyPr/>
            <a:lstStyle/>
            <a:p/>
          </p:txBody>
        </p:sp>
        <p:sp>
          <p:nvSpPr>
            <p:cNvPr id="52" name="rc52"/>
            <p:cNvSpPr/>
            <p:nvPr/>
          </p:nvSpPr>
          <p:spPr>
            <a:xfrm>
              <a:off x="4919120" y="3423168"/>
              <a:ext cx="248247" cy="583517"/>
            </a:xfrm>
            <a:prstGeom prst="rect">
              <a:avLst/>
            </a:prstGeom>
            <a:solidFill>
              <a:srgbClr val="80BD41">
                <a:alpha val="100000"/>
              </a:srgbClr>
            </a:solidFill>
          </p:spPr>
          <p:txBody>
            <a:bodyPr/>
            <a:lstStyle/>
            <a:p/>
          </p:txBody>
        </p:sp>
        <p:sp>
          <p:nvSpPr>
            <p:cNvPr id="53" name="rc53"/>
            <p:cNvSpPr/>
            <p:nvPr/>
          </p:nvSpPr>
          <p:spPr>
            <a:xfrm>
              <a:off x="4919120" y="3094935"/>
              <a:ext cx="248247" cy="328232"/>
            </a:xfrm>
            <a:prstGeom prst="rect">
              <a:avLst/>
            </a:prstGeom>
            <a:solidFill>
              <a:srgbClr val="1CABE2">
                <a:alpha val="100000"/>
              </a:srgbClr>
            </a:solidFill>
          </p:spPr>
          <p:txBody>
            <a:bodyPr/>
            <a:lstStyle/>
            <a:p/>
          </p:txBody>
        </p:sp>
        <p:sp>
          <p:nvSpPr>
            <p:cNvPr id="54" name="rc54"/>
            <p:cNvSpPr/>
            <p:nvPr/>
          </p:nvSpPr>
          <p:spPr>
            <a:xfrm>
              <a:off x="5194951" y="3391499"/>
              <a:ext cx="248247" cy="615185"/>
            </a:xfrm>
            <a:prstGeom prst="rect">
              <a:avLst/>
            </a:prstGeom>
            <a:solidFill>
              <a:srgbClr val="80BD41">
                <a:alpha val="100000"/>
              </a:srgbClr>
            </a:solidFill>
          </p:spPr>
          <p:txBody>
            <a:bodyPr/>
            <a:lstStyle/>
            <a:p/>
          </p:txBody>
        </p:sp>
        <p:sp>
          <p:nvSpPr>
            <p:cNvPr id="55" name="rc55"/>
            <p:cNvSpPr/>
            <p:nvPr/>
          </p:nvSpPr>
          <p:spPr>
            <a:xfrm>
              <a:off x="5194951" y="3074582"/>
              <a:ext cx="248247" cy="316916"/>
            </a:xfrm>
            <a:prstGeom prst="rect">
              <a:avLst/>
            </a:prstGeom>
            <a:solidFill>
              <a:srgbClr val="1CABE2">
                <a:alpha val="100000"/>
              </a:srgbClr>
            </a:solidFill>
          </p:spPr>
          <p:txBody>
            <a:bodyPr/>
            <a:lstStyle/>
            <a:p/>
          </p:txBody>
        </p:sp>
        <p:sp>
          <p:nvSpPr>
            <p:cNvPr id="56" name="rc56"/>
            <p:cNvSpPr/>
            <p:nvPr/>
          </p:nvSpPr>
          <p:spPr>
            <a:xfrm>
              <a:off x="5470781" y="3340428"/>
              <a:ext cx="248247" cy="666257"/>
            </a:xfrm>
            <a:prstGeom prst="rect">
              <a:avLst/>
            </a:prstGeom>
            <a:solidFill>
              <a:srgbClr val="80BD41">
                <a:alpha val="100000"/>
              </a:srgbClr>
            </a:solidFill>
          </p:spPr>
          <p:txBody>
            <a:bodyPr/>
            <a:lstStyle/>
            <a:p/>
          </p:txBody>
        </p:sp>
        <p:sp>
          <p:nvSpPr>
            <p:cNvPr id="57" name="rc57"/>
            <p:cNvSpPr/>
            <p:nvPr/>
          </p:nvSpPr>
          <p:spPr>
            <a:xfrm>
              <a:off x="5470781" y="3054887"/>
              <a:ext cx="248247" cy="285540"/>
            </a:xfrm>
            <a:prstGeom prst="rect">
              <a:avLst/>
            </a:prstGeom>
            <a:solidFill>
              <a:srgbClr val="1CABE2">
                <a:alpha val="100000"/>
              </a:srgbClr>
            </a:solidFill>
          </p:spPr>
          <p:txBody>
            <a:bodyPr/>
            <a:lstStyle/>
            <a:p/>
          </p:txBody>
        </p:sp>
        <p:sp>
          <p:nvSpPr>
            <p:cNvPr id="58" name="rc58"/>
            <p:cNvSpPr/>
            <p:nvPr/>
          </p:nvSpPr>
          <p:spPr>
            <a:xfrm>
              <a:off x="5746612" y="3268784"/>
              <a:ext cx="248247" cy="737901"/>
            </a:xfrm>
            <a:prstGeom prst="rect">
              <a:avLst/>
            </a:prstGeom>
            <a:solidFill>
              <a:srgbClr val="80BD41">
                <a:alpha val="100000"/>
              </a:srgbClr>
            </a:solidFill>
          </p:spPr>
          <p:txBody>
            <a:bodyPr/>
            <a:lstStyle/>
            <a:p/>
          </p:txBody>
        </p:sp>
        <p:sp>
          <p:nvSpPr>
            <p:cNvPr id="59" name="rc59"/>
            <p:cNvSpPr/>
            <p:nvPr/>
          </p:nvSpPr>
          <p:spPr>
            <a:xfrm>
              <a:off x="5746612" y="3035764"/>
              <a:ext cx="248247" cy="233019"/>
            </a:xfrm>
            <a:prstGeom prst="rect">
              <a:avLst/>
            </a:prstGeom>
            <a:solidFill>
              <a:srgbClr val="1CABE2">
                <a:alpha val="100000"/>
              </a:srgbClr>
            </a:solidFill>
          </p:spPr>
          <p:txBody>
            <a:bodyPr/>
            <a:lstStyle/>
            <a:p/>
          </p:txBody>
        </p:sp>
        <p:sp>
          <p:nvSpPr>
            <p:cNvPr id="60" name="rc60"/>
            <p:cNvSpPr/>
            <p:nvPr/>
          </p:nvSpPr>
          <p:spPr>
            <a:xfrm>
              <a:off x="6022443" y="3242304"/>
              <a:ext cx="248247" cy="764381"/>
            </a:xfrm>
            <a:prstGeom prst="rect">
              <a:avLst/>
            </a:prstGeom>
            <a:solidFill>
              <a:srgbClr val="80BD41">
                <a:alpha val="100000"/>
              </a:srgbClr>
            </a:solidFill>
          </p:spPr>
          <p:txBody>
            <a:bodyPr/>
            <a:lstStyle/>
            <a:p/>
          </p:txBody>
        </p:sp>
        <p:sp>
          <p:nvSpPr>
            <p:cNvPr id="61" name="rc61"/>
            <p:cNvSpPr/>
            <p:nvPr/>
          </p:nvSpPr>
          <p:spPr>
            <a:xfrm>
              <a:off x="6022443" y="3013986"/>
              <a:ext cx="248247" cy="228317"/>
            </a:xfrm>
            <a:prstGeom prst="rect">
              <a:avLst/>
            </a:prstGeom>
            <a:solidFill>
              <a:srgbClr val="1CABE2">
                <a:alpha val="100000"/>
              </a:srgbClr>
            </a:solidFill>
          </p:spPr>
          <p:txBody>
            <a:bodyPr/>
            <a:lstStyle/>
            <a:p/>
          </p:txBody>
        </p:sp>
        <p:sp>
          <p:nvSpPr>
            <p:cNvPr id="62" name="rc62"/>
            <p:cNvSpPr/>
            <p:nvPr/>
          </p:nvSpPr>
          <p:spPr>
            <a:xfrm>
              <a:off x="6298273" y="3242949"/>
              <a:ext cx="248247" cy="763735"/>
            </a:xfrm>
            <a:prstGeom prst="rect">
              <a:avLst/>
            </a:prstGeom>
            <a:solidFill>
              <a:srgbClr val="80BD41">
                <a:alpha val="100000"/>
              </a:srgbClr>
            </a:solidFill>
          </p:spPr>
          <p:txBody>
            <a:bodyPr/>
            <a:lstStyle/>
            <a:p/>
          </p:txBody>
        </p:sp>
        <p:sp>
          <p:nvSpPr>
            <p:cNvPr id="63" name="rc63"/>
            <p:cNvSpPr/>
            <p:nvPr/>
          </p:nvSpPr>
          <p:spPr>
            <a:xfrm>
              <a:off x="6298273" y="3001769"/>
              <a:ext cx="248247" cy="241180"/>
            </a:xfrm>
            <a:prstGeom prst="rect">
              <a:avLst/>
            </a:prstGeom>
            <a:solidFill>
              <a:srgbClr val="1CABE2">
                <a:alpha val="100000"/>
              </a:srgbClr>
            </a:solidFill>
          </p:spPr>
          <p:txBody>
            <a:bodyPr/>
            <a:lstStyle/>
            <a:p/>
          </p:txBody>
        </p:sp>
        <p:sp>
          <p:nvSpPr>
            <p:cNvPr id="64" name="rc64"/>
            <p:cNvSpPr/>
            <p:nvPr/>
          </p:nvSpPr>
          <p:spPr>
            <a:xfrm>
              <a:off x="6574104" y="3235495"/>
              <a:ext cx="248247" cy="771189"/>
            </a:xfrm>
            <a:prstGeom prst="rect">
              <a:avLst/>
            </a:prstGeom>
            <a:solidFill>
              <a:srgbClr val="80BD41">
                <a:alpha val="100000"/>
              </a:srgbClr>
            </a:solidFill>
          </p:spPr>
          <p:txBody>
            <a:bodyPr/>
            <a:lstStyle/>
            <a:p/>
          </p:txBody>
        </p:sp>
        <p:sp>
          <p:nvSpPr>
            <p:cNvPr id="65" name="rc65"/>
            <p:cNvSpPr/>
            <p:nvPr/>
          </p:nvSpPr>
          <p:spPr>
            <a:xfrm>
              <a:off x="6574104" y="3005143"/>
              <a:ext cx="248247" cy="230352"/>
            </a:xfrm>
            <a:prstGeom prst="rect">
              <a:avLst/>
            </a:prstGeom>
            <a:solidFill>
              <a:srgbClr val="1CABE2">
                <a:alpha val="100000"/>
              </a:srgbClr>
            </a:solidFill>
          </p:spPr>
          <p:txBody>
            <a:bodyPr/>
            <a:lstStyle/>
            <a:p/>
          </p:txBody>
        </p:sp>
        <p:sp>
          <p:nvSpPr>
            <p:cNvPr id="66" name="rc66"/>
            <p:cNvSpPr/>
            <p:nvPr/>
          </p:nvSpPr>
          <p:spPr>
            <a:xfrm>
              <a:off x="6849934" y="3286567"/>
              <a:ext cx="248247" cy="720118"/>
            </a:xfrm>
            <a:prstGeom prst="rect">
              <a:avLst/>
            </a:prstGeom>
            <a:solidFill>
              <a:srgbClr val="80BD41">
                <a:alpha val="100000"/>
              </a:srgbClr>
            </a:solidFill>
          </p:spPr>
          <p:txBody>
            <a:bodyPr/>
            <a:lstStyle/>
            <a:p/>
          </p:txBody>
        </p:sp>
        <p:sp>
          <p:nvSpPr>
            <p:cNvPr id="67" name="rc67"/>
            <p:cNvSpPr/>
            <p:nvPr/>
          </p:nvSpPr>
          <p:spPr>
            <a:xfrm>
              <a:off x="6849934" y="2977945"/>
              <a:ext cx="248247" cy="308622"/>
            </a:xfrm>
            <a:prstGeom prst="rect">
              <a:avLst/>
            </a:prstGeom>
            <a:solidFill>
              <a:srgbClr val="1CABE2">
                <a:alpha val="100000"/>
              </a:srgbClr>
            </a:solidFill>
          </p:spPr>
          <p:txBody>
            <a:bodyPr/>
            <a:lstStyle/>
            <a:p/>
          </p:txBody>
        </p:sp>
        <p:sp>
          <p:nvSpPr>
            <p:cNvPr id="68" name="rc68"/>
            <p:cNvSpPr/>
            <p:nvPr/>
          </p:nvSpPr>
          <p:spPr>
            <a:xfrm>
              <a:off x="7125765" y="3194119"/>
              <a:ext cx="248247" cy="812565"/>
            </a:xfrm>
            <a:prstGeom prst="rect">
              <a:avLst/>
            </a:prstGeom>
            <a:solidFill>
              <a:srgbClr val="80BD41">
                <a:alpha val="100000"/>
              </a:srgbClr>
            </a:solidFill>
          </p:spPr>
          <p:txBody>
            <a:bodyPr/>
            <a:lstStyle/>
            <a:p/>
          </p:txBody>
        </p:sp>
        <p:sp>
          <p:nvSpPr>
            <p:cNvPr id="69" name="rc69"/>
            <p:cNvSpPr/>
            <p:nvPr/>
          </p:nvSpPr>
          <p:spPr>
            <a:xfrm>
              <a:off x="7125765" y="2951404"/>
              <a:ext cx="248247" cy="242714"/>
            </a:xfrm>
            <a:prstGeom prst="rect">
              <a:avLst/>
            </a:prstGeom>
            <a:solidFill>
              <a:srgbClr val="1CABE2">
                <a:alpha val="100000"/>
              </a:srgbClr>
            </a:solidFill>
          </p:spPr>
          <p:txBody>
            <a:bodyPr/>
            <a:lstStyle/>
            <a:p/>
          </p:txBody>
        </p:sp>
        <p:sp>
          <p:nvSpPr>
            <p:cNvPr id="70" name="rc70"/>
            <p:cNvSpPr/>
            <p:nvPr/>
          </p:nvSpPr>
          <p:spPr>
            <a:xfrm>
              <a:off x="7401596" y="3197602"/>
              <a:ext cx="248247" cy="809082"/>
            </a:xfrm>
            <a:prstGeom prst="rect">
              <a:avLst/>
            </a:prstGeom>
            <a:solidFill>
              <a:srgbClr val="80BD41">
                <a:alpha val="100000"/>
              </a:srgbClr>
            </a:solidFill>
          </p:spPr>
          <p:txBody>
            <a:bodyPr/>
            <a:lstStyle/>
            <a:p/>
          </p:txBody>
        </p:sp>
        <p:sp>
          <p:nvSpPr>
            <p:cNvPr id="71" name="rc71"/>
            <p:cNvSpPr/>
            <p:nvPr/>
          </p:nvSpPr>
          <p:spPr>
            <a:xfrm>
              <a:off x="7401596" y="2927908"/>
              <a:ext cx="248247" cy="269694"/>
            </a:xfrm>
            <a:prstGeom prst="rect">
              <a:avLst/>
            </a:prstGeom>
            <a:solidFill>
              <a:srgbClr val="1CABE2">
                <a:alpha val="100000"/>
              </a:srgbClr>
            </a:solidFill>
          </p:spPr>
          <p:txBody>
            <a:bodyPr/>
            <a:lstStyle/>
            <a:p/>
          </p:txBody>
        </p:sp>
        <p:sp>
          <p:nvSpPr>
            <p:cNvPr id="72" name="rc72"/>
            <p:cNvSpPr/>
            <p:nvPr/>
          </p:nvSpPr>
          <p:spPr>
            <a:xfrm>
              <a:off x="7677426" y="3178869"/>
              <a:ext cx="248247" cy="827815"/>
            </a:xfrm>
            <a:prstGeom prst="rect">
              <a:avLst/>
            </a:prstGeom>
            <a:solidFill>
              <a:srgbClr val="80BD41">
                <a:alpha val="100000"/>
              </a:srgbClr>
            </a:solidFill>
          </p:spPr>
          <p:txBody>
            <a:bodyPr/>
            <a:lstStyle/>
            <a:p/>
          </p:txBody>
        </p:sp>
        <p:sp>
          <p:nvSpPr>
            <p:cNvPr id="73" name="rc73"/>
            <p:cNvSpPr/>
            <p:nvPr/>
          </p:nvSpPr>
          <p:spPr>
            <a:xfrm>
              <a:off x="7677426" y="2902927"/>
              <a:ext cx="248247" cy="275942"/>
            </a:xfrm>
            <a:prstGeom prst="rect">
              <a:avLst/>
            </a:prstGeom>
            <a:solidFill>
              <a:srgbClr val="1CABE2">
                <a:alpha val="100000"/>
              </a:srgbClr>
            </a:solidFill>
          </p:spPr>
          <p:txBody>
            <a:bodyPr/>
            <a:lstStyle/>
            <a:p/>
          </p:txBody>
        </p:sp>
        <p:sp>
          <p:nvSpPr>
            <p:cNvPr id="74" name="rc74"/>
            <p:cNvSpPr/>
            <p:nvPr/>
          </p:nvSpPr>
          <p:spPr>
            <a:xfrm>
              <a:off x="7953257" y="3085654"/>
              <a:ext cx="248247" cy="921030"/>
            </a:xfrm>
            <a:prstGeom prst="rect">
              <a:avLst/>
            </a:prstGeom>
            <a:solidFill>
              <a:srgbClr val="80BD41">
                <a:alpha val="100000"/>
              </a:srgbClr>
            </a:solidFill>
          </p:spPr>
          <p:txBody>
            <a:bodyPr/>
            <a:lstStyle/>
            <a:p/>
          </p:txBody>
        </p:sp>
        <p:sp>
          <p:nvSpPr>
            <p:cNvPr id="75" name="rc75"/>
            <p:cNvSpPr/>
            <p:nvPr/>
          </p:nvSpPr>
          <p:spPr>
            <a:xfrm>
              <a:off x="7953257" y="2883475"/>
              <a:ext cx="248247" cy="202179"/>
            </a:xfrm>
            <a:prstGeom prst="rect">
              <a:avLst/>
            </a:prstGeom>
            <a:solidFill>
              <a:srgbClr val="1CABE2">
                <a:alpha val="100000"/>
              </a:srgbClr>
            </a:solidFill>
          </p:spPr>
          <p:txBody>
            <a:bodyPr/>
            <a:lstStyle/>
            <a:p/>
          </p:txBody>
        </p:sp>
        <p:sp>
          <p:nvSpPr>
            <p:cNvPr id="76" name="pl76"/>
            <p:cNvSpPr/>
            <p:nvPr/>
          </p:nvSpPr>
          <p:spPr>
            <a:xfrm>
              <a:off x="1457446" y="1704119"/>
              <a:ext cx="6619934" cy="1095122"/>
            </a:xfrm>
            <a:custGeom>
              <a:avLst/>
              <a:pathLst>
                <a:path w="6619934" h="1095122">
                  <a:moveTo>
                    <a:pt x="0" y="1095122"/>
                  </a:moveTo>
                  <a:lnTo>
                    <a:pt x="275830" y="926642"/>
                  </a:lnTo>
                  <a:lnTo>
                    <a:pt x="551661" y="589681"/>
                  </a:lnTo>
                  <a:lnTo>
                    <a:pt x="827491" y="533521"/>
                  </a:lnTo>
                  <a:lnTo>
                    <a:pt x="1103322" y="365040"/>
                  </a:lnTo>
                  <a:lnTo>
                    <a:pt x="1379153" y="140400"/>
                  </a:lnTo>
                  <a:lnTo>
                    <a:pt x="1654983" y="112320"/>
                  </a:lnTo>
                  <a:lnTo>
                    <a:pt x="1930814" y="224640"/>
                  </a:lnTo>
                  <a:lnTo>
                    <a:pt x="2206644" y="224640"/>
                  </a:lnTo>
                  <a:lnTo>
                    <a:pt x="2482475" y="252720"/>
                  </a:lnTo>
                  <a:lnTo>
                    <a:pt x="2758306" y="252720"/>
                  </a:lnTo>
                  <a:lnTo>
                    <a:pt x="3034136" y="449281"/>
                  </a:lnTo>
                  <a:lnTo>
                    <a:pt x="3309967" y="477361"/>
                  </a:lnTo>
                  <a:lnTo>
                    <a:pt x="3585797" y="505441"/>
                  </a:lnTo>
                  <a:lnTo>
                    <a:pt x="3861628" y="449281"/>
                  </a:lnTo>
                  <a:lnTo>
                    <a:pt x="4137459" y="336960"/>
                  </a:lnTo>
                  <a:lnTo>
                    <a:pt x="4413289" y="168480"/>
                  </a:lnTo>
                  <a:lnTo>
                    <a:pt x="4689120" y="140400"/>
                  </a:lnTo>
                  <a:lnTo>
                    <a:pt x="4964950" y="168480"/>
                  </a:lnTo>
                  <a:lnTo>
                    <a:pt x="5240781" y="140400"/>
                  </a:lnTo>
                  <a:lnTo>
                    <a:pt x="5516612" y="336960"/>
                  </a:lnTo>
                  <a:lnTo>
                    <a:pt x="5792442" y="140400"/>
                  </a:lnTo>
                  <a:lnTo>
                    <a:pt x="6068273" y="196560"/>
                  </a:lnTo>
                  <a:lnTo>
                    <a:pt x="6344103" y="196560"/>
                  </a:lnTo>
                  <a:lnTo>
                    <a:pt x="6619934" y="0"/>
                  </a:lnTo>
                </a:path>
              </a:pathLst>
            </a:custGeom>
            <a:ln w="27101" cap="flat">
              <a:solidFill>
                <a:srgbClr val="0058AB">
                  <a:alpha val="100000"/>
                </a:srgbClr>
              </a:solidFill>
              <a:prstDash val="solid"/>
              <a:round/>
            </a:ln>
          </p:spPr>
          <p:txBody>
            <a:bodyPr/>
            <a:lstStyle/>
            <a:p/>
          </p:txBody>
        </p:sp>
        <p:sp>
          <p:nvSpPr>
            <p:cNvPr id="77" name="tx77"/>
            <p:cNvSpPr/>
            <p:nvPr/>
          </p:nvSpPr>
          <p:spPr>
            <a:xfrm>
              <a:off x="1397156"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78" name="tx78"/>
            <p:cNvSpPr/>
            <p:nvPr/>
          </p:nvSpPr>
          <p:spPr>
            <a:xfrm>
              <a:off x="2776309"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9" name="tx79"/>
            <p:cNvSpPr/>
            <p:nvPr/>
          </p:nvSpPr>
          <p:spPr>
            <a:xfrm>
              <a:off x="4155462"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0" name="tx80"/>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6637938"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7189599"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7465430"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5" name="tx85"/>
            <p:cNvSpPr/>
            <p:nvPr/>
          </p:nvSpPr>
          <p:spPr>
            <a:xfrm>
              <a:off x="7741260"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6" name="tx86"/>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7" name="tx87"/>
            <p:cNvSpPr/>
            <p:nvPr/>
          </p:nvSpPr>
          <p:spPr>
            <a:xfrm>
              <a:off x="1339893" y="32550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505.5</a:t>
              </a:r>
            </a:p>
          </p:txBody>
        </p:sp>
        <p:sp>
          <p:nvSpPr>
            <p:cNvPr id="88" name="tx88"/>
            <p:cNvSpPr/>
            <p:nvPr/>
          </p:nvSpPr>
          <p:spPr>
            <a:xfrm>
              <a:off x="2719046" y="31321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606.4</a:t>
              </a:r>
            </a:p>
          </p:txBody>
        </p:sp>
        <p:sp>
          <p:nvSpPr>
            <p:cNvPr id="89" name="tx89"/>
            <p:cNvSpPr/>
            <p:nvPr/>
          </p:nvSpPr>
          <p:spPr>
            <a:xfrm>
              <a:off x="4137375" y="301443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703</a:t>
              </a:r>
            </a:p>
          </p:txBody>
        </p:sp>
        <p:sp>
          <p:nvSpPr>
            <p:cNvPr id="90" name="tx90"/>
            <p:cNvSpPr/>
            <p:nvPr/>
          </p:nvSpPr>
          <p:spPr>
            <a:xfrm>
              <a:off x="5477352" y="29189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781.4</a:t>
              </a:r>
            </a:p>
          </p:txBody>
        </p:sp>
        <p:sp>
          <p:nvSpPr>
            <p:cNvPr id="91" name="tx91"/>
            <p:cNvSpPr/>
            <p:nvPr/>
          </p:nvSpPr>
          <p:spPr>
            <a:xfrm>
              <a:off x="6580674" y="28691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822.3</a:t>
              </a:r>
            </a:p>
          </p:txBody>
        </p:sp>
        <p:sp>
          <p:nvSpPr>
            <p:cNvPr id="92" name="tx92"/>
            <p:cNvSpPr/>
            <p:nvPr/>
          </p:nvSpPr>
          <p:spPr>
            <a:xfrm>
              <a:off x="6856505" y="28420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844.6</a:t>
              </a:r>
            </a:p>
          </p:txBody>
        </p:sp>
        <p:sp>
          <p:nvSpPr>
            <p:cNvPr id="93" name="tx93"/>
            <p:cNvSpPr/>
            <p:nvPr/>
          </p:nvSpPr>
          <p:spPr>
            <a:xfrm>
              <a:off x="7132335" y="28154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866.4</a:t>
              </a:r>
            </a:p>
          </p:txBody>
        </p:sp>
        <p:sp>
          <p:nvSpPr>
            <p:cNvPr id="94" name="tx94"/>
            <p:cNvSpPr/>
            <p:nvPr/>
          </p:nvSpPr>
          <p:spPr>
            <a:xfrm>
              <a:off x="7408166" y="27919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885.7</a:t>
              </a:r>
            </a:p>
          </p:txBody>
        </p:sp>
        <p:sp>
          <p:nvSpPr>
            <p:cNvPr id="95" name="tx95"/>
            <p:cNvSpPr/>
            <p:nvPr/>
          </p:nvSpPr>
          <p:spPr>
            <a:xfrm>
              <a:off x="7683997" y="27670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906.2</a:t>
              </a:r>
            </a:p>
          </p:txBody>
        </p:sp>
        <p:sp>
          <p:nvSpPr>
            <p:cNvPr id="96" name="tx96"/>
            <p:cNvSpPr/>
            <p:nvPr/>
          </p:nvSpPr>
          <p:spPr>
            <a:xfrm>
              <a:off x="7959827" y="27475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922.1</a:t>
              </a:r>
            </a:p>
          </p:txBody>
        </p:sp>
        <p:sp>
          <p:nvSpPr>
            <p:cNvPr id="97" name="pl97"/>
            <p:cNvSpPr/>
            <p:nvPr/>
          </p:nvSpPr>
          <p:spPr>
            <a:xfrm>
              <a:off x="1457446" y="1198678"/>
              <a:ext cx="0" cy="1600563"/>
            </a:xfrm>
            <a:custGeom>
              <a:avLst/>
              <a:pathLst>
                <a:path w="0" h="1600563">
                  <a:moveTo>
                    <a:pt x="0" y="160056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36599"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215752"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94905"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98228"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74058"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9889"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5719"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801550"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7381"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39893" y="384039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217.4</a:t>
              </a:r>
            </a:p>
          </p:txBody>
        </p:sp>
        <p:sp>
          <p:nvSpPr>
            <p:cNvPr id="108" name="tx108"/>
            <p:cNvSpPr/>
            <p:nvPr/>
          </p:nvSpPr>
          <p:spPr>
            <a:xfrm>
              <a:off x="1339893" y="35313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288.2</a:t>
              </a:r>
            </a:p>
          </p:txBody>
        </p:sp>
        <p:sp>
          <p:nvSpPr>
            <p:cNvPr id="109" name="tx109"/>
            <p:cNvSpPr/>
            <p:nvPr/>
          </p:nvSpPr>
          <p:spPr>
            <a:xfrm>
              <a:off x="2719046" y="36872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466.9</a:t>
              </a:r>
            </a:p>
          </p:txBody>
        </p:sp>
        <p:sp>
          <p:nvSpPr>
            <p:cNvPr id="110" name="tx110"/>
            <p:cNvSpPr/>
            <p:nvPr/>
          </p:nvSpPr>
          <p:spPr>
            <a:xfrm>
              <a:off x="2719046" y="33179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139.5</a:t>
              </a:r>
            </a:p>
          </p:txBody>
        </p:sp>
        <p:sp>
          <p:nvSpPr>
            <p:cNvPr id="111" name="tx111"/>
            <p:cNvSpPr/>
            <p:nvPr/>
          </p:nvSpPr>
          <p:spPr>
            <a:xfrm>
              <a:off x="4098199" y="36590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513.2</a:t>
              </a:r>
            </a:p>
          </p:txBody>
        </p:sp>
        <p:sp>
          <p:nvSpPr>
            <p:cNvPr id="112" name="tx112"/>
            <p:cNvSpPr/>
            <p:nvPr/>
          </p:nvSpPr>
          <p:spPr>
            <a:xfrm>
              <a:off x="4098199" y="32309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189.8</a:t>
              </a:r>
            </a:p>
          </p:txBody>
        </p:sp>
        <p:sp>
          <p:nvSpPr>
            <p:cNvPr id="113" name="tx113"/>
            <p:cNvSpPr/>
            <p:nvPr/>
          </p:nvSpPr>
          <p:spPr>
            <a:xfrm>
              <a:off x="5516529" y="3638783"/>
              <a:ext cx="156753"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547</a:t>
              </a:r>
            </a:p>
          </p:txBody>
        </p:sp>
        <p:sp>
          <p:nvSpPr>
            <p:cNvPr id="114" name="tx114"/>
            <p:cNvSpPr/>
            <p:nvPr/>
          </p:nvSpPr>
          <p:spPr>
            <a:xfrm>
              <a:off x="5477352" y="31625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234.4</a:t>
              </a:r>
            </a:p>
          </p:txBody>
        </p:sp>
        <p:sp>
          <p:nvSpPr>
            <p:cNvPr id="115" name="tx115"/>
            <p:cNvSpPr/>
            <p:nvPr/>
          </p:nvSpPr>
          <p:spPr>
            <a:xfrm>
              <a:off x="6580674" y="35859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633.1</a:t>
              </a:r>
            </a:p>
          </p:txBody>
        </p:sp>
        <p:sp>
          <p:nvSpPr>
            <p:cNvPr id="116" name="tx116"/>
            <p:cNvSpPr/>
            <p:nvPr/>
          </p:nvSpPr>
          <p:spPr>
            <a:xfrm>
              <a:off x="6580674" y="30852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189.1</a:t>
              </a:r>
            </a:p>
          </p:txBody>
        </p:sp>
        <p:sp>
          <p:nvSpPr>
            <p:cNvPr id="117" name="tx117"/>
            <p:cNvSpPr/>
            <p:nvPr/>
          </p:nvSpPr>
          <p:spPr>
            <a:xfrm>
              <a:off x="6856505" y="36115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591.2</a:t>
              </a:r>
            </a:p>
          </p:txBody>
        </p:sp>
        <p:sp>
          <p:nvSpPr>
            <p:cNvPr id="118" name="tx118"/>
            <p:cNvSpPr/>
            <p:nvPr/>
          </p:nvSpPr>
          <p:spPr>
            <a:xfrm>
              <a:off x="6856505" y="30971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253.4</a:t>
              </a:r>
            </a:p>
          </p:txBody>
        </p:sp>
        <p:sp>
          <p:nvSpPr>
            <p:cNvPr id="119" name="tx119"/>
            <p:cNvSpPr/>
            <p:nvPr/>
          </p:nvSpPr>
          <p:spPr>
            <a:xfrm>
              <a:off x="7132335" y="35653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667.1</a:t>
              </a:r>
            </a:p>
          </p:txBody>
        </p:sp>
        <p:sp>
          <p:nvSpPr>
            <p:cNvPr id="120" name="tx120"/>
            <p:cNvSpPr/>
            <p:nvPr/>
          </p:nvSpPr>
          <p:spPr>
            <a:xfrm>
              <a:off x="7132335" y="30376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199.3</a:t>
              </a:r>
            </a:p>
          </p:txBody>
        </p:sp>
        <p:sp>
          <p:nvSpPr>
            <p:cNvPr id="121" name="tx121"/>
            <p:cNvSpPr/>
            <p:nvPr/>
          </p:nvSpPr>
          <p:spPr>
            <a:xfrm>
              <a:off x="7408166" y="35670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664.3</a:t>
              </a:r>
            </a:p>
          </p:txBody>
        </p:sp>
        <p:sp>
          <p:nvSpPr>
            <p:cNvPr id="122" name="tx122"/>
            <p:cNvSpPr/>
            <p:nvPr/>
          </p:nvSpPr>
          <p:spPr>
            <a:xfrm>
              <a:off x="7408166" y="302885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221.4</a:t>
              </a:r>
            </a:p>
          </p:txBody>
        </p:sp>
        <p:sp>
          <p:nvSpPr>
            <p:cNvPr id="123" name="tx123"/>
            <p:cNvSpPr/>
            <p:nvPr/>
          </p:nvSpPr>
          <p:spPr>
            <a:xfrm>
              <a:off x="7683997" y="35577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679.6</a:t>
              </a:r>
            </a:p>
          </p:txBody>
        </p:sp>
        <p:sp>
          <p:nvSpPr>
            <p:cNvPr id="124" name="tx124"/>
            <p:cNvSpPr/>
            <p:nvPr/>
          </p:nvSpPr>
          <p:spPr>
            <a:xfrm>
              <a:off x="7683997" y="30058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226.6</a:t>
              </a:r>
            </a:p>
          </p:txBody>
        </p:sp>
        <p:sp>
          <p:nvSpPr>
            <p:cNvPr id="125" name="tx125"/>
            <p:cNvSpPr/>
            <p:nvPr/>
          </p:nvSpPr>
          <p:spPr>
            <a:xfrm>
              <a:off x="7959827" y="35111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756.2</a:t>
              </a:r>
            </a:p>
          </p:txBody>
        </p:sp>
        <p:sp>
          <p:nvSpPr>
            <p:cNvPr id="126" name="tx126"/>
            <p:cNvSpPr/>
            <p:nvPr/>
          </p:nvSpPr>
          <p:spPr>
            <a:xfrm>
              <a:off x="7999004" y="294951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27" name="tx127"/>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3455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9" name="tx129"/>
            <p:cNvSpPr/>
            <p:nvPr/>
          </p:nvSpPr>
          <p:spPr>
            <a:xfrm>
              <a:off x="577692" y="271847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577692" y="210946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1" name="tx131"/>
            <p:cNvSpPr/>
            <p:nvPr/>
          </p:nvSpPr>
          <p:spPr>
            <a:xfrm>
              <a:off x="577692" y="150045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a:off x="577692" y="89144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2" name="rc152"/>
            <p:cNvSpPr/>
            <p:nvPr/>
          </p:nvSpPr>
          <p:spPr>
            <a:xfrm>
              <a:off x="4452747" y="4909475"/>
              <a:ext cx="201456" cy="201456"/>
            </a:xfrm>
            <a:prstGeom prst="rect">
              <a:avLst/>
            </a:prstGeom>
            <a:solidFill>
              <a:srgbClr val="1CABE2">
                <a:alpha val="100000"/>
              </a:srgbClr>
            </a:solidFill>
          </p:spPr>
          <p:txBody>
            <a:bodyPr/>
            <a:lstStyle/>
            <a:p/>
          </p:txBody>
        </p:sp>
        <p:sp>
          <p:nvSpPr>
            <p:cNvPr id="153" name="rc153"/>
            <p:cNvSpPr/>
            <p:nvPr/>
          </p:nvSpPr>
          <p:spPr>
            <a:xfrm>
              <a:off x="5657835" y="4909475"/>
              <a:ext cx="201456" cy="201456"/>
            </a:xfrm>
            <a:prstGeom prst="rect">
              <a:avLst/>
            </a:prstGeom>
            <a:solidFill>
              <a:srgbClr val="80BD41">
                <a:alpha val="100000"/>
              </a:srgbClr>
            </a:solidFill>
          </p:spPr>
          <p:txBody>
            <a:bodyPr/>
            <a:lstStyle/>
            <a:p/>
          </p:txBody>
        </p:sp>
        <p:sp>
          <p:nvSpPr>
            <p:cNvPr id="154" name="tx154"/>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7" name="tx157"/>
            <p:cNvSpPr/>
            <p:nvPr/>
          </p:nvSpPr>
          <p:spPr>
            <a:xfrm>
              <a:off x="989913" y="661760"/>
              <a:ext cx="12022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Mali, 2000-2024</a:t>
              </a:r>
            </a:p>
          </p:txBody>
        </p:sp>
        <p:sp>
          <p:nvSpPr>
            <p:cNvPr id="158" name="pl158"/>
            <p:cNvSpPr/>
            <p:nvPr/>
          </p:nvSpPr>
          <p:spPr>
            <a:xfrm>
              <a:off x="221999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99332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76666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53999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10665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87999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65332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42666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333322" y="5774644"/>
              <a:ext cx="4491149" cy="162162"/>
            </a:xfrm>
            <a:prstGeom prst="rect">
              <a:avLst/>
            </a:prstGeom>
            <a:solidFill>
              <a:srgbClr val="80BD41">
                <a:alpha val="100000"/>
              </a:srgbClr>
            </a:solidFill>
          </p:spPr>
          <p:txBody>
            <a:bodyPr/>
            <a:lstStyle/>
            <a:p/>
          </p:txBody>
        </p:sp>
        <p:sp>
          <p:nvSpPr>
            <p:cNvPr id="171" name="rc171"/>
            <p:cNvSpPr/>
            <p:nvPr/>
          </p:nvSpPr>
          <p:spPr>
            <a:xfrm>
              <a:off x="5824472" y="5774644"/>
              <a:ext cx="1341492" cy="162162"/>
            </a:xfrm>
            <a:prstGeom prst="rect">
              <a:avLst/>
            </a:prstGeom>
            <a:solidFill>
              <a:srgbClr val="1CABE2">
                <a:alpha val="100000"/>
              </a:srgbClr>
            </a:solidFill>
          </p:spPr>
          <p:txBody>
            <a:bodyPr/>
            <a:lstStyle/>
            <a:p/>
          </p:txBody>
        </p:sp>
        <p:sp>
          <p:nvSpPr>
            <p:cNvPr id="172" name="rc172"/>
            <p:cNvSpPr/>
            <p:nvPr/>
          </p:nvSpPr>
          <p:spPr>
            <a:xfrm>
              <a:off x="1333322" y="5571941"/>
              <a:ext cx="4820919" cy="162162"/>
            </a:xfrm>
            <a:prstGeom prst="rect">
              <a:avLst/>
            </a:prstGeom>
            <a:solidFill>
              <a:srgbClr val="80BD41">
                <a:alpha val="100000"/>
              </a:srgbClr>
            </a:solidFill>
          </p:spPr>
          <p:txBody>
            <a:bodyPr/>
            <a:lstStyle/>
            <a:p/>
          </p:txBody>
        </p:sp>
        <p:sp>
          <p:nvSpPr>
            <p:cNvPr id="173" name="rc173"/>
            <p:cNvSpPr/>
            <p:nvPr/>
          </p:nvSpPr>
          <p:spPr>
            <a:xfrm>
              <a:off x="6154242" y="5571941"/>
              <a:ext cx="1606996" cy="162162"/>
            </a:xfrm>
            <a:prstGeom prst="rect">
              <a:avLst/>
            </a:prstGeom>
            <a:solidFill>
              <a:srgbClr val="1CABE2">
                <a:alpha val="100000"/>
              </a:srgbClr>
            </a:solidFill>
          </p:spPr>
          <p:txBody>
            <a:bodyPr/>
            <a:lstStyle/>
            <a:p/>
          </p:txBody>
        </p:sp>
        <p:sp>
          <p:nvSpPr>
            <p:cNvPr id="174" name="rc174"/>
            <p:cNvSpPr/>
            <p:nvPr/>
          </p:nvSpPr>
          <p:spPr>
            <a:xfrm>
              <a:off x="1333322" y="5369238"/>
              <a:ext cx="5363772" cy="162162"/>
            </a:xfrm>
            <a:prstGeom prst="rect">
              <a:avLst/>
            </a:prstGeom>
            <a:solidFill>
              <a:srgbClr val="80BD41">
                <a:alpha val="100000"/>
              </a:srgbClr>
            </a:solidFill>
          </p:spPr>
          <p:txBody>
            <a:bodyPr/>
            <a:lstStyle/>
            <a:p/>
          </p:txBody>
        </p:sp>
        <p:sp>
          <p:nvSpPr>
            <p:cNvPr id="175" name="rc175"/>
            <p:cNvSpPr/>
            <p:nvPr/>
          </p:nvSpPr>
          <p:spPr>
            <a:xfrm>
              <a:off x="6697095" y="5369238"/>
              <a:ext cx="1177423" cy="162162"/>
            </a:xfrm>
            <a:prstGeom prst="rect">
              <a:avLst/>
            </a:prstGeom>
            <a:solidFill>
              <a:srgbClr val="1CABE2">
                <a:alpha val="100000"/>
              </a:srgbClr>
            </a:solidFill>
          </p:spPr>
          <p:txBody>
            <a:bodyPr/>
            <a:lstStyle/>
            <a:p/>
          </p:txBody>
        </p:sp>
        <p:sp>
          <p:nvSpPr>
            <p:cNvPr id="176" name="tx176"/>
            <p:cNvSpPr/>
            <p:nvPr/>
          </p:nvSpPr>
          <p:spPr>
            <a:xfrm>
              <a:off x="7312916"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822.3</a:t>
              </a:r>
            </a:p>
          </p:txBody>
        </p:sp>
        <p:sp>
          <p:nvSpPr>
            <p:cNvPr id="177" name="tx177"/>
            <p:cNvSpPr/>
            <p:nvPr/>
          </p:nvSpPr>
          <p:spPr>
            <a:xfrm>
              <a:off x="7937878"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906.2</a:t>
              </a:r>
            </a:p>
          </p:txBody>
        </p:sp>
        <p:sp>
          <p:nvSpPr>
            <p:cNvPr id="178" name="tx178"/>
            <p:cNvSpPr/>
            <p:nvPr/>
          </p:nvSpPr>
          <p:spPr>
            <a:xfrm>
              <a:off x="8056823"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922.1</a:t>
              </a:r>
            </a:p>
          </p:txBody>
        </p:sp>
        <p:sp>
          <p:nvSpPr>
            <p:cNvPr id="179" name="tx179"/>
            <p:cNvSpPr/>
            <p:nvPr/>
          </p:nvSpPr>
          <p:spPr>
            <a:xfrm>
              <a:off x="3443259"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633.1</a:t>
              </a:r>
            </a:p>
          </p:txBody>
        </p:sp>
        <p:sp>
          <p:nvSpPr>
            <p:cNvPr id="180" name="tx180"/>
            <p:cNvSpPr/>
            <p:nvPr/>
          </p:nvSpPr>
          <p:spPr>
            <a:xfrm>
              <a:off x="6359580"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189.1</a:t>
              </a:r>
            </a:p>
          </p:txBody>
        </p:sp>
        <p:sp>
          <p:nvSpPr>
            <p:cNvPr id="181" name="tx181"/>
            <p:cNvSpPr/>
            <p:nvPr/>
          </p:nvSpPr>
          <p:spPr>
            <a:xfrm>
              <a:off x="3608143"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679.6</a:t>
              </a:r>
            </a:p>
          </p:txBody>
        </p:sp>
        <p:sp>
          <p:nvSpPr>
            <p:cNvPr id="182" name="tx182"/>
            <p:cNvSpPr/>
            <p:nvPr/>
          </p:nvSpPr>
          <p:spPr>
            <a:xfrm>
              <a:off x="6822101"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226.6</a:t>
              </a:r>
            </a:p>
          </p:txBody>
        </p:sp>
        <p:sp>
          <p:nvSpPr>
            <p:cNvPr id="183" name="tx183"/>
            <p:cNvSpPr/>
            <p:nvPr/>
          </p:nvSpPr>
          <p:spPr>
            <a:xfrm>
              <a:off x="3879570"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756.2</a:t>
              </a:r>
            </a:p>
          </p:txBody>
        </p:sp>
        <p:sp>
          <p:nvSpPr>
            <p:cNvPr id="184" name="tx184"/>
            <p:cNvSpPr/>
            <p:nvPr/>
          </p:nvSpPr>
          <p:spPr>
            <a:xfrm>
              <a:off x="7195372" y="540987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185" name="tx185"/>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9011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0" name="tx190"/>
            <p:cNvSpPr/>
            <p:nvPr/>
          </p:nvSpPr>
          <p:spPr>
            <a:xfrm>
              <a:off x="476345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653678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2" name="tx192"/>
            <p:cNvSpPr/>
            <p:nvPr/>
          </p:nvSpPr>
          <p:spPr>
            <a:xfrm>
              <a:off x="8251869" y="601978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3" name="tx193"/>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5" name="tx19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(82%) was higher than in 2019 (77%).
The number of children vaccinated with DTP3 increased 19% compared to in 2019.
The number of surviving infants increased approximately 12% compared to in 2019.
In 2024, 100,000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62855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87229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11603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35977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0066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25042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49416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173790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98164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485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0700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691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31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2100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9343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658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38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07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31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2266" y="3616721"/>
              <a:ext cx="245185" cy="389963"/>
            </a:xfrm>
            <a:prstGeom prst="rect">
              <a:avLst/>
            </a:prstGeom>
            <a:solidFill>
              <a:srgbClr val="E2231A">
                <a:alpha val="100000"/>
              </a:srgbClr>
            </a:solidFill>
          </p:spPr>
          <p:txBody>
            <a:bodyPr/>
            <a:lstStyle/>
            <a:p/>
          </p:txBody>
        </p:sp>
        <p:sp>
          <p:nvSpPr>
            <p:cNvPr id="25" name="rc25"/>
            <p:cNvSpPr/>
            <p:nvPr/>
          </p:nvSpPr>
          <p:spPr>
            <a:xfrm>
              <a:off x="1694694" y="3643233"/>
              <a:ext cx="245185" cy="363452"/>
            </a:xfrm>
            <a:prstGeom prst="rect">
              <a:avLst/>
            </a:prstGeom>
            <a:solidFill>
              <a:srgbClr val="E2231A">
                <a:alpha val="100000"/>
              </a:srgbClr>
            </a:solidFill>
          </p:spPr>
          <p:txBody>
            <a:bodyPr/>
            <a:lstStyle/>
            <a:p/>
          </p:txBody>
        </p:sp>
        <p:sp>
          <p:nvSpPr>
            <p:cNvPr id="26" name="rc26"/>
            <p:cNvSpPr/>
            <p:nvPr/>
          </p:nvSpPr>
          <p:spPr>
            <a:xfrm>
              <a:off x="1967123" y="3645866"/>
              <a:ext cx="245185" cy="360818"/>
            </a:xfrm>
            <a:prstGeom prst="rect">
              <a:avLst/>
            </a:prstGeom>
            <a:solidFill>
              <a:srgbClr val="E2231A">
                <a:alpha val="100000"/>
              </a:srgbClr>
            </a:solidFill>
          </p:spPr>
          <p:txBody>
            <a:bodyPr/>
            <a:lstStyle/>
            <a:p/>
          </p:txBody>
        </p:sp>
        <p:sp>
          <p:nvSpPr>
            <p:cNvPr id="27" name="rc27"/>
            <p:cNvSpPr/>
            <p:nvPr/>
          </p:nvSpPr>
          <p:spPr>
            <a:xfrm>
              <a:off x="2239552" y="3640450"/>
              <a:ext cx="245185" cy="366235"/>
            </a:xfrm>
            <a:prstGeom prst="rect">
              <a:avLst/>
            </a:prstGeom>
            <a:solidFill>
              <a:srgbClr val="E2231A">
                <a:alpha val="100000"/>
              </a:srgbClr>
            </a:solidFill>
          </p:spPr>
          <p:txBody>
            <a:bodyPr/>
            <a:lstStyle/>
            <a:p/>
          </p:txBody>
        </p:sp>
        <p:sp>
          <p:nvSpPr>
            <p:cNvPr id="28" name="rc28"/>
            <p:cNvSpPr/>
            <p:nvPr/>
          </p:nvSpPr>
          <p:spPr>
            <a:xfrm>
              <a:off x="2511980" y="3679418"/>
              <a:ext cx="245185" cy="327266"/>
            </a:xfrm>
            <a:prstGeom prst="rect">
              <a:avLst/>
            </a:prstGeom>
            <a:solidFill>
              <a:srgbClr val="E2231A">
                <a:alpha val="100000"/>
              </a:srgbClr>
            </a:solidFill>
          </p:spPr>
          <p:txBody>
            <a:bodyPr/>
            <a:lstStyle/>
            <a:p/>
          </p:txBody>
        </p:sp>
        <p:sp>
          <p:nvSpPr>
            <p:cNvPr id="29" name="rc29"/>
            <p:cNvSpPr/>
            <p:nvPr/>
          </p:nvSpPr>
          <p:spPr>
            <a:xfrm>
              <a:off x="2784409" y="3759042"/>
              <a:ext cx="245185" cy="247643"/>
            </a:xfrm>
            <a:prstGeom prst="rect">
              <a:avLst/>
            </a:prstGeom>
            <a:solidFill>
              <a:srgbClr val="E2231A">
                <a:alpha val="100000"/>
              </a:srgbClr>
            </a:solidFill>
          </p:spPr>
          <p:txBody>
            <a:bodyPr/>
            <a:lstStyle/>
            <a:p/>
          </p:txBody>
        </p:sp>
        <p:sp>
          <p:nvSpPr>
            <p:cNvPr id="30" name="rc30"/>
            <p:cNvSpPr/>
            <p:nvPr/>
          </p:nvSpPr>
          <p:spPr>
            <a:xfrm>
              <a:off x="3056838" y="3704901"/>
              <a:ext cx="245185" cy="301783"/>
            </a:xfrm>
            <a:prstGeom prst="rect">
              <a:avLst/>
            </a:prstGeom>
            <a:solidFill>
              <a:srgbClr val="E2231A">
                <a:alpha val="100000"/>
              </a:srgbClr>
            </a:solidFill>
          </p:spPr>
          <p:txBody>
            <a:bodyPr/>
            <a:lstStyle/>
            <a:p/>
          </p:txBody>
        </p:sp>
        <p:sp>
          <p:nvSpPr>
            <p:cNvPr id="31" name="rc31"/>
            <p:cNvSpPr/>
            <p:nvPr/>
          </p:nvSpPr>
          <p:spPr>
            <a:xfrm>
              <a:off x="3329266" y="3676420"/>
              <a:ext cx="245185" cy="330264"/>
            </a:xfrm>
            <a:prstGeom prst="rect">
              <a:avLst/>
            </a:prstGeom>
            <a:solidFill>
              <a:srgbClr val="E2231A">
                <a:alpha val="100000"/>
              </a:srgbClr>
            </a:solidFill>
          </p:spPr>
          <p:txBody>
            <a:bodyPr/>
            <a:lstStyle/>
            <a:p/>
          </p:txBody>
        </p:sp>
        <p:sp>
          <p:nvSpPr>
            <p:cNvPr id="32" name="rc32"/>
            <p:cNvSpPr/>
            <p:nvPr/>
          </p:nvSpPr>
          <p:spPr>
            <a:xfrm>
              <a:off x="3601695" y="3716443"/>
              <a:ext cx="245185" cy="290241"/>
            </a:xfrm>
            <a:prstGeom prst="rect">
              <a:avLst/>
            </a:prstGeom>
            <a:solidFill>
              <a:srgbClr val="E2231A">
                <a:alpha val="100000"/>
              </a:srgbClr>
            </a:solidFill>
          </p:spPr>
          <p:txBody>
            <a:bodyPr/>
            <a:lstStyle/>
            <a:p/>
          </p:txBody>
        </p:sp>
        <p:sp>
          <p:nvSpPr>
            <p:cNvPr id="33" name="rc33"/>
            <p:cNvSpPr/>
            <p:nvPr/>
          </p:nvSpPr>
          <p:spPr>
            <a:xfrm>
              <a:off x="3874124" y="3728333"/>
              <a:ext cx="245185" cy="278351"/>
            </a:xfrm>
            <a:prstGeom prst="rect">
              <a:avLst/>
            </a:prstGeom>
            <a:solidFill>
              <a:srgbClr val="E2231A">
                <a:alpha val="100000"/>
              </a:srgbClr>
            </a:solidFill>
          </p:spPr>
          <p:txBody>
            <a:bodyPr/>
            <a:lstStyle/>
            <a:p/>
          </p:txBody>
        </p:sp>
        <p:sp>
          <p:nvSpPr>
            <p:cNvPr id="34" name="rc34"/>
            <p:cNvSpPr/>
            <p:nvPr/>
          </p:nvSpPr>
          <p:spPr>
            <a:xfrm>
              <a:off x="4146552" y="3772756"/>
              <a:ext cx="245185" cy="233929"/>
            </a:xfrm>
            <a:prstGeom prst="rect">
              <a:avLst/>
            </a:prstGeom>
            <a:solidFill>
              <a:srgbClr val="E2231A">
                <a:alpha val="100000"/>
              </a:srgbClr>
            </a:solidFill>
          </p:spPr>
          <p:txBody>
            <a:bodyPr/>
            <a:lstStyle/>
            <a:p/>
          </p:txBody>
        </p:sp>
        <p:sp>
          <p:nvSpPr>
            <p:cNvPr id="35" name="rc35"/>
            <p:cNvSpPr/>
            <p:nvPr/>
          </p:nvSpPr>
          <p:spPr>
            <a:xfrm>
              <a:off x="4418981" y="3701587"/>
              <a:ext cx="245185" cy="305097"/>
            </a:xfrm>
            <a:prstGeom prst="rect">
              <a:avLst/>
            </a:prstGeom>
            <a:solidFill>
              <a:srgbClr val="E2231A">
                <a:alpha val="100000"/>
              </a:srgbClr>
            </a:solidFill>
          </p:spPr>
          <p:txBody>
            <a:bodyPr/>
            <a:lstStyle/>
            <a:p/>
          </p:txBody>
        </p:sp>
        <p:sp>
          <p:nvSpPr>
            <p:cNvPr id="36" name="rc36"/>
            <p:cNvSpPr/>
            <p:nvPr/>
          </p:nvSpPr>
          <p:spPr>
            <a:xfrm>
              <a:off x="4691410" y="3637650"/>
              <a:ext cx="245185" cy="369034"/>
            </a:xfrm>
            <a:prstGeom prst="rect">
              <a:avLst/>
            </a:prstGeom>
            <a:solidFill>
              <a:srgbClr val="E2231A">
                <a:alpha val="100000"/>
              </a:srgbClr>
            </a:solidFill>
          </p:spPr>
          <p:txBody>
            <a:bodyPr/>
            <a:lstStyle/>
            <a:p/>
          </p:txBody>
        </p:sp>
        <p:sp>
          <p:nvSpPr>
            <p:cNvPr id="37" name="rc37"/>
            <p:cNvSpPr/>
            <p:nvPr/>
          </p:nvSpPr>
          <p:spPr>
            <a:xfrm>
              <a:off x="4963838" y="3576455"/>
              <a:ext cx="245185" cy="430229"/>
            </a:xfrm>
            <a:prstGeom prst="rect">
              <a:avLst/>
            </a:prstGeom>
            <a:solidFill>
              <a:srgbClr val="E2231A">
                <a:alpha val="100000"/>
              </a:srgbClr>
            </a:solidFill>
          </p:spPr>
          <p:txBody>
            <a:bodyPr/>
            <a:lstStyle/>
            <a:p/>
          </p:txBody>
        </p:sp>
        <p:sp>
          <p:nvSpPr>
            <p:cNvPr id="38" name="rc38"/>
            <p:cNvSpPr/>
            <p:nvPr/>
          </p:nvSpPr>
          <p:spPr>
            <a:xfrm>
              <a:off x="5236267" y="3601570"/>
              <a:ext cx="245185" cy="405114"/>
            </a:xfrm>
            <a:prstGeom prst="rect">
              <a:avLst/>
            </a:prstGeom>
            <a:solidFill>
              <a:srgbClr val="E2231A">
                <a:alpha val="100000"/>
              </a:srgbClr>
            </a:solidFill>
          </p:spPr>
          <p:txBody>
            <a:bodyPr/>
            <a:lstStyle/>
            <a:p/>
          </p:txBody>
        </p:sp>
        <p:sp>
          <p:nvSpPr>
            <p:cNvPr id="39" name="rc39"/>
            <p:cNvSpPr/>
            <p:nvPr/>
          </p:nvSpPr>
          <p:spPr>
            <a:xfrm>
              <a:off x="5508696" y="3616652"/>
              <a:ext cx="245185" cy="390033"/>
            </a:xfrm>
            <a:prstGeom prst="rect">
              <a:avLst/>
            </a:prstGeom>
            <a:solidFill>
              <a:srgbClr val="E2231A">
                <a:alpha val="100000"/>
              </a:srgbClr>
            </a:solidFill>
          </p:spPr>
          <p:txBody>
            <a:bodyPr/>
            <a:lstStyle/>
            <a:p/>
          </p:txBody>
        </p:sp>
        <p:sp>
          <p:nvSpPr>
            <p:cNvPr id="40" name="rc40"/>
            <p:cNvSpPr/>
            <p:nvPr/>
          </p:nvSpPr>
          <p:spPr>
            <a:xfrm>
              <a:off x="5781125" y="3644980"/>
              <a:ext cx="245185" cy="361705"/>
            </a:xfrm>
            <a:prstGeom prst="rect">
              <a:avLst/>
            </a:prstGeom>
            <a:solidFill>
              <a:srgbClr val="E2231A">
                <a:alpha val="100000"/>
              </a:srgbClr>
            </a:solidFill>
          </p:spPr>
          <p:txBody>
            <a:bodyPr/>
            <a:lstStyle/>
            <a:p/>
          </p:txBody>
        </p:sp>
        <p:sp>
          <p:nvSpPr>
            <p:cNvPr id="41" name="rc41"/>
            <p:cNvSpPr/>
            <p:nvPr/>
          </p:nvSpPr>
          <p:spPr>
            <a:xfrm>
              <a:off x="6053553" y="3636866"/>
              <a:ext cx="245185" cy="369818"/>
            </a:xfrm>
            <a:prstGeom prst="rect">
              <a:avLst/>
            </a:prstGeom>
            <a:solidFill>
              <a:srgbClr val="E2231A">
                <a:alpha val="100000"/>
              </a:srgbClr>
            </a:solidFill>
          </p:spPr>
          <p:txBody>
            <a:bodyPr/>
            <a:lstStyle/>
            <a:p/>
          </p:txBody>
        </p:sp>
        <p:sp>
          <p:nvSpPr>
            <p:cNvPr id="42" name="rc42"/>
            <p:cNvSpPr/>
            <p:nvPr/>
          </p:nvSpPr>
          <p:spPr>
            <a:xfrm>
              <a:off x="6325982" y="3644797"/>
              <a:ext cx="245185" cy="361888"/>
            </a:xfrm>
            <a:prstGeom prst="rect">
              <a:avLst/>
            </a:prstGeom>
            <a:solidFill>
              <a:srgbClr val="E2231A">
                <a:alpha val="100000"/>
              </a:srgbClr>
            </a:solidFill>
          </p:spPr>
          <p:txBody>
            <a:bodyPr/>
            <a:lstStyle/>
            <a:p/>
          </p:txBody>
        </p:sp>
        <p:sp>
          <p:nvSpPr>
            <p:cNvPr id="43" name="rc43"/>
            <p:cNvSpPr/>
            <p:nvPr/>
          </p:nvSpPr>
          <p:spPr>
            <a:xfrm>
              <a:off x="6598411" y="3646011"/>
              <a:ext cx="245185" cy="360673"/>
            </a:xfrm>
            <a:prstGeom prst="rect">
              <a:avLst/>
            </a:prstGeom>
            <a:solidFill>
              <a:srgbClr val="E2231A">
                <a:alpha val="100000"/>
              </a:srgbClr>
            </a:solidFill>
          </p:spPr>
          <p:txBody>
            <a:bodyPr/>
            <a:lstStyle/>
            <a:p/>
          </p:txBody>
        </p:sp>
        <p:sp>
          <p:nvSpPr>
            <p:cNvPr id="44" name="rc44"/>
            <p:cNvSpPr/>
            <p:nvPr/>
          </p:nvSpPr>
          <p:spPr>
            <a:xfrm>
              <a:off x="6870839" y="3521248"/>
              <a:ext cx="245185" cy="485436"/>
            </a:xfrm>
            <a:prstGeom prst="rect">
              <a:avLst/>
            </a:prstGeom>
            <a:solidFill>
              <a:srgbClr val="E2231A">
                <a:alpha val="100000"/>
              </a:srgbClr>
            </a:solidFill>
          </p:spPr>
          <p:txBody>
            <a:bodyPr/>
            <a:lstStyle/>
            <a:p/>
          </p:txBody>
        </p:sp>
        <p:sp>
          <p:nvSpPr>
            <p:cNvPr id="45" name="rc45"/>
            <p:cNvSpPr/>
            <p:nvPr/>
          </p:nvSpPr>
          <p:spPr>
            <a:xfrm>
              <a:off x="7143268" y="3639764"/>
              <a:ext cx="245185" cy="366920"/>
            </a:xfrm>
            <a:prstGeom prst="rect">
              <a:avLst/>
            </a:prstGeom>
            <a:solidFill>
              <a:srgbClr val="E2231A">
                <a:alpha val="100000"/>
              </a:srgbClr>
            </a:solidFill>
          </p:spPr>
          <p:txBody>
            <a:bodyPr/>
            <a:lstStyle/>
            <a:p/>
          </p:txBody>
        </p:sp>
        <p:sp>
          <p:nvSpPr>
            <p:cNvPr id="46" name="rc46"/>
            <p:cNvSpPr/>
            <p:nvPr/>
          </p:nvSpPr>
          <p:spPr>
            <a:xfrm>
              <a:off x="7415697" y="3591409"/>
              <a:ext cx="245185" cy="415275"/>
            </a:xfrm>
            <a:prstGeom prst="rect">
              <a:avLst/>
            </a:prstGeom>
            <a:solidFill>
              <a:srgbClr val="E2231A">
                <a:alpha val="100000"/>
              </a:srgbClr>
            </a:solidFill>
          </p:spPr>
          <p:txBody>
            <a:bodyPr/>
            <a:lstStyle/>
            <a:p/>
          </p:txBody>
        </p:sp>
        <p:sp>
          <p:nvSpPr>
            <p:cNvPr id="47" name="rc47"/>
            <p:cNvSpPr/>
            <p:nvPr/>
          </p:nvSpPr>
          <p:spPr>
            <a:xfrm>
              <a:off x="7688125" y="3568086"/>
              <a:ext cx="245185" cy="438598"/>
            </a:xfrm>
            <a:prstGeom prst="rect">
              <a:avLst/>
            </a:prstGeom>
            <a:solidFill>
              <a:srgbClr val="E2231A">
                <a:alpha val="100000"/>
              </a:srgbClr>
            </a:solidFill>
          </p:spPr>
          <p:txBody>
            <a:bodyPr/>
            <a:lstStyle/>
            <a:p/>
          </p:txBody>
        </p:sp>
        <p:sp>
          <p:nvSpPr>
            <p:cNvPr id="48" name="rc48"/>
            <p:cNvSpPr/>
            <p:nvPr/>
          </p:nvSpPr>
          <p:spPr>
            <a:xfrm>
              <a:off x="7960554" y="3616148"/>
              <a:ext cx="245185" cy="390536"/>
            </a:xfrm>
            <a:prstGeom prst="rect">
              <a:avLst/>
            </a:prstGeom>
            <a:solidFill>
              <a:srgbClr val="E2231A">
                <a:alpha val="100000"/>
              </a:srgbClr>
            </a:solidFill>
          </p:spPr>
          <p:txBody>
            <a:bodyPr/>
            <a:lstStyle/>
            <a:p/>
          </p:txBody>
        </p:sp>
        <p:sp>
          <p:nvSpPr>
            <p:cNvPr id="49" name="rc49"/>
            <p:cNvSpPr/>
            <p:nvPr/>
          </p:nvSpPr>
          <p:spPr>
            <a:xfrm>
              <a:off x="6598411" y="2883482"/>
              <a:ext cx="245185" cy="762528"/>
            </a:xfrm>
            <a:prstGeom prst="rect">
              <a:avLst/>
            </a:prstGeom>
            <a:solidFill>
              <a:srgbClr val="B3B3B3">
                <a:alpha val="100000"/>
              </a:srgbClr>
            </a:solidFill>
          </p:spPr>
          <p:txBody>
            <a:bodyPr/>
            <a:lstStyle/>
            <a:p/>
          </p:txBody>
        </p:sp>
        <p:sp>
          <p:nvSpPr>
            <p:cNvPr id="50" name="rc50"/>
            <p:cNvSpPr/>
            <p:nvPr/>
          </p:nvSpPr>
          <p:spPr>
            <a:xfrm>
              <a:off x="6870839" y="3124361"/>
              <a:ext cx="245185" cy="396886"/>
            </a:xfrm>
            <a:prstGeom prst="rect">
              <a:avLst/>
            </a:prstGeom>
            <a:solidFill>
              <a:srgbClr val="B3B3B3">
                <a:alpha val="100000"/>
              </a:srgbClr>
            </a:solidFill>
          </p:spPr>
          <p:txBody>
            <a:bodyPr/>
            <a:lstStyle/>
            <a:p/>
          </p:txBody>
        </p:sp>
        <p:sp>
          <p:nvSpPr>
            <p:cNvPr id="51" name="rc51"/>
            <p:cNvSpPr/>
            <p:nvPr/>
          </p:nvSpPr>
          <p:spPr>
            <a:xfrm>
              <a:off x="7143268" y="3202704"/>
              <a:ext cx="245185" cy="437060"/>
            </a:xfrm>
            <a:prstGeom prst="rect">
              <a:avLst/>
            </a:prstGeom>
            <a:solidFill>
              <a:srgbClr val="B3B3B3">
                <a:alpha val="100000"/>
              </a:srgbClr>
            </a:solidFill>
          </p:spPr>
          <p:txBody>
            <a:bodyPr/>
            <a:lstStyle/>
            <a:p/>
          </p:txBody>
        </p:sp>
        <p:sp>
          <p:nvSpPr>
            <p:cNvPr id="52" name="rc52"/>
            <p:cNvSpPr/>
            <p:nvPr/>
          </p:nvSpPr>
          <p:spPr>
            <a:xfrm>
              <a:off x="7415697" y="3228129"/>
              <a:ext cx="245185" cy="363279"/>
            </a:xfrm>
            <a:prstGeom prst="rect">
              <a:avLst/>
            </a:prstGeom>
            <a:solidFill>
              <a:srgbClr val="B3B3B3">
                <a:alpha val="100000"/>
              </a:srgbClr>
            </a:solidFill>
          </p:spPr>
          <p:txBody>
            <a:bodyPr/>
            <a:lstStyle/>
            <a:p/>
          </p:txBody>
        </p:sp>
        <p:sp>
          <p:nvSpPr>
            <p:cNvPr id="53" name="rc53"/>
            <p:cNvSpPr/>
            <p:nvPr/>
          </p:nvSpPr>
          <p:spPr>
            <a:xfrm>
              <a:off x="7688125" y="3506545"/>
              <a:ext cx="245185" cy="61541"/>
            </a:xfrm>
            <a:prstGeom prst="rect">
              <a:avLst/>
            </a:prstGeom>
            <a:solidFill>
              <a:srgbClr val="B3B3B3">
                <a:alpha val="100000"/>
              </a:srgbClr>
            </a:solidFill>
          </p:spPr>
          <p:txBody>
            <a:bodyPr/>
            <a:lstStyle/>
            <a:p/>
          </p:txBody>
        </p:sp>
        <p:sp>
          <p:nvSpPr>
            <p:cNvPr id="54" name="rc54"/>
            <p:cNvSpPr/>
            <p:nvPr/>
          </p:nvSpPr>
          <p:spPr>
            <a:xfrm>
              <a:off x="7960554" y="3494413"/>
              <a:ext cx="245185" cy="121735"/>
            </a:xfrm>
            <a:prstGeom prst="rect">
              <a:avLst/>
            </a:prstGeom>
            <a:solidFill>
              <a:srgbClr val="B3B3B3">
                <a:alpha val="100000"/>
              </a:srgbClr>
            </a:solidFill>
          </p:spPr>
          <p:txBody>
            <a:bodyPr/>
            <a:lstStyle/>
            <a:p/>
          </p:txBody>
        </p:sp>
        <p:sp>
          <p:nvSpPr>
            <p:cNvPr id="55" name="pl55"/>
            <p:cNvSpPr/>
            <p:nvPr/>
          </p:nvSpPr>
          <p:spPr>
            <a:xfrm>
              <a:off x="1544859" y="1816440"/>
              <a:ext cx="6538288" cy="814321"/>
            </a:xfrm>
            <a:custGeom>
              <a:avLst/>
              <a:pathLst>
                <a:path w="6538288" h="814321">
                  <a:moveTo>
                    <a:pt x="0" y="814321"/>
                  </a:moveTo>
                  <a:lnTo>
                    <a:pt x="272428" y="673921"/>
                  </a:lnTo>
                  <a:lnTo>
                    <a:pt x="544857" y="617761"/>
                  </a:lnTo>
                  <a:lnTo>
                    <a:pt x="817286" y="589681"/>
                  </a:lnTo>
                  <a:lnTo>
                    <a:pt x="1089714" y="421200"/>
                  </a:lnTo>
                  <a:lnTo>
                    <a:pt x="1362143" y="140400"/>
                  </a:lnTo>
                  <a:lnTo>
                    <a:pt x="1634572" y="280800"/>
                  </a:lnTo>
                  <a:lnTo>
                    <a:pt x="1907000" y="336960"/>
                  </a:lnTo>
                  <a:lnTo>
                    <a:pt x="2179429" y="196560"/>
                  </a:lnTo>
                  <a:lnTo>
                    <a:pt x="2451858" y="140400"/>
                  </a:lnTo>
                  <a:lnTo>
                    <a:pt x="2724286" y="0"/>
                  </a:lnTo>
                  <a:lnTo>
                    <a:pt x="2996715" y="168480"/>
                  </a:lnTo>
                  <a:lnTo>
                    <a:pt x="3269144" y="308880"/>
                  </a:lnTo>
                  <a:lnTo>
                    <a:pt x="3541572" y="449281"/>
                  </a:lnTo>
                  <a:lnTo>
                    <a:pt x="3814001" y="365040"/>
                  </a:lnTo>
                  <a:lnTo>
                    <a:pt x="4086430" y="308880"/>
                  </a:lnTo>
                  <a:lnTo>
                    <a:pt x="4358858" y="224640"/>
                  </a:lnTo>
                  <a:lnTo>
                    <a:pt x="4631287" y="224640"/>
                  </a:lnTo>
                  <a:lnTo>
                    <a:pt x="4903716" y="196560"/>
                  </a:lnTo>
                  <a:lnTo>
                    <a:pt x="5176144" y="196560"/>
                  </a:lnTo>
                  <a:lnTo>
                    <a:pt x="5448573" y="449281"/>
                  </a:lnTo>
                  <a:lnTo>
                    <a:pt x="5721002" y="168480"/>
                  </a:lnTo>
                  <a:lnTo>
                    <a:pt x="5993430" y="252720"/>
                  </a:lnTo>
                  <a:lnTo>
                    <a:pt x="6265859" y="280800"/>
                  </a:lnTo>
                  <a:lnTo>
                    <a:pt x="6538288" y="168480"/>
                  </a:lnTo>
                </a:path>
              </a:pathLst>
            </a:custGeom>
            <a:ln w="27101" cap="flat">
              <a:solidFill>
                <a:srgbClr val="0058AB">
                  <a:alpha val="100000"/>
                </a:srgbClr>
              </a:solidFill>
              <a:prstDash val="solid"/>
              <a:round/>
            </a:ln>
          </p:spPr>
          <p:txBody>
            <a:bodyPr/>
            <a:lstStyle/>
            <a:p/>
          </p:txBody>
        </p:sp>
        <p:sp>
          <p:nvSpPr>
            <p:cNvPr id="56" name="pl56"/>
            <p:cNvSpPr/>
            <p:nvPr/>
          </p:nvSpPr>
          <p:spPr>
            <a:xfrm>
              <a:off x="6721003" y="2321881"/>
              <a:ext cx="1362143" cy="1572483"/>
            </a:xfrm>
            <a:custGeom>
              <a:avLst/>
              <a:pathLst>
                <a:path w="1362143" h="1572483">
                  <a:moveTo>
                    <a:pt x="0" y="1572483"/>
                  </a:moveTo>
                  <a:lnTo>
                    <a:pt x="272428" y="954722"/>
                  </a:lnTo>
                  <a:lnTo>
                    <a:pt x="544857" y="758161"/>
                  </a:lnTo>
                  <a:lnTo>
                    <a:pt x="817286" y="673921"/>
                  </a:lnTo>
                  <a:lnTo>
                    <a:pt x="1089714" y="0"/>
                  </a:lnTo>
                  <a:lnTo>
                    <a:pt x="1362143" y="0"/>
                  </a:lnTo>
                </a:path>
              </a:pathLst>
            </a:custGeom>
            <a:ln w="27101" cap="flat">
              <a:solidFill>
                <a:srgbClr val="333333">
                  <a:alpha val="100000"/>
                </a:srgbClr>
              </a:solidFill>
              <a:prstDash val="solid"/>
              <a:round/>
            </a:ln>
          </p:spPr>
          <p:txBody>
            <a:bodyPr/>
            <a:lstStyle/>
            <a:p/>
          </p:txBody>
        </p:sp>
        <p:sp>
          <p:nvSpPr>
            <p:cNvPr id="57" name="tx57"/>
            <p:cNvSpPr/>
            <p:nvPr/>
          </p:nvSpPr>
          <p:spPr>
            <a:xfrm>
              <a:off x="6650665" y="1831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71</a:t>
              </a:r>
            </a:p>
          </p:txBody>
        </p:sp>
        <p:sp>
          <p:nvSpPr>
            <p:cNvPr id="58" name="tx58"/>
            <p:cNvSpPr/>
            <p:nvPr/>
          </p:nvSpPr>
          <p:spPr>
            <a:xfrm>
              <a:off x="6923094" y="2082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62</a:t>
              </a:r>
            </a:p>
          </p:txBody>
        </p:sp>
        <p:sp>
          <p:nvSpPr>
            <p:cNvPr id="59" name="tx59"/>
            <p:cNvSpPr/>
            <p:nvPr/>
          </p:nvSpPr>
          <p:spPr>
            <a:xfrm>
              <a:off x="7195523" y="18034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72</a:t>
              </a:r>
            </a:p>
          </p:txBody>
        </p:sp>
        <p:sp>
          <p:nvSpPr>
            <p:cNvPr id="60" name="tx60"/>
            <p:cNvSpPr/>
            <p:nvPr/>
          </p:nvSpPr>
          <p:spPr>
            <a:xfrm>
              <a:off x="7467952" y="18861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69</a:t>
              </a:r>
            </a:p>
          </p:txBody>
        </p:sp>
        <p:sp>
          <p:nvSpPr>
            <p:cNvPr id="61" name="tx61"/>
            <p:cNvSpPr/>
            <p:nvPr/>
          </p:nvSpPr>
          <p:spPr>
            <a:xfrm>
              <a:off x="7740380" y="19142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68</a:t>
              </a:r>
            </a:p>
          </p:txBody>
        </p:sp>
        <p:sp>
          <p:nvSpPr>
            <p:cNvPr id="62" name="tx62"/>
            <p:cNvSpPr/>
            <p:nvPr/>
          </p:nvSpPr>
          <p:spPr>
            <a:xfrm>
              <a:off x="8012809" y="18034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72</a:t>
              </a:r>
            </a:p>
          </p:txBody>
        </p:sp>
        <p:sp>
          <p:nvSpPr>
            <p:cNvPr id="63" name="tx63"/>
            <p:cNvSpPr/>
            <p:nvPr/>
          </p:nvSpPr>
          <p:spPr>
            <a:xfrm>
              <a:off x="6685834" y="3957737"/>
              <a:ext cx="70337"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a:t>
              </a:r>
            </a:p>
          </p:txBody>
        </p:sp>
        <p:sp>
          <p:nvSpPr>
            <p:cNvPr id="64" name="tx64"/>
            <p:cNvSpPr/>
            <p:nvPr/>
          </p:nvSpPr>
          <p:spPr>
            <a:xfrm>
              <a:off x="6923094" y="33380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26</a:t>
              </a:r>
            </a:p>
          </p:txBody>
        </p:sp>
        <p:sp>
          <p:nvSpPr>
            <p:cNvPr id="65" name="tx65"/>
            <p:cNvSpPr/>
            <p:nvPr/>
          </p:nvSpPr>
          <p:spPr>
            <a:xfrm>
              <a:off x="7195523" y="314143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33</a:t>
              </a:r>
            </a:p>
          </p:txBody>
        </p:sp>
        <p:sp>
          <p:nvSpPr>
            <p:cNvPr id="66" name="tx66"/>
            <p:cNvSpPr/>
            <p:nvPr/>
          </p:nvSpPr>
          <p:spPr>
            <a:xfrm>
              <a:off x="7467952" y="305719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36</a:t>
              </a:r>
            </a:p>
          </p:txBody>
        </p:sp>
        <p:sp>
          <p:nvSpPr>
            <p:cNvPr id="67" name="tx67"/>
            <p:cNvSpPr/>
            <p:nvPr/>
          </p:nvSpPr>
          <p:spPr>
            <a:xfrm>
              <a:off x="7740380"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68" name="tx68"/>
            <p:cNvSpPr/>
            <p:nvPr/>
          </p:nvSpPr>
          <p:spPr>
            <a:xfrm>
              <a:off x="8012809"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69" name="tx69"/>
            <p:cNvSpPr/>
            <p:nvPr/>
          </p:nvSpPr>
          <p:spPr>
            <a:xfrm>
              <a:off x="1454424" y="377126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a:t>
              </a:r>
            </a:p>
          </p:txBody>
        </p:sp>
        <p:sp>
          <p:nvSpPr>
            <p:cNvPr id="70" name="tx70"/>
            <p:cNvSpPr/>
            <p:nvPr/>
          </p:nvSpPr>
          <p:spPr>
            <a:xfrm>
              <a:off x="2816567" y="384242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164</a:t>
              </a:r>
            </a:p>
          </p:txBody>
        </p:sp>
        <p:sp>
          <p:nvSpPr>
            <p:cNvPr id="71" name="tx71"/>
            <p:cNvSpPr/>
            <p:nvPr/>
          </p:nvSpPr>
          <p:spPr>
            <a:xfrm>
              <a:off x="4178711" y="384928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72" name="tx72"/>
            <p:cNvSpPr/>
            <p:nvPr/>
          </p:nvSpPr>
          <p:spPr>
            <a:xfrm>
              <a:off x="5540854" y="377122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a:t>
              </a:r>
            </a:p>
          </p:txBody>
        </p:sp>
        <p:sp>
          <p:nvSpPr>
            <p:cNvPr id="73" name="tx73"/>
            <p:cNvSpPr/>
            <p:nvPr/>
          </p:nvSpPr>
          <p:spPr>
            <a:xfrm>
              <a:off x="6630569" y="378585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a:t>
              </a:r>
            </a:p>
          </p:txBody>
        </p:sp>
        <p:sp>
          <p:nvSpPr>
            <p:cNvPr id="74" name="tx74"/>
            <p:cNvSpPr/>
            <p:nvPr/>
          </p:nvSpPr>
          <p:spPr>
            <a:xfrm>
              <a:off x="6902998" y="372347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321</a:t>
              </a:r>
            </a:p>
          </p:txBody>
        </p:sp>
        <p:sp>
          <p:nvSpPr>
            <p:cNvPr id="75" name="tx75"/>
            <p:cNvSpPr/>
            <p:nvPr/>
          </p:nvSpPr>
          <p:spPr>
            <a:xfrm>
              <a:off x="7175426" y="378273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243</a:t>
              </a:r>
            </a:p>
          </p:txBody>
        </p:sp>
        <p:sp>
          <p:nvSpPr>
            <p:cNvPr id="76" name="tx76"/>
            <p:cNvSpPr/>
            <p:nvPr/>
          </p:nvSpPr>
          <p:spPr>
            <a:xfrm>
              <a:off x="7447855" y="375860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275</a:t>
              </a:r>
            </a:p>
          </p:txBody>
        </p:sp>
        <p:sp>
          <p:nvSpPr>
            <p:cNvPr id="77" name="tx77"/>
            <p:cNvSpPr/>
            <p:nvPr/>
          </p:nvSpPr>
          <p:spPr>
            <a:xfrm>
              <a:off x="7720284" y="374694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290</a:t>
              </a:r>
            </a:p>
          </p:txBody>
        </p:sp>
        <p:sp>
          <p:nvSpPr>
            <p:cNvPr id="78" name="tx78"/>
            <p:cNvSpPr/>
            <p:nvPr/>
          </p:nvSpPr>
          <p:spPr>
            <a:xfrm>
              <a:off x="7992712" y="377097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a:t>
              </a:r>
            </a:p>
          </p:txBody>
        </p:sp>
        <p:sp>
          <p:nvSpPr>
            <p:cNvPr id="79" name="tx79"/>
            <p:cNvSpPr/>
            <p:nvPr/>
          </p:nvSpPr>
          <p:spPr>
            <a:xfrm>
              <a:off x="6630569" y="322430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504</a:t>
              </a:r>
            </a:p>
          </p:txBody>
        </p:sp>
        <p:sp>
          <p:nvSpPr>
            <p:cNvPr id="80" name="tx80"/>
            <p:cNvSpPr/>
            <p:nvPr/>
          </p:nvSpPr>
          <p:spPr>
            <a:xfrm>
              <a:off x="6902998" y="328236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262</a:t>
              </a:r>
            </a:p>
          </p:txBody>
        </p:sp>
        <p:sp>
          <p:nvSpPr>
            <p:cNvPr id="81" name="tx81"/>
            <p:cNvSpPr/>
            <p:nvPr/>
          </p:nvSpPr>
          <p:spPr>
            <a:xfrm>
              <a:off x="7175426" y="338079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289</a:t>
              </a:r>
            </a:p>
          </p:txBody>
        </p:sp>
        <p:sp>
          <p:nvSpPr>
            <p:cNvPr id="82" name="tx82"/>
            <p:cNvSpPr/>
            <p:nvPr/>
          </p:nvSpPr>
          <p:spPr>
            <a:xfrm>
              <a:off x="7447855" y="336932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240</a:t>
              </a:r>
            </a:p>
          </p:txBody>
        </p:sp>
        <p:sp>
          <p:nvSpPr>
            <p:cNvPr id="83" name="tx83"/>
            <p:cNvSpPr/>
            <p:nvPr/>
          </p:nvSpPr>
          <p:spPr>
            <a:xfrm>
              <a:off x="7750428" y="3498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4" name="tx84"/>
            <p:cNvSpPr/>
            <p:nvPr/>
          </p:nvSpPr>
          <p:spPr>
            <a:xfrm>
              <a:off x="8022857" y="3514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a:t>
              </a:r>
            </a:p>
          </p:txBody>
        </p:sp>
        <p:sp>
          <p:nvSpPr>
            <p:cNvPr id="85" name="tx85"/>
            <p:cNvSpPr/>
            <p:nvPr/>
          </p:nvSpPr>
          <p:spPr>
            <a:xfrm>
              <a:off x="6639612" y="277720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743</a:t>
              </a:r>
            </a:p>
          </p:txBody>
        </p:sp>
        <p:sp>
          <p:nvSpPr>
            <p:cNvPr id="86" name="tx86"/>
            <p:cNvSpPr/>
            <p:nvPr/>
          </p:nvSpPr>
          <p:spPr>
            <a:xfrm>
              <a:off x="6912041" y="3018079"/>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583</a:t>
              </a:r>
            </a:p>
          </p:txBody>
        </p:sp>
        <p:sp>
          <p:nvSpPr>
            <p:cNvPr id="87" name="tx87"/>
            <p:cNvSpPr/>
            <p:nvPr/>
          </p:nvSpPr>
          <p:spPr>
            <a:xfrm>
              <a:off x="7184470" y="3096421"/>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532</a:t>
              </a:r>
            </a:p>
          </p:txBody>
        </p:sp>
        <p:sp>
          <p:nvSpPr>
            <p:cNvPr id="88" name="tx88"/>
            <p:cNvSpPr/>
            <p:nvPr/>
          </p:nvSpPr>
          <p:spPr>
            <a:xfrm>
              <a:off x="7456898" y="312189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515</a:t>
              </a:r>
            </a:p>
          </p:txBody>
        </p:sp>
        <p:sp>
          <p:nvSpPr>
            <p:cNvPr id="89" name="tx89"/>
            <p:cNvSpPr/>
            <p:nvPr/>
          </p:nvSpPr>
          <p:spPr>
            <a:xfrm>
              <a:off x="7729327" y="340026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331</a:t>
              </a:r>
            </a:p>
          </p:txBody>
        </p:sp>
        <p:sp>
          <p:nvSpPr>
            <p:cNvPr id="90" name="tx90"/>
            <p:cNvSpPr/>
            <p:nvPr/>
          </p:nvSpPr>
          <p:spPr>
            <a:xfrm>
              <a:off x="8001756" y="338813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339</a:t>
              </a:r>
            </a:p>
          </p:txBody>
        </p:sp>
        <p:sp>
          <p:nvSpPr>
            <p:cNvPr id="91" name="tx91"/>
            <p:cNvSpPr/>
            <p:nvPr/>
          </p:nvSpPr>
          <p:spPr>
            <a:xfrm>
              <a:off x="849589"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2" name="tx92"/>
            <p:cNvSpPr/>
            <p:nvPr/>
          </p:nvSpPr>
          <p:spPr>
            <a:xfrm>
              <a:off x="694200" y="319831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93" name="tx93"/>
            <p:cNvSpPr/>
            <p:nvPr/>
          </p:nvSpPr>
          <p:spPr>
            <a:xfrm>
              <a:off x="577692" y="2442051"/>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94" name="tx94"/>
            <p:cNvSpPr/>
            <p:nvPr/>
          </p:nvSpPr>
          <p:spPr>
            <a:xfrm>
              <a:off x="577692" y="168579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95" name="tx95"/>
            <p:cNvSpPr/>
            <p:nvPr/>
          </p:nvSpPr>
          <p:spPr>
            <a:xfrm>
              <a:off x="577692" y="92953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96" name="tx9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8" name="tx9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0" name="tx10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1" name="tx101"/>
            <p:cNvSpPr/>
            <p:nvPr/>
          </p:nvSpPr>
          <p:spPr>
            <a:xfrm rot="-5400000">
              <a:off x="13884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275055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411269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54748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656455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83698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71094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381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7654238"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792670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2" name="tx112"/>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3" name="pl113"/>
            <p:cNvSpPr/>
            <p:nvPr/>
          </p:nvSpPr>
          <p:spPr>
            <a:xfrm>
              <a:off x="305543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3802199"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5" name="tx115"/>
            <p:cNvSpPr/>
            <p:nvPr/>
          </p:nvSpPr>
          <p:spPr>
            <a:xfrm>
              <a:off x="332253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6" name="tx116"/>
            <p:cNvSpPr/>
            <p:nvPr/>
          </p:nvSpPr>
          <p:spPr>
            <a:xfrm>
              <a:off x="406929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7" name="rc117"/>
            <p:cNvSpPr/>
            <p:nvPr/>
          </p:nvSpPr>
          <p:spPr>
            <a:xfrm>
              <a:off x="4744786" y="4909475"/>
              <a:ext cx="201456" cy="201456"/>
            </a:xfrm>
            <a:prstGeom prst="rect">
              <a:avLst/>
            </a:prstGeom>
            <a:solidFill>
              <a:srgbClr val="E2231A">
                <a:alpha val="100000"/>
              </a:srgbClr>
            </a:solidFill>
          </p:spPr>
          <p:txBody>
            <a:bodyPr/>
            <a:lstStyle/>
            <a:p/>
          </p:txBody>
        </p:sp>
        <p:sp>
          <p:nvSpPr>
            <p:cNvPr id="118" name="rc118"/>
            <p:cNvSpPr/>
            <p:nvPr/>
          </p:nvSpPr>
          <p:spPr>
            <a:xfrm>
              <a:off x="5708946" y="4909475"/>
              <a:ext cx="201456" cy="201456"/>
            </a:xfrm>
            <a:prstGeom prst="rect">
              <a:avLst/>
            </a:prstGeom>
            <a:solidFill>
              <a:srgbClr val="B3B3B3">
                <a:alpha val="100000"/>
              </a:srgbClr>
            </a:solidFill>
          </p:spPr>
          <p:txBody>
            <a:bodyPr/>
            <a:lstStyle/>
            <a:p/>
          </p:txBody>
        </p:sp>
        <p:sp>
          <p:nvSpPr>
            <p:cNvPr id="119" name="tx119"/>
            <p:cNvSpPr/>
            <p:nvPr/>
          </p:nvSpPr>
          <p:spPr>
            <a:xfrm>
              <a:off x="502483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0" name="tx120"/>
            <p:cNvSpPr/>
            <p:nvPr/>
          </p:nvSpPr>
          <p:spPr>
            <a:xfrm>
              <a:off x="598899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1" name="tx121"/>
            <p:cNvSpPr/>
            <p:nvPr/>
          </p:nvSpPr>
          <p:spPr>
            <a:xfrm>
              <a:off x="1083092"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2" name="tx122"/>
            <p:cNvSpPr/>
            <p:nvPr/>
          </p:nvSpPr>
          <p:spPr>
            <a:xfrm>
              <a:off x="1083092" y="661760"/>
              <a:ext cx="12022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Mali, 2000-2024</a:t>
              </a:r>
            </a:p>
          </p:txBody>
        </p:sp>
        <p:sp>
          <p:nvSpPr>
            <p:cNvPr id="123" name="pl123"/>
            <p:cNvSpPr/>
            <p:nvPr/>
          </p:nvSpPr>
          <p:spPr>
            <a:xfrm>
              <a:off x="23357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16267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98962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81656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1083092" y="58557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8" name="pl128"/>
            <p:cNvSpPr/>
            <p:nvPr/>
          </p:nvSpPr>
          <p:spPr>
            <a:xfrm>
              <a:off x="1083092" y="565302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9" name="pl129"/>
            <p:cNvSpPr/>
            <p:nvPr/>
          </p:nvSpPr>
          <p:spPr>
            <a:xfrm>
              <a:off x="1083092" y="54503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0" name="pl130"/>
            <p:cNvSpPr/>
            <p:nvPr/>
          </p:nvSpPr>
          <p:spPr>
            <a:xfrm>
              <a:off x="142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24920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07615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90309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422266" y="5774644"/>
              <a:ext cx="2178254" cy="162162"/>
            </a:xfrm>
            <a:prstGeom prst="rect">
              <a:avLst/>
            </a:prstGeom>
            <a:solidFill>
              <a:srgbClr val="E2231A">
                <a:alpha val="100000"/>
              </a:srgbClr>
            </a:solidFill>
          </p:spPr>
          <p:txBody>
            <a:bodyPr/>
            <a:lstStyle/>
            <a:p/>
          </p:txBody>
        </p:sp>
        <p:sp>
          <p:nvSpPr>
            <p:cNvPr id="135" name="rc135"/>
            <p:cNvSpPr/>
            <p:nvPr/>
          </p:nvSpPr>
          <p:spPr>
            <a:xfrm>
              <a:off x="1422266" y="5571941"/>
              <a:ext cx="2648874" cy="162162"/>
            </a:xfrm>
            <a:prstGeom prst="rect">
              <a:avLst/>
            </a:prstGeom>
            <a:solidFill>
              <a:srgbClr val="E2231A">
                <a:alpha val="100000"/>
              </a:srgbClr>
            </a:solidFill>
          </p:spPr>
          <p:txBody>
            <a:bodyPr/>
            <a:lstStyle/>
            <a:p/>
          </p:txBody>
        </p:sp>
        <p:sp>
          <p:nvSpPr>
            <p:cNvPr id="136" name="rc136"/>
            <p:cNvSpPr/>
            <p:nvPr/>
          </p:nvSpPr>
          <p:spPr>
            <a:xfrm>
              <a:off x="1422266" y="5369238"/>
              <a:ext cx="2358610" cy="162162"/>
            </a:xfrm>
            <a:prstGeom prst="rect">
              <a:avLst/>
            </a:prstGeom>
            <a:solidFill>
              <a:srgbClr val="E2231A">
                <a:alpha val="100000"/>
              </a:srgbClr>
            </a:solidFill>
          </p:spPr>
          <p:txBody>
            <a:bodyPr/>
            <a:lstStyle/>
            <a:p/>
          </p:txBody>
        </p:sp>
        <p:sp>
          <p:nvSpPr>
            <p:cNvPr id="137" name="rc137"/>
            <p:cNvSpPr/>
            <p:nvPr/>
          </p:nvSpPr>
          <p:spPr>
            <a:xfrm>
              <a:off x="3600520" y="5774644"/>
              <a:ext cx="4605219" cy="162162"/>
            </a:xfrm>
            <a:prstGeom prst="rect">
              <a:avLst/>
            </a:prstGeom>
            <a:solidFill>
              <a:srgbClr val="B3B3B3">
                <a:alpha val="100000"/>
              </a:srgbClr>
            </a:solidFill>
          </p:spPr>
          <p:txBody>
            <a:bodyPr/>
            <a:lstStyle/>
            <a:p/>
          </p:txBody>
        </p:sp>
        <p:sp>
          <p:nvSpPr>
            <p:cNvPr id="138" name="rc138"/>
            <p:cNvSpPr/>
            <p:nvPr/>
          </p:nvSpPr>
          <p:spPr>
            <a:xfrm>
              <a:off x="4071140" y="5571941"/>
              <a:ext cx="371673" cy="162162"/>
            </a:xfrm>
            <a:prstGeom prst="rect">
              <a:avLst/>
            </a:prstGeom>
            <a:solidFill>
              <a:srgbClr val="B3B3B3">
                <a:alpha val="100000"/>
              </a:srgbClr>
            </a:solidFill>
          </p:spPr>
          <p:txBody>
            <a:bodyPr/>
            <a:lstStyle/>
            <a:p/>
          </p:txBody>
        </p:sp>
        <p:sp>
          <p:nvSpPr>
            <p:cNvPr id="139" name="rc139"/>
            <p:cNvSpPr/>
            <p:nvPr/>
          </p:nvSpPr>
          <p:spPr>
            <a:xfrm>
              <a:off x="3780876" y="5369238"/>
              <a:ext cx="735207" cy="162162"/>
            </a:xfrm>
            <a:prstGeom prst="rect">
              <a:avLst/>
            </a:prstGeom>
            <a:solidFill>
              <a:srgbClr val="B3B3B3">
                <a:alpha val="100000"/>
              </a:srgbClr>
            </a:solidFill>
          </p:spPr>
          <p:txBody>
            <a:bodyPr/>
            <a:lstStyle/>
            <a:p/>
          </p:txBody>
        </p:sp>
        <p:sp>
          <p:nvSpPr>
            <p:cNvPr id="140" name="tx140"/>
            <p:cNvSpPr/>
            <p:nvPr/>
          </p:nvSpPr>
          <p:spPr>
            <a:xfrm>
              <a:off x="8350421"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742.6</a:t>
              </a:r>
            </a:p>
          </p:txBody>
        </p:sp>
        <p:sp>
          <p:nvSpPr>
            <p:cNvPr id="141" name="tx141"/>
            <p:cNvSpPr/>
            <p:nvPr/>
          </p:nvSpPr>
          <p:spPr>
            <a:xfrm>
              <a:off x="4587495"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330.7</a:t>
              </a:r>
            </a:p>
          </p:txBody>
        </p:sp>
        <p:sp>
          <p:nvSpPr>
            <p:cNvPr id="142" name="tx142"/>
            <p:cNvSpPr/>
            <p:nvPr/>
          </p:nvSpPr>
          <p:spPr>
            <a:xfrm>
              <a:off x="4660764"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338.7</a:t>
              </a:r>
            </a:p>
          </p:txBody>
        </p:sp>
        <p:sp>
          <p:nvSpPr>
            <p:cNvPr id="143" name="tx143"/>
            <p:cNvSpPr/>
            <p:nvPr/>
          </p:nvSpPr>
          <p:spPr>
            <a:xfrm>
              <a:off x="2366712"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238.5</a:t>
              </a:r>
            </a:p>
          </p:txBody>
        </p:sp>
        <p:sp>
          <p:nvSpPr>
            <p:cNvPr id="144" name="tx144"/>
            <p:cNvSpPr/>
            <p:nvPr/>
          </p:nvSpPr>
          <p:spPr>
            <a:xfrm>
              <a:off x="2650240" y="560988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290</a:t>
              </a:r>
            </a:p>
          </p:txBody>
        </p:sp>
        <p:sp>
          <p:nvSpPr>
            <p:cNvPr id="145" name="tx145"/>
            <p:cNvSpPr/>
            <p:nvPr/>
          </p:nvSpPr>
          <p:spPr>
            <a:xfrm>
              <a:off x="2456890"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258.2</a:t>
              </a:r>
            </a:p>
          </p:txBody>
        </p:sp>
        <p:sp>
          <p:nvSpPr>
            <p:cNvPr id="146" name="tx146"/>
            <p:cNvSpPr/>
            <p:nvPr/>
          </p:nvSpPr>
          <p:spPr>
            <a:xfrm>
              <a:off x="575844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504.1</a:t>
              </a:r>
            </a:p>
          </p:txBody>
        </p:sp>
        <p:sp>
          <p:nvSpPr>
            <p:cNvPr id="147" name="tx147"/>
            <p:cNvSpPr/>
            <p:nvPr/>
          </p:nvSpPr>
          <p:spPr>
            <a:xfrm>
              <a:off x="4144450"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40.7</a:t>
              </a:r>
            </a:p>
          </p:txBody>
        </p:sp>
        <p:sp>
          <p:nvSpPr>
            <p:cNvPr id="148" name="tx148"/>
            <p:cNvSpPr/>
            <p:nvPr/>
          </p:nvSpPr>
          <p:spPr>
            <a:xfrm>
              <a:off x="403595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80.5</a:t>
              </a:r>
            </a:p>
          </p:txBody>
        </p:sp>
        <p:sp>
          <p:nvSpPr>
            <p:cNvPr id="149" name="tx149"/>
            <p:cNvSpPr/>
            <p:nvPr/>
          </p:nvSpPr>
          <p:spPr>
            <a:xfrm>
              <a:off x="709684"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709684"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709684"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a:off x="133682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3" name="tx153"/>
            <p:cNvSpPr/>
            <p:nvPr/>
          </p:nvSpPr>
          <p:spPr>
            <a:xfrm>
              <a:off x="3086077"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54" name="tx154"/>
            <p:cNvSpPr/>
            <p:nvPr/>
          </p:nvSpPr>
          <p:spPr>
            <a:xfrm>
              <a:off x="4913020"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55" name="tx155"/>
            <p:cNvSpPr/>
            <p:nvPr/>
          </p:nvSpPr>
          <p:spPr>
            <a:xfrm>
              <a:off x="6739962"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56" name="tx156"/>
            <p:cNvSpPr/>
            <p:nvPr/>
          </p:nvSpPr>
          <p:spPr>
            <a:xfrm>
              <a:off x="3563729"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7" name="tx15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8" name="tx158"/>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72%. This is similar to in 2019, where coverage was 71%.
258,000 children missed their routine first dose of measles vaccine.
MCV2 is typically administered to children between 18 months and five years old. MCV2 coverage remained constant at 60%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637081"/>
              <a:ext cx="3397293" cy="828537"/>
            </a:xfrm>
            <a:custGeom>
              <a:avLst/>
              <a:pathLst>
                <a:path w="3397293" h="828537">
                  <a:moveTo>
                    <a:pt x="0" y="828537"/>
                  </a:moveTo>
                  <a:lnTo>
                    <a:pt x="141553" y="685686"/>
                  </a:lnTo>
                  <a:lnTo>
                    <a:pt x="283107" y="628545"/>
                  </a:lnTo>
                  <a:lnTo>
                    <a:pt x="424661" y="599975"/>
                  </a:lnTo>
                  <a:lnTo>
                    <a:pt x="566215" y="428553"/>
                  </a:lnTo>
                  <a:lnTo>
                    <a:pt x="707769" y="142851"/>
                  </a:lnTo>
                  <a:lnTo>
                    <a:pt x="849323" y="285702"/>
                  </a:lnTo>
                  <a:lnTo>
                    <a:pt x="990877" y="342843"/>
                  </a:lnTo>
                  <a:lnTo>
                    <a:pt x="1132431" y="199991"/>
                  </a:lnTo>
                  <a:lnTo>
                    <a:pt x="1273984" y="142851"/>
                  </a:lnTo>
                  <a:lnTo>
                    <a:pt x="1415538" y="0"/>
                  </a:lnTo>
                  <a:lnTo>
                    <a:pt x="1557092" y="171421"/>
                  </a:lnTo>
                  <a:lnTo>
                    <a:pt x="1698646" y="314272"/>
                  </a:lnTo>
                  <a:lnTo>
                    <a:pt x="1840200" y="457124"/>
                  </a:lnTo>
                  <a:lnTo>
                    <a:pt x="1981754" y="371413"/>
                  </a:lnTo>
                  <a:lnTo>
                    <a:pt x="2123308" y="314272"/>
                  </a:lnTo>
                  <a:lnTo>
                    <a:pt x="2264862" y="228562"/>
                  </a:lnTo>
                  <a:lnTo>
                    <a:pt x="2406416" y="228562"/>
                  </a:lnTo>
                  <a:lnTo>
                    <a:pt x="2547969" y="199991"/>
                  </a:lnTo>
                  <a:lnTo>
                    <a:pt x="2689523" y="199991"/>
                  </a:lnTo>
                  <a:lnTo>
                    <a:pt x="2831077" y="457124"/>
                  </a:lnTo>
                  <a:lnTo>
                    <a:pt x="2972631" y="171421"/>
                  </a:lnTo>
                  <a:lnTo>
                    <a:pt x="3114185" y="257132"/>
                  </a:lnTo>
                  <a:lnTo>
                    <a:pt x="3255739" y="285702"/>
                  </a:lnTo>
                  <a:lnTo>
                    <a:pt x="3397293" y="17142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637081"/>
              <a:ext cx="3397293" cy="828537"/>
            </a:xfrm>
            <a:custGeom>
              <a:avLst/>
              <a:pathLst>
                <a:path w="3397293" h="828537">
                  <a:moveTo>
                    <a:pt x="0" y="828537"/>
                  </a:moveTo>
                  <a:lnTo>
                    <a:pt x="141553" y="685686"/>
                  </a:lnTo>
                  <a:lnTo>
                    <a:pt x="283107" y="628545"/>
                  </a:lnTo>
                  <a:lnTo>
                    <a:pt x="424661" y="599975"/>
                  </a:lnTo>
                  <a:lnTo>
                    <a:pt x="566215" y="428553"/>
                  </a:lnTo>
                  <a:lnTo>
                    <a:pt x="707769" y="142851"/>
                  </a:lnTo>
                  <a:lnTo>
                    <a:pt x="849323" y="285702"/>
                  </a:lnTo>
                  <a:lnTo>
                    <a:pt x="990877" y="342843"/>
                  </a:lnTo>
                  <a:lnTo>
                    <a:pt x="1132431" y="199991"/>
                  </a:lnTo>
                  <a:lnTo>
                    <a:pt x="1273984" y="142851"/>
                  </a:lnTo>
                  <a:lnTo>
                    <a:pt x="1415538" y="0"/>
                  </a:lnTo>
                  <a:lnTo>
                    <a:pt x="1557092" y="171421"/>
                  </a:lnTo>
                  <a:lnTo>
                    <a:pt x="1698646" y="314272"/>
                  </a:lnTo>
                  <a:lnTo>
                    <a:pt x="1840200" y="457124"/>
                  </a:lnTo>
                  <a:lnTo>
                    <a:pt x="1981754" y="371413"/>
                  </a:lnTo>
                  <a:lnTo>
                    <a:pt x="2123308" y="314272"/>
                  </a:lnTo>
                  <a:lnTo>
                    <a:pt x="2264862" y="228562"/>
                  </a:lnTo>
                  <a:lnTo>
                    <a:pt x="2406416" y="228562"/>
                  </a:lnTo>
                  <a:lnTo>
                    <a:pt x="2547969" y="199991"/>
                  </a:lnTo>
                  <a:lnTo>
                    <a:pt x="2689523" y="199991"/>
                  </a:lnTo>
                  <a:lnTo>
                    <a:pt x="2831077" y="457124"/>
                  </a:lnTo>
                  <a:lnTo>
                    <a:pt x="2972631" y="171421"/>
                  </a:lnTo>
                  <a:lnTo>
                    <a:pt x="3114185" y="257132"/>
                  </a:lnTo>
                  <a:lnTo>
                    <a:pt x="3255739" y="285702"/>
                  </a:lnTo>
                  <a:lnTo>
                    <a:pt x="3397293" y="17142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514223"/>
            </a:xfrm>
            <a:custGeom>
              <a:avLst/>
              <a:pathLst>
                <a:path w="0" h="1514223">
                  <a:moveTo>
                    <a:pt x="0" y="0"/>
                  </a:moveTo>
                  <a:lnTo>
                    <a:pt x="0" y="151422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32" name="pl32"/>
            <p:cNvSpPr/>
            <p:nvPr/>
          </p:nvSpPr>
          <p:spPr>
            <a:xfrm>
              <a:off x="1120965" y="1637081"/>
              <a:ext cx="3397293" cy="828537"/>
            </a:xfrm>
            <a:custGeom>
              <a:avLst/>
              <a:pathLst>
                <a:path w="3397293" h="828537">
                  <a:moveTo>
                    <a:pt x="0" y="828537"/>
                  </a:moveTo>
                  <a:lnTo>
                    <a:pt x="141553" y="685686"/>
                  </a:lnTo>
                  <a:lnTo>
                    <a:pt x="283107" y="628545"/>
                  </a:lnTo>
                  <a:lnTo>
                    <a:pt x="424661" y="599975"/>
                  </a:lnTo>
                  <a:lnTo>
                    <a:pt x="566215" y="428553"/>
                  </a:lnTo>
                  <a:lnTo>
                    <a:pt x="707769" y="142851"/>
                  </a:lnTo>
                  <a:lnTo>
                    <a:pt x="849323" y="285702"/>
                  </a:lnTo>
                  <a:lnTo>
                    <a:pt x="990877" y="342843"/>
                  </a:lnTo>
                  <a:lnTo>
                    <a:pt x="1132431" y="199991"/>
                  </a:lnTo>
                  <a:lnTo>
                    <a:pt x="1273984" y="142851"/>
                  </a:lnTo>
                  <a:lnTo>
                    <a:pt x="1415538" y="0"/>
                  </a:lnTo>
                  <a:lnTo>
                    <a:pt x="1557092" y="171421"/>
                  </a:lnTo>
                  <a:lnTo>
                    <a:pt x="1698646" y="314272"/>
                  </a:lnTo>
                  <a:lnTo>
                    <a:pt x="1840200" y="457124"/>
                  </a:lnTo>
                  <a:lnTo>
                    <a:pt x="1981754" y="371413"/>
                  </a:lnTo>
                  <a:lnTo>
                    <a:pt x="2123308" y="314272"/>
                  </a:lnTo>
                  <a:lnTo>
                    <a:pt x="2264862" y="228562"/>
                  </a:lnTo>
                  <a:lnTo>
                    <a:pt x="2406416" y="228562"/>
                  </a:lnTo>
                  <a:lnTo>
                    <a:pt x="2547969" y="199991"/>
                  </a:lnTo>
                  <a:lnTo>
                    <a:pt x="2689523" y="199991"/>
                  </a:lnTo>
                  <a:lnTo>
                    <a:pt x="2831077" y="457124"/>
                  </a:lnTo>
                  <a:lnTo>
                    <a:pt x="2972631" y="171421"/>
                  </a:lnTo>
                  <a:lnTo>
                    <a:pt x="3114185" y="257132"/>
                  </a:lnTo>
                  <a:lnTo>
                    <a:pt x="3255739" y="285702"/>
                  </a:lnTo>
                  <a:lnTo>
                    <a:pt x="3397293" y="17142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7" name="tx37"/>
            <p:cNvSpPr/>
            <p:nvPr/>
          </p:nvSpPr>
          <p:spPr>
            <a:xfrm>
              <a:off x="3750199"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9501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501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0979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224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2116" y="4831778"/>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60" name="tx60"/>
            <p:cNvSpPr/>
            <p:nvPr/>
          </p:nvSpPr>
          <p:spPr>
            <a:xfrm>
              <a:off x="267688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39344"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84462" y="471005"/>
              <a:ext cx="227029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Mali, 2000-2024</a:t>
              </a:r>
            </a:p>
          </p:txBody>
        </p:sp>
        <p:sp>
          <p:nvSpPr>
            <p:cNvPr id="63" name="pl63"/>
            <p:cNvSpPr/>
            <p:nvPr/>
          </p:nvSpPr>
          <p:spPr>
            <a:xfrm>
              <a:off x="5267799" y="39387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070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753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436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0120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728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412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09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3778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597361"/>
              <a:ext cx="3397293" cy="2121863"/>
            </a:xfrm>
            <a:custGeom>
              <a:avLst/>
              <a:pathLst>
                <a:path w="3397293" h="2121863">
                  <a:moveTo>
                    <a:pt x="0" y="2121863"/>
                  </a:moveTo>
                  <a:lnTo>
                    <a:pt x="141553" y="1756025"/>
                  </a:lnTo>
                  <a:lnTo>
                    <a:pt x="283107" y="1609689"/>
                  </a:lnTo>
                  <a:lnTo>
                    <a:pt x="424661" y="1536522"/>
                  </a:lnTo>
                  <a:lnTo>
                    <a:pt x="566215" y="1097515"/>
                  </a:lnTo>
                  <a:lnTo>
                    <a:pt x="707769" y="365838"/>
                  </a:lnTo>
                  <a:lnTo>
                    <a:pt x="849323" y="731677"/>
                  </a:lnTo>
                  <a:lnTo>
                    <a:pt x="990877" y="878012"/>
                  </a:lnTo>
                  <a:lnTo>
                    <a:pt x="1132431" y="512174"/>
                  </a:lnTo>
                  <a:lnTo>
                    <a:pt x="1273984" y="365838"/>
                  </a:lnTo>
                  <a:lnTo>
                    <a:pt x="1415538" y="0"/>
                  </a:lnTo>
                  <a:lnTo>
                    <a:pt x="1557092" y="439006"/>
                  </a:lnTo>
                  <a:lnTo>
                    <a:pt x="1698646" y="804844"/>
                  </a:lnTo>
                  <a:lnTo>
                    <a:pt x="1840200" y="1170683"/>
                  </a:lnTo>
                  <a:lnTo>
                    <a:pt x="1981754" y="951180"/>
                  </a:lnTo>
                  <a:lnTo>
                    <a:pt x="2123308" y="804844"/>
                  </a:lnTo>
                  <a:lnTo>
                    <a:pt x="2264862" y="585341"/>
                  </a:lnTo>
                  <a:lnTo>
                    <a:pt x="2406416" y="585341"/>
                  </a:lnTo>
                  <a:lnTo>
                    <a:pt x="2547969" y="512174"/>
                  </a:lnTo>
                  <a:lnTo>
                    <a:pt x="2689523" y="512174"/>
                  </a:lnTo>
                  <a:lnTo>
                    <a:pt x="2831077" y="1170683"/>
                  </a:lnTo>
                  <a:lnTo>
                    <a:pt x="2972631" y="439006"/>
                  </a:lnTo>
                  <a:lnTo>
                    <a:pt x="3114185" y="658509"/>
                  </a:lnTo>
                  <a:lnTo>
                    <a:pt x="3255739" y="731677"/>
                  </a:lnTo>
                  <a:lnTo>
                    <a:pt x="3397293" y="439006"/>
                  </a:lnTo>
                </a:path>
              </a:pathLst>
            </a:custGeom>
            <a:ln w="27101" cap="flat">
              <a:solidFill>
                <a:srgbClr val="0058AB">
                  <a:alpha val="100000"/>
                </a:srgbClr>
              </a:solidFill>
              <a:prstDash val="solid"/>
              <a:round/>
            </a:ln>
          </p:spPr>
          <p:txBody>
            <a:bodyPr/>
            <a:lstStyle/>
            <a:p/>
          </p:txBody>
        </p:sp>
        <p:sp>
          <p:nvSpPr>
            <p:cNvPr id="80" name="pl80"/>
            <p:cNvSpPr/>
            <p:nvPr/>
          </p:nvSpPr>
          <p:spPr>
            <a:xfrm>
              <a:off x="5437664" y="2109535"/>
              <a:ext cx="3397293" cy="1097515"/>
            </a:xfrm>
            <a:custGeom>
              <a:avLst/>
              <a:pathLst>
                <a:path w="3397293" h="1097515">
                  <a:moveTo>
                    <a:pt x="0" y="1097515"/>
                  </a:moveTo>
                  <a:lnTo>
                    <a:pt x="141553" y="1024348"/>
                  </a:lnTo>
                  <a:lnTo>
                    <a:pt x="283107" y="1024348"/>
                  </a:lnTo>
                  <a:lnTo>
                    <a:pt x="424661" y="951180"/>
                  </a:lnTo>
                  <a:lnTo>
                    <a:pt x="566215" y="804844"/>
                  </a:lnTo>
                  <a:lnTo>
                    <a:pt x="707769" y="658509"/>
                  </a:lnTo>
                  <a:lnTo>
                    <a:pt x="849323" y="512174"/>
                  </a:lnTo>
                  <a:lnTo>
                    <a:pt x="990877" y="512174"/>
                  </a:lnTo>
                  <a:lnTo>
                    <a:pt x="1132431" y="365838"/>
                  </a:lnTo>
                  <a:lnTo>
                    <a:pt x="1273984" y="219503"/>
                  </a:lnTo>
                  <a:lnTo>
                    <a:pt x="1415538" y="146335"/>
                  </a:lnTo>
                  <a:lnTo>
                    <a:pt x="1557092" y="146335"/>
                  </a:lnTo>
                  <a:lnTo>
                    <a:pt x="1698646" y="146335"/>
                  </a:lnTo>
                  <a:lnTo>
                    <a:pt x="1840200" y="146335"/>
                  </a:lnTo>
                  <a:lnTo>
                    <a:pt x="1981754" y="146335"/>
                  </a:lnTo>
                  <a:lnTo>
                    <a:pt x="2123308" y="146335"/>
                  </a:lnTo>
                  <a:lnTo>
                    <a:pt x="2264862" y="73167"/>
                  </a:lnTo>
                  <a:lnTo>
                    <a:pt x="2406416" y="73167"/>
                  </a:lnTo>
                  <a:lnTo>
                    <a:pt x="2547969" y="0"/>
                  </a:lnTo>
                  <a:lnTo>
                    <a:pt x="2689523" y="0"/>
                  </a:lnTo>
                  <a:lnTo>
                    <a:pt x="2831077" y="219503"/>
                  </a:lnTo>
                  <a:lnTo>
                    <a:pt x="2972631" y="365838"/>
                  </a:lnTo>
                  <a:lnTo>
                    <a:pt x="3114185" y="219503"/>
                  </a:lnTo>
                  <a:lnTo>
                    <a:pt x="3255739" y="219503"/>
                  </a:lnTo>
                  <a:lnTo>
                    <a:pt x="3397293" y="146335"/>
                  </a:lnTo>
                </a:path>
              </a:pathLst>
            </a:custGeom>
            <a:ln w="27101" cap="flat">
              <a:solidFill>
                <a:srgbClr val="80BD41">
                  <a:alpha val="100000"/>
                </a:srgbClr>
              </a:solidFill>
              <a:prstDash val="solid"/>
              <a:round/>
            </a:ln>
          </p:spPr>
          <p:txBody>
            <a:bodyPr/>
            <a:lstStyle/>
            <a:p/>
          </p:txBody>
        </p:sp>
        <p:sp>
          <p:nvSpPr>
            <p:cNvPr id="81" name="pl81"/>
            <p:cNvSpPr/>
            <p:nvPr/>
          </p:nvSpPr>
          <p:spPr>
            <a:xfrm>
              <a:off x="5437664" y="1890032"/>
              <a:ext cx="3397293" cy="1975528"/>
            </a:xfrm>
            <a:custGeom>
              <a:avLst/>
              <a:pathLst>
                <a:path w="3397293" h="1975528">
                  <a:moveTo>
                    <a:pt x="0" y="1975528"/>
                  </a:moveTo>
                  <a:lnTo>
                    <a:pt x="141553" y="1829192"/>
                  </a:lnTo>
                  <a:lnTo>
                    <a:pt x="283107" y="1756025"/>
                  </a:lnTo>
                  <a:lnTo>
                    <a:pt x="424661" y="1463354"/>
                  </a:lnTo>
                  <a:lnTo>
                    <a:pt x="566215" y="1170683"/>
                  </a:lnTo>
                  <a:lnTo>
                    <a:pt x="707769" y="878012"/>
                  </a:lnTo>
                  <a:lnTo>
                    <a:pt x="849323" y="731677"/>
                  </a:lnTo>
                  <a:lnTo>
                    <a:pt x="990877" y="731677"/>
                  </a:lnTo>
                  <a:lnTo>
                    <a:pt x="1132431" y="439006"/>
                  </a:lnTo>
                  <a:lnTo>
                    <a:pt x="1273984" y="0"/>
                  </a:lnTo>
                  <a:lnTo>
                    <a:pt x="1415538" y="219503"/>
                  </a:lnTo>
                  <a:lnTo>
                    <a:pt x="1557092" y="292670"/>
                  </a:lnTo>
                  <a:lnTo>
                    <a:pt x="1698646" y="512174"/>
                  </a:lnTo>
                  <a:lnTo>
                    <a:pt x="1840200" y="585341"/>
                  </a:lnTo>
                  <a:lnTo>
                    <a:pt x="1981754" y="585341"/>
                  </a:lnTo>
                  <a:lnTo>
                    <a:pt x="2123308" y="585341"/>
                  </a:lnTo>
                  <a:lnTo>
                    <a:pt x="2264862" y="439006"/>
                  </a:lnTo>
                  <a:lnTo>
                    <a:pt x="2406416" y="292670"/>
                  </a:lnTo>
                  <a:lnTo>
                    <a:pt x="2547969" y="292670"/>
                  </a:lnTo>
                  <a:lnTo>
                    <a:pt x="2689523" y="219503"/>
                  </a:lnTo>
                  <a:lnTo>
                    <a:pt x="2831077" y="292670"/>
                  </a:lnTo>
                  <a:lnTo>
                    <a:pt x="2972631" y="365838"/>
                  </a:lnTo>
                  <a:lnTo>
                    <a:pt x="3114185" y="585341"/>
                  </a:lnTo>
                  <a:lnTo>
                    <a:pt x="3255739" y="439006"/>
                  </a:lnTo>
                  <a:lnTo>
                    <a:pt x="3397293" y="219503"/>
                  </a:lnTo>
                </a:path>
              </a:pathLst>
            </a:custGeom>
            <a:ln w="27101" cap="flat">
              <a:solidFill>
                <a:srgbClr val="961A49">
                  <a:alpha val="100000"/>
                </a:srgbClr>
              </a:solidFill>
              <a:prstDash val="solid"/>
              <a:round/>
            </a:ln>
          </p:spPr>
          <p:txBody>
            <a:bodyPr/>
            <a:lstStyle/>
            <a:p/>
          </p:txBody>
        </p:sp>
        <p:sp>
          <p:nvSpPr>
            <p:cNvPr id="82" name="pl82"/>
            <p:cNvSpPr/>
            <p:nvPr/>
          </p:nvSpPr>
          <p:spPr>
            <a:xfrm>
              <a:off x="5437664" y="210953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597361"/>
              <a:ext cx="3397293" cy="2121863"/>
            </a:xfrm>
            <a:custGeom>
              <a:avLst/>
              <a:pathLst>
                <a:path w="3397293" h="2121863">
                  <a:moveTo>
                    <a:pt x="0" y="2121863"/>
                  </a:moveTo>
                  <a:lnTo>
                    <a:pt x="141553" y="1756025"/>
                  </a:lnTo>
                  <a:lnTo>
                    <a:pt x="283107" y="1609689"/>
                  </a:lnTo>
                  <a:lnTo>
                    <a:pt x="424661" y="1536522"/>
                  </a:lnTo>
                  <a:lnTo>
                    <a:pt x="566215" y="1097515"/>
                  </a:lnTo>
                  <a:lnTo>
                    <a:pt x="707769" y="365838"/>
                  </a:lnTo>
                  <a:lnTo>
                    <a:pt x="849323" y="731677"/>
                  </a:lnTo>
                  <a:lnTo>
                    <a:pt x="990877" y="878012"/>
                  </a:lnTo>
                  <a:lnTo>
                    <a:pt x="1132431" y="512174"/>
                  </a:lnTo>
                  <a:lnTo>
                    <a:pt x="1273984" y="365838"/>
                  </a:lnTo>
                  <a:lnTo>
                    <a:pt x="1415538" y="0"/>
                  </a:lnTo>
                  <a:lnTo>
                    <a:pt x="1557092" y="439006"/>
                  </a:lnTo>
                  <a:lnTo>
                    <a:pt x="1698646" y="804844"/>
                  </a:lnTo>
                  <a:lnTo>
                    <a:pt x="1840200" y="1170683"/>
                  </a:lnTo>
                  <a:lnTo>
                    <a:pt x="1981754" y="951180"/>
                  </a:lnTo>
                  <a:lnTo>
                    <a:pt x="2123308" y="804844"/>
                  </a:lnTo>
                  <a:lnTo>
                    <a:pt x="2264862" y="585341"/>
                  </a:lnTo>
                  <a:lnTo>
                    <a:pt x="2406416" y="585341"/>
                  </a:lnTo>
                  <a:lnTo>
                    <a:pt x="2547969" y="512174"/>
                  </a:lnTo>
                  <a:lnTo>
                    <a:pt x="2689523" y="512174"/>
                  </a:lnTo>
                  <a:lnTo>
                    <a:pt x="2831077" y="1170683"/>
                  </a:lnTo>
                  <a:lnTo>
                    <a:pt x="2972631" y="439006"/>
                  </a:lnTo>
                  <a:lnTo>
                    <a:pt x="3114185" y="658509"/>
                  </a:lnTo>
                  <a:lnTo>
                    <a:pt x="3255739" y="731677"/>
                  </a:lnTo>
                  <a:lnTo>
                    <a:pt x="3397293" y="439006"/>
                  </a:lnTo>
                </a:path>
              </a:pathLst>
            </a:custGeom>
            <a:ln w="43362" cap="flat">
              <a:solidFill>
                <a:srgbClr val="000000">
                  <a:alpha val="100000"/>
                </a:srgbClr>
              </a:solidFill>
              <a:prstDash val="solid"/>
              <a:round/>
            </a:ln>
          </p:spPr>
          <p:txBody>
            <a:bodyPr/>
            <a:lstStyle/>
            <a:p/>
          </p:txBody>
        </p:sp>
        <p:sp>
          <p:nvSpPr>
            <p:cNvPr id="84" name="pl84"/>
            <p:cNvSpPr/>
            <p:nvPr/>
          </p:nvSpPr>
          <p:spPr>
            <a:xfrm>
              <a:off x="5437664" y="1480293"/>
              <a:ext cx="0" cy="2238932"/>
            </a:xfrm>
            <a:custGeom>
              <a:avLst/>
              <a:pathLst>
                <a:path w="0" h="2238932">
                  <a:moveTo>
                    <a:pt x="0" y="223893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480293"/>
              <a:ext cx="0" cy="482906"/>
            </a:xfrm>
            <a:custGeom>
              <a:avLst/>
              <a:pathLst>
                <a:path w="0" h="482906">
                  <a:moveTo>
                    <a:pt x="0" y="48290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480293"/>
              <a:ext cx="0" cy="117068"/>
            </a:xfrm>
            <a:custGeom>
              <a:avLst/>
              <a:pathLst>
                <a:path w="0" h="117068">
                  <a:moveTo>
                    <a:pt x="0" y="11706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480293"/>
              <a:ext cx="0" cy="921913"/>
            </a:xfrm>
            <a:custGeom>
              <a:avLst/>
              <a:pathLst>
                <a:path w="0" h="921913">
                  <a:moveTo>
                    <a:pt x="0" y="92191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480293"/>
              <a:ext cx="0" cy="629242"/>
            </a:xfrm>
            <a:custGeom>
              <a:avLst/>
              <a:pathLst>
                <a:path w="0" h="629242">
                  <a:moveTo>
                    <a:pt x="0" y="62924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480293"/>
              <a:ext cx="0" cy="848745"/>
            </a:xfrm>
            <a:custGeom>
              <a:avLst/>
              <a:pathLst>
                <a:path w="0" h="848745">
                  <a:moveTo>
                    <a:pt x="0" y="8487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480293"/>
              <a:ext cx="0" cy="556074"/>
            </a:xfrm>
            <a:custGeom>
              <a:avLst/>
              <a:pathLst>
                <a:path w="0" h="556074">
                  <a:moveTo>
                    <a:pt x="0" y="55607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597361"/>
              <a:ext cx="3397293" cy="2121863"/>
            </a:xfrm>
            <a:custGeom>
              <a:avLst/>
              <a:pathLst>
                <a:path w="3397293" h="2121863">
                  <a:moveTo>
                    <a:pt x="0" y="2121863"/>
                  </a:moveTo>
                  <a:lnTo>
                    <a:pt x="141553" y="1756025"/>
                  </a:lnTo>
                  <a:lnTo>
                    <a:pt x="283107" y="1609689"/>
                  </a:lnTo>
                  <a:lnTo>
                    <a:pt x="424661" y="1536522"/>
                  </a:lnTo>
                  <a:lnTo>
                    <a:pt x="566215" y="1097515"/>
                  </a:lnTo>
                  <a:lnTo>
                    <a:pt x="707769" y="365838"/>
                  </a:lnTo>
                  <a:lnTo>
                    <a:pt x="849323" y="731677"/>
                  </a:lnTo>
                  <a:lnTo>
                    <a:pt x="990877" y="878012"/>
                  </a:lnTo>
                  <a:lnTo>
                    <a:pt x="1132431" y="512174"/>
                  </a:lnTo>
                  <a:lnTo>
                    <a:pt x="1273984" y="365838"/>
                  </a:lnTo>
                  <a:lnTo>
                    <a:pt x="1415538" y="0"/>
                  </a:lnTo>
                  <a:lnTo>
                    <a:pt x="1557092" y="439006"/>
                  </a:lnTo>
                  <a:lnTo>
                    <a:pt x="1698646" y="804844"/>
                  </a:lnTo>
                  <a:lnTo>
                    <a:pt x="1840200" y="1170683"/>
                  </a:lnTo>
                  <a:lnTo>
                    <a:pt x="1981754" y="951180"/>
                  </a:lnTo>
                  <a:lnTo>
                    <a:pt x="2123308" y="804844"/>
                  </a:lnTo>
                  <a:lnTo>
                    <a:pt x="2264862" y="585341"/>
                  </a:lnTo>
                  <a:lnTo>
                    <a:pt x="2406416" y="585341"/>
                  </a:lnTo>
                  <a:lnTo>
                    <a:pt x="2547969" y="512174"/>
                  </a:lnTo>
                  <a:lnTo>
                    <a:pt x="2689523" y="512174"/>
                  </a:lnTo>
                  <a:lnTo>
                    <a:pt x="2831077" y="1170683"/>
                  </a:lnTo>
                  <a:lnTo>
                    <a:pt x="2972631" y="439006"/>
                  </a:lnTo>
                  <a:lnTo>
                    <a:pt x="3114185" y="658509"/>
                  </a:lnTo>
                  <a:lnTo>
                    <a:pt x="3255739" y="731677"/>
                  </a:lnTo>
                  <a:lnTo>
                    <a:pt x="3397293" y="439006"/>
                  </a:lnTo>
                </a:path>
              </a:pathLst>
            </a:custGeom>
            <a:ln w="27101" cap="flat">
              <a:solidFill>
                <a:srgbClr val="0058AB">
                  <a:alpha val="100000"/>
                </a:srgbClr>
              </a:solidFill>
              <a:prstDash val="solid"/>
              <a:round/>
            </a:ln>
          </p:spPr>
          <p:txBody>
            <a:bodyPr/>
            <a:lstStyle/>
            <a:p/>
          </p:txBody>
        </p:sp>
        <p:sp>
          <p:nvSpPr>
            <p:cNvPr id="92" name="tx92"/>
            <p:cNvSpPr/>
            <p:nvPr/>
          </p:nvSpPr>
          <p:spPr>
            <a:xfrm>
              <a:off x="5359324" y="141190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3" name="tx93"/>
            <p:cNvSpPr/>
            <p:nvPr/>
          </p:nvSpPr>
          <p:spPr>
            <a:xfrm>
              <a:off x="6115288" y="141190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823058" y="141323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7512777" y="141222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8097042" y="14105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41053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804812" y="141190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221675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877160" y="20690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52077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278909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057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13257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11171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11171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2648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48894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78815" y="4831778"/>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118" name="tx118"/>
            <p:cNvSpPr/>
            <p:nvPr/>
          </p:nvSpPr>
          <p:spPr>
            <a:xfrm>
              <a:off x="699358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756043"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57960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10446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62932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84203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36689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89175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6020756" cy="149993"/>
            </a:xfrm>
            <a:prstGeom prst="rect">
              <a:avLst/>
            </a:prstGeom>
            <a:solidFill>
              <a:srgbClr val="E2231A">
                <a:alpha val="80000"/>
              </a:srgbClr>
            </a:solidFill>
          </p:spPr>
          <p:txBody>
            <a:bodyPr/>
            <a:lstStyle/>
            <a:p/>
          </p:txBody>
        </p:sp>
        <p:sp>
          <p:nvSpPr>
            <p:cNvPr id="132" name="rc132"/>
            <p:cNvSpPr/>
            <p:nvPr/>
          </p:nvSpPr>
          <p:spPr>
            <a:xfrm>
              <a:off x="1317178" y="5637654"/>
              <a:ext cx="7321564" cy="149993"/>
            </a:xfrm>
            <a:prstGeom prst="rect">
              <a:avLst/>
            </a:prstGeom>
            <a:solidFill>
              <a:srgbClr val="E2231A">
                <a:alpha val="80000"/>
              </a:srgbClr>
            </a:solidFill>
          </p:spPr>
          <p:txBody>
            <a:bodyPr/>
            <a:lstStyle/>
            <a:p/>
          </p:txBody>
        </p:sp>
        <p:sp>
          <p:nvSpPr>
            <p:cNvPr id="133" name="rc133"/>
            <p:cNvSpPr/>
            <p:nvPr/>
          </p:nvSpPr>
          <p:spPr>
            <a:xfrm>
              <a:off x="1317178" y="5450161"/>
              <a:ext cx="6519265" cy="149993"/>
            </a:xfrm>
            <a:prstGeom prst="rect">
              <a:avLst/>
            </a:prstGeom>
            <a:solidFill>
              <a:srgbClr val="E2231A">
                <a:alpha val="80000"/>
              </a:srgbClr>
            </a:solidFill>
          </p:spPr>
          <p:txBody>
            <a:bodyPr/>
            <a:lstStyle/>
            <a:p/>
          </p:txBody>
        </p:sp>
        <p:sp>
          <p:nvSpPr>
            <p:cNvPr id="134" name="tx134"/>
            <p:cNvSpPr/>
            <p:nvPr/>
          </p:nvSpPr>
          <p:spPr>
            <a:xfrm>
              <a:off x="6828522"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238,000</a:t>
              </a:r>
            </a:p>
          </p:txBody>
        </p:sp>
        <p:sp>
          <p:nvSpPr>
            <p:cNvPr id="135" name="tx135"/>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290,000</a:t>
              </a:r>
            </a:p>
          </p:txBody>
        </p:sp>
        <p:sp>
          <p:nvSpPr>
            <p:cNvPr id="136" name="tx136"/>
            <p:cNvSpPr/>
            <p:nvPr/>
          </p:nvSpPr>
          <p:spPr>
            <a:xfrm>
              <a:off x="73270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258,000</a:t>
              </a:r>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33705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2" name="tx142"/>
            <p:cNvSpPr/>
            <p:nvPr/>
          </p:nvSpPr>
          <p:spPr>
            <a:xfrm>
              <a:off x="586191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3" name="tx143"/>
            <p:cNvSpPr/>
            <p:nvPr/>
          </p:nvSpPr>
          <p:spPr>
            <a:xfrm>
              <a:off x="838677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4" name="tx144"/>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Mali (72%) was 12 percentage points lower than the global average (84%) and 7 percentage points higher than the average across all WCAR countries (65%).
National MCV1 coverage was 1 percentage point higher than in 2019 (71%).
This equates to 258,000 unvaccinated children in 2024 compared to 238,000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0083CF">
                <a:alpha val="100000"/>
              </a:srgbClr>
            </a:solidFill>
          </p:spPr>
          <p:txBody>
            <a:bodyPr/>
            <a:lstStyle/>
            <a:p/>
          </p:txBody>
        </p:sp>
        <p:sp>
          <p:nvSpPr>
            <p:cNvPr id="38" name="rc38"/>
            <p:cNvSpPr/>
            <p:nvPr/>
          </p:nvSpPr>
          <p:spPr>
            <a:xfrm>
              <a:off x="1196841" y="2643414"/>
              <a:ext cx="307584" cy="1413471"/>
            </a:xfrm>
            <a:prstGeom prst="rect">
              <a:avLst/>
            </a:prstGeom>
            <a:solidFill>
              <a:srgbClr val="0083CF">
                <a:alpha val="100000"/>
              </a:srgbClr>
            </a:solidFill>
          </p:spPr>
          <p:txBody>
            <a:bodyPr/>
            <a:lstStyle/>
            <a:p/>
          </p:txBody>
        </p:sp>
        <p:sp>
          <p:nvSpPr>
            <p:cNvPr id="39" name="rc39"/>
            <p:cNvSpPr/>
            <p:nvPr/>
          </p:nvSpPr>
          <p:spPr>
            <a:xfrm>
              <a:off x="1880361" y="2290046"/>
              <a:ext cx="307584" cy="1766839"/>
            </a:xfrm>
            <a:prstGeom prst="rect">
              <a:avLst/>
            </a:prstGeom>
            <a:solidFill>
              <a:srgbClr val="0083CF">
                <a:alpha val="100000"/>
              </a:srgbClr>
            </a:solidFill>
          </p:spPr>
          <p:txBody>
            <a:bodyPr/>
            <a:lstStyle/>
            <a:p/>
          </p:txBody>
        </p:sp>
        <p:sp>
          <p:nvSpPr>
            <p:cNvPr id="40" name="rc40"/>
            <p:cNvSpPr/>
            <p:nvPr/>
          </p:nvSpPr>
          <p:spPr>
            <a:xfrm>
              <a:off x="2563881" y="2225798"/>
              <a:ext cx="307584" cy="1831088"/>
            </a:xfrm>
            <a:prstGeom prst="rect">
              <a:avLst/>
            </a:prstGeom>
            <a:solidFill>
              <a:srgbClr val="0083CF">
                <a:alpha val="100000"/>
              </a:srgbClr>
            </a:solidFill>
          </p:spPr>
          <p:txBody>
            <a:bodyPr/>
            <a:lstStyle/>
            <a:p/>
          </p:txBody>
        </p:sp>
        <p:sp>
          <p:nvSpPr>
            <p:cNvPr id="41" name="rc41"/>
            <p:cNvSpPr/>
            <p:nvPr/>
          </p:nvSpPr>
          <p:spPr>
            <a:xfrm>
              <a:off x="2905641" y="2129425"/>
              <a:ext cx="307584" cy="1927461"/>
            </a:xfrm>
            <a:prstGeom prst="rect">
              <a:avLst/>
            </a:prstGeom>
            <a:solidFill>
              <a:srgbClr val="0083CF">
                <a:alpha val="100000"/>
              </a:srgbClr>
            </a:solidFill>
          </p:spPr>
          <p:txBody>
            <a:bodyPr/>
            <a:lstStyle/>
            <a:p/>
          </p:txBody>
        </p:sp>
        <p:sp>
          <p:nvSpPr>
            <p:cNvPr id="42" name="rc42"/>
            <p:cNvSpPr/>
            <p:nvPr/>
          </p:nvSpPr>
          <p:spPr>
            <a:xfrm>
              <a:off x="3589161" y="1936678"/>
              <a:ext cx="307584" cy="2120207"/>
            </a:xfrm>
            <a:prstGeom prst="rect">
              <a:avLst/>
            </a:prstGeom>
            <a:solidFill>
              <a:srgbClr val="0083CF">
                <a:alpha val="100000"/>
              </a:srgbClr>
            </a:solidFill>
          </p:spPr>
          <p:txBody>
            <a:bodyPr/>
            <a:lstStyle/>
            <a:p/>
          </p:txBody>
        </p:sp>
        <p:sp>
          <p:nvSpPr>
            <p:cNvPr id="43" name="rc43"/>
            <p:cNvSpPr/>
            <p:nvPr/>
          </p:nvSpPr>
          <p:spPr>
            <a:xfrm>
              <a:off x="3930921" y="1776057"/>
              <a:ext cx="307584" cy="2280828"/>
            </a:xfrm>
            <a:prstGeom prst="rect">
              <a:avLst/>
            </a:prstGeom>
            <a:solidFill>
              <a:srgbClr val="0083CF">
                <a:alpha val="100000"/>
              </a:srgbClr>
            </a:solidFill>
          </p:spPr>
          <p:txBody>
            <a:bodyPr/>
            <a:lstStyle/>
            <a:p/>
          </p:txBody>
        </p:sp>
        <p:sp>
          <p:nvSpPr>
            <p:cNvPr id="44" name="rc44"/>
            <p:cNvSpPr/>
            <p:nvPr/>
          </p:nvSpPr>
          <p:spPr>
            <a:xfrm>
              <a:off x="4614441" y="1743932"/>
              <a:ext cx="307584" cy="2312953"/>
            </a:xfrm>
            <a:prstGeom prst="rect">
              <a:avLst/>
            </a:prstGeom>
            <a:solidFill>
              <a:srgbClr val="F26A21">
                <a:alpha val="100000"/>
              </a:srgbClr>
            </a:solidFill>
          </p:spPr>
          <p:txBody>
            <a:bodyPr/>
            <a:lstStyle/>
            <a:p/>
          </p:txBody>
        </p:sp>
        <p:sp>
          <p:nvSpPr>
            <p:cNvPr id="45" name="rc45"/>
            <p:cNvSpPr/>
            <p:nvPr/>
          </p:nvSpPr>
          <p:spPr>
            <a:xfrm>
              <a:off x="4956201" y="1647559"/>
              <a:ext cx="307584" cy="2409326"/>
            </a:xfrm>
            <a:prstGeom prst="rect">
              <a:avLst/>
            </a:prstGeom>
            <a:solidFill>
              <a:srgbClr val="0083CF">
                <a:alpha val="100000"/>
              </a:srgbClr>
            </a:solidFill>
          </p:spPr>
          <p:txBody>
            <a:bodyPr/>
            <a:lstStyle/>
            <a:p/>
          </p:txBody>
        </p:sp>
        <p:sp>
          <p:nvSpPr>
            <p:cNvPr id="46" name="rc46"/>
            <p:cNvSpPr/>
            <p:nvPr/>
          </p:nvSpPr>
          <p:spPr>
            <a:xfrm>
              <a:off x="5297962" y="1454813"/>
              <a:ext cx="307584" cy="2602072"/>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Mali ranked number 11 out of 24 countries for lowest MCV1 coverage (based on tied ranks).
Mali was in the top 10 countries with the most unvaccinated children (rank=6).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8874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6085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3295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90505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127715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47479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84690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21900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159110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96320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3322" y="3791624"/>
              <a:ext cx="248247" cy="311073"/>
            </a:xfrm>
            <a:prstGeom prst="rect">
              <a:avLst/>
            </a:prstGeom>
            <a:solidFill>
              <a:srgbClr val="80BD41">
                <a:alpha val="100000"/>
              </a:srgbClr>
            </a:solidFill>
          </p:spPr>
          <p:txBody>
            <a:bodyPr/>
            <a:lstStyle/>
            <a:p/>
          </p:txBody>
        </p:sp>
        <p:sp>
          <p:nvSpPr>
            <p:cNvPr id="27" name="rc27"/>
            <p:cNvSpPr/>
            <p:nvPr/>
          </p:nvSpPr>
          <p:spPr>
            <a:xfrm>
              <a:off x="1333322" y="3467854"/>
              <a:ext cx="248247" cy="323769"/>
            </a:xfrm>
            <a:prstGeom prst="rect">
              <a:avLst/>
            </a:prstGeom>
            <a:solidFill>
              <a:srgbClr val="E2231A">
                <a:alpha val="100000"/>
              </a:srgbClr>
            </a:solidFill>
          </p:spPr>
          <p:txBody>
            <a:bodyPr/>
            <a:lstStyle/>
            <a:p/>
          </p:txBody>
        </p:sp>
        <p:sp>
          <p:nvSpPr>
            <p:cNvPr id="28" name="rc28"/>
            <p:cNvSpPr/>
            <p:nvPr/>
          </p:nvSpPr>
          <p:spPr>
            <a:xfrm>
              <a:off x="1609153" y="3748449"/>
              <a:ext cx="248247" cy="354247"/>
            </a:xfrm>
            <a:prstGeom prst="rect">
              <a:avLst/>
            </a:prstGeom>
            <a:solidFill>
              <a:srgbClr val="80BD41">
                <a:alpha val="100000"/>
              </a:srgbClr>
            </a:solidFill>
          </p:spPr>
          <p:txBody>
            <a:bodyPr/>
            <a:lstStyle/>
            <a:p/>
          </p:txBody>
        </p:sp>
        <p:sp>
          <p:nvSpPr>
            <p:cNvPr id="29" name="rc29"/>
            <p:cNvSpPr/>
            <p:nvPr/>
          </p:nvSpPr>
          <p:spPr>
            <a:xfrm>
              <a:off x="1609153" y="3446682"/>
              <a:ext cx="248247" cy="301767"/>
            </a:xfrm>
            <a:prstGeom prst="rect">
              <a:avLst/>
            </a:prstGeom>
            <a:solidFill>
              <a:srgbClr val="E2231A">
                <a:alpha val="100000"/>
              </a:srgbClr>
            </a:solidFill>
          </p:spPr>
          <p:txBody>
            <a:bodyPr/>
            <a:lstStyle/>
            <a:p/>
          </p:txBody>
        </p:sp>
        <p:sp>
          <p:nvSpPr>
            <p:cNvPr id="30" name="rc30"/>
            <p:cNvSpPr/>
            <p:nvPr/>
          </p:nvSpPr>
          <p:spPr>
            <a:xfrm>
              <a:off x="1884983" y="3721412"/>
              <a:ext cx="248247" cy="381284"/>
            </a:xfrm>
            <a:prstGeom prst="rect">
              <a:avLst/>
            </a:prstGeom>
            <a:solidFill>
              <a:srgbClr val="80BD41">
                <a:alpha val="100000"/>
              </a:srgbClr>
            </a:solidFill>
          </p:spPr>
          <p:txBody>
            <a:bodyPr/>
            <a:lstStyle/>
            <a:p/>
          </p:txBody>
        </p:sp>
        <p:sp>
          <p:nvSpPr>
            <p:cNvPr id="31" name="rc31"/>
            <p:cNvSpPr/>
            <p:nvPr/>
          </p:nvSpPr>
          <p:spPr>
            <a:xfrm>
              <a:off x="1884983" y="3421830"/>
              <a:ext cx="248247" cy="299582"/>
            </a:xfrm>
            <a:prstGeom prst="rect">
              <a:avLst/>
            </a:prstGeom>
            <a:solidFill>
              <a:srgbClr val="E2231A">
                <a:alpha val="100000"/>
              </a:srgbClr>
            </a:solidFill>
          </p:spPr>
          <p:txBody>
            <a:bodyPr/>
            <a:lstStyle/>
            <a:p/>
          </p:txBody>
        </p:sp>
        <p:sp>
          <p:nvSpPr>
            <p:cNvPr id="32" name="rc32"/>
            <p:cNvSpPr/>
            <p:nvPr/>
          </p:nvSpPr>
          <p:spPr>
            <a:xfrm>
              <a:off x="2160814" y="3699624"/>
              <a:ext cx="248247" cy="403072"/>
            </a:xfrm>
            <a:prstGeom prst="rect">
              <a:avLst/>
            </a:prstGeom>
            <a:solidFill>
              <a:srgbClr val="80BD41">
                <a:alpha val="100000"/>
              </a:srgbClr>
            </a:solidFill>
          </p:spPr>
          <p:txBody>
            <a:bodyPr/>
            <a:lstStyle/>
            <a:p/>
          </p:txBody>
        </p:sp>
        <p:sp>
          <p:nvSpPr>
            <p:cNvPr id="33" name="rc33"/>
            <p:cNvSpPr/>
            <p:nvPr/>
          </p:nvSpPr>
          <p:spPr>
            <a:xfrm>
              <a:off x="2160814" y="3395546"/>
              <a:ext cx="248247" cy="304078"/>
            </a:xfrm>
            <a:prstGeom prst="rect">
              <a:avLst/>
            </a:prstGeom>
            <a:solidFill>
              <a:srgbClr val="E2231A">
                <a:alpha val="100000"/>
              </a:srgbClr>
            </a:solidFill>
          </p:spPr>
          <p:txBody>
            <a:bodyPr/>
            <a:lstStyle/>
            <a:p/>
          </p:txBody>
        </p:sp>
        <p:sp>
          <p:nvSpPr>
            <p:cNvPr id="34" name="rc34"/>
            <p:cNvSpPr/>
            <p:nvPr/>
          </p:nvSpPr>
          <p:spPr>
            <a:xfrm>
              <a:off x="2436645" y="3640037"/>
              <a:ext cx="248247" cy="462660"/>
            </a:xfrm>
            <a:prstGeom prst="rect">
              <a:avLst/>
            </a:prstGeom>
            <a:solidFill>
              <a:srgbClr val="80BD41">
                <a:alpha val="100000"/>
              </a:srgbClr>
            </a:solidFill>
          </p:spPr>
          <p:txBody>
            <a:bodyPr/>
            <a:lstStyle/>
            <a:p/>
          </p:txBody>
        </p:sp>
        <p:sp>
          <p:nvSpPr>
            <p:cNvPr id="35" name="rc35"/>
            <p:cNvSpPr/>
            <p:nvPr/>
          </p:nvSpPr>
          <p:spPr>
            <a:xfrm>
              <a:off x="2436645" y="3368320"/>
              <a:ext cx="248247" cy="271716"/>
            </a:xfrm>
            <a:prstGeom prst="rect">
              <a:avLst/>
            </a:prstGeom>
            <a:solidFill>
              <a:srgbClr val="E2231A">
                <a:alpha val="100000"/>
              </a:srgbClr>
            </a:solidFill>
          </p:spPr>
          <p:txBody>
            <a:bodyPr/>
            <a:lstStyle/>
            <a:p/>
          </p:txBody>
        </p:sp>
        <p:sp>
          <p:nvSpPr>
            <p:cNvPr id="36" name="rc36"/>
            <p:cNvSpPr/>
            <p:nvPr/>
          </p:nvSpPr>
          <p:spPr>
            <a:xfrm>
              <a:off x="2712475" y="3546794"/>
              <a:ext cx="248247" cy="555903"/>
            </a:xfrm>
            <a:prstGeom prst="rect">
              <a:avLst/>
            </a:prstGeom>
            <a:solidFill>
              <a:srgbClr val="80BD41">
                <a:alpha val="100000"/>
              </a:srgbClr>
            </a:solidFill>
          </p:spPr>
          <p:txBody>
            <a:bodyPr/>
            <a:lstStyle/>
            <a:p/>
          </p:txBody>
        </p:sp>
        <p:sp>
          <p:nvSpPr>
            <p:cNvPr id="37" name="rc37"/>
            <p:cNvSpPr/>
            <p:nvPr/>
          </p:nvSpPr>
          <p:spPr>
            <a:xfrm>
              <a:off x="2712475" y="3341182"/>
              <a:ext cx="248247" cy="205611"/>
            </a:xfrm>
            <a:prstGeom prst="rect">
              <a:avLst/>
            </a:prstGeom>
            <a:solidFill>
              <a:srgbClr val="E2231A">
                <a:alpha val="100000"/>
              </a:srgbClr>
            </a:solidFill>
          </p:spPr>
          <p:txBody>
            <a:bodyPr/>
            <a:lstStyle/>
            <a:p/>
          </p:txBody>
        </p:sp>
        <p:sp>
          <p:nvSpPr>
            <p:cNvPr id="38" name="rc38"/>
            <p:cNvSpPr/>
            <p:nvPr/>
          </p:nvSpPr>
          <p:spPr>
            <a:xfrm>
              <a:off x="2988306" y="3570252"/>
              <a:ext cx="248247" cy="532444"/>
            </a:xfrm>
            <a:prstGeom prst="rect">
              <a:avLst/>
            </a:prstGeom>
            <a:solidFill>
              <a:srgbClr val="80BD41">
                <a:alpha val="100000"/>
              </a:srgbClr>
            </a:solidFill>
          </p:spPr>
          <p:txBody>
            <a:bodyPr/>
            <a:lstStyle/>
            <a:p/>
          </p:txBody>
        </p:sp>
        <p:sp>
          <p:nvSpPr>
            <p:cNvPr id="39" name="rc39"/>
            <p:cNvSpPr/>
            <p:nvPr/>
          </p:nvSpPr>
          <p:spPr>
            <a:xfrm>
              <a:off x="2988306" y="3319696"/>
              <a:ext cx="248247" cy="250556"/>
            </a:xfrm>
            <a:prstGeom prst="rect">
              <a:avLst/>
            </a:prstGeom>
            <a:solidFill>
              <a:srgbClr val="E2231A">
                <a:alpha val="100000"/>
              </a:srgbClr>
            </a:solidFill>
          </p:spPr>
          <p:txBody>
            <a:bodyPr/>
            <a:lstStyle/>
            <a:p/>
          </p:txBody>
        </p:sp>
        <p:sp>
          <p:nvSpPr>
            <p:cNvPr id="40" name="rc40"/>
            <p:cNvSpPr/>
            <p:nvPr/>
          </p:nvSpPr>
          <p:spPr>
            <a:xfrm>
              <a:off x="3264137" y="3570415"/>
              <a:ext cx="248247" cy="532281"/>
            </a:xfrm>
            <a:prstGeom prst="rect">
              <a:avLst/>
            </a:prstGeom>
            <a:solidFill>
              <a:srgbClr val="80BD41">
                <a:alpha val="100000"/>
              </a:srgbClr>
            </a:solidFill>
          </p:spPr>
          <p:txBody>
            <a:bodyPr/>
            <a:lstStyle/>
            <a:p/>
          </p:txBody>
        </p:sp>
        <p:sp>
          <p:nvSpPr>
            <p:cNvPr id="41" name="rc41"/>
            <p:cNvSpPr/>
            <p:nvPr/>
          </p:nvSpPr>
          <p:spPr>
            <a:xfrm>
              <a:off x="3264137" y="3296212"/>
              <a:ext cx="248247" cy="274202"/>
            </a:xfrm>
            <a:prstGeom prst="rect">
              <a:avLst/>
            </a:prstGeom>
            <a:solidFill>
              <a:srgbClr val="E2231A">
                <a:alpha val="100000"/>
              </a:srgbClr>
            </a:solidFill>
          </p:spPr>
          <p:txBody>
            <a:bodyPr/>
            <a:lstStyle/>
            <a:p/>
          </p:txBody>
        </p:sp>
        <p:sp>
          <p:nvSpPr>
            <p:cNvPr id="42" name="rc42"/>
            <p:cNvSpPr/>
            <p:nvPr/>
          </p:nvSpPr>
          <p:spPr>
            <a:xfrm>
              <a:off x="3539967" y="3512711"/>
              <a:ext cx="248247" cy="589985"/>
            </a:xfrm>
            <a:prstGeom prst="rect">
              <a:avLst/>
            </a:prstGeom>
            <a:solidFill>
              <a:srgbClr val="80BD41">
                <a:alpha val="100000"/>
              </a:srgbClr>
            </a:solidFill>
          </p:spPr>
          <p:txBody>
            <a:bodyPr/>
            <a:lstStyle/>
            <a:p/>
          </p:txBody>
        </p:sp>
        <p:sp>
          <p:nvSpPr>
            <p:cNvPr id="43" name="rc43"/>
            <p:cNvSpPr/>
            <p:nvPr/>
          </p:nvSpPr>
          <p:spPr>
            <a:xfrm>
              <a:off x="3539967" y="3271737"/>
              <a:ext cx="248247" cy="240974"/>
            </a:xfrm>
            <a:prstGeom prst="rect">
              <a:avLst/>
            </a:prstGeom>
            <a:solidFill>
              <a:srgbClr val="E2231A">
                <a:alpha val="100000"/>
              </a:srgbClr>
            </a:solidFill>
          </p:spPr>
          <p:txBody>
            <a:bodyPr/>
            <a:lstStyle/>
            <a:p/>
          </p:txBody>
        </p:sp>
        <p:sp>
          <p:nvSpPr>
            <p:cNvPr id="44" name="rc44"/>
            <p:cNvSpPr/>
            <p:nvPr/>
          </p:nvSpPr>
          <p:spPr>
            <a:xfrm>
              <a:off x="3815798" y="3477851"/>
              <a:ext cx="248247" cy="624846"/>
            </a:xfrm>
            <a:prstGeom prst="rect">
              <a:avLst/>
            </a:prstGeom>
            <a:solidFill>
              <a:srgbClr val="80BD41">
                <a:alpha val="100000"/>
              </a:srgbClr>
            </a:solidFill>
          </p:spPr>
          <p:txBody>
            <a:bodyPr/>
            <a:lstStyle/>
            <a:p/>
          </p:txBody>
        </p:sp>
        <p:sp>
          <p:nvSpPr>
            <p:cNvPr id="45" name="rc45"/>
            <p:cNvSpPr/>
            <p:nvPr/>
          </p:nvSpPr>
          <p:spPr>
            <a:xfrm>
              <a:off x="3815798" y="3246747"/>
              <a:ext cx="248247" cy="231104"/>
            </a:xfrm>
            <a:prstGeom prst="rect">
              <a:avLst/>
            </a:prstGeom>
            <a:solidFill>
              <a:srgbClr val="E2231A">
                <a:alpha val="100000"/>
              </a:srgbClr>
            </a:solidFill>
          </p:spPr>
          <p:txBody>
            <a:bodyPr/>
            <a:lstStyle/>
            <a:p/>
          </p:txBody>
        </p:sp>
        <p:sp>
          <p:nvSpPr>
            <p:cNvPr id="46" name="rc46"/>
            <p:cNvSpPr/>
            <p:nvPr/>
          </p:nvSpPr>
          <p:spPr>
            <a:xfrm>
              <a:off x="4091628" y="3414081"/>
              <a:ext cx="248247" cy="688615"/>
            </a:xfrm>
            <a:prstGeom prst="rect">
              <a:avLst/>
            </a:prstGeom>
            <a:solidFill>
              <a:srgbClr val="80BD41">
                <a:alpha val="100000"/>
              </a:srgbClr>
            </a:solidFill>
          </p:spPr>
          <p:txBody>
            <a:bodyPr/>
            <a:lstStyle/>
            <a:p/>
          </p:txBody>
        </p:sp>
        <p:sp>
          <p:nvSpPr>
            <p:cNvPr id="47" name="rc47"/>
            <p:cNvSpPr/>
            <p:nvPr/>
          </p:nvSpPr>
          <p:spPr>
            <a:xfrm>
              <a:off x="4091628" y="3219860"/>
              <a:ext cx="248247" cy="194221"/>
            </a:xfrm>
            <a:prstGeom prst="rect">
              <a:avLst/>
            </a:prstGeom>
            <a:solidFill>
              <a:srgbClr val="E2231A">
                <a:alpha val="100000"/>
              </a:srgbClr>
            </a:solidFill>
          </p:spPr>
          <p:txBody>
            <a:bodyPr/>
            <a:lstStyle/>
            <a:p/>
          </p:txBody>
        </p:sp>
        <p:sp>
          <p:nvSpPr>
            <p:cNvPr id="48" name="rc48"/>
            <p:cNvSpPr/>
            <p:nvPr/>
          </p:nvSpPr>
          <p:spPr>
            <a:xfrm>
              <a:off x="4367459" y="3451316"/>
              <a:ext cx="248247" cy="651381"/>
            </a:xfrm>
            <a:prstGeom prst="rect">
              <a:avLst/>
            </a:prstGeom>
            <a:solidFill>
              <a:srgbClr val="80BD41">
                <a:alpha val="100000"/>
              </a:srgbClr>
            </a:solidFill>
          </p:spPr>
          <p:txBody>
            <a:bodyPr/>
            <a:lstStyle/>
            <a:p/>
          </p:txBody>
        </p:sp>
        <p:sp>
          <p:nvSpPr>
            <p:cNvPr id="49" name="rc49"/>
            <p:cNvSpPr/>
            <p:nvPr/>
          </p:nvSpPr>
          <p:spPr>
            <a:xfrm>
              <a:off x="4367459" y="3197997"/>
              <a:ext cx="248247" cy="253319"/>
            </a:xfrm>
            <a:prstGeom prst="rect">
              <a:avLst/>
            </a:prstGeom>
            <a:solidFill>
              <a:srgbClr val="E2231A">
                <a:alpha val="100000"/>
              </a:srgbClr>
            </a:solidFill>
          </p:spPr>
          <p:txBody>
            <a:bodyPr/>
            <a:lstStyle/>
            <a:p/>
          </p:txBody>
        </p:sp>
        <p:sp>
          <p:nvSpPr>
            <p:cNvPr id="50" name="rc50"/>
            <p:cNvSpPr/>
            <p:nvPr/>
          </p:nvSpPr>
          <p:spPr>
            <a:xfrm>
              <a:off x="4643290" y="3480613"/>
              <a:ext cx="248247" cy="622083"/>
            </a:xfrm>
            <a:prstGeom prst="rect">
              <a:avLst/>
            </a:prstGeom>
            <a:solidFill>
              <a:srgbClr val="80BD41">
                <a:alpha val="100000"/>
              </a:srgbClr>
            </a:solidFill>
          </p:spPr>
          <p:txBody>
            <a:bodyPr/>
            <a:lstStyle/>
            <a:p/>
          </p:txBody>
        </p:sp>
        <p:sp>
          <p:nvSpPr>
            <p:cNvPr id="51" name="rc51"/>
            <p:cNvSpPr/>
            <p:nvPr/>
          </p:nvSpPr>
          <p:spPr>
            <a:xfrm>
              <a:off x="4643290" y="3174212"/>
              <a:ext cx="248247" cy="306401"/>
            </a:xfrm>
            <a:prstGeom prst="rect">
              <a:avLst/>
            </a:prstGeom>
            <a:solidFill>
              <a:srgbClr val="E2231A">
                <a:alpha val="100000"/>
              </a:srgbClr>
            </a:solidFill>
          </p:spPr>
          <p:txBody>
            <a:bodyPr/>
            <a:lstStyle/>
            <a:p/>
          </p:txBody>
        </p:sp>
        <p:sp>
          <p:nvSpPr>
            <p:cNvPr id="52" name="rc52"/>
            <p:cNvSpPr/>
            <p:nvPr/>
          </p:nvSpPr>
          <p:spPr>
            <a:xfrm>
              <a:off x="4919120" y="3519882"/>
              <a:ext cx="248247" cy="582814"/>
            </a:xfrm>
            <a:prstGeom prst="rect">
              <a:avLst/>
            </a:prstGeom>
            <a:solidFill>
              <a:srgbClr val="80BD41">
                <a:alpha val="100000"/>
              </a:srgbClr>
            </a:solidFill>
          </p:spPr>
          <p:txBody>
            <a:bodyPr/>
            <a:lstStyle/>
            <a:p/>
          </p:txBody>
        </p:sp>
        <p:sp>
          <p:nvSpPr>
            <p:cNvPr id="53" name="rc53"/>
            <p:cNvSpPr/>
            <p:nvPr/>
          </p:nvSpPr>
          <p:spPr>
            <a:xfrm>
              <a:off x="4919120" y="3162671"/>
              <a:ext cx="248247" cy="357211"/>
            </a:xfrm>
            <a:prstGeom prst="rect">
              <a:avLst/>
            </a:prstGeom>
            <a:solidFill>
              <a:srgbClr val="E2231A">
                <a:alpha val="100000"/>
              </a:srgbClr>
            </a:solidFill>
          </p:spPr>
          <p:txBody>
            <a:bodyPr/>
            <a:lstStyle/>
            <a:p/>
          </p:txBody>
        </p:sp>
        <p:sp>
          <p:nvSpPr>
            <p:cNvPr id="54" name="rc54"/>
            <p:cNvSpPr/>
            <p:nvPr/>
          </p:nvSpPr>
          <p:spPr>
            <a:xfrm>
              <a:off x="5194951" y="3478039"/>
              <a:ext cx="248247" cy="624657"/>
            </a:xfrm>
            <a:prstGeom prst="rect">
              <a:avLst/>
            </a:prstGeom>
            <a:solidFill>
              <a:srgbClr val="80BD41">
                <a:alpha val="100000"/>
              </a:srgbClr>
            </a:solidFill>
          </p:spPr>
          <p:txBody>
            <a:bodyPr/>
            <a:lstStyle/>
            <a:p/>
          </p:txBody>
        </p:sp>
        <p:sp>
          <p:nvSpPr>
            <p:cNvPr id="55" name="rc55"/>
            <p:cNvSpPr/>
            <p:nvPr/>
          </p:nvSpPr>
          <p:spPr>
            <a:xfrm>
              <a:off x="5194951" y="3141687"/>
              <a:ext cx="248247" cy="336352"/>
            </a:xfrm>
            <a:prstGeom prst="rect">
              <a:avLst/>
            </a:prstGeom>
            <a:solidFill>
              <a:srgbClr val="E2231A">
                <a:alpha val="100000"/>
              </a:srgbClr>
            </a:solidFill>
          </p:spPr>
          <p:txBody>
            <a:bodyPr/>
            <a:lstStyle/>
            <a:p/>
          </p:txBody>
        </p:sp>
        <p:sp>
          <p:nvSpPr>
            <p:cNvPr id="56" name="rc56"/>
            <p:cNvSpPr/>
            <p:nvPr/>
          </p:nvSpPr>
          <p:spPr>
            <a:xfrm>
              <a:off x="5470781" y="3445225"/>
              <a:ext cx="248247" cy="657471"/>
            </a:xfrm>
            <a:prstGeom prst="rect">
              <a:avLst/>
            </a:prstGeom>
            <a:solidFill>
              <a:srgbClr val="80BD41">
                <a:alpha val="100000"/>
              </a:srgbClr>
            </a:solidFill>
          </p:spPr>
          <p:txBody>
            <a:bodyPr/>
            <a:lstStyle/>
            <a:p/>
          </p:txBody>
        </p:sp>
        <p:sp>
          <p:nvSpPr>
            <p:cNvPr id="57" name="rc57"/>
            <p:cNvSpPr/>
            <p:nvPr/>
          </p:nvSpPr>
          <p:spPr>
            <a:xfrm>
              <a:off x="5470781" y="3121393"/>
              <a:ext cx="248247" cy="323831"/>
            </a:xfrm>
            <a:prstGeom prst="rect">
              <a:avLst/>
            </a:prstGeom>
            <a:solidFill>
              <a:srgbClr val="E2231A">
                <a:alpha val="100000"/>
              </a:srgbClr>
            </a:solidFill>
          </p:spPr>
          <p:txBody>
            <a:bodyPr/>
            <a:lstStyle/>
            <a:p/>
          </p:txBody>
        </p:sp>
        <p:sp>
          <p:nvSpPr>
            <p:cNvPr id="58" name="rc58"/>
            <p:cNvSpPr/>
            <p:nvPr/>
          </p:nvSpPr>
          <p:spPr>
            <a:xfrm>
              <a:off x="5746612" y="3401963"/>
              <a:ext cx="248247" cy="700733"/>
            </a:xfrm>
            <a:prstGeom prst="rect">
              <a:avLst/>
            </a:prstGeom>
            <a:solidFill>
              <a:srgbClr val="80BD41">
                <a:alpha val="100000"/>
              </a:srgbClr>
            </a:solidFill>
          </p:spPr>
          <p:txBody>
            <a:bodyPr/>
            <a:lstStyle/>
            <a:p/>
          </p:txBody>
        </p:sp>
        <p:sp>
          <p:nvSpPr>
            <p:cNvPr id="59" name="rc59"/>
            <p:cNvSpPr/>
            <p:nvPr/>
          </p:nvSpPr>
          <p:spPr>
            <a:xfrm>
              <a:off x="5746612" y="3101652"/>
              <a:ext cx="248247" cy="300310"/>
            </a:xfrm>
            <a:prstGeom prst="rect">
              <a:avLst/>
            </a:prstGeom>
            <a:solidFill>
              <a:srgbClr val="E2231A">
                <a:alpha val="100000"/>
              </a:srgbClr>
            </a:solidFill>
          </p:spPr>
          <p:txBody>
            <a:bodyPr/>
            <a:lstStyle/>
            <a:p/>
          </p:txBody>
        </p:sp>
        <p:sp>
          <p:nvSpPr>
            <p:cNvPr id="60" name="rc60"/>
            <p:cNvSpPr/>
            <p:nvPr/>
          </p:nvSpPr>
          <p:spPr>
            <a:xfrm>
              <a:off x="6022443" y="3386253"/>
              <a:ext cx="248247" cy="716443"/>
            </a:xfrm>
            <a:prstGeom prst="rect">
              <a:avLst/>
            </a:prstGeom>
            <a:solidFill>
              <a:srgbClr val="80BD41">
                <a:alpha val="100000"/>
              </a:srgbClr>
            </a:solidFill>
          </p:spPr>
          <p:txBody>
            <a:bodyPr/>
            <a:lstStyle/>
            <a:p/>
          </p:txBody>
        </p:sp>
        <p:sp>
          <p:nvSpPr>
            <p:cNvPr id="61" name="rc61"/>
            <p:cNvSpPr/>
            <p:nvPr/>
          </p:nvSpPr>
          <p:spPr>
            <a:xfrm>
              <a:off x="6022443" y="3079211"/>
              <a:ext cx="248247" cy="307042"/>
            </a:xfrm>
            <a:prstGeom prst="rect">
              <a:avLst/>
            </a:prstGeom>
            <a:solidFill>
              <a:srgbClr val="E2231A">
                <a:alpha val="100000"/>
              </a:srgbClr>
            </a:solidFill>
          </p:spPr>
          <p:txBody>
            <a:bodyPr/>
            <a:lstStyle/>
            <a:p/>
          </p:txBody>
        </p:sp>
        <p:sp>
          <p:nvSpPr>
            <p:cNvPr id="62" name="rc62"/>
            <p:cNvSpPr/>
            <p:nvPr/>
          </p:nvSpPr>
          <p:spPr>
            <a:xfrm>
              <a:off x="6298273" y="3367077"/>
              <a:ext cx="248247" cy="735619"/>
            </a:xfrm>
            <a:prstGeom prst="rect">
              <a:avLst/>
            </a:prstGeom>
            <a:solidFill>
              <a:srgbClr val="80BD41">
                <a:alpha val="100000"/>
              </a:srgbClr>
            </a:solidFill>
          </p:spPr>
          <p:txBody>
            <a:bodyPr/>
            <a:lstStyle/>
            <a:p/>
          </p:txBody>
        </p:sp>
        <p:sp>
          <p:nvSpPr>
            <p:cNvPr id="63" name="rc63"/>
            <p:cNvSpPr/>
            <p:nvPr/>
          </p:nvSpPr>
          <p:spPr>
            <a:xfrm>
              <a:off x="6298273" y="3066615"/>
              <a:ext cx="248247" cy="300461"/>
            </a:xfrm>
            <a:prstGeom prst="rect">
              <a:avLst/>
            </a:prstGeom>
            <a:solidFill>
              <a:srgbClr val="E2231A">
                <a:alpha val="100000"/>
              </a:srgbClr>
            </a:solidFill>
          </p:spPr>
          <p:txBody>
            <a:bodyPr/>
            <a:lstStyle/>
            <a:p/>
          </p:txBody>
        </p:sp>
        <p:sp>
          <p:nvSpPr>
            <p:cNvPr id="64" name="rc64"/>
            <p:cNvSpPr/>
            <p:nvPr/>
          </p:nvSpPr>
          <p:spPr>
            <a:xfrm>
              <a:off x="6574104" y="3369551"/>
              <a:ext cx="248247" cy="733145"/>
            </a:xfrm>
            <a:prstGeom prst="rect">
              <a:avLst/>
            </a:prstGeom>
            <a:solidFill>
              <a:srgbClr val="80BD41">
                <a:alpha val="100000"/>
              </a:srgbClr>
            </a:solidFill>
          </p:spPr>
          <p:txBody>
            <a:bodyPr/>
            <a:lstStyle/>
            <a:p/>
          </p:txBody>
        </p:sp>
        <p:sp>
          <p:nvSpPr>
            <p:cNvPr id="65" name="rc65"/>
            <p:cNvSpPr/>
            <p:nvPr/>
          </p:nvSpPr>
          <p:spPr>
            <a:xfrm>
              <a:off x="6574104" y="3070094"/>
              <a:ext cx="248247" cy="299457"/>
            </a:xfrm>
            <a:prstGeom prst="rect">
              <a:avLst/>
            </a:prstGeom>
            <a:solidFill>
              <a:srgbClr val="E2231A">
                <a:alpha val="100000"/>
              </a:srgbClr>
            </a:solidFill>
          </p:spPr>
          <p:txBody>
            <a:bodyPr/>
            <a:lstStyle/>
            <a:p/>
          </p:txBody>
        </p:sp>
        <p:sp>
          <p:nvSpPr>
            <p:cNvPr id="66" name="rc66"/>
            <p:cNvSpPr/>
            <p:nvPr/>
          </p:nvSpPr>
          <p:spPr>
            <a:xfrm>
              <a:off x="6849934" y="3445099"/>
              <a:ext cx="248247" cy="657597"/>
            </a:xfrm>
            <a:prstGeom prst="rect">
              <a:avLst/>
            </a:prstGeom>
            <a:solidFill>
              <a:srgbClr val="80BD41">
                <a:alpha val="100000"/>
              </a:srgbClr>
            </a:solidFill>
          </p:spPr>
          <p:txBody>
            <a:bodyPr/>
            <a:lstStyle/>
            <a:p/>
          </p:txBody>
        </p:sp>
        <p:sp>
          <p:nvSpPr>
            <p:cNvPr id="67" name="rc67"/>
            <p:cNvSpPr/>
            <p:nvPr/>
          </p:nvSpPr>
          <p:spPr>
            <a:xfrm>
              <a:off x="6849934" y="3042052"/>
              <a:ext cx="248247" cy="403047"/>
            </a:xfrm>
            <a:prstGeom prst="rect">
              <a:avLst/>
            </a:prstGeom>
            <a:solidFill>
              <a:srgbClr val="E2231A">
                <a:alpha val="100000"/>
              </a:srgbClr>
            </a:solidFill>
          </p:spPr>
          <p:txBody>
            <a:bodyPr/>
            <a:lstStyle/>
            <a:p/>
          </p:txBody>
        </p:sp>
        <p:sp>
          <p:nvSpPr>
            <p:cNvPr id="68" name="rc68"/>
            <p:cNvSpPr/>
            <p:nvPr/>
          </p:nvSpPr>
          <p:spPr>
            <a:xfrm>
              <a:off x="7125765" y="3319332"/>
              <a:ext cx="248247" cy="783365"/>
            </a:xfrm>
            <a:prstGeom prst="rect">
              <a:avLst/>
            </a:prstGeom>
            <a:solidFill>
              <a:srgbClr val="80BD41">
                <a:alpha val="100000"/>
              </a:srgbClr>
            </a:solidFill>
          </p:spPr>
          <p:txBody>
            <a:bodyPr/>
            <a:lstStyle/>
            <a:p/>
          </p:txBody>
        </p:sp>
        <p:sp>
          <p:nvSpPr>
            <p:cNvPr id="69" name="rc69"/>
            <p:cNvSpPr/>
            <p:nvPr/>
          </p:nvSpPr>
          <p:spPr>
            <a:xfrm>
              <a:off x="7125765" y="3014688"/>
              <a:ext cx="248247" cy="304643"/>
            </a:xfrm>
            <a:prstGeom prst="rect">
              <a:avLst/>
            </a:prstGeom>
            <a:solidFill>
              <a:srgbClr val="E2231A">
                <a:alpha val="100000"/>
              </a:srgbClr>
            </a:solidFill>
          </p:spPr>
          <p:txBody>
            <a:bodyPr/>
            <a:lstStyle/>
            <a:p/>
          </p:txBody>
        </p:sp>
        <p:sp>
          <p:nvSpPr>
            <p:cNvPr id="70" name="rc70"/>
            <p:cNvSpPr/>
            <p:nvPr/>
          </p:nvSpPr>
          <p:spPr>
            <a:xfrm>
              <a:off x="7401596" y="3335268"/>
              <a:ext cx="248247" cy="767429"/>
            </a:xfrm>
            <a:prstGeom prst="rect">
              <a:avLst/>
            </a:prstGeom>
            <a:solidFill>
              <a:srgbClr val="80BD41">
                <a:alpha val="100000"/>
              </a:srgbClr>
            </a:solidFill>
          </p:spPr>
          <p:txBody>
            <a:bodyPr/>
            <a:lstStyle/>
            <a:p/>
          </p:txBody>
        </p:sp>
        <p:sp>
          <p:nvSpPr>
            <p:cNvPr id="71" name="rc71"/>
            <p:cNvSpPr/>
            <p:nvPr/>
          </p:nvSpPr>
          <p:spPr>
            <a:xfrm>
              <a:off x="7401596" y="2990476"/>
              <a:ext cx="248247" cy="344791"/>
            </a:xfrm>
            <a:prstGeom prst="rect">
              <a:avLst/>
            </a:prstGeom>
            <a:solidFill>
              <a:srgbClr val="E2231A">
                <a:alpha val="100000"/>
              </a:srgbClr>
            </a:solidFill>
          </p:spPr>
          <p:txBody>
            <a:bodyPr/>
            <a:lstStyle/>
            <a:p/>
          </p:txBody>
        </p:sp>
        <p:sp>
          <p:nvSpPr>
            <p:cNvPr id="72" name="rc72"/>
            <p:cNvSpPr/>
            <p:nvPr/>
          </p:nvSpPr>
          <p:spPr>
            <a:xfrm>
              <a:off x="7677426" y="3328876"/>
              <a:ext cx="248247" cy="773821"/>
            </a:xfrm>
            <a:prstGeom prst="rect">
              <a:avLst/>
            </a:prstGeom>
            <a:solidFill>
              <a:srgbClr val="80BD41">
                <a:alpha val="100000"/>
              </a:srgbClr>
            </a:solidFill>
          </p:spPr>
          <p:txBody>
            <a:bodyPr/>
            <a:lstStyle/>
            <a:p/>
          </p:txBody>
        </p:sp>
        <p:sp>
          <p:nvSpPr>
            <p:cNvPr id="73" name="rc73"/>
            <p:cNvSpPr/>
            <p:nvPr/>
          </p:nvSpPr>
          <p:spPr>
            <a:xfrm>
              <a:off x="7677426" y="2964720"/>
              <a:ext cx="248247" cy="364155"/>
            </a:xfrm>
            <a:prstGeom prst="rect">
              <a:avLst/>
            </a:prstGeom>
            <a:solidFill>
              <a:srgbClr val="E2231A">
                <a:alpha val="100000"/>
              </a:srgbClr>
            </a:solidFill>
          </p:spPr>
          <p:txBody>
            <a:bodyPr/>
            <a:lstStyle/>
            <a:p/>
          </p:txBody>
        </p:sp>
        <p:sp>
          <p:nvSpPr>
            <p:cNvPr id="74" name="rc74"/>
            <p:cNvSpPr/>
            <p:nvPr/>
          </p:nvSpPr>
          <p:spPr>
            <a:xfrm>
              <a:off x="7953257" y="3268911"/>
              <a:ext cx="248247" cy="833785"/>
            </a:xfrm>
            <a:prstGeom prst="rect">
              <a:avLst/>
            </a:prstGeom>
            <a:solidFill>
              <a:srgbClr val="80BD41">
                <a:alpha val="100000"/>
              </a:srgbClr>
            </a:solidFill>
          </p:spPr>
          <p:txBody>
            <a:bodyPr/>
            <a:lstStyle/>
            <a:p/>
          </p:txBody>
        </p:sp>
        <p:sp>
          <p:nvSpPr>
            <p:cNvPr id="75" name="rc75"/>
            <p:cNvSpPr/>
            <p:nvPr/>
          </p:nvSpPr>
          <p:spPr>
            <a:xfrm>
              <a:off x="7953257" y="2944665"/>
              <a:ext cx="248247" cy="324246"/>
            </a:xfrm>
            <a:prstGeom prst="rect">
              <a:avLst/>
            </a:prstGeom>
            <a:solidFill>
              <a:srgbClr val="E2231A">
                <a:alpha val="100000"/>
              </a:srgbClr>
            </a:solidFill>
          </p:spPr>
          <p:txBody>
            <a:bodyPr/>
            <a:lstStyle/>
            <a:p/>
          </p:txBody>
        </p:sp>
        <p:sp>
          <p:nvSpPr>
            <p:cNvPr id="76" name="pl76"/>
            <p:cNvSpPr/>
            <p:nvPr/>
          </p:nvSpPr>
          <p:spPr>
            <a:xfrm>
              <a:off x="1457446" y="1844525"/>
              <a:ext cx="6619934" cy="839576"/>
            </a:xfrm>
            <a:custGeom>
              <a:avLst/>
              <a:pathLst>
                <a:path w="6619934" h="839576">
                  <a:moveTo>
                    <a:pt x="0" y="839576"/>
                  </a:moveTo>
                  <a:lnTo>
                    <a:pt x="275830" y="694822"/>
                  </a:lnTo>
                  <a:lnTo>
                    <a:pt x="551661" y="636920"/>
                  </a:lnTo>
                  <a:lnTo>
                    <a:pt x="827491" y="607969"/>
                  </a:lnTo>
                  <a:lnTo>
                    <a:pt x="1103322" y="434263"/>
                  </a:lnTo>
                  <a:lnTo>
                    <a:pt x="1379153" y="144754"/>
                  </a:lnTo>
                  <a:lnTo>
                    <a:pt x="1654983" y="289509"/>
                  </a:lnTo>
                  <a:lnTo>
                    <a:pt x="1930814" y="347411"/>
                  </a:lnTo>
                  <a:lnTo>
                    <a:pt x="2206644" y="202656"/>
                  </a:lnTo>
                  <a:lnTo>
                    <a:pt x="2482475" y="144754"/>
                  </a:lnTo>
                  <a:lnTo>
                    <a:pt x="2758306" y="0"/>
                  </a:lnTo>
                  <a:lnTo>
                    <a:pt x="3034136" y="173705"/>
                  </a:lnTo>
                  <a:lnTo>
                    <a:pt x="3309967" y="318460"/>
                  </a:lnTo>
                  <a:lnTo>
                    <a:pt x="3585797" y="463214"/>
                  </a:lnTo>
                  <a:lnTo>
                    <a:pt x="3861628" y="376361"/>
                  </a:lnTo>
                  <a:lnTo>
                    <a:pt x="4137459" y="318460"/>
                  </a:lnTo>
                  <a:lnTo>
                    <a:pt x="4413289" y="231607"/>
                  </a:lnTo>
                  <a:lnTo>
                    <a:pt x="4689120" y="231607"/>
                  </a:lnTo>
                  <a:lnTo>
                    <a:pt x="4964950" y="202656"/>
                  </a:lnTo>
                  <a:lnTo>
                    <a:pt x="5240781" y="202656"/>
                  </a:lnTo>
                  <a:lnTo>
                    <a:pt x="5516612" y="463214"/>
                  </a:lnTo>
                  <a:lnTo>
                    <a:pt x="5792442" y="173705"/>
                  </a:lnTo>
                  <a:lnTo>
                    <a:pt x="6068273" y="260558"/>
                  </a:lnTo>
                  <a:lnTo>
                    <a:pt x="6344103" y="289509"/>
                  </a:lnTo>
                  <a:lnTo>
                    <a:pt x="6619934" y="173705"/>
                  </a:lnTo>
                </a:path>
              </a:pathLst>
            </a:custGeom>
            <a:ln w="27101" cap="flat">
              <a:solidFill>
                <a:srgbClr val="0058AB">
                  <a:alpha val="100000"/>
                </a:srgbClr>
              </a:solidFill>
              <a:prstDash val="solid"/>
              <a:round/>
            </a:ln>
          </p:spPr>
          <p:txBody>
            <a:bodyPr/>
            <a:lstStyle/>
            <a:p/>
          </p:txBody>
        </p:sp>
        <p:sp>
          <p:nvSpPr>
            <p:cNvPr id="77" name="tx77"/>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78" name="tx78"/>
            <p:cNvSpPr/>
            <p:nvPr/>
          </p:nvSpPr>
          <p:spPr>
            <a:xfrm>
              <a:off x="277630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9" name="tx79"/>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0" name="tx80"/>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1" name="tx81"/>
            <p:cNvSpPr/>
            <p:nvPr/>
          </p:nvSpPr>
          <p:spPr>
            <a:xfrm>
              <a:off x="6637938"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2" name="tx82"/>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3" name="tx83"/>
            <p:cNvSpPr/>
            <p:nvPr/>
          </p:nvSpPr>
          <p:spPr>
            <a:xfrm>
              <a:off x="718959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4" name="tx84"/>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5" name="tx85"/>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6" name="tx86"/>
            <p:cNvSpPr/>
            <p:nvPr/>
          </p:nvSpPr>
          <p:spPr>
            <a:xfrm>
              <a:off x="8017091"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7" name="tx87"/>
            <p:cNvSpPr/>
            <p:nvPr/>
          </p:nvSpPr>
          <p:spPr>
            <a:xfrm>
              <a:off x="1339893" y="33319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505.5</a:t>
              </a:r>
            </a:p>
          </p:txBody>
        </p:sp>
        <p:sp>
          <p:nvSpPr>
            <p:cNvPr id="88" name="tx88"/>
            <p:cNvSpPr/>
            <p:nvPr/>
          </p:nvSpPr>
          <p:spPr>
            <a:xfrm>
              <a:off x="2719046" y="32052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606.4</a:t>
              </a:r>
            </a:p>
          </p:txBody>
        </p:sp>
        <p:sp>
          <p:nvSpPr>
            <p:cNvPr id="89" name="tx89"/>
            <p:cNvSpPr/>
            <p:nvPr/>
          </p:nvSpPr>
          <p:spPr>
            <a:xfrm>
              <a:off x="4137375" y="308388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703</a:t>
              </a:r>
            </a:p>
          </p:txBody>
        </p:sp>
        <p:sp>
          <p:nvSpPr>
            <p:cNvPr id="90" name="tx90"/>
            <p:cNvSpPr/>
            <p:nvPr/>
          </p:nvSpPr>
          <p:spPr>
            <a:xfrm>
              <a:off x="5477352" y="29854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781.4</a:t>
              </a:r>
            </a:p>
          </p:txBody>
        </p:sp>
        <p:sp>
          <p:nvSpPr>
            <p:cNvPr id="91" name="tx91"/>
            <p:cNvSpPr/>
            <p:nvPr/>
          </p:nvSpPr>
          <p:spPr>
            <a:xfrm>
              <a:off x="6580674" y="29341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822.3</a:t>
              </a:r>
            </a:p>
          </p:txBody>
        </p:sp>
        <p:sp>
          <p:nvSpPr>
            <p:cNvPr id="92" name="tx92"/>
            <p:cNvSpPr/>
            <p:nvPr/>
          </p:nvSpPr>
          <p:spPr>
            <a:xfrm>
              <a:off x="6856505" y="29061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844.6</a:t>
              </a:r>
            </a:p>
          </p:txBody>
        </p:sp>
        <p:sp>
          <p:nvSpPr>
            <p:cNvPr id="93" name="tx93"/>
            <p:cNvSpPr/>
            <p:nvPr/>
          </p:nvSpPr>
          <p:spPr>
            <a:xfrm>
              <a:off x="7132335" y="28787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866.4</a:t>
              </a:r>
            </a:p>
          </p:txBody>
        </p:sp>
        <p:sp>
          <p:nvSpPr>
            <p:cNvPr id="94" name="tx94"/>
            <p:cNvSpPr/>
            <p:nvPr/>
          </p:nvSpPr>
          <p:spPr>
            <a:xfrm>
              <a:off x="7408166" y="28545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885.7</a:t>
              </a:r>
            </a:p>
          </p:txBody>
        </p:sp>
        <p:sp>
          <p:nvSpPr>
            <p:cNvPr id="95" name="tx95"/>
            <p:cNvSpPr/>
            <p:nvPr/>
          </p:nvSpPr>
          <p:spPr>
            <a:xfrm>
              <a:off x="7683997" y="28287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906.2</a:t>
              </a:r>
            </a:p>
          </p:txBody>
        </p:sp>
        <p:sp>
          <p:nvSpPr>
            <p:cNvPr id="96" name="tx96"/>
            <p:cNvSpPr/>
            <p:nvPr/>
          </p:nvSpPr>
          <p:spPr>
            <a:xfrm>
              <a:off x="7959827" y="28087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922.1</a:t>
              </a:r>
            </a:p>
          </p:txBody>
        </p:sp>
        <p:sp>
          <p:nvSpPr>
            <p:cNvPr id="97" name="pl97"/>
            <p:cNvSpPr/>
            <p:nvPr/>
          </p:nvSpPr>
          <p:spPr>
            <a:xfrm>
              <a:off x="1457446" y="1207605"/>
              <a:ext cx="0" cy="1476497"/>
            </a:xfrm>
            <a:custGeom>
              <a:avLst/>
              <a:pathLst>
                <a:path w="0" h="1476497">
                  <a:moveTo>
                    <a:pt x="0" y="147649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36599"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215752"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94905"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98228"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74058"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9889"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5719"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801550"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7381"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39893" y="391325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247.7</a:t>
              </a:r>
            </a:p>
          </p:txBody>
        </p:sp>
        <p:sp>
          <p:nvSpPr>
            <p:cNvPr id="108" name="tx108"/>
            <p:cNvSpPr/>
            <p:nvPr/>
          </p:nvSpPr>
          <p:spPr>
            <a:xfrm>
              <a:off x="1339893" y="35946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257.8</a:t>
              </a:r>
            </a:p>
          </p:txBody>
        </p:sp>
        <p:sp>
          <p:nvSpPr>
            <p:cNvPr id="109" name="tx109"/>
            <p:cNvSpPr/>
            <p:nvPr/>
          </p:nvSpPr>
          <p:spPr>
            <a:xfrm>
              <a:off x="2719046" y="379084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442.7</a:t>
              </a:r>
            </a:p>
          </p:txBody>
        </p:sp>
        <p:sp>
          <p:nvSpPr>
            <p:cNvPr id="110" name="tx110"/>
            <p:cNvSpPr/>
            <p:nvPr/>
          </p:nvSpPr>
          <p:spPr>
            <a:xfrm>
              <a:off x="2719046" y="34088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163.7</a:t>
              </a:r>
            </a:p>
          </p:txBody>
        </p:sp>
        <p:sp>
          <p:nvSpPr>
            <p:cNvPr id="111" name="tx111"/>
            <p:cNvSpPr/>
            <p:nvPr/>
          </p:nvSpPr>
          <p:spPr>
            <a:xfrm>
              <a:off x="4098199" y="37233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548.4</a:t>
              </a:r>
            </a:p>
          </p:txBody>
        </p:sp>
        <p:sp>
          <p:nvSpPr>
            <p:cNvPr id="112" name="tx112"/>
            <p:cNvSpPr/>
            <p:nvPr/>
          </p:nvSpPr>
          <p:spPr>
            <a:xfrm>
              <a:off x="4098199" y="32819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154.7</a:t>
              </a:r>
            </a:p>
          </p:txBody>
        </p:sp>
        <p:sp>
          <p:nvSpPr>
            <p:cNvPr id="113" name="tx113"/>
            <p:cNvSpPr/>
            <p:nvPr/>
          </p:nvSpPr>
          <p:spPr>
            <a:xfrm>
              <a:off x="5477352" y="37388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523.5</a:t>
              </a:r>
            </a:p>
          </p:txBody>
        </p:sp>
        <p:sp>
          <p:nvSpPr>
            <p:cNvPr id="114" name="tx114"/>
            <p:cNvSpPr/>
            <p:nvPr/>
          </p:nvSpPr>
          <p:spPr>
            <a:xfrm>
              <a:off x="5477352" y="32482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257.9</a:t>
              </a:r>
            </a:p>
          </p:txBody>
        </p:sp>
        <p:sp>
          <p:nvSpPr>
            <p:cNvPr id="115" name="tx115"/>
            <p:cNvSpPr/>
            <p:nvPr/>
          </p:nvSpPr>
          <p:spPr>
            <a:xfrm>
              <a:off x="6580674" y="37010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583.8</a:t>
              </a:r>
            </a:p>
          </p:txBody>
        </p:sp>
        <p:sp>
          <p:nvSpPr>
            <p:cNvPr id="116" name="tx116"/>
            <p:cNvSpPr/>
            <p:nvPr/>
          </p:nvSpPr>
          <p:spPr>
            <a:xfrm>
              <a:off x="6580674" y="31847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238.5</a:t>
              </a:r>
            </a:p>
          </p:txBody>
        </p:sp>
        <p:sp>
          <p:nvSpPr>
            <p:cNvPr id="117" name="tx117"/>
            <p:cNvSpPr/>
            <p:nvPr/>
          </p:nvSpPr>
          <p:spPr>
            <a:xfrm>
              <a:off x="6856505" y="37388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523.6</a:t>
              </a:r>
            </a:p>
          </p:txBody>
        </p:sp>
        <p:sp>
          <p:nvSpPr>
            <p:cNvPr id="118" name="tx118"/>
            <p:cNvSpPr/>
            <p:nvPr/>
          </p:nvSpPr>
          <p:spPr>
            <a:xfrm>
              <a:off x="6895682" y="320848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321</a:t>
              </a:r>
            </a:p>
          </p:txBody>
        </p:sp>
        <p:sp>
          <p:nvSpPr>
            <p:cNvPr id="119" name="tx119"/>
            <p:cNvSpPr/>
            <p:nvPr/>
          </p:nvSpPr>
          <p:spPr>
            <a:xfrm>
              <a:off x="7132335" y="36759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623.8</a:t>
              </a:r>
            </a:p>
          </p:txBody>
        </p:sp>
        <p:sp>
          <p:nvSpPr>
            <p:cNvPr id="120" name="tx120"/>
            <p:cNvSpPr/>
            <p:nvPr/>
          </p:nvSpPr>
          <p:spPr>
            <a:xfrm>
              <a:off x="7132335" y="31319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242.6</a:t>
              </a:r>
            </a:p>
          </p:txBody>
        </p:sp>
        <p:sp>
          <p:nvSpPr>
            <p:cNvPr id="121" name="tx121"/>
            <p:cNvSpPr/>
            <p:nvPr/>
          </p:nvSpPr>
          <p:spPr>
            <a:xfrm>
              <a:off x="7408166" y="36839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611.1</a:t>
              </a:r>
            </a:p>
          </p:txBody>
        </p:sp>
        <p:sp>
          <p:nvSpPr>
            <p:cNvPr id="122" name="tx122"/>
            <p:cNvSpPr/>
            <p:nvPr/>
          </p:nvSpPr>
          <p:spPr>
            <a:xfrm>
              <a:off x="7408166" y="31278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274.6</a:t>
              </a:r>
            </a:p>
          </p:txBody>
        </p:sp>
        <p:sp>
          <p:nvSpPr>
            <p:cNvPr id="123" name="tx123"/>
            <p:cNvSpPr/>
            <p:nvPr/>
          </p:nvSpPr>
          <p:spPr>
            <a:xfrm>
              <a:off x="7683997" y="36807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616.2</a:t>
              </a:r>
            </a:p>
          </p:txBody>
        </p:sp>
        <p:sp>
          <p:nvSpPr>
            <p:cNvPr id="124" name="tx124"/>
            <p:cNvSpPr/>
            <p:nvPr/>
          </p:nvSpPr>
          <p:spPr>
            <a:xfrm>
              <a:off x="7723173" y="311175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290</a:t>
              </a:r>
            </a:p>
          </p:txBody>
        </p:sp>
        <p:sp>
          <p:nvSpPr>
            <p:cNvPr id="125" name="tx125"/>
            <p:cNvSpPr/>
            <p:nvPr/>
          </p:nvSpPr>
          <p:spPr>
            <a:xfrm>
              <a:off x="7999004" y="365075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664</a:t>
              </a:r>
            </a:p>
          </p:txBody>
        </p:sp>
        <p:sp>
          <p:nvSpPr>
            <p:cNvPr id="126" name="tx126"/>
            <p:cNvSpPr/>
            <p:nvPr/>
          </p:nvSpPr>
          <p:spPr>
            <a:xfrm>
              <a:off x="7959827" y="30717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258.2</a:t>
              </a:r>
            </a:p>
          </p:txBody>
        </p:sp>
        <p:sp>
          <p:nvSpPr>
            <p:cNvPr id="127" name="tx127"/>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4226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9" name="tx129"/>
            <p:cNvSpPr/>
            <p:nvPr/>
          </p:nvSpPr>
          <p:spPr>
            <a:xfrm>
              <a:off x="577692" y="277671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577692" y="214881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1" name="tx131"/>
            <p:cNvSpPr/>
            <p:nvPr/>
          </p:nvSpPr>
          <p:spPr>
            <a:xfrm>
              <a:off x="577692" y="152091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a:off x="577692" y="89301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2" name="rc152"/>
            <p:cNvSpPr/>
            <p:nvPr/>
          </p:nvSpPr>
          <p:spPr>
            <a:xfrm>
              <a:off x="4468266" y="5010059"/>
              <a:ext cx="201456" cy="201456"/>
            </a:xfrm>
            <a:prstGeom prst="rect">
              <a:avLst/>
            </a:prstGeom>
            <a:solidFill>
              <a:srgbClr val="E2231A">
                <a:alpha val="100000"/>
              </a:srgbClr>
            </a:solidFill>
          </p:spPr>
          <p:txBody>
            <a:bodyPr/>
            <a:lstStyle/>
            <a:p/>
          </p:txBody>
        </p:sp>
        <p:sp>
          <p:nvSpPr>
            <p:cNvPr id="153" name="rc153"/>
            <p:cNvSpPr/>
            <p:nvPr/>
          </p:nvSpPr>
          <p:spPr>
            <a:xfrm>
              <a:off x="5673354" y="5010059"/>
              <a:ext cx="201456" cy="201456"/>
            </a:xfrm>
            <a:prstGeom prst="rect">
              <a:avLst/>
            </a:prstGeom>
            <a:solidFill>
              <a:srgbClr val="80BD41">
                <a:alpha val="100000"/>
              </a:srgbClr>
            </a:solidFill>
          </p:spPr>
          <p:txBody>
            <a:bodyPr/>
            <a:lstStyle/>
            <a:p/>
          </p:txBody>
        </p:sp>
        <p:sp>
          <p:nvSpPr>
            <p:cNvPr id="154" name="tx154"/>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7" name="tx157"/>
            <p:cNvSpPr/>
            <p:nvPr/>
          </p:nvSpPr>
          <p:spPr>
            <a:xfrm>
              <a:off x="989913" y="661760"/>
              <a:ext cx="12022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Mali, 2000-2024</a:t>
              </a:r>
            </a:p>
          </p:txBody>
        </p:sp>
        <p:sp>
          <p:nvSpPr>
            <p:cNvPr id="158" name="pl158"/>
            <p:cNvSpPr/>
            <p:nvPr/>
          </p:nvSpPr>
          <p:spPr>
            <a:xfrm>
              <a:off x="221999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9933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76666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53999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1066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87999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6533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42666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333322" y="5889059"/>
              <a:ext cx="4141164" cy="167191"/>
            </a:xfrm>
            <a:prstGeom prst="rect">
              <a:avLst/>
            </a:prstGeom>
            <a:solidFill>
              <a:srgbClr val="80BD41">
                <a:alpha val="100000"/>
              </a:srgbClr>
            </a:solidFill>
          </p:spPr>
          <p:txBody>
            <a:bodyPr/>
            <a:lstStyle/>
            <a:p/>
          </p:txBody>
        </p:sp>
        <p:sp>
          <p:nvSpPr>
            <p:cNvPr id="171" name="rc171"/>
            <p:cNvSpPr/>
            <p:nvPr/>
          </p:nvSpPr>
          <p:spPr>
            <a:xfrm>
              <a:off x="5474487" y="5889059"/>
              <a:ext cx="1691478" cy="167191"/>
            </a:xfrm>
            <a:prstGeom prst="rect">
              <a:avLst/>
            </a:prstGeom>
            <a:solidFill>
              <a:srgbClr val="E2231A">
                <a:alpha val="100000"/>
              </a:srgbClr>
            </a:solidFill>
          </p:spPr>
          <p:txBody>
            <a:bodyPr/>
            <a:lstStyle/>
            <a:p/>
          </p:txBody>
        </p:sp>
        <p:sp>
          <p:nvSpPr>
            <p:cNvPr id="172" name="rc172"/>
            <p:cNvSpPr/>
            <p:nvPr/>
          </p:nvSpPr>
          <p:spPr>
            <a:xfrm>
              <a:off x="1333322" y="5680069"/>
              <a:ext cx="4370917" cy="167191"/>
            </a:xfrm>
            <a:prstGeom prst="rect">
              <a:avLst/>
            </a:prstGeom>
            <a:solidFill>
              <a:srgbClr val="80BD41">
                <a:alpha val="100000"/>
              </a:srgbClr>
            </a:solidFill>
          </p:spPr>
          <p:txBody>
            <a:bodyPr/>
            <a:lstStyle/>
            <a:p/>
          </p:txBody>
        </p:sp>
        <p:sp>
          <p:nvSpPr>
            <p:cNvPr id="173" name="rc173"/>
            <p:cNvSpPr/>
            <p:nvPr/>
          </p:nvSpPr>
          <p:spPr>
            <a:xfrm>
              <a:off x="5704240" y="5680069"/>
              <a:ext cx="2056927" cy="167191"/>
            </a:xfrm>
            <a:prstGeom prst="rect">
              <a:avLst/>
            </a:prstGeom>
            <a:solidFill>
              <a:srgbClr val="E2231A">
                <a:alpha val="100000"/>
              </a:srgbClr>
            </a:solidFill>
          </p:spPr>
          <p:txBody>
            <a:bodyPr/>
            <a:lstStyle/>
            <a:p/>
          </p:txBody>
        </p:sp>
        <p:sp>
          <p:nvSpPr>
            <p:cNvPr id="174" name="rc174"/>
            <p:cNvSpPr/>
            <p:nvPr/>
          </p:nvSpPr>
          <p:spPr>
            <a:xfrm>
              <a:off x="1333322" y="5471080"/>
              <a:ext cx="4709624" cy="167191"/>
            </a:xfrm>
            <a:prstGeom prst="rect">
              <a:avLst/>
            </a:prstGeom>
            <a:solidFill>
              <a:srgbClr val="80BD41">
                <a:alpha val="100000"/>
              </a:srgbClr>
            </a:solidFill>
          </p:spPr>
          <p:txBody>
            <a:bodyPr/>
            <a:lstStyle/>
            <a:p/>
          </p:txBody>
        </p:sp>
        <p:sp>
          <p:nvSpPr>
            <p:cNvPr id="175" name="rc175"/>
            <p:cNvSpPr/>
            <p:nvPr/>
          </p:nvSpPr>
          <p:spPr>
            <a:xfrm>
              <a:off x="6042947" y="5471080"/>
              <a:ext cx="1831501" cy="167191"/>
            </a:xfrm>
            <a:prstGeom prst="rect">
              <a:avLst/>
            </a:prstGeom>
            <a:solidFill>
              <a:srgbClr val="E2231A">
                <a:alpha val="100000"/>
              </a:srgbClr>
            </a:solidFill>
          </p:spPr>
          <p:txBody>
            <a:bodyPr/>
            <a:lstStyle/>
            <a:p/>
          </p:txBody>
        </p:sp>
        <p:sp>
          <p:nvSpPr>
            <p:cNvPr id="176" name="tx176"/>
            <p:cNvSpPr/>
            <p:nvPr/>
          </p:nvSpPr>
          <p:spPr>
            <a:xfrm>
              <a:off x="7312916"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822.3</a:t>
              </a:r>
            </a:p>
          </p:txBody>
        </p:sp>
        <p:sp>
          <p:nvSpPr>
            <p:cNvPr id="177" name="tx177"/>
            <p:cNvSpPr/>
            <p:nvPr/>
          </p:nvSpPr>
          <p:spPr>
            <a:xfrm>
              <a:off x="7937878"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906.2</a:t>
              </a:r>
            </a:p>
          </p:txBody>
        </p:sp>
        <p:sp>
          <p:nvSpPr>
            <p:cNvPr id="178" name="tx178"/>
            <p:cNvSpPr/>
            <p:nvPr/>
          </p:nvSpPr>
          <p:spPr>
            <a:xfrm>
              <a:off x="8056823"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922.1</a:t>
              </a:r>
            </a:p>
          </p:txBody>
        </p:sp>
        <p:sp>
          <p:nvSpPr>
            <p:cNvPr id="179" name="tx179"/>
            <p:cNvSpPr/>
            <p:nvPr/>
          </p:nvSpPr>
          <p:spPr>
            <a:xfrm>
              <a:off x="3268266"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583.8</a:t>
              </a:r>
            </a:p>
          </p:txBody>
        </p:sp>
        <p:sp>
          <p:nvSpPr>
            <p:cNvPr id="180" name="tx180"/>
            <p:cNvSpPr/>
            <p:nvPr/>
          </p:nvSpPr>
          <p:spPr>
            <a:xfrm>
              <a:off x="6184587"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238.5</a:t>
              </a:r>
            </a:p>
          </p:txBody>
        </p:sp>
        <p:sp>
          <p:nvSpPr>
            <p:cNvPr id="181" name="tx181"/>
            <p:cNvSpPr/>
            <p:nvPr/>
          </p:nvSpPr>
          <p:spPr>
            <a:xfrm>
              <a:off x="3383143"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616.2</a:t>
              </a:r>
            </a:p>
          </p:txBody>
        </p:sp>
        <p:sp>
          <p:nvSpPr>
            <p:cNvPr id="182" name="tx182"/>
            <p:cNvSpPr/>
            <p:nvPr/>
          </p:nvSpPr>
          <p:spPr>
            <a:xfrm>
              <a:off x="6642269" y="5723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290</a:t>
              </a:r>
            </a:p>
          </p:txBody>
        </p:sp>
        <p:sp>
          <p:nvSpPr>
            <p:cNvPr id="183" name="tx183"/>
            <p:cNvSpPr/>
            <p:nvPr/>
          </p:nvSpPr>
          <p:spPr>
            <a:xfrm>
              <a:off x="3597700" y="55142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664</a:t>
              </a:r>
            </a:p>
          </p:txBody>
        </p:sp>
        <p:sp>
          <p:nvSpPr>
            <p:cNvPr id="184" name="tx184"/>
            <p:cNvSpPr/>
            <p:nvPr/>
          </p:nvSpPr>
          <p:spPr>
            <a:xfrm>
              <a:off x="6823059"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258.2</a:t>
              </a:r>
            </a:p>
          </p:txBody>
        </p:sp>
        <p:sp>
          <p:nvSpPr>
            <p:cNvPr id="185" name="tx185"/>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9011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0" name="tx190"/>
            <p:cNvSpPr/>
            <p:nvPr/>
          </p:nvSpPr>
          <p:spPr>
            <a:xfrm>
              <a:off x="476345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653678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2" name="tx192"/>
            <p:cNvSpPr/>
            <p:nvPr/>
          </p:nvSpPr>
          <p:spPr>
            <a:xfrm>
              <a:off x="8251869" y="614048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3" name="tx193"/>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(72%) was relatively constant within 1% compared to 2019 (71%).
The number of children vaccinated with MCV1 increased 14% compared to in 2019.
The number of surviving infants increased approximately 12% compared to in 2019.
In 2024, 100,000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85066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81605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78145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74684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71224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33336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29875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26415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122954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69807" y="5081380"/>
              <a:ext cx="487582" cy="286585"/>
            </a:xfrm>
            <a:prstGeom prst="rect">
              <a:avLst/>
            </a:prstGeom>
            <a:solidFill>
              <a:srgbClr val="1CABE2">
                <a:alpha val="100000"/>
              </a:srgbClr>
            </a:solidFill>
          </p:spPr>
          <p:txBody>
            <a:bodyPr/>
            <a:lstStyle/>
            <a:p/>
          </p:txBody>
        </p:sp>
        <p:sp>
          <p:nvSpPr>
            <p:cNvPr id="28" name="rc28"/>
            <p:cNvSpPr/>
            <p:nvPr/>
          </p:nvSpPr>
          <p:spPr>
            <a:xfrm>
              <a:off x="1511566" y="5049307"/>
              <a:ext cx="487582" cy="318658"/>
            </a:xfrm>
            <a:prstGeom prst="rect">
              <a:avLst/>
            </a:prstGeom>
            <a:solidFill>
              <a:srgbClr val="1CABE2">
                <a:alpha val="100000"/>
              </a:srgbClr>
            </a:solidFill>
          </p:spPr>
          <p:txBody>
            <a:bodyPr/>
            <a:lstStyle/>
            <a:p/>
          </p:txBody>
        </p:sp>
        <p:sp>
          <p:nvSpPr>
            <p:cNvPr id="29" name="rc29"/>
            <p:cNvSpPr/>
            <p:nvPr/>
          </p:nvSpPr>
          <p:spPr>
            <a:xfrm>
              <a:off x="2053324" y="5075172"/>
              <a:ext cx="487582" cy="292793"/>
            </a:xfrm>
            <a:prstGeom prst="rect">
              <a:avLst/>
            </a:prstGeom>
            <a:solidFill>
              <a:srgbClr val="1CABE2">
                <a:alpha val="100000"/>
              </a:srgbClr>
            </a:solidFill>
          </p:spPr>
          <p:txBody>
            <a:bodyPr/>
            <a:lstStyle/>
            <a:p/>
          </p:txBody>
        </p:sp>
        <p:sp>
          <p:nvSpPr>
            <p:cNvPr id="30" name="rc30"/>
            <p:cNvSpPr/>
            <p:nvPr/>
          </p:nvSpPr>
          <p:spPr>
            <a:xfrm>
              <a:off x="2595083" y="5127937"/>
              <a:ext cx="487582" cy="240028"/>
            </a:xfrm>
            <a:prstGeom prst="rect">
              <a:avLst/>
            </a:prstGeom>
            <a:solidFill>
              <a:srgbClr val="1CABE2">
                <a:alpha val="100000"/>
              </a:srgbClr>
            </a:solidFill>
          </p:spPr>
          <p:txBody>
            <a:bodyPr/>
            <a:lstStyle/>
            <a:p/>
          </p:txBody>
        </p:sp>
        <p:sp>
          <p:nvSpPr>
            <p:cNvPr id="31" name="rc31"/>
            <p:cNvSpPr/>
            <p:nvPr/>
          </p:nvSpPr>
          <p:spPr>
            <a:xfrm>
              <a:off x="3136842" y="5255193"/>
              <a:ext cx="487582" cy="112771"/>
            </a:xfrm>
            <a:prstGeom prst="rect">
              <a:avLst/>
            </a:prstGeom>
            <a:solidFill>
              <a:srgbClr val="1CABE2">
                <a:alpha val="100000"/>
              </a:srgbClr>
            </a:solidFill>
          </p:spPr>
          <p:txBody>
            <a:bodyPr/>
            <a:lstStyle/>
            <a:p/>
          </p:txBody>
        </p:sp>
        <p:sp>
          <p:nvSpPr>
            <p:cNvPr id="32" name="rc32"/>
            <p:cNvSpPr/>
            <p:nvPr/>
          </p:nvSpPr>
          <p:spPr>
            <a:xfrm>
              <a:off x="3678600" y="5346239"/>
              <a:ext cx="487582" cy="21726"/>
            </a:xfrm>
            <a:prstGeom prst="rect">
              <a:avLst/>
            </a:prstGeom>
            <a:solidFill>
              <a:srgbClr val="1CABE2">
                <a:alpha val="100000"/>
              </a:srgbClr>
            </a:solidFill>
          </p:spPr>
          <p:txBody>
            <a:bodyPr/>
            <a:lstStyle/>
            <a:p/>
          </p:txBody>
        </p:sp>
        <p:sp>
          <p:nvSpPr>
            <p:cNvPr id="33" name="rc33"/>
            <p:cNvSpPr/>
            <p:nvPr/>
          </p:nvSpPr>
          <p:spPr>
            <a:xfrm>
              <a:off x="4220359" y="4458548"/>
              <a:ext cx="487582" cy="909417"/>
            </a:xfrm>
            <a:prstGeom prst="rect">
              <a:avLst/>
            </a:prstGeom>
            <a:solidFill>
              <a:srgbClr val="1CABE2">
                <a:alpha val="100000"/>
              </a:srgbClr>
            </a:solidFill>
          </p:spPr>
          <p:txBody>
            <a:bodyPr/>
            <a:lstStyle/>
            <a:p/>
          </p:txBody>
        </p:sp>
        <p:sp>
          <p:nvSpPr>
            <p:cNvPr id="34" name="rc34"/>
            <p:cNvSpPr/>
            <p:nvPr/>
          </p:nvSpPr>
          <p:spPr>
            <a:xfrm>
              <a:off x="4762118" y="4486482"/>
              <a:ext cx="487582" cy="881483"/>
            </a:xfrm>
            <a:prstGeom prst="rect">
              <a:avLst/>
            </a:prstGeom>
            <a:solidFill>
              <a:srgbClr val="1CABE2">
                <a:alpha val="100000"/>
              </a:srgbClr>
            </a:solidFill>
          </p:spPr>
          <p:txBody>
            <a:bodyPr/>
            <a:lstStyle/>
            <a:p/>
          </p:txBody>
        </p:sp>
        <p:sp>
          <p:nvSpPr>
            <p:cNvPr id="35" name="rc35"/>
            <p:cNvSpPr/>
            <p:nvPr/>
          </p:nvSpPr>
          <p:spPr>
            <a:xfrm>
              <a:off x="5303876" y="4849628"/>
              <a:ext cx="487582" cy="518337"/>
            </a:xfrm>
            <a:prstGeom prst="rect">
              <a:avLst/>
            </a:prstGeom>
            <a:solidFill>
              <a:srgbClr val="1CABE2">
                <a:alpha val="100000"/>
              </a:srgbClr>
            </a:solidFill>
          </p:spPr>
          <p:txBody>
            <a:bodyPr/>
            <a:lstStyle/>
            <a:p/>
          </p:txBody>
        </p:sp>
        <p:sp>
          <p:nvSpPr>
            <p:cNvPr id="36" name="rc36"/>
            <p:cNvSpPr/>
            <p:nvPr/>
          </p:nvSpPr>
          <p:spPr>
            <a:xfrm>
              <a:off x="5845635" y="4417163"/>
              <a:ext cx="487582" cy="950801"/>
            </a:xfrm>
            <a:prstGeom prst="rect">
              <a:avLst/>
            </a:prstGeom>
            <a:solidFill>
              <a:srgbClr val="1CABE2">
                <a:alpha val="100000"/>
              </a:srgbClr>
            </a:solidFill>
          </p:spPr>
          <p:txBody>
            <a:bodyPr/>
            <a:lstStyle/>
            <a:p/>
          </p:txBody>
        </p:sp>
        <p:sp>
          <p:nvSpPr>
            <p:cNvPr id="37" name="rc37"/>
            <p:cNvSpPr/>
            <p:nvPr/>
          </p:nvSpPr>
          <p:spPr>
            <a:xfrm>
              <a:off x="6387393" y="4058156"/>
              <a:ext cx="487582" cy="1309809"/>
            </a:xfrm>
            <a:prstGeom prst="rect">
              <a:avLst/>
            </a:prstGeom>
            <a:solidFill>
              <a:srgbClr val="1CABE2">
                <a:alpha val="100000"/>
              </a:srgbClr>
            </a:solidFill>
          </p:spPr>
          <p:txBody>
            <a:bodyPr/>
            <a:lstStyle/>
            <a:p/>
          </p:txBody>
        </p:sp>
        <p:sp>
          <p:nvSpPr>
            <p:cNvPr id="38" name="rc38"/>
            <p:cNvSpPr/>
            <p:nvPr/>
          </p:nvSpPr>
          <p:spPr>
            <a:xfrm>
              <a:off x="6929152" y="4921016"/>
              <a:ext cx="487582" cy="446949"/>
            </a:xfrm>
            <a:prstGeom prst="rect">
              <a:avLst/>
            </a:prstGeom>
            <a:solidFill>
              <a:srgbClr val="1CABE2">
                <a:alpha val="100000"/>
              </a:srgbClr>
            </a:solidFill>
          </p:spPr>
          <p:txBody>
            <a:bodyPr/>
            <a:lstStyle/>
            <a:p/>
          </p:txBody>
        </p:sp>
        <p:sp>
          <p:nvSpPr>
            <p:cNvPr id="39" name="rc39"/>
            <p:cNvSpPr/>
            <p:nvPr/>
          </p:nvSpPr>
          <p:spPr>
            <a:xfrm>
              <a:off x="7470911" y="4985161"/>
              <a:ext cx="487582" cy="382803"/>
            </a:xfrm>
            <a:prstGeom prst="rect">
              <a:avLst/>
            </a:prstGeom>
            <a:solidFill>
              <a:srgbClr val="1CABE2">
                <a:alpha val="100000"/>
              </a:srgbClr>
            </a:solidFill>
          </p:spPr>
          <p:txBody>
            <a:bodyPr/>
            <a:lstStyle/>
            <a:p/>
          </p:txBody>
        </p:sp>
        <p:sp>
          <p:nvSpPr>
            <p:cNvPr id="40" name="pl40"/>
            <p:cNvSpPr/>
            <p:nvPr/>
          </p:nvSpPr>
          <p:spPr>
            <a:xfrm>
              <a:off x="1213598" y="2224422"/>
              <a:ext cx="6501103" cy="436603"/>
            </a:xfrm>
            <a:custGeom>
              <a:avLst/>
              <a:pathLst>
                <a:path w="6501103" h="436603">
                  <a:moveTo>
                    <a:pt x="0" y="218301"/>
                  </a:moveTo>
                  <a:lnTo>
                    <a:pt x="541758" y="436603"/>
                  </a:lnTo>
                  <a:lnTo>
                    <a:pt x="1083517" y="305622"/>
                  </a:lnTo>
                  <a:lnTo>
                    <a:pt x="1625275" y="218301"/>
                  </a:lnTo>
                  <a:lnTo>
                    <a:pt x="2167034" y="87320"/>
                  </a:lnTo>
                  <a:lnTo>
                    <a:pt x="2708793" y="87320"/>
                  </a:lnTo>
                  <a:lnTo>
                    <a:pt x="3250551" y="43660"/>
                  </a:lnTo>
                  <a:lnTo>
                    <a:pt x="3792310" y="43660"/>
                  </a:lnTo>
                  <a:lnTo>
                    <a:pt x="4334069" y="436603"/>
                  </a:lnTo>
                  <a:lnTo>
                    <a:pt x="4875827" y="0"/>
                  </a:lnTo>
                  <a:lnTo>
                    <a:pt x="5417586" y="130980"/>
                  </a:lnTo>
                  <a:lnTo>
                    <a:pt x="5959345" y="174641"/>
                  </a:lnTo>
                  <a:lnTo>
                    <a:pt x="6501103" y="0"/>
                  </a:lnTo>
                </a:path>
              </a:pathLst>
            </a:custGeom>
            <a:ln w="27101" cap="flat">
              <a:solidFill>
                <a:srgbClr val="00833D">
                  <a:alpha val="100000"/>
                </a:srgbClr>
              </a:solidFill>
              <a:prstDash val="solid"/>
              <a:round/>
            </a:ln>
          </p:spPr>
          <p:txBody>
            <a:bodyPr/>
            <a:lstStyle/>
            <a:p/>
          </p:txBody>
        </p:sp>
        <p:sp>
          <p:nvSpPr>
            <p:cNvPr id="41" name="pl41"/>
            <p:cNvSpPr/>
            <p:nvPr/>
          </p:nvSpPr>
          <p:spPr>
            <a:xfrm>
              <a:off x="5005909" y="2748346"/>
              <a:ext cx="2708793" cy="2444978"/>
            </a:xfrm>
            <a:custGeom>
              <a:avLst/>
              <a:pathLst>
                <a:path w="2708793" h="2444978">
                  <a:moveTo>
                    <a:pt x="0" y="2444978"/>
                  </a:moveTo>
                  <a:lnTo>
                    <a:pt x="541758" y="1484451"/>
                  </a:lnTo>
                  <a:lnTo>
                    <a:pt x="1083517" y="1178828"/>
                  </a:lnTo>
                  <a:lnTo>
                    <a:pt x="1625275" y="1047847"/>
                  </a:lnTo>
                  <a:lnTo>
                    <a:pt x="2167034" y="0"/>
                  </a:lnTo>
                  <a:lnTo>
                    <a:pt x="2708793" y="0"/>
                  </a:lnTo>
                </a:path>
              </a:pathLst>
            </a:custGeom>
            <a:ln w="27101" cap="flat">
              <a:solidFill>
                <a:srgbClr val="002759">
                  <a:alpha val="100000"/>
                </a:srgbClr>
              </a:solidFill>
              <a:prstDash val="solid"/>
              <a:round/>
            </a:ln>
          </p:spPr>
          <p:txBody>
            <a:bodyPr/>
            <a:lstStyle/>
            <a:p/>
          </p:txBody>
        </p:sp>
        <p:sp>
          <p:nvSpPr>
            <p:cNvPr id="42" name="pt42"/>
            <p:cNvSpPr/>
            <p:nvPr/>
          </p:nvSpPr>
          <p:spPr>
            <a:xfrm>
              <a:off x="1181997" y="24111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23756" y="26294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265514" y="24984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807273" y="24111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349032" y="22801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90790" y="22801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32549" y="223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974308" y="223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516066" y="26294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057825" y="219282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599584" y="23238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41342" y="23674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683101" y="219282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4974308" y="51617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516066" y="42011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057825" y="38955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599584" y="37645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7141342" y="27167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7683101" y="27167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tx61"/>
            <p:cNvSpPr/>
            <p:nvPr/>
          </p:nvSpPr>
          <p:spPr>
            <a:xfrm>
              <a:off x="1114120" y="4952993"/>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277</a:t>
              </a:r>
            </a:p>
          </p:txBody>
        </p:sp>
        <p:sp>
          <p:nvSpPr>
            <p:cNvPr id="62" name="tx62"/>
            <p:cNvSpPr/>
            <p:nvPr/>
          </p:nvSpPr>
          <p:spPr>
            <a:xfrm>
              <a:off x="1655879" y="491940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308</a:t>
              </a:r>
            </a:p>
          </p:txBody>
        </p:sp>
        <p:sp>
          <p:nvSpPr>
            <p:cNvPr id="63" name="tx63"/>
            <p:cNvSpPr/>
            <p:nvPr/>
          </p:nvSpPr>
          <p:spPr>
            <a:xfrm>
              <a:off x="2197638" y="494527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283</a:t>
              </a:r>
            </a:p>
          </p:txBody>
        </p:sp>
        <p:sp>
          <p:nvSpPr>
            <p:cNvPr id="64" name="tx64"/>
            <p:cNvSpPr/>
            <p:nvPr/>
          </p:nvSpPr>
          <p:spPr>
            <a:xfrm>
              <a:off x="2739396" y="499803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232</a:t>
              </a:r>
            </a:p>
          </p:txBody>
        </p:sp>
        <p:sp>
          <p:nvSpPr>
            <p:cNvPr id="65" name="tx65"/>
            <p:cNvSpPr/>
            <p:nvPr/>
          </p:nvSpPr>
          <p:spPr>
            <a:xfrm>
              <a:off x="3281155" y="512535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109</a:t>
              </a:r>
            </a:p>
          </p:txBody>
        </p:sp>
        <p:sp>
          <p:nvSpPr>
            <p:cNvPr id="66" name="tx66"/>
            <p:cNvSpPr/>
            <p:nvPr/>
          </p:nvSpPr>
          <p:spPr>
            <a:xfrm>
              <a:off x="3856073" y="521785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67" name="tx67"/>
            <p:cNvSpPr/>
            <p:nvPr/>
          </p:nvSpPr>
          <p:spPr>
            <a:xfrm>
              <a:off x="4364672" y="432870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879</a:t>
              </a:r>
            </a:p>
          </p:txBody>
        </p:sp>
        <p:sp>
          <p:nvSpPr>
            <p:cNvPr id="68" name="tx68"/>
            <p:cNvSpPr/>
            <p:nvPr/>
          </p:nvSpPr>
          <p:spPr>
            <a:xfrm>
              <a:off x="4906431" y="435663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852</a:t>
              </a:r>
            </a:p>
          </p:txBody>
        </p:sp>
        <p:sp>
          <p:nvSpPr>
            <p:cNvPr id="69" name="tx69"/>
            <p:cNvSpPr/>
            <p:nvPr/>
          </p:nvSpPr>
          <p:spPr>
            <a:xfrm>
              <a:off x="5448190" y="471978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501</a:t>
              </a:r>
            </a:p>
          </p:txBody>
        </p:sp>
        <p:sp>
          <p:nvSpPr>
            <p:cNvPr id="70" name="tx70"/>
            <p:cNvSpPr/>
            <p:nvPr/>
          </p:nvSpPr>
          <p:spPr>
            <a:xfrm>
              <a:off x="5989948" y="428732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919</a:t>
              </a:r>
            </a:p>
          </p:txBody>
        </p:sp>
        <p:sp>
          <p:nvSpPr>
            <p:cNvPr id="71" name="tx71"/>
            <p:cNvSpPr/>
            <p:nvPr/>
          </p:nvSpPr>
          <p:spPr>
            <a:xfrm>
              <a:off x="6481982"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1,266</a:t>
              </a:r>
            </a:p>
          </p:txBody>
        </p:sp>
        <p:sp>
          <p:nvSpPr>
            <p:cNvPr id="72" name="tx72"/>
            <p:cNvSpPr/>
            <p:nvPr/>
          </p:nvSpPr>
          <p:spPr>
            <a:xfrm>
              <a:off x="7073466" y="479111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432</a:t>
              </a:r>
            </a:p>
          </p:txBody>
        </p:sp>
        <p:sp>
          <p:nvSpPr>
            <p:cNvPr id="73" name="tx73"/>
            <p:cNvSpPr/>
            <p:nvPr/>
          </p:nvSpPr>
          <p:spPr>
            <a:xfrm>
              <a:off x="7615224" y="485526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370</a:t>
              </a:r>
            </a:p>
          </p:txBody>
        </p:sp>
        <p:sp>
          <p:nvSpPr>
            <p:cNvPr id="74" name="pl74"/>
            <p:cNvSpPr/>
            <p:nvPr/>
          </p:nvSpPr>
          <p:spPr>
            <a:xfrm>
              <a:off x="7732745" y="2224676"/>
              <a:ext cx="129559" cy="1825"/>
            </a:xfrm>
            <a:custGeom>
              <a:avLst/>
              <a:pathLst>
                <a:path w="129559" h="1825">
                  <a:moveTo>
                    <a:pt x="129559" y="1825"/>
                  </a:moveTo>
                  <a:lnTo>
                    <a:pt x="0" y="0"/>
                  </a:lnTo>
                </a:path>
              </a:pathLst>
            </a:custGeom>
          </p:spPr>
          <p:txBody>
            <a:bodyPr/>
            <a:lstStyle/>
            <a:p/>
          </p:txBody>
        </p:sp>
        <p:sp>
          <p:nvSpPr>
            <p:cNvPr id="75" name="pl75"/>
            <p:cNvSpPr/>
            <p:nvPr/>
          </p:nvSpPr>
          <p:spPr>
            <a:xfrm>
              <a:off x="7732740" y="2748712"/>
              <a:ext cx="129563" cy="2632"/>
            </a:xfrm>
            <a:custGeom>
              <a:avLst/>
              <a:pathLst>
                <a:path w="129563" h="2632">
                  <a:moveTo>
                    <a:pt x="129563" y="2632"/>
                  </a:moveTo>
                  <a:lnTo>
                    <a:pt x="0" y="0"/>
                  </a:lnTo>
                </a:path>
              </a:pathLst>
            </a:custGeom>
          </p:spPr>
          <p:txBody>
            <a:bodyPr/>
            <a:lstStyle/>
            <a:p/>
          </p:txBody>
        </p:sp>
        <p:sp>
          <p:nvSpPr>
            <p:cNvPr id="76" name="pg76"/>
            <p:cNvSpPr/>
            <p:nvPr/>
          </p:nvSpPr>
          <p:spPr>
            <a:xfrm>
              <a:off x="7793724" y="213810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7" name="tx77"/>
            <p:cNvSpPr/>
            <p:nvPr/>
          </p:nvSpPr>
          <p:spPr>
            <a:xfrm>
              <a:off x="7816584" y="217922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72%</a:t>
              </a:r>
            </a:p>
          </p:txBody>
        </p:sp>
        <p:sp>
          <p:nvSpPr>
            <p:cNvPr id="78" name="pg78"/>
            <p:cNvSpPr/>
            <p:nvPr/>
          </p:nvSpPr>
          <p:spPr>
            <a:xfrm>
              <a:off x="7793724" y="266294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9" name="tx79"/>
            <p:cNvSpPr/>
            <p:nvPr/>
          </p:nvSpPr>
          <p:spPr>
            <a:xfrm>
              <a:off x="7816584" y="270406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60%</a:t>
              </a:r>
            </a:p>
          </p:txBody>
        </p:sp>
        <p:sp>
          <p:nvSpPr>
            <p:cNvPr id="80" name="rc80"/>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81" name="tx81"/>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2" name="tx82"/>
            <p:cNvSpPr/>
            <p:nvPr/>
          </p:nvSpPr>
          <p:spPr>
            <a:xfrm>
              <a:off x="508103" y="426955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3" name="tx83"/>
            <p:cNvSpPr/>
            <p:nvPr/>
          </p:nvSpPr>
          <p:spPr>
            <a:xfrm>
              <a:off x="508103" y="323494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4" name="tx84"/>
            <p:cNvSpPr/>
            <p:nvPr/>
          </p:nvSpPr>
          <p:spPr>
            <a:xfrm>
              <a:off x="508103" y="220034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85" name="tx85"/>
            <p:cNvSpPr/>
            <p:nvPr/>
          </p:nvSpPr>
          <p:spPr>
            <a:xfrm>
              <a:off x="508103" y="116573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86" name="tx86"/>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8" name="tx88"/>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9" name="tx89"/>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0" name="tx90"/>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1" name="tx91"/>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2" name="tx92"/>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3" name="tx93"/>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4" name="tx94"/>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5" name="tx95"/>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6" name="tx96"/>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7" name="tx97"/>
            <p:cNvSpPr/>
            <p:nvPr/>
          </p:nvSpPr>
          <p:spPr>
            <a:xfrm rot="-5400000">
              <a:off x="107137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8" name="tx98"/>
            <p:cNvSpPr/>
            <p:nvPr/>
          </p:nvSpPr>
          <p:spPr>
            <a:xfrm rot="-5400000">
              <a:off x="1587801" y="5774385"/>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9" name="tx99"/>
            <p:cNvSpPr/>
            <p:nvPr/>
          </p:nvSpPr>
          <p:spPr>
            <a:xfrm rot="-5400000">
              <a:off x="21548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0" name="tx100"/>
            <p:cNvSpPr/>
            <p:nvPr/>
          </p:nvSpPr>
          <p:spPr>
            <a:xfrm rot="-5400000">
              <a:off x="26966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1" name="tx101"/>
            <p:cNvSpPr/>
            <p:nvPr/>
          </p:nvSpPr>
          <p:spPr>
            <a:xfrm rot="-5400000">
              <a:off x="32384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2" name="tx102"/>
            <p:cNvSpPr/>
            <p:nvPr/>
          </p:nvSpPr>
          <p:spPr>
            <a:xfrm rot="-5400000">
              <a:off x="378016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3" name="tx103"/>
            <p:cNvSpPr/>
            <p:nvPr/>
          </p:nvSpPr>
          <p:spPr>
            <a:xfrm rot="-5400000">
              <a:off x="43219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4" name="tx104"/>
            <p:cNvSpPr/>
            <p:nvPr/>
          </p:nvSpPr>
          <p:spPr>
            <a:xfrm rot="-5400000">
              <a:off x="4838384"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5" name="tx105"/>
            <p:cNvSpPr/>
            <p:nvPr/>
          </p:nvSpPr>
          <p:spPr>
            <a:xfrm rot="-5400000">
              <a:off x="540544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6" name="tx106"/>
            <p:cNvSpPr/>
            <p:nvPr/>
          </p:nvSpPr>
          <p:spPr>
            <a:xfrm rot="-5400000">
              <a:off x="59472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7" name="tx107"/>
            <p:cNvSpPr/>
            <p:nvPr/>
          </p:nvSpPr>
          <p:spPr>
            <a:xfrm rot="-5400000">
              <a:off x="648896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8" name="tx108"/>
            <p:cNvSpPr/>
            <p:nvPr/>
          </p:nvSpPr>
          <p:spPr>
            <a:xfrm rot="-5400000">
              <a:off x="7030689"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9" name="tx109"/>
            <p:cNvSpPr/>
            <p:nvPr/>
          </p:nvSpPr>
          <p:spPr>
            <a:xfrm rot="-5400000">
              <a:off x="7542093"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0" name="tx110"/>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1" name="tx111"/>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2" name="tx112"/>
            <p:cNvSpPr/>
            <p:nvPr/>
          </p:nvSpPr>
          <p:spPr>
            <a:xfrm>
              <a:off x="2165736" y="401416"/>
              <a:ext cx="51927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Mali, 2012-2024</a:t>
              </a:r>
            </a:p>
          </p:txBody>
        </p:sp>
        <p:sp>
          <p:nvSpPr>
            <p:cNvPr id="113" name="tx113"/>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5" name="tx115"/>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6" name="tx116"/>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370 confirmed measles cases in Mali. In the same year, MCV1 coverage was 72% and MCV2 coverage was 60%.
The number of cases in 2024 was 14% lower than in 2023 (n=432).
The highest number of measles cases was reported in 2022 (n=1,266). In this year, MCV1 coverage was 69%.
Mali reported measles vaccine stockouts in 2013 and 2019.
There were measles-containing vaccine supplementary immunization activities/campaigns in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9693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811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8654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8496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3890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3732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35754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3417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1646510"/>
              <a:ext cx="3520101" cy="3453574"/>
            </a:xfrm>
            <a:custGeom>
              <a:avLst/>
              <a:pathLst>
                <a:path w="3520101" h="3453574">
                  <a:moveTo>
                    <a:pt x="0" y="711029"/>
                  </a:moveTo>
                  <a:lnTo>
                    <a:pt x="146670" y="0"/>
                  </a:lnTo>
                  <a:lnTo>
                    <a:pt x="293341" y="711029"/>
                  </a:lnTo>
                  <a:lnTo>
                    <a:pt x="440012" y="609454"/>
                  </a:lnTo>
                  <a:lnTo>
                    <a:pt x="586683" y="1015757"/>
                  </a:lnTo>
                  <a:lnTo>
                    <a:pt x="733354" y="1726787"/>
                  </a:lnTo>
                  <a:lnTo>
                    <a:pt x="880025" y="2336241"/>
                  </a:lnTo>
                  <a:lnTo>
                    <a:pt x="1026696" y="2031514"/>
                  </a:lnTo>
                  <a:lnTo>
                    <a:pt x="1173367" y="2437817"/>
                  </a:lnTo>
                  <a:lnTo>
                    <a:pt x="1320038" y="2640968"/>
                  </a:lnTo>
                  <a:lnTo>
                    <a:pt x="1466709" y="2742544"/>
                  </a:lnTo>
                  <a:lnTo>
                    <a:pt x="1613379" y="2031514"/>
                  </a:lnTo>
                  <a:lnTo>
                    <a:pt x="1760050" y="2437817"/>
                  </a:lnTo>
                  <a:lnTo>
                    <a:pt x="1906721" y="3047271"/>
                  </a:lnTo>
                  <a:lnTo>
                    <a:pt x="2053392" y="2742544"/>
                  </a:lnTo>
                  <a:lnTo>
                    <a:pt x="2200063" y="2742544"/>
                  </a:lnTo>
                  <a:lnTo>
                    <a:pt x="2346734" y="3047271"/>
                  </a:lnTo>
                  <a:lnTo>
                    <a:pt x="2493405" y="3148847"/>
                  </a:lnTo>
                  <a:lnTo>
                    <a:pt x="2640076" y="3148847"/>
                  </a:lnTo>
                  <a:lnTo>
                    <a:pt x="2786747" y="3250422"/>
                  </a:lnTo>
                  <a:lnTo>
                    <a:pt x="2933418" y="3047271"/>
                  </a:lnTo>
                  <a:lnTo>
                    <a:pt x="3080089" y="3453574"/>
                  </a:lnTo>
                  <a:lnTo>
                    <a:pt x="3226759" y="2640968"/>
                  </a:lnTo>
                  <a:lnTo>
                    <a:pt x="3373430" y="2539392"/>
                  </a:lnTo>
                  <a:lnTo>
                    <a:pt x="3520101" y="2742544"/>
                  </a:lnTo>
                </a:path>
              </a:pathLst>
            </a:custGeom>
            <a:ln w="27101" cap="flat">
              <a:solidFill>
                <a:srgbClr val="0058AB">
                  <a:alpha val="80000"/>
                </a:srgbClr>
              </a:solidFill>
              <a:prstDash val="solid"/>
              <a:round/>
            </a:ln>
          </p:spPr>
          <p:txBody>
            <a:bodyPr/>
            <a:lstStyle/>
            <a:p/>
          </p:txBody>
        </p:sp>
        <p:sp>
          <p:nvSpPr>
            <p:cNvPr id="21" name="pl21"/>
            <p:cNvSpPr/>
            <p:nvPr/>
          </p:nvSpPr>
          <p:spPr>
            <a:xfrm>
              <a:off x="943464" y="4084327"/>
              <a:ext cx="3520101" cy="812605"/>
            </a:xfrm>
            <a:custGeom>
              <a:avLst/>
              <a:pathLst>
                <a:path w="3520101" h="812605">
                  <a:moveTo>
                    <a:pt x="0" y="0"/>
                  </a:moveTo>
                  <a:lnTo>
                    <a:pt x="146670" y="101575"/>
                  </a:lnTo>
                  <a:lnTo>
                    <a:pt x="293341" y="0"/>
                  </a:lnTo>
                  <a:lnTo>
                    <a:pt x="440012" y="203151"/>
                  </a:lnTo>
                  <a:lnTo>
                    <a:pt x="586683" y="304727"/>
                  </a:lnTo>
                  <a:lnTo>
                    <a:pt x="733354" y="203151"/>
                  </a:lnTo>
                  <a:lnTo>
                    <a:pt x="880025" y="304727"/>
                  </a:lnTo>
                  <a:lnTo>
                    <a:pt x="1026696" y="304727"/>
                  </a:lnTo>
                  <a:lnTo>
                    <a:pt x="1173367" y="507878"/>
                  </a:lnTo>
                  <a:lnTo>
                    <a:pt x="1320038" y="609454"/>
                  </a:lnTo>
                  <a:lnTo>
                    <a:pt x="1466709" y="711029"/>
                  </a:lnTo>
                  <a:lnTo>
                    <a:pt x="1613379" y="711029"/>
                  </a:lnTo>
                  <a:lnTo>
                    <a:pt x="1760050" y="711029"/>
                  </a:lnTo>
                  <a:lnTo>
                    <a:pt x="1906721" y="711029"/>
                  </a:lnTo>
                  <a:lnTo>
                    <a:pt x="2053392" y="812605"/>
                  </a:lnTo>
                  <a:lnTo>
                    <a:pt x="2200063" y="812605"/>
                  </a:lnTo>
                  <a:lnTo>
                    <a:pt x="2346734" y="812605"/>
                  </a:lnTo>
                  <a:lnTo>
                    <a:pt x="2493405" y="812605"/>
                  </a:lnTo>
                  <a:lnTo>
                    <a:pt x="2640076" y="812605"/>
                  </a:lnTo>
                  <a:lnTo>
                    <a:pt x="2786747" y="812605"/>
                  </a:lnTo>
                  <a:lnTo>
                    <a:pt x="2933418" y="812605"/>
                  </a:lnTo>
                  <a:lnTo>
                    <a:pt x="3080089" y="711029"/>
                  </a:lnTo>
                  <a:lnTo>
                    <a:pt x="3226759" y="812605"/>
                  </a:lnTo>
                  <a:lnTo>
                    <a:pt x="3373430" y="812605"/>
                  </a:lnTo>
                  <a:lnTo>
                    <a:pt x="3520101" y="812605"/>
                  </a:lnTo>
                </a:path>
              </a:pathLst>
            </a:custGeom>
            <a:ln w="27101" cap="flat">
              <a:solidFill>
                <a:srgbClr val="1CABE2">
                  <a:alpha val="80000"/>
                </a:srgbClr>
              </a:solidFill>
              <a:prstDash val="solid"/>
              <a:round/>
            </a:ln>
          </p:spPr>
          <p:txBody>
            <a:bodyPr/>
            <a:lstStyle/>
            <a:p/>
          </p:txBody>
        </p:sp>
        <p:sp>
          <p:nvSpPr>
            <p:cNvPr id="22" name="pl22"/>
            <p:cNvSpPr/>
            <p:nvPr/>
          </p:nvSpPr>
          <p:spPr>
            <a:xfrm>
              <a:off x="943464" y="2459116"/>
              <a:ext cx="3520101" cy="2133089"/>
            </a:xfrm>
            <a:custGeom>
              <a:avLst/>
              <a:pathLst>
                <a:path w="3520101" h="2133089">
                  <a:moveTo>
                    <a:pt x="0" y="101575"/>
                  </a:moveTo>
                  <a:lnTo>
                    <a:pt x="146670" y="0"/>
                  </a:lnTo>
                  <a:lnTo>
                    <a:pt x="293341" y="304727"/>
                  </a:lnTo>
                  <a:lnTo>
                    <a:pt x="440012" y="609454"/>
                  </a:lnTo>
                  <a:lnTo>
                    <a:pt x="586683" y="914181"/>
                  </a:lnTo>
                  <a:lnTo>
                    <a:pt x="733354" y="1320484"/>
                  </a:lnTo>
                  <a:lnTo>
                    <a:pt x="880025" y="1422059"/>
                  </a:lnTo>
                  <a:lnTo>
                    <a:pt x="1026696" y="1523635"/>
                  </a:lnTo>
                  <a:lnTo>
                    <a:pt x="1173367" y="1625211"/>
                  </a:lnTo>
                  <a:lnTo>
                    <a:pt x="1320038" y="1726787"/>
                  </a:lnTo>
                  <a:lnTo>
                    <a:pt x="1466709" y="1929938"/>
                  </a:lnTo>
                  <a:lnTo>
                    <a:pt x="1613379" y="2133089"/>
                  </a:lnTo>
                  <a:lnTo>
                    <a:pt x="1760050" y="1929938"/>
                  </a:lnTo>
                  <a:lnTo>
                    <a:pt x="1906721" y="2031514"/>
                  </a:lnTo>
                  <a:lnTo>
                    <a:pt x="2053392" y="1929938"/>
                  </a:lnTo>
                  <a:lnTo>
                    <a:pt x="2200063" y="1625211"/>
                  </a:lnTo>
                  <a:lnTo>
                    <a:pt x="2346734" y="1726787"/>
                  </a:lnTo>
                  <a:lnTo>
                    <a:pt x="2493405" y="1726787"/>
                  </a:lnTo>
                  <a:lnTo>
                    <a:pt x="2640076" y="1828362"/>
                  </a:lnTo>
                  <a:lnTo>
                    <a:pt x="2786747" y="2031514"/>
                  </a:lnTo>
                  <a:lnTo>
                    <a:pt x="2933418" y="1828362"/>
                  </a:lnTo>
                  <a:lnTo>
                    <a:pt x="3080089" y="1828362"/>
                  </a:lnTo>
                  <a:lnTo>
                    <a:pt x="3226759" y="1929938"/>
                  </a:lnTo>
                  <a:lnTo>
                    <a:pt x="3373430" y="1828362"/>
                  </a:lnTo>
                  <a:lnTo>
                    <a:pt x="3520101" y="1929938"/>
                  </a:lnTo>
                </a:path>
              </a:pathLst>
            </a:custGeom>
            <a:ln w="27101" cap="flat">
              <a:solidFill>
                <a:srgbClr val="00833D">
                  <a:alpha val="80000"/>
                </a:srgbClr>
              </a:solidFill>
              <a:prstDash val="solid"/>
              <a:round/>
            </a:ln>
          </p:spPr>
          <p:txBody>
            <a:bodyPr/>
            <a:lstStyle/>
            <a:p/>
          </p:txBody>
        </p:sp>
        <p:sp>
          <p:nvSpPr>
            <p:cNvPr id="23" name="pl23"/>
            <p:cNvSpPr/>
            <p:nvPr/>
          </p:nvSpPr>
          <p:spPr>
            <a:xfrm>
              <a:off x="943464" y="1646510"/>
              <a:ext cx="3520101" cy="3453574"/>
            </a:xfrm>
            <a:custGeom>
              <a:avLst/>
              <a:pathLst>
                <a:path w="3520101" h="3453574">
                  <a:moveTo>
                    <a:pt x="0" y="711029"/>
                  </a:moveTo>
                  <a:lnTo>
                    <a:pt x="146670" y="0"/>
                  </a:lnTo>
                  <a:lnTo>
                    <a:pt x="293341" y="711029"/>
                  </a:lnTo>
                  <a:lnTo>
                    <a:pt x="440012" y="609454"/>
                  </a:lnTo>
                  <a:lnTo>
                    <a:pt x="586683" y="1015757"/>
                  </a:lnTo>
                  <a:lnTo>
                    <a:pt x="733354" y="1726787"/>
                  </a:lnTo>
                  <a:lnTo>
                    <a:pt x="880025" y="2336241"/>
                  </a:lnTo>
                  <a:lnTo>
                    <a:pt x="1026696" y="2031514"/>
                  </a:lnTo>
                  <a:lnTo>
                    <a:pt x="1173367" y="2437817"/>
                  </a:lnTo>
                  <a:lnTo>
                    <a:pt x="1320038" y="2640968"/>
                  </a:lnTo>
                  <a:lnTo>
                    <a:pt x="1466709" y="2742544"/>
                  </a:lnTo>
                  <a:lnTo>
                    <a:pt x="1613379" y="2031514"/>
                  </a:lnTo>
                  <a:lnTo>
                    <a:pt x="1760050" y="2437817"/>
                  </a:lnTo>
                  <a:lnTo>
                    <a:pt x="1906721" y="3047271"/>
                  </a:lnTo>
                  <a:lnTo>
                    <a:pt x="2053392" y="2742544"/>
                  </a:lnTo>
                  <a:lnTo>
                    <a:pt x="2200063" y="2742544"/>
                  </a:lnTo>
                  <a:lnTo>
                    <a:pt x="2346734" y="3047271"/>
                  </a:lnTo>
                  <a:lnTo>
                    <a:pt x="2493405" y="3148847"/>
                  </a:lnTo>
                  <a:lnTo>
                    <a:pt x="2640076" y="3148847"/>
                  </a:lnTo>
                  <a:lnTo>
                    <a:pt x="2786747" y="3250422"/>
                  </a:lnTo>
                  <a:lnTo>
                    <a:pt x="2933418" y="3047271"/>
                  </a:lnTo>
                  <a:lnTo>
                    <a:pt x="3080089" y="3453574"/>
                  </a:lnTo>
                  <a:lnTo>
                    <a:pt x="3226759" y="2640968"/>
                  </a:lnTo>
                  <a:lnTo>
                    <a:pt x="3373430" y="2539392"/>
                  </a:lnTo>
                  <a:lnTo>
                    <a:pt x="3520101" y="2742544"/>
                  </a:lnTo>
                </a:path>
              </a:pathLst>
            </a:custGeom>
            <a:ln w="43362" cap="flat">
              <a:solidFill>
                <a:srgbClr val="000000">
                  <a:alpha val="100000"/>
                </a:srgbClr>
              </a:solidFill>
              <a:prstDash val="solid"/>
              <a:round/>
            </a:ln>
          </p:spPr>
          <p:txBody>
            <a:bodyPr/>
            <a:lstStyle/>
            <a:p/>
          </p:txBody>
        </p:sp>
        <p:sp>
          <p:nvSpPr>
            <p:cNvPr id="24" name="pl24"/>
            <p:cNvSpPr/>
            <p:nvPr/>
          </p:nvSpPr>
          <p:spPr>
            <a:xfrm>
              <a:off x="943464" y="1646510"/>
              <a:ext cx="3520101" cy="3453574"/>
            </a:xfrm>
            <a:custGeom>
              <a:avLst/>
              <a:pathLst>
                <a:path w="3520101" h="3453574">
                  <a:moveTo>
                    <a:pt x="0" y="711029"/>
                  </a:moveTo>
                  <a:lnTo>
                    <a:pt x="146670" y="0"/>
                  </a:lnTo>
                  <a:lnTo>
                    <a:pt x="293341" y="711029"/>
                  </a:lnTo>
                  <a:lnTo>
                    <a:pt x="440012" y="609454"/>
                  </a:lnTo>
                  <a:lnTo>
                    <a:pt x="586683" y="1015757"/>
                  </a:lnTo>
                  <a:lnTo>
                    <a:pt x="733354" y="1726787"/>
                  </a:lnTo>
                  <a:lnTo>
                    <a:pt x="880025" y="2336241"/>
                  </a:lnTo>
                  <a:lnTo>
                    <a:pt x="1026696" y="2031514"/>
                  </a:lnTo>
                  <a:lnTo>
                    <a:pt x="1173367" y="2437817"/>
                  </a:lnTo>
                  <a:lnTo>
                    <a:pt x="1320038" y="2640968"/>
                  </a:lnTo>
                  <a:lnTo>
                    <a:pt x="1466709" y="2742544"/>
                  </a:lnTo>
                  <a:lnTo>
                    <a:pt x="1613379" y="2031514"/>
                  </a:lnTo>
                  <a:lnTo>
                    <a:pt x="1760050" y="2437817"/>
                  </a:lnTo>
                  <a:lnTo>
                    <a:pt x="1906721" y="3047271"/>
                  </a:lnTo>
                  <a:lnTo>
                    <a:pt x="2053392" y="2742544"/>
                  </a:lnTo>
                  <a:lnTo>
                    <a:pt x="2200063" y="2742544"/>
                  </a:lnTo>
                  <a:lnTo>
                    <a:pt x="2346734" y="3047271"/>
                  </a:lnTo>
                  <a:lnTo>
                    <a:pt x="2493405" y="3148847"/>
                  </a:lnTo>
                  <a:lnTo>
                    <a:pt x="2640076" y="3148847"/>
                  </a:lnTo>
                  <a:lnTo>
                    <a:pt x="2786747" y="3250422"/>
                  </a:lnTo>
                  <a:lnTo>
                    <a:pt x="2933418" y="3047271"/>
                  </a:lnTo>
                  <a:lnTo>
                    <a:pt x="3080089" y="3453574"/>
                  </a:lnTo>
                  <a:lnTo>
                    <a:pt x="3226759" y="2640968"/>
                  </a:lnTo>
                  <a:lnTo>
                    <a:pt x="3373430" y="2539392"/>
                  </a:lnTo>
                  <a:lnTo>
                    <a:pt x="3520101" y="2742544"/>
                  </a:lnTo>
                </a:path>
              </a:pathLst>
            </a:custGeom>
            <a:ln w="27101" cap="flat">
              <a:solidFill>
                <a:srgbClr val="0058AB">
                  <a:alpha val="100000"/>
                </a:srgbClr>
              </a:solidFill>
              <a:prstDash val="solid"/>
              <a:round/>
            </a:ln>
          </p:spPr>
          <p:txBody>
            <a:bodyPr/>
            <a:lstStyle/>
            <a:p/>
          </p:txBody>
        </p:sp>
        <p:sp>
          <p:nvSpPr>
            <p:cNvPr id="25" name="pl25"/>
            <p:cNvSpPr/>
            <p:nvPr/>
          </p:nvSpPr>
          <p:spPr>
            <a:xfrm>
              <a:off x="943464" y="2052813"/>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3068570"/>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4084327"/>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4084327"/>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4592206"/>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3881176"/>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084327"/>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19862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201501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34" name="pg34"/>
            <p:cNvSpPr/>
            <p:nvPr/>
          </p:nvSpPr>
          <p:spPr>
            <a:xfrm>
              <a:off x="1590194" y="300200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20548" y="303082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36" name="pg36"/>
            <p:cNvSpPr/>
            <p:nvPr/>
          </p:nvSpPr>
          <p:spPr>
            <a:xfrm>
              <a:off x="2323549" y="40177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53902" y="40465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8" name="pg38"/>
            <p:cNvSpPr/>
            <p:nvPr/>
          </p:nvSpPr>
          <p:spPr>
            <a:xfrm>
              <a:off x="3056903" y="40177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87257" y="40465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0" name="pg40"/>
            <p:cNvSpPr/>
            <p:nvPr/>
          </p:nvSpPr>
          <p:spPr>
            <a:xfrm>
              <a:off x="3671722" y="452564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455574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2" name="pg42"/>
            <p:cNvSpPr/>
            <p:nvPr/>
          </p:nvSpPr>
          <p:spPr>
            <a:xfrm>
              <a:off x="4230271" y="381461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60624" y="384466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4" name="pg44"/>
            <p:cNvSpPr/>
            <p:nvPr/>
          </p:nvSpPr>
          <p:spPr>
            <a:xfrm>
              <a:off x="4376942" y="40177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07295" y="40465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6" name="tx46"/>
            <p:cNvSpPr/>
            <p:nvPr/>
          </p:nvSpPr>
          <p:spPr>
            <a:xfrm>
              <a:off x="4523855" y="485786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84145" y="4348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8" name="tx48"/>
            <p:cNvSpPr/>
            <p:nvPr/>
          </p:nvSpPr>
          <p:spPr>
            <a:xfrm>
              <a:off x="577692" y="43464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33306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a:off x="577692" y="231484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1" name="tx51"/>
            <p:cNvSpPr/>
            <p:nvPr/>
          </p:nvSpPr>
          <p:spPr>
            <a:xfrm>
              <a:off x="577692" y="129914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2" name="tx52"/>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67892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67892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29369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05614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946019" y="6102617"/>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65" name="tx65"/>
            <p:cNvSpPr/>
            <p:nvPr/>
          </p:nvSpPr>
          <p:spPr>
            <a:xfrm>
              <a:off x="256079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323247"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89693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8811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8654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18496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43890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33732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235754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13417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308715" y="1646510"/>
              <a:ext cx="3520101" cy="3351998"/>
            </a:xfrm>
            <a:custGeom>
              <a:avLst/>
              <a:pathLst>
                <a:path w="3520101" h="3351998">
                  <a:moveTo>
                    <a:pt x="0" y="1726787"/>
                  </a:moveTo>
                  <a:lnTo>
                    <a:pt x="146670" y="609454"/>
                  </a:lnTo>
                  <a:lnTo>
                    <a:pt x="293341" y="101575"/>
                  </a:lnTo>
                  <a:lnTo>
                    <a:pt x="440012" y="0"/>
                  </a:lnTo>
                  <a:lnTo>
                    <a:pt x="586683" y="406302"/>
                  </a:lnTo>
                  <a:lnTo>
                    <a:pt x="733354" y="1320484"/>
                  </a:lnTo>
                  <a:lnTo>
                    <a:pt x="880025" y="1218908"/>
                  </a:lnTo>
                  <a:lnTo>
                    <a:pt x="1026696" y="1117332"/>
                  </a:lnTo>
                  <a:lnTo>
                    <a:pt x="1173367" y="2133089"/>
                  </a:lnTo>
                  <a:lnTo>
                    <a:pt x="1320038" y="2640968"/>
                  </a:lnTo>
                  <a:lnTo>
                    <a:pt x="1466709" y="3351998"/>
                  </a:lnTo>
                  <a:lnTo>
                    <a:pt x="1613379" y="2742544"/>
                  </a:lnTo>
                  <a:lnTo>
                    <a:pt x="1760050" y="2640968"/>
                  </a:lnTo>
                  <a:lnTo>
                    <a:pt x="1906721" y="2742544"/>
                  </a:lnTo>
                  <a:lnTo>
                    <a:pt x="2053392" y="2640968"/>
                  </a:lnTo>
                  <a:lnTo>
                    <a:pt x="2200063" y="2336241"/>
                  </a:lnTo>
                  <a:lnTo>
                    <a:pt x="2346734" y="2234665"/>
                  </a:lnTo>
                  <a:lnTo>
                    <a:pt x="2493405" y="2234665"/>
                  </a:lnTo>
                  <a:lnTo>
                    <a:pt x="2640076" y="2539392"/>
                  </a:lnTo>
                  <a:lnTo>
                    <a:pt x="2786747" y="2539392"/>
                  </a:lnTo>
                  <a:lnTo>
                    <a:pt x="2933418" y="2031514"/>
                  </a:lnTo>
                  <a:lnTo>
                    <a:pt x="3080089" y="2844119"/>
                  </a:lnTo>
                  <a:lnTo>
                    <a:pt x="3226759" y="1929938"/>
                  </a:lnTo>
                  <a:lnTo>
                    <a:pt x="3373430" y="1726787"/>
                  </a:lnTo>
                  <a:lnTo>
                    <a:pt x="3520101" y="1625211"/>
                  </a:lnTo>
                </a:path>
              </a:pathLst>
            </a:custGeom>
            <a:ln w="27101" cap="flat">
              <a:solidFill>
                <a:srgbClr val="0058AB">
                  <a:alpha val="80000"/>
                </a:srgbClr>
              </a:solidFill>
              <a:prstDash val="solid"/>
              <a:round/>
            </a:ln>
          </p:spPr>
          <p:txBody>
            <a:bodyPr/>
            <a:lstStyle/>
            <a:p/>
          </p:txBody>
        </p:sp>
        <p:sp>
          <p:nvSpPr>
            <p:cNvPr id="84" name="pl84"/>
            <p:cNvSpPr/>
            <p:nvPr/>
          </p:nvSpPr>
          <p:spPr>
            <a:xfrm>
              <a:off x="5308715" y="3982752"/>
              <a:ext cx="3520101" cy="914181"/>
            </a:xfrm>
            <a:custGeom>
              <a:avLst/>
              <a:pathLst>
                <a:path w="3520101" h="914181">
                  <a:moveTo>
                    <a:pt x="0" y="0"/>
                  </a:moveTo>
                  <a:lnTo>
                    <a:pt x="146670" y="101575"/>
                  </a:lnTo>
                  <a:lnTo>
                    <a:pt x="293341" y="101575"/>
                  </a:lnTo>
                  <a:lnTo>
                    <a:pt x="440012" y="203151"/>
                  </a:lnTo>
                  <a:lnTo>
                    <a:pt x="586683" y="304727"/>
                  </a:lnTo>
                  <a:lnTo>
                    <a:pt x="733354" y="304727"/>
                  </a:lnTo>
                  <a:lnTo>
                    <a:pt x="880025" y="406302"/>
                  </a:lnTo>
                  <a:lnTo>
                    <a:pt x="1026696" y="507878"/>
                  </a:lnTo>
                  <a:lnTo>
                    <a:pt x="1173367" y="609454"/>
                  </a:lnTo>
                  <a:lnTo>
                    <a:pt x="1320038" y="711029"/>
                  </a:lnTo>
                  <a:lnTo>
                    <a:pt x="1466709" y="812605"/>
                  </a:lnTo>
                  <a:lnTo>
                    <a:pt x="1613379" y="812605"/>
                  </a:lnTo>
                  <a:lnTo>
                    <a:pt x="1760050" y="812605"/>
                  </a:lnTo>
                  <a:lnTo>
                    <a:pt x="1906721" y="914181"/>
                  </a:lnTo>
                  <a:lnTo>
                    <a:pt x="2053392" y="812605"/>
                  </a:lnTo>
                  <a:lnTo>
                    <a:pt x="2200063" y="914181"/>
                  </a:lnTo>
                  <a:lnTo>
                    <a:pt x="2346734" y="812605"/>
                  </a:lnTo>
                  <a:lnTo>
                    <a:pt x="2493405" y="812605"/>
                  </a:lnTo>
                  <a:lnTo>
                    <a:pt x="2640076" y="914181"/>
                  </a:lnTo>
                  <a:lnTo>
                    <a:pt x="2786747" y="914181"/>
                  </a:lnTo>
                  <a:lnTo>
                    <a:pt x="2933418" y="914181"/>
                  </a:lnTo>
                  <a:lnTo>
                    <a:pt x="3080089" y="812605"/>
                  </a:lnTo>
                  <a:lnTo>
                    <a:pt x="3226759" y="711029"/>
                  </a:lnTo>
                  <a:lnTo>
                    <a:pt x="3373430" y="711029"/>
                  </a:lnTo>
                  <a:lnTo>
                    <a:pt x="3520101" y="812605"/>
                  </a:lnTo>
                </a:path>
              </a:pathLst>
            </a:custGeom>
            <a:ln w="27101" cap="flat">
              <a:solidFill>
                <a:srgbClr val="1CABE2">
                  <a:alpha val="80000"/>
                </a:srgbClr>
              </a:solidFill>
              <a:prstDash val="solid"/>
              <a:round/>
            </a:ln>
          </p:spPr>
          <p:txBody>
            <a:bodyPr/>
            <a:lstStyle/>
            <a:p/>
          </p:txBody>
        </p:sp>
        <p:sp>
          <p:nvSpPr>
            <p:cNvPr id="85" name="pl85"/>
            <p:cNvSpPr/>
            <p:nvPr/>
          </p:nvSpPr>
          <p:spPr>
            <a:xfrm>
              <a:off x="5308715" y="2662267"/>
              <a:ext cx="3520101" cy="1929938"/>
            </a:xfrm>
            <a:custGeom>
              <a:avLst/>
              <a:pathLst>
                <a:path w="3520101" h="1929938">
                  <a:moveTo>
                    <a:pt x="0" y="0"/>
                  </a:moveTo>
                  <a:lnTo>
                    <a:pt x="146670" y="203151"/>
                  </a:lnTo>
                  <a:lnTo>
                    <a:pt x="293341" y="304727"/>
                  </a:lnTo>
                  <a:lnTo>
                    <a:pt x="440012" y="711029"/>
                  </a:lnTo>
                  <a:lnTo>
                    <a:pt x="586683" y="914181"/>
                  </a:lnTo>
                  <a:lnTo>
                    <a:pt x="733354" y="1218908"/>
                  </a:lnTo>
                  <a:lnTo>
                    <a:pt x="880025" y="1320484"/>
                  </a:lnTo>
                  <a:lnTo>
                    <a:pt x="1026696" y="914181"/>
                  </a:lnTo>
                  <a:lnTo>
                    <a:pt x="1173367" y="1015757"/>
                  </a:lnTo>
                  <a:lnTo>
                    <a:pt x="1320038" y="1218908"/>
                  </a:lnTo>
                  <a:lnTo>
                    <a:pt x="1466709" y="1625211"/>
                  </a:lnTo>
                  <a:lnTo>
                    <a:pt x="1613379" y="1726787"/>
                  </a:lnTo>
                  <a:lnTo>
                    <a:pt x="1760050" y="1929938"/>
                  </a:lnTo>
                  <a:lnTo>
                    <a:pt x="1906721" y="1828362"/>
                  </a:lnTo>
                  <a:lnTo>
                    <a:pt x="2053392" y="1218908"/>
                  </a:lnTo>
                  <a:lnTo>
                    <a:pt x="2200063" y="1117332"/>
                  </a:lnTo>
                  <a:lnTo>
                    <a:pt x="2346734" y="812605"/>
                  </a:lnTo>
                  <a:lnTo>
                    <a:pt x="2493405" y="1015757"/>
                  </a:lnTo>
                  <a:lnTo>
                    <a:pt x="2640076" y="914181"/>
                  </a:lnTo>
                  <a:lnTo>
                    <a:pt x="2786747" y="914181"/>
                  </a:lnTo>
                  <a:lnTo>
                    <a:pt x="2933418" y="914181"/>
                  </a:lnTo>
                  <a:lnTo>
                    <a:pt x="3080089" y="812605"/>
                  </a:lnTo>
                  <a:lnTo>
                    <a:pt x="3226759" y="609454"/>
                  </a:lnTo>
                  <a:lnTo>
                    <a:pt x="3373430" y="507878"/>
                  </a:lnTo>
                  <a:lnTo>
                    <a:pt x="3520101" y="711029"/>
                  </a:lnTo>
                </a:path>
              </a:pathLst>
            </a:custGeom>
            <a:ln w="27101" cap="flat">
              <a:solidFill>
                <a:srgbClr val="00833D">
                  <a:alpha val="80000"/>
                </a:srgbClr>
              </a:solidFill>
              <a:prstDash val="solid"/>
              <a:round/>
            </a:ln>
          </p:spPr>
          <p:txBody>
            <a:bodyPr/>
            <a:lstStyle/>
            <a:p/>
          </p:txBody>
        </p:sp>
        <p:sp>
          <p:nvSpPr>
            <p:cNvPr id="86" name="pl86"/>
            <p:cNvSpPr/>
            <p:nvPr/>
          </p:nvSpPr>
          <p:spPr>
            <a:xfrm>
              <a:off x="5308715" y="1646510"/>
              <a:ext cx="3520101" cy="3351998"/>
            </a:xfrm>
            <a:custGeom>
              <a:avLst/>
              <a:pathLst>
                <a:path w="3520101" h="3351998">
                  <a:moveTo>
                    <a:pt x="0" y="1726787"/>
                  </a:moveTo>
                  <a:lnTo>
                    <a:pt x="146670" y="609454"/>
                  </a:lnTo>
                  <a:lnTo>
                    <a:pt x="293341" y="101575"/>
                  </a:lnTo>
                  <a:lnTo>
                    <a:pt x="440012" y="0"/>
                  </a:lnTo>
                  <a:lnTo>
                    <a:pt x="586683" y="406302"/>
                  </a:lnTo>
                  <a:lnTo>
                    <a:pt x="733354" y="1320484"/>
                  </a:lnTo>
                  <a:lnTo>
                    <a:pt x="880025" y="1218908"/>
                  </a:lnTo>
                  <a:lnTo>
                    <a:pt x="1026696" y="1117332"/>
                  </a:lnTo>
                  <a:lnTo>
                    <a:pt x="1173367" y="2133089"/>
                  </a:lnTo>
                  <a:lnTo>
                    <a:pt x="1320038" y="2640968"/>
                  </a:lnTo>
                  <a:lnTo>
                    <a:pt x="1466709" y="3351998"/>
                  </a:lnTo>
                  <a:lnTo>
                    <a:pt x="1613379" y="2742544"/>
                  </a:lnTo>
                  <a:lnTo>
                    <a:pt x="1760050" y="2640968"/>
                  </a:lnTo>
                  <a:lnTo>
                    <a:pt x="1906721" y="2742544"/>
                  </a:lnTo>
                  <a:lnTo>
                    <a:pt x="2053392" y="2640968"/>
                  </a:lnTo>
                  <a:lnTo>
                    <a:pt x="2200063" y="2336241"/>
                  </a:lnTo>
                  <a:lnTo>
                    <a:pt x="2346734" y="2234665"/>
                  </a:lnTo>
                  <a:lnTo>
                    <a:pt x="2493405" y="2234665"/>
                  </a:lnTo>
                  <a:lnTo>
                    <a:pt x="2640076" y="2539392"/>
                  </a:lnTo>
                  <a:lnTo>
                    <a:pt x="2786747" y="2539392"/>
                  </a:lnTo>
                  <a:lnTo>
                    <a:pt x="2933418" y="2031514"/>
                  </a:lnTo>
                  <a:lnTo>
                    <a:pt x="3080089" y="2844119"/>
                  </a:lnTo>
                  <a:lnTo>
                    <a:pt x="3226759" y="1929938"/>
                  </a:lnTo>
                  <a:lnTo>
                    <a:pt x="3373430" y="1726787"/>
                  </a:lnTo>
                  <a:lnTo>
                    <a:pt x="3520101" y="1625211"/>
                  </a:lnTo>
                </a:path>
              </a:pathLst>
            </a:custGeom>
            <a:ln w="43362" cap="flat">
              <a:solidFill>
                <a:srgbClr val="000000">
                  <a:alpha val="100000"/>
                </a:srgbClr>
              </a:solidFill>
              <a:prstDash val="solid"/>
              <a:round/>
            </a:ln>
          </p:spPr>
          <p:txBody>
            <a:bodyPr/>
            <a:lstStyle/>
            <a:p/>
          </p:txBody>
        </p:sp>
        <p:sp>
          <p:nvSpPr>
            <p:cNvPr id="87" name="pl87"/>
            <p:cNvSpPr/>
            <p:nvPr/>
          </p:nvSpPr>
          <p:spPr>
            <a:xfrm>
              <a:off x="5308715" y="1646510"/>
              <a:ext cx="3520101" cy="3351998"/>
            </a:xfrm>
            <a:custGeom>
              <a:avLst/>
              <a:pathLst>
                <a:path w="3520101" h="3351998">
                  <a:moveTo>
                    <a:pt x="0" y="1726787"/>
                  </a:moveTo>
                  <a:lnTo>
                    <a:pt x="146670" y="609454"/>
                  </a:lnTo>
                  <a:lnTo>
                    <a:pt x="293341" y="101575"/>
                  </a:lnTo>
                  <a:lnTo>
                    <a:pt x="440012" y="0"/>
                  </a:lnTo>
                  <a:lnTo>
                    <a:pt x="586683" y="406302"/>
                  </a:lnTo>
                  <a:lnTo>
                    <a:pt x="733354" y="1320484"/>
                  </a:lnTo>
                  <a:lnTo>
                    <a:pt x="880025" y="1218908"/>
                  </a:lnTo>
                  <a:lnTo>
                    <a:pt x="1026696" y="1117332"/>
                  </a:lnTo>
                  <a:lnTo>
                    <a:pt x="1173367" y="2133089"/>
                  </a:lnTo>
                  <a:lnTo>
                    <a:pt x="1320038" y="2640968"/>
                  </a:lnTo>
                  <a:lnTo>
                    <a:pt x="1466709" y="3351998"/>
                  </a:lnTo>
                  <a:lnTo>
                    <a:pt x="1613379" y="2742544"/>
                  </a:lnTo>
                  <a:lnTo>
                    <a:pt x="1760050" y="2640968"/>
                  </a:lnTo>
                  <a:lnTo>
                    <a:pt x="1906721" y="2742544"/>
                  </a:lnTo>
                  <a:lnTo>
                    <a:pt x="2053392" y="2640968"/>
                  </a:lnTo>
                  <a:lnTo>
                    <a:pt x="2200063" y="2336241"/>
                  </a:lnTo>
                  <a:lnTo>
                    <a:pt x="2346734" y="2234665"/>
                  </a:lnTo>
                  <a:lnTo>
                    <a:pt x="2493405" y="2234665"/>
                  </a:lnTo>
                  <a:lnTo>
                    <a:pt x="2640076" y="2539392"/>
                  </a:lnTo>
                  <a:lnTo>
                    <a:pt x="2786747" y="2539392"/>
                  </a:lnTo>
                  <a:lnTo>
                    <a:pt x="2933418" y="2031514"/>
                  </a:lnTo>
                  <a:lnTo>
                    <a:pt x="3080089" y="2844119"/>
                  </a:lnTo>
                  <a:lnTo>
                    <a:pt x="3226759" y="1929938"/>
                  </a:lnTo>
                  <a:lnTo>
                    <a:pt x="3373430" y="1726787"/>
                  </a:lnTo>
                  <a:lnTo>
                    <a:pt x="3520101" y="1625211"/>
                  </a:lnTo>
                </a:path>
              </a:pathLst>
            </a:custGeom>
            <a:ln w="27101" cap="flat">
              <a:solidFill>
                <a:srgbClr val="0058AB">
                  <a:alpha val="100000"/>
                </a:srgbClr>
              </a:solidFill>
              <a:prstDash val="solid"/>
              <a:round/>
            </a:ln>
          </p:spPr>
          <p:txBody>
            <a:bodyPr/>
            <a:lstStyle/>
            <a:p/>
          </p:txBody>
        </p:sp>
        <p:sp>
          <p:nvSpPr>
            <p:cNvPr id="88" name="pl88"/>
            <p:cNvSpPr/>
            <p:nvPr/>
          </p:nvSpPr>
          <p:spPr>
            <a:xfrm>
              <a:off x="5308715" y="3068570"/>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069" y="2662267"/>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75424" y="4693782"/>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08778" y="367802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95462" y="3881176"/>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2145" y="3068570"/>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296699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300200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303082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97" name="pg97"/>
            <p:cNvSpPr/>
            <p:nvPr/>
          </p:nvSpPr>
          <p:spPr>
            <a:xfrm>
              <a:off x="5955445" y="259570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5799" y="262575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99" name="pg99"/>
            <p:cNvSpPr/>
            <p:nvPr/>
          </p:nvSpPr>
          <p:spPr>
            <a:xfrm>
              <a:off x="6716935" y="46272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47288" y="465756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1" name="pg101"/>
            <p:cNvSpPr/>
            <p:nvPr/>
          </p:nvSpPr>
          <p:spPr>
            <a:xfrm>
              <a:off x="7422154" y="361145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52508" y="364151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03" name="pg103"/>
            <p:cNvSpPr/>
            <p:nvPr/>
          </p:nvSpPr>
          <p:spPr>
            <a:xfrm>
              <a:off x="8008838" y="381461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39191" y="384466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5" name="pg105"/>
            <p:cNvSpPr/>
            <p:nvPr/>
          </p:nvSpPr>
          <p:spPr>
            <a:xfrm>
              <a:off x="8595522" y="300200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25875" y="303082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7" name="pg107"/>
            <p:cNvSpPr/>
            <p:nvPr/>
          </p:nvSpPr>
          <p:spPr>
            <a:xfrm>
              <a:off x="8742193" y="29004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72546" y="293048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9" name="tx109"/>
            <p:cNvSpPr/>
            <p:nvPr/>
          </p:nvSpPr>
          <p:spPr>
            <a:xfrm>
              <a:off x="8889106" y="47549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949396" y="33328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1" name="tx111"/>
            <p:cNvSpPr/>
            <p:nvPr/>
          </p:nvSpPr>
          <p:spPr>
            <a:xfrm>
              <a:off x="4942943" y="43464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4942943" y="33306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a:off x="4942943" y="231484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4" name="tx114"/>
            <p:cNvSpPr/>
            <p:nvPr/>
          </p:nvSpPr>
          <p:spPr>
            <a:xfrm>
              <a:off x="4942943" y="129914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5" name="tx11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604417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604417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65894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42139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311270" y="6102617"/>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Mali</a:t>
              </a:r>
            </a:p>
          </p:txBody>
        </p:sp>
        <p:sp>
          <p:nvSpPr>
            <p:cNvPr id="128" name="tx128"/>
            <p:cNvSpPr/>
            <p:nvPr/>
          </p:nvSpPr>
          <p:spPr>
            <a:xfrm>
              <a:off x="692604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688498"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0" name="tx13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10% of children who received DTP1 did not receive DTP3 (left), and 21% of children who received DTP1 did not receive MCV1 (right).
The medium DTP drop-out rates imply moderate ability to provide a complete series of vaccines early in life. The high DTP-MCV drop-out rates imply poor retention in immunization programmes and ability to provide a full course of vaccines in infancy (up to one year).
In 2024, Mali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178273"/>
              <a:ext cx="1578741" cy="272254"/>
            </a:xfrm>
            <a:custGeom>
              <a:avLst/>
              <a:pathLst>
                <a:path w="1578741" h="272254">
                  <a:moveTo>
                    <a:pt x="0" y="272254"/>
                  </a:moveTo>
                  <a:lnTo>
                    <a:pt x="65780" y="198003"/>
                  </a:lnTo>
                  <a:lnTo>
                    <a:pt x="131561" y="111377"/>
                  </a:lnTo>
                  <a:lnTo>
                    <a:pt x="197342" y="210378"/>
                  </a:lnTo>
                  <a:lnTo>
                    <a:pt x="263123" y="185628"/>
                  </a:lnTo>
                  <a:lnTo>
                    <a:pt x="328904" y="99001"/>
                  </a:lnTo>
                  <a:lnTo>
                    <a:pt x="394685" y="61876"/>
                  </a:lnTo>
                  <a:lnTo>
                    <a:pt x="460466" y="61876"/>
                  </a:lnTo>
                  <a:lnTo>
                    <a:pt x="526247" y="61876"/>
                  </a:lnTo>
                  <a:lnTo>
                    <a:pt x="592028" y="86626"/>
                  </a:lnTo>
                  <a:lnTo>
                    <a:pt x="657808" y="111377"/>
                  </a:lnTo>
                  <a:lnTo>
                    <a:pt x="723589" y="86626"/>
                  </a:lnTo>
                  <a:lnTo>
                    <a:pt x="789370" y="173253"/>
                  </a:lnTo>
                  <a:lnTo>
                    <a:pt x="855151" y="259879"/>
                  </a:lnTo>
                  <a:lnTo>
                    <a:pt x="920932" y="210378"/>
                  </a:lnTo>
                  <a:lnTo>
                    <a:pt x="986713" y="160877"/>
                  </a:lnTo>
                  <a:lnTo>
                    <a:pt x="1052494" y="111377"/>
                  </a:lnTo>
                  <a:lnTo>
                    <a:pt x="1118275" y="99001"/>
                  </a:lnTo>
                  <a:lnTo>
                    <a:pt x="1184056" y="99001"/>
                  </a:lnTo>
                  <a:lnTo>
                    <a:pt x="1249836" y="111377"/>
                  </a:lnTo>
                  <a:lnTo>
                    <a:pt x="1315617" y="160877"/>
                  </a:lnTo>
                  <a:lnTo>
                    <a:pt x="1381398" y="123752"/>
                  </a:lnTo>
                  <a:lnTo>
                    <a:pt x="1447179" y="86626"/>
                  </a:lnTo>
                  <a:lnTo>
                    <a:pt x="1512960" y="235129"/>
                  </a:lnTo>
                  <a:lnTo>
                    <a:pt x="1578741" y="0"/>
                  </a:lnTo>
                </a:path>
              </a:pathLst>
            </a:custGeom>
            <a:ln w="27101" cap="flat">
              <a:solidFill>
                <a:srgbClr val="1CABE2">
                  <a:alpha val="100000"/>
                </a:srgbClr>
              </a:solidFill>
              <a:prstDash val="solid"/>
              <a:round/>
            </a:ln>
          </p:spPr>
          <p:txBody>
            <a:bodyPr/>
            <a:lstStyle/>
            <a:p/>
          </p:txBody>
        </p:sp>
        <p:sp>
          <p:nvSpPr>
            <p:cNvPr id="24" name="tx24"/>
            <p:cNvSpPr/>
            <p:nvPr/>
          </p:nvSpPr>
          <p:spPr>
            <a:xfrm>
              <a:off x="833163" y="13582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5" name="tx25"/>
            <p:cNvSpPr/>
            <p:nvPr/>
          </p:nvSpPr>
          <p:spPr>
            <a:xfrm>
              <a:off x="2596391"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6" name="tx26"/>
            <p:cNvSpPr/>
            <p:nvPr/>
          </p:nvSpPr>
          <p:spPr>
            <a:xfrm>
              <a:off x="2180669" y="1148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7" name="tx27"/>
            <p:cNvSpPr/>
            <p:nvPr/>
          </p:nvSpPr>
          <p:spPr>
            <a:xfrm>
              <a:off x="2443792" y="127343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3121004"/>
              <a:ext cx="1578741" cy="358881"/>
            </a:xfrm>
            <a:custGeom>
              <a:avLst/>
              <a:pathLst>
                <a:path w="1578741" h="358881">
                  <a:moveTo>
                    <a:pt x="0" y="358881"/>
                  </a:moveTo>
                  <a:lnTo>
                    <a:pt x="65780" y="297005"/>
                  </a:lnTo>
                  <a:lnTo>
                    <a:pt x="131561" y="272254"/>
                  </a:lnTo>
                  <a:lnTo>
                    <a:pt x="197342" y="259879"/>
                  </a:lnTo>
                  <a:lnTo>
                    <a:pt x="263123" y="185628"/>
                  </a:lnTo>
                  <a:lnTo>
                    <a:pt x="328904" y="61876"/>
                  </a:lnTo>
                  <a:lnTo>
                    <a:pt x="394685" y="123752"/>
                  </a:lnTo>
                  <a:lnTo>
                    <a:pt x="460466" y="148502"/>
                  </a:lnTo>
                  <a:lnTo>
                    <a:pt x="526247" y="86626"/>
                  </a:lnTo>
                  <a:lnTo>
                    <a:pt x="592028" y="61876"/>
                  </a:lnTo>
                  <a:lnTo>
                    <a:pt x="657808" y="0"/>
                  </a:lnTo>
                  <a:lnTo>
                    <a:pt x="723589" y="74251"/>
                  </a:lnTo>
                  <a:lnTo>
                    <a:pt x="789370" y="136127"/>
                  </a:lnTo>
                  <a:lnTo>
                    <a:pt x="855151" y="198003"/>
                  </a:lnTo>
                  <a:lnTo>
                    <a:pt x="920932" y="160877"/>
                  </a:lnTo>
                  <a:lnTo>
                    <a:pt x="986713" y="136127"/>
                  </a:lnTo>
                  <a:lnTo>
                    <a:pt x="1052494" y="99001"/>
                  </a:lnTo>
                  <a:lnTo>
                    <a:pt x="1118275" y="99001"/>
                  </a:lnTo>
                  <a:lnTo>
                    <a:pt x="1184056" y="86626"/>
                  </a:lnTo>
                  <a:lnTo>
                    <a:pt x="1249836" y="86626"/>
                  </a:lnTo>
                  <a:lnTo>
                    <a:pt x="1315617" y="198003"/>
                  </a:lnTo>
                  <a:lnTo>
                    <a:pt x="1381398" y="74251"/>
                  </a:lnTo>
                  <a:lnTo>
                    <a:pt x="1447179" y="111377"/>
                  </a:lnTo>
                  <a:lnTo>
                    <a:pt x="1512960" y="123752"/>
                  </a:lnTo>
                  <a:lnTo>
                    <a:pt x="1578741" y="74251"/>
                  </a:lnTo>
                </a:path>
              </a:pathLst>
            </a:custGeom>
            <a:ln w="27101" cap="flat">
              <a:solidFill>
                <a:srgbClr val="1CABE2">
                  <a:alpha val="100000"/>
                </a:srgbClr>
              </a:solidFill>
              <a:prstDash val="solid"/>
              <a:round/>
            </a:ln>
          </p:spPr>
          <p:txBody>
            <a:bodyPr/>
            <a:lstStyle/>
            <a:p/>
          </p:txBody>
        </p:sp>
        <p:sp>
          <p:nvSpPr>
            <p:cNvPr id="48" name="tx48"/>
            <p:cNvSpPr/>
            <p:nvPr/>
          </p:nvSpPr>
          <p:spPr>
            <a:xfrm>
              <a:off x="833163" y="33876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49" name="tx49"/>
            <p:cNvSpPr/>
            <p:nvPr/>
          </p:nvSpPr>
          <p:spPr>
            <a:xfrm>
              <a:off x="2596391" y="310418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50" name="tx50"/>
            <p:cNvSpPr/>
            <p:nvPr/>
          </p:nvSpPr>
          <p:spPr>
            <a:xfrm>
              <a:off x="2180669"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51" name="tx51"/>
            <p:cNvSpPr/>
            <p:nvPr/>
          </p:nvSpPr>
          <p:spPr>
            <a:xfrm>
              <a:off x="2443792" y="3103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06025" y="4939984"/>
              <a:ext cx="657808" cy="569260"/>
            </a:xfrm>
            <a:custGeom>
              <a:avLst/>
              <a:pathLst>
                <a:path w="657808" h="569260">
                  <a:moveTo>
                    <a:pt x="0" y="569260"/>
                  </a:moveTo>
                  <a:lnTo>
                    <a:pt x="65780" y="334131"/>
                  </a:lnTo>
                  <a:lnTo>
                    <a:pt x="131561" y="99001"/>
                  </a:lnTo>
                  <a:lnTo>
                    <a:pt x="197342" y="99001"/>
                  </a:lnTo>
                  <a:lnTo>
                    <a:pt x="263123" y="99001"/>
                  </a:lnTo>
                  <a:lnTo>
                    <a:pt x="328904" y="99001"/>
                  </a:lnTo>
                  <a:lnTo>
                    <a:pt x="394685" y="86626"/>
                  </a:lnTo>
                  <a:lnTo>
                    <a:pt x="460466" y="61876"/>
                  </a:lnTo>
                  <a:lnTo>
                    <a:pt x="526247" y="49500"/>
                  </a:lnTo>
                  <a:lnTo>
                    <a:pt x="592028" y="61876"/>
                  </a:lnTo>
                  <a:lnTo>
                    <a:pt x="657808" y="0"/>
                  </a:lnTo>
                </a:path>
              </a:pathLst>
            </a:custGeom>
            <a:ln w="27101" cap="flat">
              <a:solidFill>
                <a:srgbClr val="1CABE2">
                  <a:alpha val="100000"/>
                </a:srgbClr>
              </a:solidFill>
              <a:prstDash val="solid"/>
              <a:round/>
            </a:ln>
          </p:spPr>
          <p:txBody>
            <a:bodyPr/>
            <a:lstStyle/>
            <a:p/>
          </p:txBody>
        </p:sp>
        <p:sp>
          <p:nvSpPr>
            <p:cNvPr id="72" name="tx72"/>
            <p:cNvSpPr/>
            <p:nvPr/>
          </p:nvSpPr>
          <p:spPr>
            <a:xfrm>
              <a:off x="1754095" y="5416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73" name="tx73"/>
            <p:cNvSpPr/>
            <p:nvPr/>
          </p:nvSpPr>
          <p:spPr>
            <a:xfrm>
              <a:off x="2596391" y="48489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74" name="tx74"/>
            <p:cNvSpPr/>
            <p:nvPr/>
          </p:nvSpPr>
          <p:spPr>
            <a:xfrm>
              <a:off x="2180669" y="48978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75" name="tx75"/>
            <p:cNvSpPr/>
            <p:nvPr/>
          </p:nvSpPr>
          <p:spPr>
            <a:xfrm>
              <a:off x="2443792" y="48607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116397"/>
              <a:ext cx="1578741" cy="433132"/>
            </a:xfrm>
            <a:custGeom>
              <a:avLst/>
              <a:pathLst>
                <a:path w="1578741" h="433132">
                  <a:moveTo>
                    <a:pt x="0" y="433132"/>
                  </a:moveTo>
                  <a:lnTo>
                    <a:pt x="65780" y="222754"/>
                  </a:lnTo>
                  <a:lnTo>
                    <a:pt x="131561" y="111377"/>
                  </a:lnTo>
                  <a:lnTo>
                    <a:pt x="197342" y="61876"/>
                  </a:lnTo>
                  <a:lnTo>
                    <a:pt x="263123" y="24750"/>
                  </a:lnTo>
                  <a:lnTo>
                    <a:pt x="328904" y="0"/>
                  </a:lnTo>
                  <a:lnTo>
                    <a:pt x="394685" y="61876"/>
                  </a:lnTo>
                  <a:lnTo>
                    <a:pt x="460466" y="86626"/>
                  </a:lnTo>
                  <a:lnTo>
                    <a:pt x="526247" y="136127"/>
                  </a:lnTo>
                  <a:lnTo>
                    <a:pt x="592028" y="173253"/>
                  </a:lnTo>
                  <a:lnTo>
                    <a:pt x="657808" y="185628"/>
                  </a:lnTo>
                  <a:lnTo>
                    <a:pt x="723589" y="198003"/>
                  </a:lnTo>
                  <a:lnTo>
                    <a:pt x="789370" y="259879"/>
                  </a:lnTo>
                  <a:lnTo>
                    <a:pt x="855151" y="334131"/>
                  </a:lnTo>
                  <a:lnTo>
                    <a:pt x="920932" y="284630"/>
                  </a:lnTo>
                  <a:lnTo>
                    <a:pt x="986713" y="222754"/>
                  </a:lnTo>
                  <a:lnTo>
                    <a:pt x="1052494" y="173253"/>
                  </a:lnTo>
                  <a:lnTo>
                    <a:pt x="1118275" y="173253"/>
                  </a:lnTo>
                  <a:lnTo>
                    <a:pt x="1184056" y="185628"/>
                  </a:lnTo>
                  <a:lnTo>
                    <a:pt x="1249836" y="185628"/>
                  </a:lnTo>
                  <a:lnTo>
                    <a:pt x="1315617" y="259879"/>
                  </a:lnTo>
                  <a:lnTo>
                    <a:pt x="1381398" y="210378"/>
                  </a:lnTo>
                  <a:lnTo>
                    <a:pt x="1447179" y="148502"/>
                  </a:lnTo>
                  <a:lnTo>
                    <a:pt x="1512960" y="136127"/>
                  </a:lnTo>
                  <a:lnTo>
                    <a:pt x="1578741" y="61876"/>
                  </a:lnTo>
                </a:path>
              </a:pathLst>
            </a:custGeom>
            <a:ln w="27101" cap="flat">
              <a:solidFill>
                <a:srgbClr val="1CABE2">
                  <a:alpha val="100000"/>
                </a:srgbClr>
              </a:solidFill>
              <a:prstDash val="solid"/>
              <a:round/>
            </a:ln>
          </p:spPr>
          <p:txBody>
            <a:bodyPr/>
            <a:lstStyle/>
            <a:p/>
          </p:txBody>
        </p:sp>
        <p:sp>
          <p:nvSpPr>
            <p:cNvPr id="96" name="tx96"/>
            <p:cNvSpPr/>
            <p:nvPr/>
          </p:nvSpPr>
          <p:spPr>
            <a:xfrm>
              <a:off x="2928803" y="14572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97" name="tx97"/>
            <p:cNvSpPr/>
            <p:nvPr/>
          </p:nvSpPr>
          <p:spPr>
            <a:xfrm>
              <a:off x="4692031"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8" name="tx98"/>
            <p:cNvSpPr/>
            <p:nvPr/>
          </p:nvSpPr>
          <p:spPr>
            <a:xfrm>
              <a:off x="4276309" y="1160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99" name="tx99"/>
            <p:cNvSpPr/>
            <p:nvPr/>
          </p:nvSpPr>
          <p:spPr>
            <a:xfrm>
              <a:off x="4539433"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330570" y="3343759"/>
              <a:ext cx="328904" cy="693012"/>
            </a:xfrm>
            <a:custGeom>
              <a:avLst/>
              <a:pathLst>
                <a:path w="328904" h="693012">
                  <a:moveTo>
                    <a:pt x="0" y="693012"/>
                  </a:moveTo>
                  <a:lnTo>
                    <a:pt x="65780" y="420757"/>
                  </a:lnTo>
                  <a:lnTo>
                    <a:pt x="131561" y="334131"/>
                  </a:lnTo>
                  <a:lnTo>
                    <a:pt x="197342" y="297005"/>
                  </a:lnTo>
                  <a:lnTo>
                    <a:pt x="263123" y="0"/>
                  </a:lnTo>
                  <a:lnTo>
                    <a:pt x="328904" y="0"/>
                  </a:lnTo>
                </a:path>
              </a:pathLst>
            </a:custGeom>
            <a:ln w="27101" cap="flat">
              <a:solidFill>
                <a:srgbClr val="1CABE2">
                  <a:alpha val="100000"/>
                </a:srgbClr>
              </a:solidFill>
              <a:prstDash val="solid"/>
              <a:round/>
            </a:ln>
          </p:spPr>
          <p:txBody>
            <a:bodyPr/>
            <a:lstStyle/>
            <a:p/>
          </p:txBody>
        </p:sp>
        <p:sp>
          <p:nvSpPr>
            <p:cNvPr id="120" name="tx120"/>
            <p:cNvSpPr/>
            <p:nvPr/>
          </p:nvSpPr>
          <p:spPr>
            <a:xfrm>
              <a:off x="4254605" y="3945981"/>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121" name="tx121"/>
            <p:cNvSpPr/>
            <p:nvPr/>
          </p:nvSpPr>
          <p:spPr>
            <a:xfrm>
              <a:off x="4692031" y="3251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22" name="tx122"/>
            <p:cNvSpPr/>
            <p:nvPr/>
          </p:nvSpPr>
          <p:spPr>
            <a:xfrm>
              <a:off x="4303440" y="3897094"/>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123" name="tx123"/>
            <p:cNvSpPr/>
            <p:nvPr/>
          </p:nvSpPr>
          <p:spPr>
            <a:xfrm>
              <a:off x="4539433" y="32026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080733" y="4952359"/>
              <a:ext cx="1578741" cy="816764"/>
            </a:xfrm>
            <a:custGeom>
              <a:avLst/>
              <a:pathLst>
                <a:path w="1578741" h="816764">
                  <a:moveTo>
                    <a:pt x="0" y="779639"/>
                  </a:moveTo>
                  <a:lnTo>
                    <a:pt x="65780" y="816764"/>
                  </a:lnTo>
                  <a:lnTo>
                    <a:pt x="131561" y="569260"/>
                  </a:lnTo>
                  <a:lnTo>
                    <a:pt x="197342" y="210378"/>
                  </a:lnTo>
                  <a:lnTo>
                    <a:pt x="263123" y="148502"/>
                  </a:lnTo>
                  <a:lnTo>
                    <a:pt x="328904" y="24750"/>
                  </a:lnTo>
                  <a:lnTo>
                    <a:pt x="394685" y="24750"/>
                  </a:lnTo>
                  <a:lnTo>
                    <a:pt x="460466" y="37125"/>
                  </a:lnTo>
                  <a:lnTo>
                    <a:pt x="526247" y="0"/>
                  </a:lnTo>
                  <a:lnTo>
                    <a:pt x="592028" y="24750"/>
                  </a:lnTo>
                  <a:lnTo>
                    <a:pt x="657808" y="61876"/>
                  </a:lnTo>
                  <a:lnTo>
                    <a:pt x="723589" y="99001"/>
                  </a:lnTo>
                  <a:lnTo>
                    <a:pt x="789370" y="136127"/>
                  </a:lnTo>
                  <a:lnTo>
                    <a:pt x="855151" y="173253"/>
                  </a:lnTo>
                  <a:lnTo>
                    <a:pt x="920932" y="136127"/>
                  </a:lnTo>
                  <a:lnTo>
                    <a:pt x="986713" y="111377"/>
                  </a:lnTo>
                  <a:lnTo>
                    <a:pt x="1052494" y="74251"/>
                  </a:lnTo>
                  <a:lnTo>
                    <a:pt x="1118275" y="99001"/>
                  </a:lnTo>
                  <a:lnTo>
                    <a:pt x="1184056" y="111377"/>
                  </a:lnTo>
                  <a:lnTo>
                    <a:pt x="1249836" y="123752"/>
                  </a:lnTo>
                  <a:lnTo>
                    <a:pt x="1315617" y="198003"/>
                  </a:lnTo>
                  <a:lnTo>
                    <a:pt x="1381398" y="123752"/>
                  </a:lnTo>
                  <a:lnTo>
                    <a:pt x="1447179" y="111377"/>
                  </a:lnTo>
                  <a:lnTo>
                    <a:pt x="1512960" y="148502"/>
                  </a:lnTo>
                  <a:lnTo>
                    <a:pt x="1578741" y="24750"/>
                  </a:lnTo>
                </a:path>
              </a:pathLst>
            </a:custGeom>
            <a:ln w="27101" cap="flat">
              <a:solidFill>
                <a:srgbClr val="1CABE2">
                  <a:alpha val="100000"/>
                </a:srgbClr>
              </a:solidFill>
              <a:prstDash val="solid"/>
              <a:round/>
            </a:ln>
          </p:spPr>
          <p:txBody>
            <a:bodyPr/>
            <a:lstStyle/>
            <a:p/>
          </p:txBody>
        </p:sp>
        <p:sp>
          <p:nvSpPr>
            <p:cNvPr id="144" name="tx144"/>
            <p:cNvSpPr/>
            <p:nvPr/>
          </p:nvSpPr>
          <p:spPr>
            <a:xfrm>
              <a:off x="2928803" y="564092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45" name="tx145"/>
            <p:cNvSpPr/>
            <p:nvPr/>
          </p:nvSpPr>
          <p:spPr>
            <a:xfrm>
              <a:off x="4692031" y="488603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46" name="tx146"/>
            <p:cNvSpPr/>
            <p:nvPr/>
          </p:nvSpPr>
          <p:spPr>
            <a:xfrm>
              <a:off x="4276309" y="49349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47" name="tx147"/>
            <p:cNvSpPr/>
            <p:nvPr/>
          </p:nvSpPr>
          <p:spPr>
            <a:xfrm>
              <a:off x="4539433" y="49597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289650"/>
              <a:ext cx="1578741" cy="482633"/>
            </a:xfrm>
            <a:custGeom>
              <a:avLst/>
              <a:pathLst>
                <a:path w="1578741" h="482633">
                  <a:moveTo>
                    <a:pt x="0" y="482633"/>
                  </a:moveTo>
                  <a:lnTo>
                    <a:pt x="65780" y="408382"/>
                  </a:lnTo>
                  <a:lnTo>
                    <a:pt x="131561" y="259879"/>
                  </a:lnTo>
                  <a:lnTo>
                    <a:pt x="197342" y="235129"/>
                  </a:lnTo>
                  <a:lnTo>
                    <a:pt x="263123" y="160877"/>
                  </a:lnTo>
                  <a:lnTo>
                    <a:pt x="328904" y="61876"/>
                  </a:lnTo>
                  <a:lnTo>
                    <a:pt x="394685" y="49500"/>
                  </a:lnTo>
                  <a:lnTo>
                    <a:pt x="460466" y="99001"/>
                  </a:lnTo>
                  <a:lnTo>
                    <a:pt x="526247" y="99001"/>
                  </a:lnTo>
                  <a:lnTo>
                    <a:pt x="592028" y="111377"/>
                  </a:lnTo>
                  <a:lnTo>
                    <a:pt x="657808" y="111377"/>
                  </a:lnTo>
                  <a:lnTo>
                    <a:pt x="723589" y="198003"/>
                  </a:lnTo>
                  <a:lnTo>
                    <a:pt x="789370" y="210378"/>
                  </a:lnTo>
                  <a:lnTo>
                    <a:pt x="855151" y="222754"/>
                  </a:lnTo>
                  <a:lnTo>
                    <a:pt x="920932" y="198003"/>
                  </a:lnTo>
                  <a:lnTo>
                    <a:pt x="986713" y="148502"/>
                  </a:lnTo>
                  <a:lnTo>
                    <a:pt x="1052494" y="74251"/>
                  </a:lnTo>
                  <a:lnTo>
                    <a:pt x="1118275" y="61876"/>
                  </a:lnTo>
                  <a:lnTo>
                    <a:pt x="1184056" y="74251"/>
                  </a:lnTo>
                  <a:lnTo>
                    <a:pt x="1249836" y="61876"/>
                  </a:lnTo>
                  <a:lnTo>
                    <a:pt x="1315617" y="148502"/>
                  </a:lnTo>
                  <a:lnTo>
                    <a:pt x="1381398" y="61876"/>
                  </a:lnTo>
                  <a:lnTo>
                    <a:pt x="1447179" y="86626"/>
                  </a:lnTo>
                  <a:lnTo>
                    <a:pt x="1512960" y="86626"/>
                  </a:lnTo>
                  <a:lnTo>
                    <a:pt x="1578741" y="0"/>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67996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169" name="tx169"/>
            <p:cNvSpPr/>
            <p:nvPr/>
          </p:nvSpPr>
          <p:spPr>
            <a:xfrm>
              <a:off x="6787671"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70" name="tx170"/>
            <p:cNvSpPr/>
            <p:nvPr/>
          </p:nvSpPr>
          <p:spPr>
            <a:xfrm>
              <a:off x="6371950"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71" name="tx171"/>
            <p:cNvSpPr/>
            <p:nvPr/>
          </p:nvSpPr>
          <p:spPr>
            <a:xfrm>
              <a:off x="6635073" y="123631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899963" y="3059128"/>
              <a:ext cx="855151" cy="334131"/>
            </a:xfrm>
            <a:custGeom>
              <a:avLst/>
              <a:pathLst>
                <a:path w="855151" h="334131">
                  <a:moveTo>
                    <a:pt x="0" y="334131"/>
                  </a:moveTo>
                  <a:lnTo>
                    <a:pt x="65780" y="309380"/>
                  </a:lnTo>
                  <a:lnTo>
                    <a:pt x="131561" y="297005"/>
                  </a:lnTo>
                  <a:lnTo>
                    <a:pt x="197342" y="247504"/>
                  </a:lnTo>
                  <a:lnTo>
                    <a:pt x="263123" y="198003"/>
                  </a:lnTo>
                  <a:lnTo>
                    <a:pt x="328904" y="148502"/>
                  </a:lnTo>
                  <a:lnTo>
                    <a:pt x="394685" y="111377"/>
                  </a:lnTo>
                  <a:lnTo>
                    <a:pt x="460466" y="111377"/>
                  </a:lnTo>
                  <a:lnTo>
                    <a:pt x="526247" y="111377"/>
                  </a:lnTo>
                  <a:lnTo>
                    <a:pt x="592028" y="210378"/>
                  </a:lnTo>
                  <a:lnTo>
                    <a:pt x="657808" y="74251"/>
                  </a:lnTo>
                  <a:lnTo>
                    <a:pt x="723589" y="160877"/>
                  </a:lnTo>
                  <a:lnTo>
                    <a:pt x="789370" y="37125"/>
                  </a:lnTo>
                  <a:lnTo>
                    <a:pt x="855151" y="0"/>
                  </a:lnTo>
                </a:path>
              </a:pathLst>
            </a:custGeom>
            <a:ln w="27101" cap="flat">
              <a:solidFill>
                <a:srgbClr val="1CABE2">
                  <a:alpha val="100000"/>
                </a:srgbClr>
              </a:solidFill>
              <a:prstDash val="solid"/>
              <a:round/>
            </a:ln>
          </p:spPr>
          <p:txBody>
            <a:bodyPr/>
            <a:lstStyle/>
            <a:p/>
          </p:txBody>
        </p:sp>
        <p:sp>
          <p:nvSpPr>
            <p:cNvPr id="192" name="tx192"/>
            <p:cNvSpPr/>
            <p:nvPr/>
          </p:nvSpPr>
          <p:spPr>
            <a:xfrm>
              <a:off x="5748033" y="33009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93" name="tx193"/>
            <p:cNvSpPr/>
            <p:nvPr/>
          </p:nvSpPr>
          <p:spPr>
            <a:xfrm>
              <a:off x="6787671" y="29668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94" name="tx194"/>
            <p:cNvSpPr/>
            <p:nvPr/>
          </p:nvSpPr>
          <p:spPr>
            <a:xfrm>
              <a:off x="6371950"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95" name="tx195"/>
            <p:cNvSpPr/>
            <p:nvPr/>
          </p:nvSpPr>
          <p:spPr>
            <a:xfrm>
              <a:off x="6635073"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324508" y="1351526"/>
              <a:ext cx="526247" cy="284630"/>
            </a:xfrm>
            <a:custGeom>
              <a:avLst/>
              <a:pathLst>
                <a:path w="526247" h="284630">
                  <a:moveTo>
                    <a:pt x="0" y="284630"/>
                  </a:moveTo>
                  <a:lnTo>
                    <a:pt x="65780" y="259879"/>
                  </a:lnTo>
                  <a:lnTo>
                    <a:pt x="131561" y="0"/>
                  </a:lnTo>
                  <a:lnTo>
                    <a:pt x="197342" y="0"/>
                  </a:lnTo>
                  <a:lnTo>
                    <a:pt x="263123" y="86626"/>
                  </a:lnTo>
                  <a:lnTo>
                    <a:pt x="328904" y="0"/>
                  </a:lnTo>
                  <a:lnTo>
                    <a:pt x="394685" y="49500"/>
                  </a:lnTo>
                  <a:lnTo>
                    <a:pt x="460466" y="61876"/>
                  </a:lnTo>
                  <a:lnTo>
                    <a:pt x="526247" y="12375"/>
                  </a:lnTo>
                </a:path>
              </a:pathLst>
            </a:custGeom>
            <a:ln w="27101" cap="flat">
              <a:solidFill>
                <a:srgbClr val="1CABE2">
                  <a:alpha val="100000"/>
                </a:srgbClr>
              </a:solidFill>
              <a:prstDash val="solid"/>
              <a:round/>
            </a:ln>
          </p:spPr>
          <p:txBody>
            <a:bodyPr/>
            <a:lstStyle/>
            <a:p/>
          </p:txBody>
        </p:sp>
        <p:sp>
          <p:nvSpPr>
            <p:cNvPr id="216" name="tx216"/>
            <p:cNvSpPr/>
            <p:nvPr/>
          </p:nvSpPr>
          <p:spPr>
            <a:xfrm>
              <a:off x="8172578" y="1544175"/>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217" name="tx217"/>
            <p:cNvSpPr/>
            <p:nvPr/>
          </p:nvSpPr>
          <p:spPr>
            <a:xfrm>
              <a:off x="8883312" y="1271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18" name="tx218"/>
            <p:cNvSpPr/>
            <p:nvPr/>
          </p:nvSpPr>
          <p:spPr>
            <a:xfrm>
              <a:off x="8467590"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19" name="tx219"/>
            <p:cNvSpPr/>
            <p:nvPr/>
          </p:nvSpPr>
          <p:spPr>
            <a:xfrm>
              <a:off x="8730714" y="127343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3108629"/>
              <a:ext cx="1578741" cy="321755"/>
            </a:xfrm>
            <a:custGeom>
              <a:avLst/>
              <a:pathLst>
                <a:path w="1578741" h="321755">
                  <a:moveTo>
                    <a:pt x="0" y="321755"/>
                  </a:moveTo>
                  <a:lnTo>
                    <a:pt x="65780" y="284630"/>
                  </a:lnTo>
                  <a:lnTo>
                    <a:pt x="131561" y="173253"/>
                  </a:lnTo>
                  <a:lnTo>
                    <a:pt x="197342" y="148502"/>
                  </a:lnTo>
                  <a:lnTo>
                    <a:pt x="263123" y="111377"/>
                  </a:lnTo>
                  <a:lnTo>
                    <a:pt x="328904" y="12375"/>
                  </a:lnTo>
                  <a:lnTo>
                    <a:pt x="394685" y="0"/>
                  </a:lnTo>
                  <a:lnTo>
                    <a:pt x="460466" y="37125"/>
                  </a:lnTo>
                  <a:lnTo>
                    <a:pt x="526247" y="61876"/>
                  </a:lnTo>
                  <a:lnTo>
                    <a:pt x="592028" y="24750"/>
                  </a:lnTo>
                  <a:lnTo>
                    <a:pt x="657808" y="24750"/>
                  </a:lnTo>
                  <a:lnTo>
                    <a:pt x="723589" y="86626"/>
                  </a:lnTo>
                  <a:lnTo>
                    <a:pt x="789370" y="173253"/>
                  </a:lnTo>
                  <a:lnTo>
                    <a:pt x="855151" y="272254"/>
                  </a:lnTo>
                  <a:lnTo>
                    <a:pt x="920932" y="210378"/>
                  </a:lnTo>
                  <a:lnTo>
                    <a:pt x="986713" y="148502"/>
                  </a:lnTo>
                  <a:lnTo>
                    <a:pt x="1052494" y="86626"/>
                  </a:lnTo>
                  <a:lnTo>
                    <a:pt x="1118275" y="86626"/>
                  </a:lnTo>
                  <a:lnTo>
                    <a:pt x="1184056" y="99001"/>
                  </a:lnTo>
                  <a:lnTo>
                    <a:pt x="1249836" y="99001"/>
                  </a:lnTo>
                  <a:lnTo>
                    <a:pt x="1315617" y="173253"/>
                  </a:lnTo>
                  <a:lnTo>
                    <a:pt x="1381398" y="123752"/>
                  </a:lnTo>
                  <a:lnTo>
                    <a:pt x="1447179" y="49500"/>
                  </a:lnTo>
                  <a:lnTo>
                    <a:pt x="1512960" y="86626"/>
                  </a:lnTo>
                  <a:lnTo>
                    <a:pt x="1578741" y="86626"/>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333807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241" name="tx241"/>
            <p:cNvSpPr/>
            <p:nvPr/>
          </p:nvSpPr>
          <p:spPr>
            <a:xfrm>
              <a:off x="8883312" y="310418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42" name="tx242"/>
            <p:cNvSpPr/>
            <p:nvPr/>
          </p:nvSpPr>
          <p:spPr>
            <a:xfrm>
              <a:off x="8467590"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43" name="tx243"/>
            <p:cNvSpPr/>
            <p:nvPr/>
          </p:nvSpPr>
          <p:spPr>
            <a:xfrm>
              <a:off x="8730714" y="3055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1" name="tx301"/>
            <p:cNvSpPr/>
            <p:nvPr/>
          </p:nvSpPr>
          <p:spPr>
            <a:xfrm>
              <a:off x="2522997" y="398022"/>
              <a:ext cx="478985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Mali, 2000-2024</a:t>
              </a:r>
            </a:p>
          </p:txBody>
        </p:sp>
        <p:sp>
          <p:nvSpPr>
            <p:cNvPr id="302" name="tx3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3" name="tx30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(60%), followed by MCV1, POL3, and YFV (72%).
Compared to 2019, coverage of 9 vaccines increased (BCG, DTP1, DTP3, MCV1, MCV2, PCV3, POL3, ROTAC and YFV) and one vaccine decreased (IPV1).
Compared to 2023, coverage of 8 vaccines increased (BCG, DTP1, DTP3, IPV1, MCV1, PCV3, ROTAC and YFV) and 2 vaccines remained constant (MCV2 and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737442"/>
              <a:ext cx="6480943" cy="1850534"/>
            </a:xfrm>
            <a:custGeom>
              <a:avLst/>
              <a:pathLst>
                <a:path w="6480943" h="1850534">
                  <a:moveTo>
                    <a:pt x="0" y="1850534"/>
                  </a:moveTo>
                  <a:lnTo>
                    <a:pt x="270039" y="1565837"/>
                  </a:lnTo>
                  <a:lnTo>
                    <a:pt x="540078" y="996441"/>
                  </a:lnTo>
                  <a:lnTo>
                    <a:pt x="810117" y="901542"/>
                  </a:lnTo>
                  <a:lnTo>
                    <a:pt x="1080157" y="616844"/>
                  </a:lnTo>
                  <a:lnTo>
                    <a:pt x="1350196" y="237248"/>
                  </a:lnTo>
                  <a:lnTo>
                    <a:pt x="1620235" y="189798"/>
                  </a:lnTo>
                  <a:lnTo>
                    <a:pt x="1890275" y="379596"/>
                  </a:lnTo>
                  <a:lnTo>
                    <a:pt x="2160314" y="379596"/>
                  </a:lnTo>
                  <a:lnTo>
                    <a:pt x="2430353" y="427046"/>
                  </a:lnTo>
                  <a:lnTo>
                    <a:pt x="2700393" y="427046"/>
                  </a:lnTo>
                  <a:lnTo>
                    <a:pt x="2970432" y="759193"/>
                  </a:lnTo>
                  <a:lnTo>
                    <a:pt x="3240471" y="806643"/>
                  </a:lnTo>
                  <a:lnTo>
                    <a:pt x="3510510" y="854093"/>
                  </a:lnTo>
                  <a:lnTo>
                    <a:pt x="3780550" y="759193"/>
                  </a:lnTo>
                  <a:lnTo>
                    <a:pt x="4050589" y="569395"/>
                  </a:lnTo>
                  <a:lnTo>
                    <a:pt x="4320628" y="284697"/>
                  </a:lnTo>
                  <a:lnTo>
                    <a:pt x="4590668" y="237248"/>
                  </a:lnTo>
                  <a:lnTo>
                    <a:pt x="4860707" y="284697"/>
                  </a:lnTo>
                  <a:lnTo>
                    <a:pt x="5130746" y="237248"/>
                  </a:lnTo>
                  <a:lnTo>
                    <a:pt x="5400786" y="569395"/>
                  </a:lnTo>
                  <a:lnTo>
                    <a:pt x="5670825" y="237248"/>
                  </a:lnTo>
                  <a:lnTo>
                    <a:pt x="5940864" y="332147"/>
                  </a:lnTo>
                  <a:lnTo>
                    <a:pt x="6210904" y="332147"/>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945373" y="1357845"/>
              <a:ext cx="5670825" cy="1233689"/>
            </a:xfrm>
            <a:custGeom>
              <a:avLst/>
              <a:pathLst>
                <a:path w="5670825" h="1233689">
                  <a:moveTo>
                    <a:pt x="0" y="521945"/>
                  </a:moveTo>
                  <a:lnTo>
                    <a:pt x="270039" y="806643"/>
                  </a:lnTo>
                  <a:lnTo>
                    <a:pt x="540078" y="332147"/>
                  </a:lnTo>
                  <a:lnTo>
                    <a:pt x="810117" y="0"/>
                  </a:lnTo>
                  <a:lnTo>
                    <a:pt x="1080157" y="759193"/>
                  </a:lnTo>
                  <a:lnTo>
                    <a:pt x="1350196" y="759193"/>
                  </a:lnTo>
                  <a:lnTo>
                    <a:pt x="1620235" y="901542"/>
                  </a:lnTo>
                  <a:lnTo>
                    <a:pt x="1890275" y="854093"/>
                  </a:lnTo>
                  <a:lnTo>
                    <a:pt x="2160314" y="1138790"/>
                  </a:lnTo>
                  <a:lnTo>
                    <a:pt x="2430353" y="1186240"/>
                  </a:lnTo>
                  <a:lnTo>
                    <a:pt x="2700393" y="1233689"/>
                  </a:lnTo>
                  <a:lnTo>
                    <a:pt x="2970432" y="1138790"/>
                  </a:lnTo>
                  <a:lnTo>
                    <a:pt x="3240471" y="948992"/>
                  </a:lnTo>
                  <a:lnTo>
                    <a:pt x="3510510" y="664294"/>
                  </a:lnTo>
                  <a:lnTo>
                    <a:pt x="3780550" y="616844"/>
                  </a:lnTo>
                  <a:lnTo>
                    <a:pt x="4050589" y="664294"/>
                  </a:lnTo>
                  <a:lnTo>
                    <a:pt x="4320628" y="616844"/>
                  </a:lnTo>
                  <a:lnTo>
                    <a:pt x="4590668" y="948992"/>
                  </a:lnTo>
                  <a:lnTo>
                    <a:pt x="4860707" y="616844"/>
                  </a:lnTo>
                  <a:lnTo>
                    <a:pt x="5130746" y="711744"/>
                  </a:lnTo>
                  <a:lnTo>
                    <a:pt x="5400786" y="711744"/>
                  </a:lnTo>
                  <a:lnTo>
                    <a:pt x="5670825" y="379596"/>
                  </a:lnTo>
                </a:path>
              </a:pathLst>
            </a:custGeom>
            <a:ln w="27101" cap="flat">
              <a:solidFill>
                <a:srgbClr val="80BD41">
                  <a:alpha val="100000"/>
                </a:srgbClr>
              </a:solidFill>
              <a:prstDash val="solid"/>
              <a:round/>
            </a:ln>
          </p:spPr>
          <p:txBody>
            <a:bodyPr/>
            <a:lstStyle/>
            <a:p/>
          </p:txBody>
        </p:sp>
        <p:sp>
          <p:nvSpPr>
            <p:cNvPr id="39" name="pl39"/>
            <p:cNvSpPr/>
            <p:nvPr/>
          </p:nvSpPr>
          <p:spPr>
            <a:xfrm>
              <a:off x="2485451" y="1737442"/>
              <a:ext cx="5130746" cy="3843418"/>
            </a:xfrm>
            <a:custGeom>
              <a:avLst/>
              <a:pathLst>
                <a:path w="5130746" h="3843418">
                  <a:moveTo>
                    <a:pt x="0" y="3843418"/>
                  </a:moveTo>
                  <a:lnTo>
                    <a:pt x="270039" y="3131674"/>
                  </a:lnTo>
                  <a:lnTo>
                    <a:pt x="540078" y="1803085"/>
                  </a:lnTo>
                  <a:lnTo>
                    <a:pt x="810117" y="379596"/>
                  </a:lnTo>
                  <a:lnTo>
                    <a:pt x="1080157" y="427046"/>
                  </a:lnTo>
                  <a:lnTo>
                    <a:pt x="1350196" y="427046"/>
                  </a:lnTo>
                  <a:lnTo>
                    <a:pt x="1620235" y="759193"/>
                  </a:lnTo>
                  <a:lnTo>
                    <a:pt x="1890275" y="806643"/>
                  </a:lnTo>
                  <a:lnTo>
                    <a:pt x="2160314" y="854093"/>
                  </a:lnTo>
                  <a:lnTo>
                    <a:pt x="2430353" y="759193"/>
                  </a:lnTo>
                  <a:lnTo>
                    <a:pt x="2700393" y="569395"/>
                  </a:lnTo>
                  <a:lnTo>
                    <a:pt x="2970432" y="284697"/>
                  </a:lnTo>
                  <a:lnTo>
                    <a:pt x="3240471" y="237248"/>
                  </a:lnTo>
                  <a:lnTo>
                    <a:pt x="3510510" y="284697"/>
                  </a:lnTo>
                  <a:lnTo>
                    <a:pt x="3780550" y="237248"/>
                  </a:lnTo>
                  <a:lnTo>
                    <a:pt x="4050589" y="569395"/>
                  </a:lnTo>
                  <a:lnTo>
                    <a:pt x="4320628" y="237248"/>
                  </a:lnTo>
                  <a:lnTo>
                    <a:pt x="4590668" y="332147"/>
                  </a:lnTo>
                  <a:lnTo>
                    <a:pt x="4860707" y="332147"/>
                  </a:lnTo>
                  <a:lnTo>
                    <a:pt x="5130746" y="0"/>
                  </a:lnTo>
                </a:path>
              </a:pathLst>
            </a:custGeom>
            <a:ln w="27101" cap="flat">
              <a:solidFill>
                <a:srgbClr val="EE00EE">
                  <a:alpha val="100000"/>
                </a:srgbClr>
              </a:solidFill>
              <a:prstDash val="solid"/>
              <a:round/>
            </a:ln>
          </p:spPr>
          <p:txBody>
            <a:bodyPr/>
            <a:lstStyle/>
            <a:p/>
          </p:txBody>
        </p:sp>
        <p:sp>
          <p:nvSpPr>
            <p:cNvPr id="40" name="pl40"/>
            <p:cNvSpPr/>
            <p:nvPr/>
          </p:nvSpPr>
          <p:spPr>
            <a:xfrm>
              <a:off x="5455884" y="1974690"/>
              <a:ext cx="2160314" cy="1091341"/>
            </a:xfrm>
            <a:custGeom>
              <a:avLst/>
              <a:pathLst>
                <a:path w="2160314" h="1091341">
                  <a:moveTo>
                    <a:pt x="0" y="1091341"/>
                  </a:moveTo>
                  <a:lnTo>
                    <a:pt x="270039" y="996441"/>
                  </a:lnTo>
                  <a:lnTo>
                    <a:pt x="540078" y="0"/>
                  </a:lnTo>
                  <a:lnTo>
                    <a:pt x="810117" y="0"/>
                  </a:lnTo>
                  <a:lnTo>
                    <a:pt x="1080157" y="332147"/>
                  </a:lnTo>
                  <a:lnTo>
                    <a:pt x="1350196" y="0"/>
                  </a:lnTo>
                  <a:lnTo>
                    <a:pt x="1620235" y="189798"/>
                  </a:lnTo>
                  <a:lnTo>
                    <a:pt x="1890275" y="237248"/>
                  </a:lnTo>
                  <a:lnTo>
                    <a:pt x="2160314" y="47449"/>
                  </a:lnTo>
                </a:path>
              </a:pathLst>
            </a:custGeom>
            <a:ln w="27101" cap="flat">
              <a:solidFill>
                <a:srgbClr val="E31A1C">
                  <a:alpha val="100000"/>
                </a:srgbClr>
              </a:solidFill>
              <a:prstDash val="solid"/>
              <a:round/>
            </a:ln>
          </p:spPr>
          <p:txBody>
            <a:bodyPr/>
            <a:lstStyle/>
            <a:p/>
          </p:txBody>
        </p:sp>
        <p:sp>
          <p:nvSpPr>
            <p:cNvPr id="41" name="pl41"/>
            <p:cNvSpPr/>
            <p:nvPr/>
          </p:nvSpPr>
          <p:spPr>
            <a:xfrm>
              <a:off x="1135255" y="1927241"/>
              <a:ext cx="6480943" cy="1376038"/>
            </a:xfrm>
            <a:custGeom>
              <a:avLst/>
              <a:pathLst>
                <a:path w="6480943" h="1376038">
                  <a:moveTo>
                    <a:pt x="0" y="1376038"/>
                  </a:moveTo>
                  <a:lnTo>
                    <a:pt x="270039" y="1138790"/>
                  </a:lnTo>
                  <a:lnTo>
                    <a:pt x="540078" y="1043891"/>
                  </a:lnTo>
                  <a:lnTo>
                    <a:pt x="810117" y="996441"/>
                  </a:lnTo>
                  <a:lnTo>
                    <a:pt x="1080157" y="711744"/>
                  </a:lnTo>
                  <a:lnTo>
                    <a:pt x="1350196" y="237248"/>
                  </a:lnTo>
                  <a:lnTo>
                    <a:pt x="1620235" y="474496"/>
                  </a:lnTo>
                  <a:lnTo>
                    <a:pt x="1890275" y="569395"/>
                  </a:lnTo>
                  <a:lnTo>
                    <a:pt x="2160314" y="332147"/>
                  </a:lnTo>
                  <a:lnTo>
                    <a:pt x="2430353" y="237248"/>
                  </a:lnTo>
                  <a:lnTo>
                    <a:pt x="2700393" y="0"/>
                  </a:lnTo>
                  <a:lnTo>
                    <a:pt x="2970432" y="284697"/>
                  </a:lnTo>
                  <a:lnTo>
                    <a:pt x="3240471" y="521945"/>
                  </a:lnTo>
                  <a:lnTo>
                    <a:pt x="3510510" y="759193"/>
                  </a:lnTo>
                  <a:lnTo>
                    <a:pt x="3780550" y="616844"/>
                  </a:lnTo>
                  <a:lnTo>
                    <a:pt x="4050589" y="521945"/>
                  </a:lnTo>
                  <a:lnTo>
                    <a:pt x="4320628" y="379596"/>
                  </a:lnTo>
                  <a:lnTo>
                    <a:pt x="4590668" y="379596"/>
                  </a:lnTo>
                  <a:lnTo>
                    <a:pt x="4860707" y="332147"/>
                  </a:lnTo>
                  <a:lnTo>
                    <a:pt x="5130746" y="332147"/>
                  </a:lnTo>
                  <a:lnTo>
                    <a:pt x="5400786" y="759193"/>
                  </a:lnTo>
                  <a:lnTo>
                    <a:pt x="5670825" y="284697"/>
                  </a:lnTo>
                  <a:lnTo>
                    <a:pt x="5940864" y="427046"/>
                  </a:lnTo>
                  <a:lnTo>
                    <a:pt x="6210904" y="474496"/>
                  </a:lnTo>
                  <a:lnTo>
                    <a:pt x="6480943" y="284697"/>
                  </a:lnTo>
                </a:path>
              </a:pathLst>
            </a:custGeom>
            <a:ln w="27101" cap="flat">
              <a:solidFill>
                <a:srgbClr val="FF7F00">
                  <a:alpha val="100000"/>
                </a:srgbClr>
              </a:solidFill>
              <a:prstDash val="solid"/>
              <a:round/>
            </a:ln>
          </p:spPr>
          <p:txBody>
            <a:bodyPr/>
            <a:lstStyle/>
            <a:p/>
          </p:txBody>
        </p:sp>
        <p:sp>
          <p:nvSpPr>
            <p:cNvPr id="42" name="pl42"/>
            <p:cNvSpPr/>
            <p:nvPr/>
          </p:nvSpPr>
          <p:spPr>
            <a:xfrm>
              <a:off x="6266002" y="2781334"/>
              <a:ext cx="1350196" cy="2657178"/>
            </a:xfrm>
            <a:custGeom>
              <a:avLst/>
              <a:pathLst>
                <a:path w="1350196" h="2657178">
                  <a:moveTo>
                    <a:pt x="0" y="2657178"/>
                  </a:moveTo>
                  <a:lnTo>
                    <a:pt x="270039" y="1613286"/>
                  </a:lnTo>
                  <a:lnTo>
                    <a:pt x="540078" y="1281139"/>
                  </a:lnTo>
                  <a:lnTo>
                    <a:pt x="810117" y="1138790"/>
                  </a:lnTo>
                  <a:lnTo>
                    <a:pt x="1080157" y="0"/>
                  </a:lnTo>
                  <a:lnTo>
                    <a:pt x="1350196" y="0"/>
                  </a:lnTo>
                </a:path>
              </a:pathLst>
            </a:custGeom>
            <a:ln w="27101" cap="flat">
              <a:solidFill>
                <a:srgbClr val="FFC20E">
                  <a:alpha val="100000"/>
                </a:srgbClr>
              </a:solidFill>
              <a:prstDash val="solid"/>
              <a:round/>
            </a:ln>
          </p:spPr>
          <p:txBody>
            <a:bodyPr/>
            <a:lstStyle/>
            <a:p/>
          </p:txBody>
        </p:sp>
        <p:sp>
          <p:nvSpPr>
            <p:cNvPr id="43" name="pl43"/>
            <p:cNvSpPr/>
            <p:nvPr/>
          </p:nvSpPr>
          <p:spPr>
            <a:xfrm>
              <a:off x="4105687" y="1689993"/>
              <a:ext cx="3510510" cy="1281139"/>
            </a:xfrm>
            <a:custGeom>
              <a:avLst/>
              <a:pathLst>
                <a:path w="3510510" h="1281139">
                  <a:moveTo>
                    <a:pt x="0" y="1281139"/>
                  </a:moveTo>
                  <a:lnTo>
                    <a:pt x="270039" y="1186240"/>
                  </a:lnTo>
                  <a:lnTo>
                    <a:pt x="540078" y="1138790"/>
                  </a:lnTo>
                  <a:lnTo>
                    <a:pt x="810117" y="948992"/>
                  </a:lnTo>
                  <a:lnTo>
                    <a:pt x="1080157" y="759193"/>
                  </a:lnTo>
                  <a:lnTo>
                    <a:pt x="1350196" y="569395"/>
                  </a:lnTo>
                  <a:lnTo>
                    <a:pt x="1620235" y="427046"/>
                  </a:lnTo>
                  <a:lnTo>
                    <a:pt x="1890275" y="427046"/>
                  </a:lnTo>
                  <a:lnTo>
                    <a:pt x="2160314" y="427046"/>
                  </a:lnTo>
                  <a:lnTo>
                    <a:pt x="2430353" y="806643"/>
                  </a:lnTo>
                  <a:lnTo>
                    <a:pt x="2700393" y="284697"/>
                  </a:lnTo>
                  <a:lnTo>
                    <a:pt x="2970432" y="616844"/>
                  </a:lnTo>
                  <a:lnTo>
                    <a:pt x="3240471" y="142348"/>
                  </a:lnTo>
                  <a:lnTo>
                    <a:pt x="3510510" y="0"/>
                  </a:lnTo>
                </a:path>
              </a:pathLst>
            </a:custGeom>
            <a:ln w="27101" cap="flat">
              <a:solidFill>
                <a:srgbClr val="008B00">
                  <a:alpha val="100000"/>
                </a:srgbClr>
              </a:solidFill>
              <a:prstDash val="solid"/>
              <a:round/>
            </a:ln>
          </p:spPr>
          <p:txBody>
            <a:bodyPr/>
            <a:lstStyle/>
            <a:p/>
          </p:txBody>
        </p:sp>
        <p:sp>
          <p:nvSpPr>
            <p:cNvPr id="44" name="pl44"/>
            <p:cNvSpPr/>
            <p:nvPr/>
          </p:nvSpPr>
          <p:spPr>
            <a:xfrm>
              <a:off x="1135255" y="1879791"/>
              <a:ext cx="6480943" cy="1233689"/>
            </a:xfrm>
            <a:custGeom>
              <a:avLst/>
              <a:pathLst>
                <a:path w="6480943" h="1233689">
                  <a:moveTo>
                    <a:pt x="0" y="1233689"/>
                  </a:moveTo>
                  <a:lnTo>
                    <a:pt x="270039" y="1091341"/>
                  </a:lnTo>
                  <a:lnTo>
                    <a:pt x="540078" y="664294"/>
                  </a:lnTo>
                  <a:lnTo>
                    <a:pt x="810117" y="569395"/>
                  </a:lnTo>
                  <a:lnTo>
                    <a:pt x="1080157" y="427046"/>
                  </a:lnTo>
                  <a:lnTo>
                    <a:pt x="1350196" y="47449"/>
                  </a:lnTo>
                  <a:lnTo>
                    <a:pt x="1620235" y="0"/>
                  </a:lnTo>
                  <a:lnTo>
                    <a:pt x="1890275" y="142348"/>
                  </a:lnTo>
                  <a:lnTo>
                    <a:pt x="2160314" y="237248"/>
                  </a:lnTo>
                  <a:lnTo>
                    <a:pt x="2430353" y="94899"/>
                  </a:lnTo>
                  <a:lnTo>
                    <a:pt x="2700393" y="94899"/>
                  </a:lnTo>
                  <a:lnTo>
                    <a:pt x="2970432" y="332147"/>
                  </a:lnTo>
                  <a:lnTo>
                    <a:pt x="3240471" y="664294"/>
                  </a:lnTo>
                  <a:lnTo>
                    <a:pt x="3510510" y="1043891"/>
                  </a:lnTo>
                  <a:lnTo>
                    <a:pt x="3780550" y="806643"/>
                  </a:lnTo>
                  <a:lnTo>
                    <a:pt x="4050589" y="569395"/>
                  </a:lnTo>
                  <a:lnTo>
                    <a:pt x="4320628" y="332147"/>
                  </a:lnTo>
                  <a:lnTo>
                    <a:pt x="4590668" y="332147"/>
                  </a:lnTo>
                  <a:lnTo>
                    <a:pt x="4860707" y="379596"/>
                  </a:lnTo>
                  <a:lnTo>
                    <a:pt x="5130746" y="379596"/>
                  </a:lnTo>
                  <a:lnTo>
                    <a:pt x="5400786" y="664294"/>
                  </a:lnTo>
                  <a:lnTo>
                    <a:pt x="5670825" y="474496"/>
                  </a:lnTo>
                  <a:lnTo>
                    <a:pt x="5940864" y="189798"/>
                  </a:lnTo>
                  <a:lnTo>
                    <a:pt x="6210904" y="332147"/>
                  </a:lnTo>
                  <a:lnTo>
                    <a:pt x="6480943" y="332147"/>
                  </a:lnTo>
                </a:path>
              </a:pathLst>
            </a:custGeom>
            <a:ln w="27101" cap="flat">
              <a:solidFill>
                <a:srgbClr val="9A32CD">
                  <a:alpha val="100000"/>
                </a:srgbClr>
              </a:solidFill>
              <a:prstDash val="solid"/>
              <a:round/>
            </a:ln>
          </p:spPr>
          <p:txBody>
            <a:bodyPr/>
            <a:lstStyle/>
            <a:p/>
          </p:txBody>
        </p:sp>
        <p:sp>
          <p:nvSpPr>
            <p:cNvPr id="45" name="pl45"/>
            <p:cNvSpPr/>
            <p:nvPr/>
          </p:nvSpPr>
          <p:spPr>
            <a:xfrm>
              <a:off x="4915805" y="2069589"/>
              <a:ext cx="2700393" cy="2182682"/>
            </a:xfrm>
            <a:custGeom>
              <a:avLst/>
              <a:pathLst>
                <a:path w="2700393" h="2182682">
                  <a:moveTo>
                    <a:pt x="0" y="2182682"/>
                  </a:moveTo>
                  <a:lnTo>
                    <a:pt x="270039" y="1281139"/>
                  </a:lnTo>
                  <a:lnTo>
                    <a:pt x="540078" y="379596"/>
                  </a:lnTo>
                  <a:lnTo>
                    <a:pt x="810117" y="379596"/>
                  </a:lnTo>
                  <a:lnTo>
                    <a:pt x="1080157" y="379596"/>
                  </a:lnTo>
                  <a:lnTo>
                    <a:pt x="1350196" y="379596"/>
                  </a:lnTo>
                  <a:lnTo>
                    <a:pt x="1620235" y="332147"/>
                  </a:lnTo>
                  <a:lnTo>
                    <a:pt x="1890275" y="237248"/>
                  </a:lnTo>
                  <a:lnTo>
                    <a:pt x="2160314" y="189798"/>
                  </a:lnTo>
                  <a:lnTo>
                    <a:pt x="2430353" y="237248"/>
                  </a:lnTo>
                  <a:lnTo>
                    <a:pt x="2700393" y="0"/>
                  </a:lnTo>
                </a:path>
              </a:pathLst>
            </a:custGeom>
            <a:ln w="27101" cap="flat">
              <a:solidFill>
                <a:srgbClr val="836FFF">
                  <a:alpha val="100000"/>
                </a:srgbClr>
              </a:solidFill>
              <a:prstDash val="solid"/>
              <a:round/>
            </a:ln>
          </p:spPr>
          <p:txBody>
            <a:bodyPr/>
            <a:lstStyle/>
            <a:p/>
          </p:txBody>
        </p:sp>
        <p:sp>
          <p:nvSpPr>
            <p:cNvPr id="46" name="pl46"/>
            <p:cNvSpPr/>
            <p:nvPr/>
          </p:nvSpPr>
          <p:spPr>
            <a:xfrm>
              <a:off x="7626684" y="994803"/>
              <a:ext cx="774257" cy="685900"/>
            </a:xfrm>
            <a:custGeom>
              <a:avLst/>
              <a:pathLst>
                <a:path w="774257" h="685900">
                  <a:moveTo>
                    <a:pt x="774257" y="0"/>
                  </a:moveTo>
                  <a:lnTo>
                    <a:pt x="0" y="685900"/>
                  </a:lnTo>
                </a:path>
              </a:pathLst>
            </a:custGeom>
          </p:spPr>
          <p:txBody>
            <a:bodyPr/>
            <a:lstStyle/>
            <a:p/>
          </p:txBody>
        </p:sp>
        <p:sp>
          <p:nvSpPr>
            <p:cNvPr id="47" name="pl47"/>
            <p:cNvSpPr/>
            <p:nvPr/>
          </p:nvSpPr>
          <p:spPr>
            <a:xfrm>
              <a:off x="7629072" y="1259733"/>
              <a:ext cx="753873" cy="469688"/>
            </a:xfrm>
            <a:custGeom>
              <a:avLst/>
              <a:pathLst>
                <a:path w="753873" h="469688">
                  <a:moveTo>
                    <a:pt x="753873" y="0"/>
                  </a:moveTo>
                  <a:lnTo>
                    <a:pt x="0" y="469688"/>
                  </a:lnTo>
                </a:path>
              </a:pathLst>
            </a:custGeom>
          </p:spPr>
          <p:txBody>
            <a:bodyPr/>
            <a:lstStyle/>
            <a:p/>
          </p:txBody>
        </p:sp>
        <p:sp>
          <p:nvSpPr>
            <p:cNvPr id="48" name="pl48"/>
            <p:cNvSpPr/>
            <p:nvPr/>
          </p:nvSpPr>
          <p:spPr>
            <a:xfrm>
              <a:off x="7632504" y="1519517"/>
              <a:ext cx="696079" cy="212936"/>
            </a:xfrm>
            <a:custGeom>
              <a:avLst/>
              <a:pathLst>
                <a:path w="696079" h="212936">
                  <a:moveTo>
                    <a:pt x="696079" y="0"/>
                  </a:moveTo>
                  <a:lnTo>
                    <a:pt x="0" y="212936"/>
                  </a:lnTo>
                </a:path>
              </a:pathLst>
            </a:custGeom>
          </p:spPr>
          <p:txBody>
            <a:bodyPr/>
            <a:lstStyle/>
            <a:p/>
          </p:txBody>
        </p:sp>
        <p:sp>
          <p:nvSpPr>
            <p:cNvPr id="49" name="pl49"/>
            <p:cNvSpPr/>
            <p:nvPr/>
          </p:nvSpPr>
          <p:spPr>
            <a:xfrm>
              <a:off x="7634292" y="1738260"/>
              <a:ext cx="802803" cy="36284"/>
            </a:xfrm>
            <a:custGeom>
              <a:avLst/>
              <a:pathLst>
                <a:path w="802803" h="36284">
                  <a:moveTo>
                    <a:pt x="802803" y="36284"/>
                  </a:moveTo>
                  <a:lnTo>
                    <a:pt x="0" y="0"/>
                  </a:lnTo>
                </a:path>
              </a:pathLst>
            </a:custGeom>
          </p:spPr>
          <p:txBody>
            <a:bodyPr/>
            <a:lstStyle/>
            <a:p/>
          </p:txBody>
        </p:sp>
        <p:sp>
          <p:nvSpPr>
            <p:cNvPr id="50" name="pl50"/>
            <p:cNvSpPr/>
            <p:nvPr/>
          </p:nvSpPr>
          <p:spPr>
            <a:xfrm>
              <a:off x="7634332" y="2022454"/>
              <a:ext cx="790694" cy="13700"/>
            </a:xfrm>
            <a:custGeom>
              <a:avLst/>
              <a:pathLst>
                <a:path w="790694" h="13700">
                  <a:moveTo>
                    <a:pt x="790694" y="13700"/>
                  </a:moveTo>
                  <a:lnTo>
                    <a:pt x="0" y="0"/>
                  </a:lnTo>
                </a:path>
              </a:pathLst>
            </a:custGeom>
          </p:spPr>
          <p:txBody>
            <a:bodyPr/>
            <a:lstStyle/>
            <a:p/>
          </p:txBody>
        </p:sp>
        <p:sp>
          <p:nvSpPr>
            <p:cNvPr id="51" name="pl51"/>
            <p:cNvSpPr/>
            <p:nvPr/>
          </p:nvSpPr>
          <p:spPr>
            <a:xfrm>
              <a:off x="7632557" y="2074509"/>
              <a:ext cx="720216" cy="216573"/>
            </a:xfrm>
            <a:custGeom>
              <a:avLst/>
              <a:pathLst>
                <a:path w="720216" h="216573">
                  <a:moveTo>
                    <a:pt x="720216" y="216573"/>
                  </a:moveTo>
                  <a:lnTo>
                    <a:pt x="0" y="0"/>
                  </a:lnTo>
                </a:path>
              </a:pathLst>
            </a:custGeom>
          </p:spPr>
          <p:txBody>
            <a:bodyPr/>
            <a:lstStyle/>
            <a:p/>
          </p:txBody>
        </p:sp>
        <p:sp>
          <p:nvSpPr>
            <p:cNvPr id="52" name="pl52"/>
            <p:cNvSpPr/>
            <p:nvPr/>
          </p:nvSpPr>
          <p:spPr>
            <a:xfrm>
              <a:off x="7627319" y="2220932"/>
              <a:ext cx="731542" cy="591653"/>
            </a:xfrm>
            <a:custGeom>
              <a:avLst/>
              <a:pathLst>
                <a:path w="731542" h="591653">
                  <a:moveTo>
                    <a:pt x="731542" y="591653"/>
                  </a:moveTo>
                  <a:lnTo>
                    <a:pt x="0" y="0"/>
                  </a:lnTo>
                </a:path>
              </a:pathLst>
            </a:custGeom>
          </p:spPr>
          <p:txBody>
            <a:bodyPr/>
            <a:lstStyle/>
            <a:p/>
          </p:txBody>
        </p:sp>
        <p:sp>
          <p:nvSpPr>
            <p:cNvPr id="53" name="pl53"/>
            <p:cNvSpPr/>
            <p:nvPr/>
          </p:nvSpPr>
          <p:spPr>
            <a:xfrm>
              <a:off x="7630882" y="2218622"/>
              <a:ext cx="727819" cy="331297"/>
            </a:xfrm>
            <a:custGeom>
              <a:avLst/>
              <a:pathLst>
                <a:path w="727819" h="331297">
                  <a:moveTo>
                    <a:pt x="727819" y="331297"/>
                  </a:moveTo>
                  <a:lnTo>
                    <a:pt x="0" y="0"/>
                  </a:lnTo>
                </a:path>
              </a:pathLst>
            </a:custGeom>
          </p:spPr>
          <p:txBody>
            <a:bodyPr/>
            <a:lstStyle/>
            <a:p/>
          </p:txBody>
        </p:sp>
        <p:sp>
          <p:nvSpPr>
            <p:cNvPr id="54" name="pl54"/>
            <p:cNvSpPr/>
            <p:nvPr/>
          </p:nvSpPr>
          <p:spPr>
            <a:xfrm>
              <a:off x="7631520" y="2787429"/>
              <a:ext cx="727341" cy="289348"/>
            </a:xfrm>
            <a:custGeom>
              <a:avLst/>
              <a:pathLst>
                <a:path w="727341" h="289348">
                  <a:moveTo>
                    <a:pt x="727341" y="289348"/>
                  </a:moveTo>
                  <a:lnTo>
                    <a:pt x="0" y="0"/>
                  </a:lnTo>
                </a:path>
              </a:pathLst>
            </a:custGeom>
          </p:spPr>
          <p:txBody>
            <a:bodyPr/>
            <a:lstStyle/>
            <a:p/>
          </p:txBody>
        </p:sp>
        <p:sp>
          <p:nvSpPr>
            <p:cNvPr id="55" name="pl55"/>
            <p:cNvSpPr/>
            <p:nvPr/>
          </p:nvSpPr>
          <p:spPr>
            <a:xfrm>
              <a:off x="7634339" y="3920119"/>
              <a:ext cx="658092" cy="4"/>
            </a:xfrm>
            <a:custGeom>
              <a:avLst/>
              <a:pathLst>
                <a:path w="658092" h="4">
                  <a:moveTo>
                    <a:pt x="658092" y="0"/>
                  </a:moveTo>
                  <a:lnTo>
                    <a:pt x="0" y="4"/>
                  </a:lnTo>
                </a:path>
              </a:pathLst>
            </a:custGeom>
          </p:spPr>
          <p:txBody>
            <a:bodyPr/>
            <a:lstStyle/>
            <a:p/>
          </p:txBody>
        </p:sp>
        <p:sp>
          <p:nvSpPr>
            <p:cNvPr id="56" name="pl56"/>
            <p:cNvSpPr/>
            <p:nvPr/>
          </p:nvSpPr>
          <p:spPr>
            <a:xfrm>
              <a:off x="7634339" y="4916566"/>
              <a:ext cx="748606" cy="0"/>
            </a:xfrm>
            <a:custGeom>
              <a:avLst/>
              <a:pathLst>
                <a:path w="748606" h="0">
                  <a:moveTo>
                    <a:pt x="748606" y="0"/>
                  </a:moveTo>
                  <a:lnTo>
                    <a:pt x="0" y="0"/>
                  </a:lnTo>
                </a:path>
              </a:pathLst>
            </a:custGeom>
          </p:spPr>
          <p:txBody>
            <a:bodyPr/>
            <a:lstStyle/>
            <a:p/>
          </p:txBody>
        </p:sp>
        <p:sp>
          <p:nvSpPr>
            <p:cNvPr id="57" name="pg57"/>
            <p:cNvSpPr/>
            <p:nvPr/>
          </p:nvSpPr>
          <p:spPr>
            <a:xfrm>
              <a:off x="8332362" y="90361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58" name="tx58"/>
            <p:cNvSpPr/>
            <p:nvPr/>
          </p:nvSpPr>
          <p:spPr>
            <a:xfrm>
              <a:off x="8355222" y="94514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83%</a:t>
              </a:r>
            </a:p>
          </p:txBody>
        </p:sp>
        <p:sp>
          <p:nvSpPr>
            <p:cNvPr id="59" name="pg59"/>
            <p:cNvSpPr/>
            <p:nvPr/>
          </p:nvSpPr>
          <p:spPr>
            <a:xfrm>
              <a:off x="8314365" y="116814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120968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82%</a:t>
              </a:r>
            </a:p>
          </p:txBody>
        </p:sp>
        <p:sp>
          <p:nvSpPr>
            <p:cNvPr id="61" name="pg61"/>
            <p:cNvSpPr/>
            <p:nvPr/>
          </p:nvSpPr>
          <p:spPr>
            <a:xfrm>
              <a:off x="8260004" y="142965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145250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82%</a:t>
              </a:r>
            </a:p>
          </p:txBody>
        </p:sp>
        <p:sp>
          <p:nvSpPr>
            <p:cNvPr id="63" name="pg63"/>
            <p:cNvSpPr/>
            <p:nvPr/>
          </p:nvSpPr>
          <p:spPr>
            <a:xfrm>
              <a:off x="8368515" y="169012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173166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82%</a:t>
              </a:r>
            </a:p>
          </p:txBody>
        </p:sp>
        <p:sp>
          <p:nvSpPr>
            <p:cNvPr id="65" name="pg65"/>
            <p:cNvSpPr/>
            <p:nvPr/>
          </p:nvSpPr>
          <p:spPr>
            <a:xfrm>
              <a:off x="8356446" y="195164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79306" y="199317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76%</a:t>
              </a:r>
            </a:p>
          </p:txBody>
        </p:sp>
        <p:sp>
          <p:nvSpPr>
            <p:cNvPr id="67" name="pg67"/>
            <p:cNvSpPr/>
            <p:nvPr/>
          </p:nvSpPr>
          <p:spPr>
            <a:xfrm>
              <a:off x="8284194" y="221168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8" name="tx68"/>
            <p:cNvSpPr/>
            <p:nvPr/>
          </p:nvSpPr>
          <p:spPr>
            <a:xfrm>
              <a:off x="8307054" y="225322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75%</a:t>
              </a:r>
            </a:p>
          </p:txBody>
        </p:sp>
        <p:sp>
          <p:nvSpPr>
            <p:cNvPr id="69" name="pg69"/>
            <p:cNvSpPr/>
            <p:nvPr/>
          </p:nvSpPr>
          <p:spPr>
            <a:xfrm>
              <a:off x="8290281" y="273525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277679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72%</a:t>
              </a:r>
            </a:p>
          </p:txBody>
        </p:sp>
        <p:sp>
          <p:nvSpPr>
            <p:cNvPr id="71" name="pg71"/>
            <p:cNvSpPr/>
            <p:nvPr/>
          </p:nvSpPr>
          <p:spPr>
            <a:xfrm>
              <a:off x="8290122" y="247209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12982" y="2513635"/>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72%</a:t>
              </a:r>
            </a:p>
          </p:txBody>
        </p:sp>
        <p:sp>
          <p:nvSpPr>
            <p:cNvPr id="73" name="pg73"/>
            <p:cNvSpPr/>
            <p:nvPr/>
          </p:nvSpPr>
          <p:spPr>
            <a:xfrm>
              <a:off x="8290281" y="299850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313141" y="304003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60%</a:t>
              </a:r>
            </a:p>
          </p:txBody>
        </p:sp>
        <p:sp>
          <p:nvSpPr>
            <p:cNvPr id="75" name="pg75"/>
            <p:cNvSpPr/>
            <p:nvPr/>
          </p:nvSpPr>
          <p:spPr>
            <a:xfrm>
              <a:off x="8223851" y="383560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2"/>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6" name="tx76"/>
            <p:cNvSpPr/>
            <p:nvPr/>
          </p:nvSpPr>
          <p:spPr>
            <a:xfrm>
              <a:off x="8246711" y="387713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36%</a:t>
              </a:r>
            </a:p>
          </p:txBody>
        </p:sp>
        <p:sp>
          <p:nvSpPr>
            <p:cNvPr id="77" name="pg77"/>
            <p:cNvSpPr/>
            <p:nvPr/>
          </p:nvSpPr>
          <p:spPr>
            <a:xfrm>
              <a:off x="8314365" y="483204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8" name="tx78"/>
            <p:cNvSpPr/>
            <p:nvPr/>
          </p:nvSpPr>
          <p:spPr>
            <a:xfrm>
              <a:off x="8337225" y="487358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15%</a:t>
              </a:r>
            </a:p>
          </p:txBody>
        </p:sp>
        <p:sp>
          <p:nvSpPr>
            <p:cNvPr id="79" name="pl79"/>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0" name="pt80"/>
            <p:cNvSpPr/>
            <p:nvPr/>
          </p:nvSpPr>
          <p:spPr>
            <a:xfrm>
              <a:off x="7584597" y="4884965"/>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81" name="pt81"/>
            <p:cNvSpPr/>
            <p:nvPr/>
          </p:nvSpPr>
          <p:spPr>
            <a:xfrm>
              <a:off x="7584597" y="3888523"/>
              <a:ext cx="63202" cy="63202"/>
            </a:xfrm>
            <a:prstGeom prst="ellipse">
              <a:avLst/>
            </a:prstGeom>
            <a:solidFill>
              <a:srgbClr val="FB9A99">
                <a:alpha val="100000"/>
              </a:srgbClr>
            </a:solidFill>
            <a:ln w="9000" cap="rnd">
              <a:solidFill>
                <a:srgbClr val="FB9A99">
                  <a:alpha val="100000"/>
                </a:srgbClr>
              </a:solidFill>
              <a:prstDash val="solid"/>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581598" y="401416"/>
              <a:ext cx="26684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Mali,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MCV2 had the lowest coverage of all vaccines (60%), followed by MCV1, POL3, and YFV (72%).
Coverage of 8 vaccines increased (DTP3, HepB3, Hib3, MCV1, MCV2, PcV3, Polio3 and RotaC) and 1 vaccine decreased (IPV1) compared to respective coverage in 2019.
Coverage of 7 vaccines increased (DTP3, HepB3, Hib3, IPV1, MCV1, PcV3 and RotaC) and 2 vaccines were the same (MCV2 and Polio3)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7401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723713"/>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37341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402311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672809"/>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3322508"/>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97220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262190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2271604"/>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192130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093845" y="157100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5" name="pl15"/>
            <p:cNvSpPr/>
            <p:nvPr/>
          </p:nvSpPr>
          <p:spPr>
            <a:xfrm>
              <a:off x="1093845" y="122070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6" name="pl16"/>
            <p:cNvSpPr/>
            <p:nvPr/>
          </p:nvSpPr>
          <p:spPr>
            <a:xfrm>
              <a:off x="1093845" y="870398"/>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7" name="pl17"/>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80241" y="870398"/>
              <a:ext cx="1378461" cy="0"/>
            </a:xfrm>
            <a:custGeom>
              <a:avLst/>
              <a:pathLst>
                <a:path w="1378461" h="0">
                  <a:moveTo>
                    <a:pt x="0" y="0"/>
                  </a:moveTo>
                  <a:lnTo>
                    <a:pt x="435303" y="0"/>
                  </a:lnTo>
                  <a:lnTo>
                    <a:pt x="652955" y="0"/>
                  </a:lnTo>
                  <a:lnTo>
                    <a:pt x="725505" y="0"/>
                  </a:lnTo>
                  <a:lnTo>
                    <a:pt x="870607" y="0"/>
                  </a:lnTo>
                  <a:lnTo>
                    <a:pt x="1378461" y="0"/>
                  </a:lnTo>
                </a:path>
              </a:pathLst>
            </a:custGeom>
            <a:ln w="116535" cap="flat">
              <a:solidFill>
                <a:srgbClr val="E8E8E8">
                  <a:alpha val="100000"/>
                </a:srgbClr>
              </a:solidFill>
              <a:prstDash val="solid"/>
              <a:round/>
            </a:ln>
          </p:spPr>
          <p:txBody>
            <a:bodyPr/>
            <a:lstStyle/>
            <a:p/>
          </p:txBody>
        </p:sp>
        <p:sp>
          <p:nvSpPr>
            <p:cNvPr id="23" name="pl23"/>
            <p:cNvSpPr/>
            <p:nvPr/>
          </p:nvSpPr>
          <p:spPr>
            <a:xfrm>
              <a:off x="6897893" y="1220700"/>
              <a:ext cx="1160809" cy="0"/>
            </a:xfrm>
            <a:custGeom>
              <a:avLst/>
              <a:pathLst>
                <a:path w="1160809" h="0">
                  <a:moveTo>
                    <a:pt x="0" y="0"/>
                  </a:moveTo>
                  <a:lnTo>
                    <a:pt x="290202" y="0"/>
                  </a:lnTo>
                  <a:lnTo>
                    <a:pt x="435303" y="0"/>
                  </a:lnTo>
                  <a:lnTo>
                    <a:pt x="652955" y="0"/>
                  </a:lnTo>
                  <a:lnTo>
                    <a:pt x="725505" y="0"/>
                  </a:lnTo>
                  <a:lnTo>
                    <a:pt x="1160809" y="0"/>
                  </a:lnTo>
                </a:path>
              </a:pathLst>
            </a:custGeom>
            <a:ln w="116535" cap="flat">
              <a:solidFill>
                <a:srgbClr val="E8E8E8">
                  <a:alpha val="100000"/>
                </a:srgbClr>
              </a:solidFill>
              <a:prstDash val="solid"/>
              <a:round/>
            </a:ln>
          </p:spPr>
          <p:txBody>
            <a:bodyPr/>
            <a:lstStyle/>
            <a:p/>
          </p:txBody>
        </p:sp>
        <p:sp>
          <p:nvSpPr>
            <p:cNvPr id="24" name="pl24"/>
            <p:cNvSpPr/>
            <p:nvPr/>
          </p:nvSpPr>
          <p:spPr>
            <a:xfrm>
              <a:off x="6535140" y="1571001"/>
              <a:ext cx="870607" cy="0"/>
            </a:xfrm>
            <a:custGeom>
              <a:avLst/>
              <a:pathLst>
                <a:path w="870607" h="0">
                  <a:moveTo>
                    <a:pt x="0" y="0"/>
                  </a:moveTo>
                  <a:lnTo>
                    <a:pt x="362752" y="0"/>
                  </a:lnTo>
                  <a:lnTo>
                    <a:pt x="362752" y="0"/>
                  </a:lnTo>
                  <a:lnTo>
                    <a:pt x="507854" y="0"/>
                  </a:lnTo>
                  <a:lnTo>
                    <a:pt x="507854" y="0"/>
                  </a:lnTo>
                  <a:lnTo>
                    <a:pt x="870607" y="0"/>
                  </a:lnTo>
                </a:path>
              </a:pathLst>
            </a:custGeom>
            <a:ln w="116535" cap="flat">
              <a:solidFill>
                <a:srgbClr val="E8E8E8">
                  <a:alpha val="100000"/>
                </a:srgbClr>
              </a:solidFill>
              <a:prstDash val="solid"/>
              <a:round/>
            </a:ln>
          </p:spPr>
          <p:txBody>
            <a:bodyPr/>
            <a:lstStyle/>
            <a:p/>
          </p:txBody>
        </p:sp>
        <p:sp>
          <p:nvSpPr>
            <p:cNvPr id="25" name="pl25"/>
            <p:cNvSpPr/>
            <p:nvPr/>
          </p:nvSpPr>
          <p:spPr>
            <a:xfrm>
              <a:off x="6535140" y="1921302"/>
              <a:ext cx="870607" cy="0"/>
            </a:xfrm>
            <a:custGeom>
              <a:avLst/>
              <a:pathLst>
                <a:path w="870607" h="0">
                  <a:moveTo>
                    <a:pt x="0" y="0"/>
                  </a:moveTo>
                  <a:lnTo>
                    <a:pt x="362752" y="0"/>
                  </a:lnTo>
                  <a:lnTo>
                    <a:pt x="362752" y="0"/>
                  </a:lnTo>
                  <a:lnTo>
                    <a:pt x="507854" y="0"/>
                  </a:lnTo>
                  <a:lnTo>
                    <a:pt x="507854" y="0"/>
                  </a:lnTo>
                  <a:lnTo>
                    <a:pt x="870607" y="0"/>
                  </a:lnTo>
                </a:path>
              </a:pathLst>
            </a:custGeom>
            <a:ln w="116535" cap="flat">
              <a:solidFill>
                <a:srgbClr val="E8E8E8">
                  <a:alpha val="100000"/>
                </a:srgbClr>
              </a:solidFill>
              <a:prstDash val="solid"/>
              <a:round/>
            </a:ln>
          </p:spPr>
          <p:txBody>
            <a:bodyPr/>
            <a:lstStyle/>
            <a:p/>
          </p:txBody>
        </p:sp>
        <p:sp>
          <p:nvSpPr>
            <p:cNvPr id="26" name="pl26"/>
            <p:cNvSpPr/>
            <p:nvPr/>
          </p:nvSpPr>
          <p:spPr>
            <a:xfrm>
              <a:off x="6535140" y="2271604"/>
              <a:ext cx="870607" cy="0"/>
            </a:xfrm>
            <a:custGeom>
              <a:avLst/>
              <a:pathLst>
                <a:path w="870607" h="0">
                  <a:moveTo>
                    <a:pt x="0" y="0"/>
                  </a:moveTo>
                  <a:lnTo>
                    <a:pt x="362752" y="0"/>
                  </a:lnTo>
                  <a:lnTo>
                    <a:pt x="362752" y="0"/>
                  </a:lnTo>
                  <a:lnTo>
                    <a:pt x="507854" y="0"/>
                  </a:lnTo>
                  <a:lnTo>
                    <a:pt x="507854" y="0"/>
                  </a:lnTo>
                  <a:lnTo>
                    <a:pt x="870607" y="0"/>
                  </a:lnTo>
                </a:path>
              </a:pathLst>
            </a:custGeom>
            <a:ln w="116535" cap="flat">
              <a:solidFill>
                <a:srgbClr val="E8E8E8">
                  <a:alpha val="100000"/>
                </a:srgbClr>
              </a:solidFill>
              <a:prstDash val="solid"/>
              <a:round/>
            </a:ln>
          </p:spPr>
          <p:txBody>
            <a:bodyPr/>
            <a:lstStyle/>
            <a:p/>
          </p:txBody>
        </p:sp>
        <p:sp>
          <p:nvSpPr>
            <p:cNvPr id="27" name="pl27"/>
            <p:cNvSpPr/>
            <p:nvPr/>
          </p:nvSpPr>
          <p:spPr>
            <a:xfrm>
              <a:off x="6535140" y="2621905"/>
              <a:ext cx="507854" cy="0"/>
            </a:xfrm>
            <a:custGeom>
              <a:avLst/>
              <a:pathLst>
                <a:path w="507854" h="0">
                  <a:moveTo>
                    <a:pt x="0" y="0"/>
                  </a:moveTo>
                  <a:lnTo>
                    <a:pt x="145101" y="0"/>
                  </a:lnTo>
                  <a:lnTo>
                    <a:pt x="217651" y="0"/>
                  </a:lnTo>
                  <a:lnTo>
                    <a:pt x="435303" y="0"/>
                  </a:lnTo>
                  <a:lnTo>
                    <a:pt x="507854" y="0"/>
                  </a:lnTo>
                  <a:lnTo>
                    <a:pt x="507854" y="0"/>
                  </a:lnTo>
                </a:path>
              </a:pathLst>
            </a:custGeom>
            <a:ln w="116535" cap="flat">
              <a:solidFill>
                <a:srgbClr val="E8E8E8">
                  <a:alpha val="100000"/>
                </a:srgbClr>
              </a:solidFill>
              <a:prstDash val="solid"/>
              <a:round/>
            </a:ln>
          </p:spPr>
          <p:txBody>
            <a:bodyPr/>
            <a:lstStyle/>
            <a:p/>
          </p:txBody>
        </p:sp>
        <p:sp>
          <p:nvSpPr>
            <p:cNvPr id="28" name="pl28"/>
            <p:cNvSpPr/>
            <p:nvPr/>
          </p:nvSpPr>
          <p:spPr>
            <a:xfrm>
              <a:off x="5954735" y="2972206"/>
              <a:ext cx="725505" cy="0"/>
            </a:xfrm>
            <a:custGeom>
              <a:avLst/>
              <a:pathLst>
                <a:path w="725505" h="0">
                  <a:moveTo>
                    <a:pt x="0" y="0"/>
                  </a:moveTo>
                  <a:lnTo>
                    <a:pt x="435303" y="0"/>
                  </a:lnTo>
                  <a:lnTo>
                    <a:pt x="507854" y="0"/>
                  </a:lnTo>
                  <a:lnTo>
                    <a:pt x="652955" y="0"/>
                  </a:lnTo>
                  <a:lnTo>
                    <a:pt x="725505" y="0"/>
                  </a:lnTo>
                  <a:lnTo>
                    <a:pt x="725505" y="0"/>
                  </a:lnTo>
                </a:path>
              </a:pathLst>
            </a:custGeom>
            <a:ln w="116535" cap="flat">
              <a:solidFill>
                <a:srgbClr val="E8E8E8">
                  <a:alpha val="100000"/>
                </a:srgbClr>
              </a:solidFill>
              <a:prstDash val="solid"/>
              <a:round/>
            </a:ln>
          </p:spPr>
          <p:txBody>
            <a:bodyPr/>
            <a:lstStyle/>
            <a:p/>
          </p:txBody>
        </p:sp>
        <p:sp>
          <p:nvSpPr>
            <p:cNvPr id="29" name="pl29"/>
            <p:cNvSpPr/>
            <p:nvPr/>
          </p:nvSpPr>
          <p:spPr>
            <a:xfrm>
              <a:off x="1746801" y="3322508"/>
              <a:ext cx="4062833" cy="0"/>
            </a:xfrm>
            <a:custGeom>
              <a:avLst/>
              <a:pathLst>
                <a:path w="4062833" h="0">
                  <a:moveTo>
                    <a:pt x="0" y="0"/>
                  </a:moveTo>
                  <a:lnTo>
                    <a:pt x="1596113" y="0"/>
                  </a:lnTo>
                  <a:lnTo>
                    <a:pt x="2103967" y="0"/>
                  </a:lnTo>
                  <a:lnTo>
                    <a:pt x="2321618" y="0"/>
                  </a:lnTo>
                  <a:lnTo>
                    <a:pt x="4062833" y="0"/>
                  </a:lnTo>
                  <a:lnTo>
                    <a:pt x="4062833" y="0"/>
                  </a:lnTo>
                </a:path>
              </a:pathLst>
            </a:custGeom>
            <a:ln w="116535" cap="flat">
              <a:solidFill>
                <a:srgbClr val="E8E8E8">
                  <a:alpha val="100000"/>
                </a:srgbClr>
              </a:solidFill>
              <a:prstDash val="solid"/>
              <a:round/>
            </a:ln>
          </p:spPr>
          <p:txBody>
            <a:bodyPr/>
            <a:lstStyle/>
            <a:p/>
          </p:txBody>
        </p:sp>
        <p:sp>
          <p:nvSpPr>
            <p:cNvPr id="30" name="pl30"/>
            <p:cNvSpPr/>
            <p:nvPr/>
          </p:nvSpPr>
          <p:spPr>
            <a:xfrm>
              <a:off x="5301780" y="3672809"/>
              <a:ext cx="1088258" cy="0"/>
            </a:xfrm>
            <a:custGeom>
              <a:avLst/>
              <a:pathLst>
                <a:path w="1088258" h="0">
                  <a:moveTo>
                    <a:pt x="0" y="0"/>
                  </a:moveTo>
                  <a:lnTo>
                    <a:pt x="362752" y="0"/>
                  </a:lnTo>
                  <a:lnTo>
                    <a:pt x="870607" y="0"/>
                  </a:lnTo>
                  <a:lnTo>
                    <a:pt x="943157" y="0"/>
                  </a:lnTo>
                  <a:lnTo>
                    <a:pt x="1088258" y="0"/>
                  </a:lnTo>
                  <a:lnTo>
                    <a:pt x="1088258" y="0"/>
                  </a:lnTo>
                </a:path>
              </a:pathLst>
            </a:custGeom>
            <a:ln w="116535" cap="flat">
              <a:solidFill>
                <a:srgbClr val="E8E8E8">
                  <a:alpha val="100000"/>
                </a:srgbClr>
              </a:solidFill>
              <a:prstDash val="solid"/>
              <a:round/>
            </a:ln>
          </p:spPr>
          <p:txBody>
            <a:bodyPr/>
            <a:lstStyle/>
            <a:p/>
          </p:txBody>
        </p:sp>
        <p:sp>
          <p:nvSpPr>
            <p:cNvPr id="31" name="pl31"/>
            <p:cNvSpPr/>
            <p:nvPr/>
          </p:nvSpPr>
          <p:spPr>
            <a:xfrm>
              <a:off x="6244937" y="4023110"/>
              <a:ext cx="1233360" cy="0"/>
            </a:xfrm>
            <a:custGeom>
              <a:avLst/>
              <a:pathLst>
                <a:path w="1233360" h="0">
                  <a:moveTo>
                    <a:pt x="0" y="0"/>
                  </a:moveTo>
                  <a:lnTo>
                    <a:pt x="290202" y="0"/>
                  </a:lnTo>
                  <a:lnTo>
                    <a:pt x="580404" y="0"/>
                  </a:lnTo>
                  <a:lnTo>
                    <a:pt x="798056" y="0"/>
                  </a:lnTo>
                  <a:lnTo>
                    <a:pt x="1015708" y="0"/>
                  </a:lnTo>
                  <a:lnTo>
                    <a:pt x="1233360" y="0"/>
                  </a:lnTo>
                </a:path>
              </a:pathLst>
            </a:custGeom>
            <a:ln w="116535" cap="flat">
              <a:solidFill>
                <a:srgbClr val="E8E8E8">
                  <a:alpha val="100000"/>
                </a:srgbClr>
              </a:solidFill>
              <a:prstDash val="solid"/>
              <a:round/>
            </a:ln>
          </p:spPr>
          <p:txBody>
            <a:bodyPr/>
            <a:lstStyle/>
            <a:p/>
          </p:txBody>
        </p:sp>
        <p:sp>
          <p:nvSpPr>
            <p:cNvPr id="32" name="pl32"/>
            <p:cNvSpPr/>
            <p:nvPr/>
          </p:nvSpPr>
          <p:spPr>
            <a:xfrm>
              <a:off x="6172387" y="4373412"/>
              <a:ext cx="725505" cy="0"/>
            </a:xfrm>
            <a:custGeom>
              <a:avLst/>
              <a:pathLst>
                <a:path w="725505" h="0">
                  <a:moveTo>
                    <a:pt x="0" y="0"/>
                  </a:moveTo>
                  <a:lnTo>
                    <a:pt x="290202" y="0"/>
                  </a:lnTo>
                  <a:lnTo>
                    <a:pt x="435303" y="0"/>
                  </a:lnTo>
                  <a:lnTo>
                    <a:pt x="507854" y="0"/>
                  </a:lnTo>
                  <a:lnTo>
                    <a:pt x="507854" y="0"/>
                  </a:lnTo>
                  <a:lnTo>
                    <a:pt x="725505" y="0"/>
                  </a:lnTo>
                </a:path>
              </a:pathLst>
            </a:custGeom>
            <a:ln w="116535" cap="flat">
              <a:solidFill>
                <a:srgbClr val="E8E8E8">
                  <a:alpha val="100000"/>
                </a:srgbClr>
              </a:solidFill>
              <a:prstDash val="solid"/>
              <a:round/>
            </a:ln>
          </p:spPr>
          <p:txBody>
            <a:bodyPr/>
            <a:lstStyle/>
            <a:p/>
          </p:txBody>
        </p:sp>
        <p:sp>
          <p:nvSpPr>
            <p:cNvPr id="33" name="pl33"/>
            <p:cNvSpPr/>
            <p:nvPr/>
          </p:nvSpPr>
          <p:spPr>
            <a:xfrm>
              <a:off x="6317488" y="4723713"/>
              <a:ext cx="580404" cy="0"/>
            </a:xfrm>
            <a:custGeom>
              <a:avLst/>
              <a:pathLst>
                <a:path w="580404" h="0">
                  <a:moveTo>
                    <a:pt x="0" y="0"/>
                  </a:moveTo>
                  <a:lnTo>
                    <a:pt x="72550" y="0"/>
                  </a:lnTo>
                  <a:lnTo>
                    <a:pt x="217651" y="0"/>
                  </a:lnTo>
                  <a:lnTo>
                    <a:pt x="217651" y="0"/>
                  </a:lnTo>
                  <a:lnTo>
                    <a:pt x="290202" y="0"/>
                  </a:lnTo>
                  <a:lnTo>
                    <a:pt x="580404" y="0"/>
                  </a:lnTo>
                </a:path>
              </a:pathLst>
            </a:custGeom>
            <a:ln w="116535" cap="flat">
              <a:solidFill>
                <a:srgbClr val="E8E8E8">
                  <a:alpha val="100000"/>
                </a:srgbClr>
              </a:solidFill>
              <a:prstDash val="solid"/>
              <a:round/>
            </a:ln>
          </p:spPr>
          <p:txBody>
            <a:bodyPr/>
            <a:lstStyle/>
            <a:p/>
          </p:txBody>
        </p:sp>
        <p:sp>
          <p:nvSpPr>
            <p:cNvPr id="34" name="pl34"/>
            <p:cNvSpPr/>
            <p:nvPr/>
          </p:nvSpPr>
          <p:spPr>
            <a:xfrm>
              <a:off x="5664533" y="5074015"/>
              <a:ext cx="1015708" cy="0"/>
            </a:xfrm>
            <a:custGeom>
              <a:avLst/>
              <a:pathLst>
                <a:path w="1015708" h="0">
                  <a:moveTo>
                    <a:pt x="0" y="0"/>
                  </a:moveTo>
                  <a:lnTo>
                    <a:pt x="290202" y="0"/>
                  </a:lnTo>
                  <a:lnTo>
                    <a:pt x="435303" y="0"/>
                  </a:lnTo>
                  <a:lnTo>
                    <a:pt x="435303" y="0"/>
                  </a:lnTo>
                  <a:lnTo>
                    <a:pt x="507854" y="0"/>
                  </a:lnTo>
                  <a:lnTo>
                    <a:pt x="1015708" y="0"/>
                  </a:lnTo>
                </a:path>
              </a:pathLst>
            </a:custGeom>
            <a:ln w="116535" cap="flat">
              <a:solidFill>
                <a:srgbClr val="E8E8E8">
                  <a:alpha val="100000"/>
                </a:srgbClr>
              </a:solidFill>
              <a:prstDash val="solid"/>
              <a:round/>
            </a:ln>
          </p:spPr>
          <p:txBody>
            <a:bodyPr/>
            <a:lstStyle/>
            <a:p/>
          </p:txBody>
        </p:sp>
        <p:sp>
          <p:nvSpPr>
            <p:cNvPr id="35" name="pt35"/>
            <p:cNvSpPr/>
            <p:nvPr/>
          </p:nvSpPr>
          <p:spPr>
            <a:xfrm>
              <a:off x="740124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11104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3286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546348"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675741"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05420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3286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89339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18359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546348"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1889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5420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03849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53064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03849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89339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89339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0124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03849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53064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03849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89339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89339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40124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03849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53064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03849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89339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89339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40124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03849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53064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03849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74829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67574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96594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60319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5023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67574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45808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38553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67574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174230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33841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84626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06392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80513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80513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29728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66003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16788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24043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38553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38553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82084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24043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03849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53064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25614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47379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60319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16788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45808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89339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67574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67574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31298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38553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53064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60319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53064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89339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09533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66003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09533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16788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5023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67574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342979"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6617473"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7995934"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7270429"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7560631"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7995934"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6980226"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6835125"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7342979"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6980226"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6835125"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7342979"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6980226"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6835125"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7342979"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6980226"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6617473"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6907676"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6544923"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6327271"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6617473"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1684033"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5746866"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5746866"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5239012"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6327271"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6327271"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6762574"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7197878"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7415530"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6544923"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6617473"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6617473"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6254720"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6472372"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6835125"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6037068"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5891967"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6617473"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71012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53" name="tx153"/>
            <p:cNvSpPr/>
            <p:nvPr/>
          </p:nvSpPr>
          <p:spPr>
            <a:xfrm>
              <a:off x="56324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4" name="tx154"/>
            <p:cNvSpPr/>
            <p:nvPr/>
          </p:nvSpPr>
          <p:spPr>
            <a:xfrm>
              <a:off x="57227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55" name="tx155"/>
            <p:cNvSpPr/>
            <p:nvPr/>
          </p:nvSpPr>
          <p:spPr>
            <a:xfrm>
              <a:off x="63660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6" name="tx156"/>
            <p:cNvSpPr/>
            <p:nvPr/>
          </p:nvSpPr>
          <p:spPr>
            <a:xfrm>
              <a:off x="508103" y="3561600"/>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MengA</a:t>
              </a:r>
            </a:p>
          </p:txBody>
        </p:sp>
        <p:sp>
          <p:nvSpPr>
            <p:cNvPr id="157" name="tx157"/>
            <p:cNvSpPr/>
            <p:nvPr/>
          </p:nvSpPr>
          <p:spPr>
            <a:xfrm>
              <a:off x="572514"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572514"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9" name="tx159"/>
            <p:cNvSpPr/>
            <p:nvPr/>
          </p:nvSpPr>
          <p:spPr>
            <a:xfrm>
              <a:off x="673284" y="2544958"/>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60" name="tx160"/>
            <p:cNvSpPr/>
            <p:nvPr/>
          </p:nvSpPr>
          <p:spPr>
            <a:xfrm>
              <a:off x="691664" y="2192560"/>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1" name="tx161"/>
            <p:cNvSpPr/>
            <p:nvPr/>
          </p:nvSpPr>
          <p:spPr>
            <a:xfrm>
              <a:off x="52640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09194"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09194"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67344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5322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79803"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093845" y="398022"/>
              <a:ext cx="29352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Mali,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(81%) and 2023 (85%). DTP1 coverage increased in 2024 (91%) compared to 2023, and was higher than in 2019. In 2019-2024, DTP1 coverage was at it's lowest level in 2020 (75%).
In 2023, 7 vaccines had lower coverage than in 2019.
In 2024, 1 vaccine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t18"/>
            <p:cNvSpPr/>
            <p:nvPr/>
          </p:nvSpPr>
          <p:spPr>
            <a:xfrm>
              <a:off x="4890979" y="433713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 name="pt19"/>
            <p:cNvSpPr/>
            <p:nvPr/>
          </p:nvSpPr>
          <p:spPr>
            <a:xfrm>
              <a:off x="4890979" y="433713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0" name="tx20"/>
            <p:cNvSpPr/>
            <p:nvPr/>
          </p:nvSpPr>
          <p:spPr>
            <a:xfrm>
              <a:off x="4915805" y="44315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15</a:t>
              </a:r>
            </a:p>
          </p:txBody>
        </p:sp>
        <p:sp>
          <p:nvSpPr>
            <p:cNvPr id="21" name="tx21"/>
            <p:cNvSpPr/>
            <p:nvPr/>
          </p:nvSpPr>
          <p:spPr>
            <a:xfrm>
              <a:off x="4915805" y="41897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22" name="pl22"/>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pl23"/>
            <p:cNvSpPr/>
            <p:nvPr/>
          </p:nvSpPr>
          <p:spPr>
            <a:xfrm>
              <a:off x="491580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4521037" y="988125"/>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25" name="tx25"/>
            <p:cNvSpPr/>
            <p:nvPr/>
          </p:nvSpPr>
          <p:spPr>
            <a:xfrm>
              <a:off x="4575319" y="1144546"/>
              <a:ext cx="680971"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at introduction</a:t>
              </a:r>
            </a:p>
          </p:txBody>
        </p:sp>
        <p:sp>
          <p:nvSpPr>
            <p:cNvPr id="26" name="rc26"/>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27" name="tx27"/>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28" name="tx28"/>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29" name="tx29"/>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 name="pl36"/>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37" name="pl37"/>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38" name="tx38"/>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398022"/>
              <a:ext cx="511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Mali, 2024-2024</a:t>
              </a:r>
            </a:p>
          </p:txBody>
        </p:sp>
        <p:sp>
          <p:nvSpPr>
            <p:cNvPr id="41" name="tx41"/>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 name="tx42"/>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Mali was 2024.
In 2024, first dose (HPV1) programme coverage among girls was 15% and last dose (HPVc) programme coverage was 15%.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762476"/>
              <a:ext cx="6444618" cy="1562048"/>
            </a:xfrm>
            <a:custGeom>
              <a:avLst/>
              <a:pathLst>
                <a:path w="6444618" h="1562048">
                  <a:moveTo>
                    <a:pt x="0" y="1562048"/>
                  </a:moveTo>
                  <a:lnTo>
                    <a:pt x="268525" y="1321733"/>
                  </a:lnTo>
                  <a:lnTo>
                    <a:pt x="537051" y="841102"/>
                  </a:lnTo>
                  <a:lnTo>
                    <a:pt x="805577" y="760997"/>
                  </a:lnTo>
                  <a:lnTo>
                    <a:pt x="1074103" y="520682"/>
                  </a:lnTo>
                  <a:lnTo>
                    <a:pt x="1342628" y="200262"/>
                  </a:lnTo>
                  <a:lnTo>
                    <a:pt x="1611154" y="160210"/>
                  </a:lnTo>
                  <a:lnTo>
                    <a:pt x="1879680" y="320420"/>
                  </a:lnTo>
                  <a:lnTo>
                    <a:pt x="2148206" y="320420"/>
                  </a:lnTo>
                  <a:lnTo>
                    <a:pt x="2416732" y="360472"/>
                  </a:lnTo>
                  <a:lnTo>
                    <a:pt x="2685257" y="360472"/>
                  </a:lnTo>
                  <a:lnTo>
                    <a:pt x="2953783" y="640840"/>
                  </a:lnTo>
                  <a:lnTo>
                    <a:pt x="3222309" y="680892"/>
                  </a:lnTo>
                  <a:lnTo>
                    <a:pt x="3490835" y="720945"/>
                  </a:lnTo>
                  <a:lnTo>
                    <a:pt x="3759360" y="640840"/>
                  </a:lnTo>
                  <a:lnTo>
                    <a:pt x="4027886" y="480630"/>
                  </a:lnTo>
                  <a:lnTo>
                    <a:pt x="4296412" y="240315"/>
                  </a:lnTo>
                  <a:lnTo>
                    <a:pt x="4564938" y="200262"/>
                  </a:lnTo>
                  <a:lnTo>
                    <a:pt x="4833464" y="240315"/>
                  </a:lnTo>
                  <a:lnTo>
                    <a:pt x="5101989" y="200262"/>
                  </a:lnTo>
                  <a:lnTo>
                    <a:pt x="5370515" y="480630"/>
                  </a:lnTo>
                  <a:lnTo>
                    <a:pt x="5639041" y="200262"/>
                  </a:lnTo>
                  <a:lnTo>
                    <a:pt x="5907567" y="280367"/>
                  </a:lnTo>
                  <a:lnTo>
                    <a:pt x="6176092" y="280367"/>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6550268" y="2643632"/>
              <a:ext cx="1342628" cy="2242940"/>
            </a:xfrm>
            <a:custGeom>
              <a:avLst/>
              <a:pathLst>
                <a:path w="1342628" h="2242940">
                  <a:moveTo>
                    <a:pt x="0" y="2242940"/>
                  </a:moveTo>
                  <a:lnTo>
                    <a:pt x="268525" y="1361785"/>
                  </a:lnTo>
                  <a:lnTo>
                    <a:pt x="537051" y="1081417"/>
                  </a:lnTo>
                  <a:lnTo>
                    <a:pt x="805577" y="961260"/>
                  </a:lnTo>
                  <a:lnTo>
                    <a:pt x="1074103" y="0"/>
                  </a:lnTo>
                  <a:lnTo>
                    <a:pt x="1342628" y="0"/>
                  </a:lnTo>
                </a:path>
              </a:pathLst>
            </a:custGeom>
            <a:ln w="27101" cap="flat">
              <a:solidFill>
                <a:srgbClr val="7CAE00">
                  <a:alpha val="100000"/>
                </a:srgbClr>
              </a:solidFill>
              <a:prstDash val="solid"/>
              <a:round/>
            </a:ln>
          </p:spPr>
          <p:txBody>
            <a:bodyPr/>
            <a:lstStyle/>
            <a:p/>
          </p:txBody>
        </p:sp>
        <p:sp>
          <p:nvSpPr>
            <p:cNvPr id="28" name="pl28"/>
            <p:cNvSpPr/>
            <p:nvPr/>
          </p:nvSpPr>
          <p:spPr>
            <a:xfrm>
              <a:off x="4402062" y="1722424"/>
              <a:ext cx="3490835" cy="1081417"/>
            </a:xfrm>
            <a:custGeom>
              <a:avLst/>
              <a:pathLst>
                <a:path w="3490835" h="1081417">
                  <a:moveTo>
                    <a:pt x="0" y="1081417"/>
                  </a:moveTo>
                  <a:lnTo>
                    <a:pt x="268525" y="1001312"/>
                  </a:lnTo>
                  <a:lnTo>
                    <a:pt x="537051" y="961260"/>
                  </a:lnTo>
                  <a:lnTo>
                    <a:pt x="805577" y="801050"/>
                  </a:lnTo>
                  <a:lnTo>
                    <a:pt x="1074103" y="640840"/>
                  </a:lnTo>
                  <a:lnTo>
                    <a:pt x="1342628" y="480630"/>
                  </a:lnTo>
                  <a:lnTo>
                    <a:pt x="1611154" y="360472"/>
                  </a:lnTo>
                  <a:lnTo>
                    <a:pt x="1879680" y="360472"/>
                  </a:lnTo>
                  <a:lnTo>
                    <a:pt x="2148206" y="360472"/>
                  </a:lnTo>
                  <a:lnTo>
                    <a:pt x="2416732" y="680892"/>
                  </a:lnTo>
                  <a:lnTo>
                    <a:pt x="2685257" y="240315"/>
                  </a:lnTo>
                  <a:lnTo>
                    <a:pt x="2953783" y="520682"/>
                  </a:lnTo>
                  <a:lnTo>
                    <a:pt x="3222309" y="120157"/>
                  </a:lnTo>
                  <a:lnTo>
                    <a:pt x="3490835" y="0"/>
                  </a:lnTo>
                </a:path>
              </a:pathLst>
            </a:custGeom>
            <a:ln w="27101" cap="flat">
              <a:solidFill>
                <a:srgbClr val="00BFC4">
                  <a:alpha val="100000"/>
                </a:srgbClr>
              </a:solidFill>
              <a:prstDash val="solid"/>
              <a:round/>
            </a:ln>
          </p:spPr>
          <p:txBody>
            <a:bodyPr/>
            <a:lstStyle/>
            <a:p/>
          </p:txBody>
        </p:sp>
        <p:sp>
          <p:nvSpPr>
            <p:cNvPr id="29" name="pl29"/>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72410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26052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2" name="pt32"/>
            <p:cNvSpPr/>
            <p:nvPr/>
          </p:nvSpPr>
          <p:spPr>
            <a:xfrm>
              <a:off x="7854520" y="16840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t33"/>
            <p:cNvSpPr/>
            <p:nvPr/>
          </p:nvSpPr>
          <p:spPr>
            <a:xfrm>
              <a:off x="7854520" y="440761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4" name="pt34"/>
            <p:cNvSpPr/>
            <p:nvPr/>
          </p:nvSpPr>
          <p:spPr>
            <a:xfrm>
              <a:off x="1409902" y="328614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6511892" y="48481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6" name="pt36"/>
            <p:cNvSpPr/>
            <p:nvPr/>
          </p:nvSpPr>
          <p:spPr>
            <a:xfrm>
              <a:off x="4363685" y="276546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7" name="pt37"/>
            <p:cNvSpPr/>
            <p:nvPr/>
          </p:nvSpPr>
          <p:spPr>
            <a:xfrm>
              <a:off x="7854520" y="440761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8" name="pl38"/>
            <p:cNvSpPr/>
            <p:nvPr/>
          </p:nvSpPr>
          <p:spPr>
            <a:xfrm>
              <a:off x="7908213" y="1620063"/>
              <a:ext cx="253210" cy="96523"/>
            </a:xfrm>
            <a:custGeom>
              <a:avLst/>
              <a:pathLst>
                <a:path w="253210" h="96523">
                  <a:moveTo>
                    <a:pt x="253210" y="0"/>
                  </a:moveTo>
                  <a:lnTo>
                    <a:pt x="0" y="96523"/>
                  </a:lnTo>
                </a:path>
              </a:pathLst>
            </a:custGeom>
          </p:spPr>
          <p:txBody>
            <a:bodyPr/>
            <a:lstStyle/>
            <a:p/>
          </p:txBody>
        </p:sp>
        <p:sp>
          <p:nvSpPr>
            <p:cNvPr id="39" name="pl39"/>
            <p:cNvSpPr/>
            <p:nvPr/>
          </p:nvSpPr>
          <p:spPr>
            <a:xfrm>
              <a:off x="7908755" y="1767889"/>
              <a:ext cx="252668" cy="86235"/>
            </a:xfrm>
            <a:custGeom>
              <a:avLst/>
              <a:pathLst>
                <a:path w="252668" h="86235">
                  <a:moveTo>
                    <a:pt x="252668" y="86235"/>
                  </a:moveTo>
                  <a:lnTo>
                    <a:pt x="0" y="0"/>
                  </a:lnTo>
                </a:path>
              </a:pathLst>
            </a:custGeom>
          </p:spPr>
          <p:txBody>
            <a:bodyPr/>
            <a:lstStyle/>
            <a:p/>
          </p:txBody>
        </p:sp>
        <p:sp>
          <p:nvSpPr>
            <p:cNvPr id="40" name="pl40"/>
            <p:cNvSpPr/>
            <p:nvPr/>
          </p:nvSpPr>
          <p:spPr>
            <a:xfrm>
              <a:off x="7911730" y="2643632"/>
              <a:ext cx="249692" cy="2"/>
            </a:xfrm>
            <a:custGeom>
              <a:avLst/>
              <a:pathLst>
                <a:path w="249692" h="2">
                  <a:moveTo>
                    <a:pt x="249692" y="2"/>
                  </a:moveTo>
                  <a:lnTo>
                    <a:pt x="0" y="0"/>
                  </a:lnTo>
                </a:path>
              </a:pathLst>
            </a:custGeom>
          </p:spPr>
          <p:txBody>
            <a:bodyPr/>
            <a:lstStyle/>
            <a:p/>
          </p:txBody>
        </p:sp>
        <p:sp>
          <p:nvSpPr>
            <p:cNvPr id="41" name="pl41"/>
            <p:cNvSpPr/>
            <p:nvPr/>
          </p:nvSpPr>
          <p:spPr>
            <a:xfrm>
              <a:off x="7911730" y="4445991"/>
              <a:ext cx="249692" cy="3"/>
            </a:xfrm>
            <a:custGeom>
              <a:avLst/>
              <a:pathLst>
                <a:path w="249692" h="3">
                  <a:moveTo>
                    <a:pt x="249692" y="0"/>
                  </a:moveTo>
                  <a:lnTo>
                    <a:pt x="0" y="3"/>
                  </a:lnTo>
                </a:path>
              </a:pathLst>
            </a:custGeom>
          </p:spPr>
          <p:txBody>
            <a:bodyPr/>
            <a:lstStyle/>
            <a:p/>
          </p:txBody>
        </p:sp>
        <p:sp>
          <p:nvSpPr>
            <p:cNvPr id="42" name="pg42"/>
            <p:cNvSpPr/>
            <p:nvPr/>
          </p:nvSpPr>
          <p:spPr>
            <a:xfrm>
              <a:off x="8092843" y="1508843"/>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3" name="tx43"/>
            <p:cNvSpPr/>
            <p:nvPr/>
          </p:nvSpPr>
          <p:spPr>
            <a:xfrm>
              <a:off x="8115703" y="1549684"/>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83%</a:t>
              </a:r>
            </a:p>
          </p:txBody>
        </p:sp>
        <p:sp>
          <p:nvSpPr>
            <p:cNvPr id="44" name="pg44"/>
            <p:cNvSpPr/>
            <p:nvPr/>
          </p:nvSpPr>
          <p:spPr>
            <a:xfrm>
              <a:off x="8092843" y="178133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82217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82%</a:t>
              </a:r>
            </a:p>
          </p:txBody>
        </p:sp>
        <p:sp>
          <p:nvSpPr>
            <p:cNvPr id="46" name="pg46"/>
            <p:cNvSpPr/>
            <p:nvPr/>
          </p:nvSpPr>
          <p:spPr>
            <a:xfrm>
              <a:off x="8092843" y="255264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59349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60%</a:t>
              </a:r>
            </a:p>
          </p:txBody>
        </p:sp>
        <p:sp>
          <p:nvSpPr>
            <p:cNvPr id="48" name="pg48"/>
            <p:cNvSpPr/>
            <p:nvPr/>
          </p:nvSpPr>
          <p:spPr>
            <a:xfrm>
              <a:off x="8092843" y="435500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439584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15%</a:t>
              </a:r>
            </a:p>
          </p:txBody>
        </p:sp>
        <p:sp>
          <p:nvSpPr>
            <p:cNvPr id="50" name="tx50"/>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1" name="tx51"/>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2" name="tx52"/>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3" name="tx53"/>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4" name="tx54"/>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5" name="tx55"/>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6" name="tx56"/>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7" name="tx57"/>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3" name="tx63"/>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4" name="tx64"/>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5" name="tx65"/>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6" name="tx66"/>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7" name="tx67"/>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 name="pl68"/>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9" name="pl69"/>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0" name="pl70"/>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1" name="pl71"/>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2" name="tx72"/>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6" name="tx76"/>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7" name="tx77"/>
            <p:cNvSpPr/>
            <p:nvPr/>
          </p:nvSpPr>
          <p:spPr>
            <a:xfrm>
              <a:off x="3271104" y="580629"/>
              <a:ext cx="333601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Mali, 2000-2024</a:t>
              </a:r>
            </a:p>
          </p:txBody>
        </p:sp>
        <p:sp>
          <p:nvSpPr>
            <p:cNvPr id="78" name="tx78"/>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9" name="tx79"/>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0" name="tx80"/>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Mali has all 4 of the  SDG vaccines.
In 2024, Mali had achieved at least 90% coverage of none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6 percentage points from 85% in 2023 to 91% in 2024.
• DTP3 coverage increased 7 percentage points from 75% in 2023 to 82% in 2024.
• There were there were 53,000 fewer zero-dose children in 2024. This leaves 83,000 children without vaccination, vulnerable to vaccine-preventable diseases and a further 83,000 with incomplete protection.
• Mali accounted for 2.1% of zero-dose children in West and Central Africa (WCAR) and 0.6% of zero-dose children globally.
• MCV1 coverage increased 4 percentage points from 68% in 2023 to 72% in 2024. There were 258,000 children who missed out on the first measles vaccination.
• MCV2 coverage remained constant at 60% between 2023 and 2024.
• Last dose coverage of HPV vaccination (HPVc) among girls remained constant at 15%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Mali,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Mali.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Auto-disable syringes 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DAPMHHIV-502652578-1605309</_dlc_DocId>
    <_dlc_DocIdUrl xmlns="9e17fbd9-fb4c-4d20-9ec4-18aa77a91b0d">
      <Url>https://unicef.sharepoint.com/teams/DAPM-Health-HIV/_layouts/15/DocIdRedir.aspx?ID=DAPMHHIV-502652578-1605309</Url>
      <Description>DAPMHHIV-502652578-1605309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2025-07-14T16:23:31Z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46c5785b-2618-49e4-a96a-3e25d1b35eec</vt:lpwstr>
  </property>
  <property fmtid="{D5CDD505-2E9C-101B-9397-08002B2CF9AE}" pid="4" name="MediaServiceImageTags">
    <vt:lpwstr/>
  </property>
</Properties>
</file>