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f63ff8f27562f8b8f4407ef82b4e8d3bb5f5c1f.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99027"/>
            </a:xfrm>
            <a:custGeom>
              <a:avLst/>
              <a:pathLst>
                <a:path w="6444618" h="399027">
                  <a:moveTo>
                    <a:pt x="0" y="39902"/>
                  </a:moveTo>
                  <a:lnTo>
                    <a:pt x="268525" y="159610"/>
                  </a:lnTo>
                  <a:lnTo>
                    <a:pt x="537051" y="0"/>
                  </a:lnTo>
                  <a:lnTo>
                    <a:pt x="805577" y="0"/>
                  </a:lnTo>
                  <a:lnTo>
                    <a:pt x="1074103" y="119708"/>
                  </a:lnTo>
                  <a:lnTo>
                    <a:pt x="1342628" y="0"/>
                  </a:lnTo>
                  <a:lnTo>
                    <a:pt x="1611154" y="159610"/>
                  </a:lnTo>
                  <a:lnTo>
                    <a:pt x="1879680" y="159610"/>
                  </a:lnTo>
                  <a:lnTo>
                    <a:pt x="2148206" y="119708"/>
                  </a:lnTo>
                  <a:lnTo>
                    <a:pt x="2416732" y="119708"/>
                  </a:lnTo>
                  <a:lnTo>
                    <a:pt x="2685257" y="79805"/>
                  </a:lnTo>
                  <a:lnTo>
                    <a:pt x="2953783" y="79805"/>
                  </a:lnTo>
                  <a:lnTo>
                    <a:pt x="3222309" y="39902"/>
                  </a:lnTo>
                  <a:lnTo>
                    <a:pt x="3490835" y="0"/>
                  </a:lnTo>
                  <a:lnTo>
                    <a:pt x="3759360" y="39902"/>
                  </a:lnTo>
                  <a:lnTo>
                    <a:pt x="4027886" y="39902"/>
                  </a:lnTo>
                  <a:lnTo>
                    <a:pt x="4296412" y="79805"/>
                  </a:lnTo>
                  <a:lnTo>
                    <a:pt x="4564938" y="79805"/>
                  </a:lnTo>
                  <a:lnTo>
                    <a:pt x="4833464" y="39902"/>
                  </a:lnTo>
                  <a:lnTo>
                    <a:pt x="5101989" y="39902"/>
                  </a:lnTo>
                  <a:lnTo>
                    <a:pt x="5370515" y="239416"/>
                  </a:lnTo>
                  <a:lnTo>
                    <a:pt x="5639041" y="399027"/>
                  </a:lnTo>
                  <a:lnTo>
                    <a:pt x="5907567" y="279319"/>
                  </a:lnTo>
                  <a:lnTo>
                    <a:pt x="6176092" y="279319"/>
                  </a:lnTo>
                  <a:lnTo>
                    <a:pt x="6444618" y="239416"/>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678346"/>
            </a:xfrm>
            <a:custGeom>
              <a:avLst/>
              <a:pathLst>
                <a:path w="6444618" h="678346">
                  <a:moveTo>
                    <a:pt x="0" y="119708"/>
                  </a:moveTo>
                  <a:lnTo>
                    <a:pt x="268525" y="279319"/>
                  </a:lnTo>
                  <a:lnTo>
                    <a:pt x="537051" y="79805"/>
                  </a:lnTo>
                  <a:lnTo>
                    <a:pt x="805577" y="79805"/>
                  </a:lnTo>
                  <a:lnTo>
                    <a:pt x="1074103" y="159610"/>
                  </a:lnTo>
                  <a:lnTo>
                    <a:pt x="1342628" y="39902"/>
                  </a:lnTo>
                  <a:lnTo>
                    <a:pt x="1611154" y="199513"/>
                  </a:lnTo>
                  <a:lnTo>
                    <a:pt x="1879680" y="119708"/>
                  </a:lnTo>
                  <a:lnTo>
                    <a:pt x="2148206" y="119708"/>
                  </a:lnTo>
                  <a:lnTo>
                    <a:pt x="2416732" y="79805"/>
                  </a:lnTo>
                  <a:lnTo>
                    <a:pt x="2685257" y="119708"/>
                  </a:lnTo>
                  <a:lnTo>
                    <a:pt x="2953783" y="79805"/>
                  </a:lnTo>
                  <a:lnTo>
                    <a:pt x="3222309" y="119708"/>
                  </a:lnTo>
                  <a:lnTo>
                    <a:pt x="3490835" y="0"/>
                  </a:lnTo>
                  <a:lnTo>
                    <a:pt x="3759360" y="119708"/>
                  </a:lnTo>
                  <a:lnTo>
                    <a:pt x="4027886" y="279319"/>
                  </a:lnTo>
                  <a:lnTo>
                    <a:pt x="4296412" y="119708"/>
                  </a:lnTo>
                  <a:lnTo>
                    <a:pt x="4564938" y="279319"/>
                  </a:lnTo>
                  <a:lnTo>
                    <a:pt x="4833464" y="199513"/>
                  </a:lnTo>
                  <a:lnTo>
                    <a:pt x="5101989" y="239416"/>
                  </a:lnTo>
                  <a:lnTo>
                    <a:pt x="5370515" y="558638"/>
                  </a:lnTo>
                  <a:lnTo>
                    <a:pt x="5639041" y="678346"/>
                  </a:lnTo>
                  <a:lnTo>
                    <a:pt x="5907567" y="558638"/>
                  </a:lnTo>
                  <a:lnTo>
                    <a:pt x="6176092" y="478832"/>
                  </a:lnTo>
                  <a:lnTo>
                    <a:pt x="6444618" y="359124"/>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1396595"/>
            </a:xfrm>
            <a:custGeom>
              <a:avLst/>
              <a:pathLst>
                <a:path w="6444618" h="1396595">
                  <a:moveTo>
                    <a:pt x="0" y="39902"/>
                  </a:moveTo>
                  <a:lnTo>
                    <a:pt x="268525" y="239416"/>
                  </a:lnTo>
                  <a:lnTo>
                    <a:pt x="537051" y="0"/>
                  </a:lnTo>
                  <a:lnTo>
                    <a:pt x="805577" y="79805"/>
                  </a:lnTo>
                  <a:lnTo>
                    <a:pt x="1074103" y="79805"/>
                  </a:lnTo>
                  <a:lnTo>
                    <a:pt x="1342628" y="79805"/>
                  </a:lnTo>
                  <a:lnTo>
                    <a:pt x="1611154" y="159610"/>
                  </a:lnTo>
                  <a:lnTo>
                    <a:pt x="1879680" y="79805"/>
                  </a:lnTo>
                  <a:lnTo>
                    <a:pt x="2148206" y="0"/>
                  </a:lnTo>
                  <a:lnTo>
                    <a:pt x="2416732" y="79805"/>
                  </a:lnTo>
                  <a:lnTo>
                    <a:pt x="2685257" y="0"/>
                  </a:lnTo>
                  <a:lnTo>
                    <a:pt x="2953783" y="39902"/>
                  </a:lnTo>
                  <a:lnTo>
                    <a:pt x="3222309" y="79805"/>
                  </a:lnTo>
                  <a:lnTo>
                    <a:pt x="3490835" y="79805"/>
                  </a:lnTo>
                  <a:lnTo>
                    <a:pt x="3759360" y="199513"/>
                  </a:lnTo>
                  <a:lnTo>
                    <a:pt x="4027886" y="359124"/>
                  </a:lnTo>
                  <a:lnTo>
                    <a:pt x="4296412" y="638443"/>
                  </a:lnTo>
                  <a:lnTo>
                    <a:pt x="4564938" y="598540"/>
                  </a:lnTo>
                  <a:lnTo>
                    <a:pt x="4833464" y="917762"/>
                  </a:lnTo>
                  <a:lnTo>
                    <a:pt x="5101989" y="917762"/>
                  </a:lnTo>
                  <a:lnTo>
                    <a:pt x="5370515" y="1396595"/>
                  </a:lnTo>
                  <a:lnTo>
                    <a:pt x="5639041" y="1117276"/>
                  </a:lnTo>
                  <a:lnTo>
                    <a:pt x="5907567" y="1077373"/>
                  </a:lnTo>
                  <a:lnTo>
                    <a:pt x="6176092" y="997568"/>
                  </a:lnTo>
                  <a:lnTo>
                    <a:pt x="6444618" y="997568"/>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1236984"/>
            </a:xfrm>
            <a:custGeom>
              <a:avLst/>
              <a:pathLst>
                <a:path w="6444618" h="1236984">
                  <a:moveTo>
                    <a:pt x="0" y="159610"/>
                  </a:moveTo>
                  <a:lnTo>
                    <a:pt x="268525" y="199513"/>
                  </a:lnTo>
                  <a:lnTo>
                    <a:pt x="537051" y="159610"/>
                  </a:lnTo>
                  <a:lnTo>
                    <a:pt x="805577" y="79805"/>
                  </a:lnTo>
                  <a:lnTo>
                    <a:pt x="1074103" y="159610"/>
                  </a:lnTo>
                  <a:lnTo>
                    <a:pt x="1342628" y="159610"/>
                  </a:lnTo>
                  <a:lnTo>
                    <a:pt x="1611154" y="119708"/>
                  </a:lnTo>
                  <a:lnTo>
                    <a:pt x="1879680" y="159610"/>
                  </a:lnTo>
                  <a:lnTo>
                    <a:pt x="2148206" y="159610"/>
                  </a:lnTo>
                  <a:lnTo>
                    <a:pt x="2416732" y="79805"/>
                  </a:lnTo>
                  <a:lnTo>
                    <a:pt x="2685257" y="0"/>
                  </a:lnTo>
                  <a:lnTo>
                    <a:pt x="2953783" y="39902"/>
                  </a:lnTo>
                  <a:lnTo>
                    <a:pt x="3222309" y="119708"/>
                  </a:lnTo>
                  <a:lnTo>
                    <a:pt x="3490835" y="119708"/>
                  </a:lnTo>
                  <a:lnTo>
                    <a:pt x="3759360" y="119708"/>
                  </a:lnTo>
                  <a:lnTo>
                    <a:pt x="4027886" y="239416"/>
                  </a:lnTo>
                  <a:lnTo>
                    <a:pt x="4296412" y="239416"/>
                  </a:lnTo>
                  <a:lnTo>
                    <a:pt x="4564938" y="79805"/>
                  </a:lnTo>
                  <a:lnTo>
                    <a:pt x="4833464" y="199513"/>
                  </a:lnTo>
                  <a:lnTo>
                    <a:pt x="5101989" y="199513"/>
                  </a:lnTo>
                  <a:lnTo>
                    <a:pt x="5370515" y="1236984"/>
                  </a:lnTo>
                  <a:lnTo>
                    <a:pt x="5639041" y="758151"/>
                  </a:lnTo>
                  <a:lnTo>
                    <a:pt x="5907567" y="399027"/>
                  </a:lnTo>
                  <a:lnTo>
                    <a:pt x="6176092" y="438929"/>
                  </a:lnTo>
                  <a:lnTo>
                    <a:pt x="6444618" y="798054"/>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3177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0782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353" y="1503339"/>
              <a:ext cx="251069" cy="51134"/>
            </a:xfrm>
            <a:custGeom>
              <a:avLst/>
              <a:pathLst>
                <a:path w="251069" h="51134">
                  <a:moveTo>
                    <a:pt x="251069" y="0"/>
                  </a:moveTo>
                  <a:lnTo>
                    <a:pt x="0" y="51134"/>
                  </a:lnTo>
                </a:path>
              </a:pathLst>
            </a:custGeom>
          </p:spPr>
          <p:txBody>
            <a:bodyPr/>
            <a:lstStyle/>
            <a:p/>
          </p:txBody>
        </p:sp>
        <p:sp>
          <p:nvSpPr>
            <p:cNvPr id="41" name="pl41"/>
            <p:cNvSpPr/>
            <p:nvPr/>
          </p:nvSpPr>
          <p:spPr>
            <a:xfrm>
              <a:off x="7910442" y="1721043"/>
              <a:ext cx="250981" cy="48684"/>
            </a:xfrm>
            <a:custGeom>
              <a:avLst/>
              <a:pathLst>
                <a:path w="250981" h="48684">
                  <a:moveTo>
                    <a:pt x="250981" y="48684"/>
                  </a:moveTo>
                  <a:lnTo>
                    <a:pt x="0" y="0"/>
                  </a:lnTo>
                </a:path>
              </a:pathLst>
            </a:custGeom>
          </p:spPr>
          <p:txBody>
            <a:bodyPr/>
            <a:lstStyle/>
            <a:p/>
          </p:txBody>
        </p:sp>
        <p:sp>
          <p:nvSpPr>
            <p:cNvPr id="42" name="pl42"/>
            <p:cNvSpPr/>
            <p:nvPr/>
          </p:nvSpPr>
          <p:spPr>
            <a:xfrm>
              <a:off x="7911243" y="2097139"/>
              <a:ext cx="250179" cy="18193"/>
            </a:xfrm>
            <a:custGeom>
              <a:avLst/>
              <a:pathLst>
                <a:path w="250179" h="18193">
                  <a:moveTo>
                    <a:pt x="250179" y="0"/>
                  </a:moveTo>
                  <a:lnTo>
                    <a:pt x="0" y="18193"/>
                  </a:lnTo>
                </a:path>
              </a:pathLst>
            </a:custGeom>
          </p:spPr>
          <p:txBody>
            <a:bodyPr/>
            <a:lstStyle/>
            <a:p/>
          </p:txBody>
        </p:sp>
        <p:sp>
          <p:nvSpPr>
            <p:cNvPr id="43" name="pl43"/>
            <p:cNvSpPr/>
            <p:nvPr/>
          </p:nvSpPr>
          <p:spPr>
            <a:xfrm>
              <a:off x="7911290" y="2357178"/>
              <a:ext cx="250133" cy="14883"/>
            </a:xfrm>
            <a:custGeom>
              <a:avLst/>
              <a:pathLst>
                <a:path w="250133" h="14883">
                  <a:moveTo>
                    <a:pt x="250133" y="14883"/>
                  </a:moveTo>
                  <a:lnTo>
                    <a:pt x="0" y="0"/>
                  </a:lnTo>
                </a:path>
              </a:pathLst>
            </a:custGeom>
          </p:spPr>
          <p:txBody>
            <a:bodyPr/>
            <a:lstStyle/>
            <a:p/>
          </p:txBody>
        </p:sp>
        <p:sp>
          <p:nvSpPr>
            <p:cNvPr id="44" name="pg44"/>
            <p:cNvSpPr/>
            <p:nvPr/>
          </p:nvSpPr>
          <p:spPr>
            <a:xfrm>
              <a:off x="8092843" y="140868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44952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6" name="pg46"/>
            <p:cNvSpPr/>
            <p:nvPr/>
          </p:nvSpPr>
          <p:spPr>
            <a:xfrm>
              <a:off x="8092843" y="168188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72272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89%</a:t>
              </a:r>
            </a:p>
          </p:txBody>
        </p:sp>
        <p:sp>
          <p:nvSpPr>
            <p:cNvPr id="48" name="pg48"/>
            <p:cNvSpPr/>
            <p:nvPr/>
          </p:nvSpPr>
          <p:spPr>
            <a:xfrm>
              <a:off x="8092843" y="200600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204684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79%</a:t>
              </a:r>
            </a:p>
          </p:txBody>
        </p:sp>
        <p:sp>
          <p:nvSpPr>
            <p:cNvPr id="50" name="pg50"/>
            <p:cNvSpPr/>
            <p:nvPr/>
          </p:nvSpPr>
          <p:spPr>
            <a:xfrm>
              <a:off x="8092843" y="228115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15703" y="232200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25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North Macedonia,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73%.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2 vaccines increased coverage, 1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071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742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414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407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078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749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99368"/>
              <a:ext cx="249522" cy="274271"/>
            </a:xfrm>
            <a:prstGeom prst="rect">
              <a:avLst/>
            </a:prstGeom>
            <a:solidFill>
              <a:srgbClr val="1CABE2">
                <a:alpha val="100000"/>
              </a:srgbClr>
            </a:solidFill>
          </p:spPr>
          <p:txBody>
            <a:bodyPr/>
            <a:lstStyle/>
            <a:p/>
          </p:txBody>
        </p:sp>
        <p:sp>
          <p:nvSpPr>
            <p:cNvPr id="23" name="rc23"/>
            <p:cNvSpPr/>
            <p:nvPr/>
          </p:nvSpPr>
          <p:spPr>
            <a:xfrm>
              <a:off x="1573521" y="3236006"/>
              <a:ext cx="249522" cy="637633"/>
            </a:xfrm>
            <a:prstGeom prst="rect">
              <a:avLst/>
            </a:prstGeom>
            <a:solidFill>
              <a:srgbClr val="1CABE2">
                <a:alpha val="100000"/>
              </a:srgbClr>
            </a:solidFill>
          </p:spPr>
          <p:txBody>
            <a:bodyPr/>
            <a:lstStyle/>
            <a:p/>
          </p:txBody>
        </p:sp>
        <p:sp>
          <p:nvSpPr>
            <p:cNvPr id="24" name="rc24"/>
            <p:cNvSpPr/>
            <p:nvPr/>
          </p:nvSpPr>
          <p:spPr>
            <a:xfrm>
              <a:off x="1850769" y="3741635"/>
              <a:ext cx="249522" cy="132004"/>
            </a:xfrm>
            <a:prstGeom prst="rect">
              <a:avLst/>
            </a:prstGeom>
            <a:solidFill>
              <a:srgbClr val="1CABE2">
                <a:alpha val="100000"/>
              </a:srgbClr>
            </a:solidFill>
          </p:spPr>
          <p:txBody>
            <a:bodyPr/>
            <a:lstStyle/>
            <a:p/>
          </p:txBody>
        </p:sp>
        <p:sp>
          <p:nvSpPr>
            <p:cNvPr id="25" name="rc25"/>
            <p:cNvSpPr/>
            <p:nvPr/>
          </p:nvSpPr>
          <p:spPr>
            <a:xfrm>
              <a:off x="2128016" y="3744434"/>
              <a:ext cx="249522" cy="129205"/>
            </a:xfrm>
            <a:prstGeom prst="rect">
              <a:avLst/>
            </a:prstGeom>
            <a:solidFill>
              <a:srgbClr val="1CABE2">
                <a:alpha val="100000"/>
              </a:srgbClr>
            </a:solidFill>
          </p:spPr>
          <p:txBody>
            <a:bodyPr/>
            <a:lstStyle/>
            <a:p/>
          </p:txBody>
        </p:sp>
        <p:sp>
          <p:nvSpPr>
            <p:cNvPr id="26" name="rc26"/>
            <p:cNvSpPr/>
            <p:nvPr/>
          </p:nvSpPr>
          <p:spPr>
            <a:xfrm>
              <a:off x="2405264" y="3421652"/>
              <a:ext cx="249522" cy="451987"/>
            </a:xfrm>
            <a:prstGeom prst="rect">
              <a:avLst/>
            </a:prstGeom>
            <a:solidFill>
              <a:srgbClr val="1CABE2">
                <a:alpha val="100000"/>
              </a:srgbClr>
            </a:solidFill>
          </p:spPr>
          <p:txBody>
            <a:bodyPr/>
            <a:lstStyle/>
            <a:p/>
          </p:txBody>
        </p:sp>
        <p:sp>
          <p:nvSpPr>
            <p:cNvPr id="27" name="rc27"/>
            <p:cNvSpPr/>
            <p:nvPr/>
          </p:nvSpPr>
          <p:spPr>
            <a:xfrm>
              <a:off x="2682512" y="3764491"/>
              <a:ext cx="249522" cy="109148"/>
            </a:xfrm>
            <a:prstGeom prst="rect">
              <a:avLst/>
            </a:prstGeom>
            <a:solidFill>
              <a:srgbClr val="1CABE2">
                <a:alpha val="100000"/>
              </a:srgbClr>
            </a:solidFill>
          </p:spPr>
          <p:txBody>
            <a:bodyPr/>
            <a:lstStyle/>
            <a:p/>
          </p:txBody>
        </p:sp>
        <p:sp>
          <p:nvSpPr>
            <p:cNvPr id="28" name="rc28"/>
            <p:cNvSpPr/>
            <p:nvPr/>
          </p:nvSpPr>
          <p:spPr>
            <a:xfrm>
              <a:off x="2959759" y="3310171"/>
              <a:ext cx="249522" cy="563468"/>
            </a:xfrm>
            <a:prstGeom prst="rect">
              <a:avLst/>
            </a:prstGeom>
            <a:solidFill>
              <a:srgbClr val="1CABE2">
                <a:alpha val="100000"/>
              </a:srgbClr>
            </a:solidFill>
          </p:spPr>
          <p:txBody>
            <a:bodyPr/>
            <a:lstStyle/>
            <a:p/>
          </p:txBody>
        </p:sp>
        <p:sp>
          <p:nvSpPr>
            <p:cNvPr id="29" name="rc29"/>
            <p:cNvSpPr/>
            <p:nvPr/>
          </p:nvSpPr>
          <p:spPr>
            <a:xfrm>
              <a:off x="3237007" y="3305973"/>
              <a:ext cx="249522" cy="567666"/>
            </a:xfrm>
            <a:prstGeom prst="rect">
              <a:avLst/>
            </a:prstGeom>
            <a:solidFill>
              <a:srgbClr val="1CABE2">
                <a:alpha val="100000"/>
              </a:srgbClr>
            </a:solidFill>
          </p:spPr>
          <p:txBody>
            <a:bodyPr/>
            <a:lstStyle/>
            <a:p/>
          </p:txBody>
        </p:sp>
        <p:sp>
          <p:nvSpPr>
            <p:cNvPr id="30" name="rc30"/>
            <p:cNvSpPr/>
            <p:nvPr/>
          </p:nvSpPr>
          <p:spPr>
            <a:xfrm>
              <a:off x="3514255" y="3416521"/>
              <a:ext cx="249522" cy="457118"/>
            </a:xfrm>
            <a:prstGeom prst="rect">
              <a:avLst/>
            </a:prstGeom>
            <a:solidFill>
              <a:srgbClr val="1CABE2">
                <a:alpha val="100000"/>
              </a:srgbClr>
            </a:solidFill>
          </p:spPr>
          <p:txBody>
            <a:bodyPr/>
            <a:lstStyle/>
            <a:p/>
          </p:txBody>
        </p:sp>
        <p:sp>
          <p:nvSpPr>
            <p:cNvPr id="31" name="rc31"/>
            <p:cNvSpPr/>
            <p:nvPr/>
          </p:nvSpPr>
          <p:spPr>
            <a:xfrm>
              <a:off x="3791502" y="3404860"/>
              <a:ext cx="249522" cy="468779"/>
            </a:xfrm>
            <a:prstGeom prst="rect">
              <a:avLst/>
            </a:prstGeom>
            <a:solidFill>
              <a:srgbClr val="1CABE2">
                <a:alpha val="100000"/>
              </a:srgbClr>
            </a:solidFill>
          </p:spPr>
          <p:txBody>
            <a:bodyPr/>
            <a:lstStyle/>
            <a:p/>
          </p:txBody>
        </p:sp>
        <p:sp>
          <p:nvSpPr>
            <p:cNvPr id="32" name="rc32"/>
            <p:cNvSpPr/>
            <p:nvPr/>
          </p:nvSpPr>
          <p:spPr>
            <a:xfrm>
              <a:off x="4068750" y="3511210"/>
              <a:ext cx="249522" cy="362429"/>
            </a:xfrm>
            <a:prstGeom prst="rect">
              <a:avLst/>
            </a:prstGeom>
            <a:solidFill>
              <a:srgbClr val="1CABE2">
                <a:alpha val="100000"/>
              </a:srgbClr>
            </a:solidFill>
          </p:spPr>
          <p:txBody>
            <a:bodyPr/>
            <a:lstStyle/>
            <a:p/>
          </p:txBody>
        </p:sp>
        <p:sp>
          <p:nvSpPr>
            <p:cNvPr id="33" name="rc33"/>
            <p:cNvSpPr/>
            <p:nvPr/>
          </p:nvSpPr>
          <p:spPr>
            <a:xfrm>
              <a:off x="4345998" y="3534532"/>
              <a:ext cx="249522" cy="339107"/>
            </a:xfrm>
            <a:prstGeom prst="rect">
              <a:avLst/>
            </a:prstGeom>
            <a:solidFill>
              <a:srgbClr val="1CABE2">
                <a:alpha val="100000"/>
              </a:srgbClr>
            </a:solidFill>
          </p:spPr>
          <p:txBody>
            <a:bodyPr/>
            <a:lstStyle/>
            <a:p/>
          </p:txBody>
        </p:sp>
        <p:sp>
          <p:nvSpPr>
            <p:cNvPr id="34" name="rc34"/>
            <p:cNvSpPr/>
            <p:nvPr/>
          </p:nvSpPr>
          <p:spPr>
            <a:xfrm>
              <a:off x="4623245" y="3640882"/>
              <a:ext cx="249522" cy="232757"/>
            </a:xfrm>
            <a:prstGeom prst="rect">
              <a:avLst/>
            </a:prstGeom>
            <a:solidFill>
              <a:srgbClr val="1CABE2">
                <a:alpha val="100000"/>
              </a:srgbClr>
            </a:solidFill>
          </p:spPr>
          <p:txBody>
            <a:bodyPr/>
            <a:lstStyle/>
            <a:p/>
          </p:txBody>
        </p:sp>
        <p:sp>
          <p:nvSpPr>
            <p:cNvPr id="35" name="rc35"/>
            <p:cNvSpPr/>
            <p:nvPr/>
          </p:nvSpPr>
          <p:spPr>
            <a:xfrm>
              <a:off x="4900493" y="3760293"/>
              <a:ext cx="249522" cy="113346"/>
            </a:xfrm>
            <a:prstGeom prst="rect">
              <a:avLst/>
            </a:prstGeom>
            <a:solidFill>
              <a:srgbClr val="1CABE2">
                <a:alpha val="100000"/>
              </a:srgbClr>
            </a:solidFill>
          </p:spPr>
          <p:txBody>
            <a:bodyPr/>
            <a:lstStyle/>
            <a:p/>
          </p:txBody>
        </p:sp>
        <p:sp>
          <p:nvSpPr>
            <p:cNvPr id="36" name="rc36"/>
            <p:cNvSpPr/>
            <p:nvPr/>
          </p:nvSpPr>
          <p:spPr>
            <a:xfrm>
              <a:off x="5177741" y="3644147"/>
              <a:ext cx="249522" cy="229492"/>
            </a:xfrm>
            <a:prstGeom prst="rect">
              <a:avLst/>
            </a:prstGeom>
            <a:solidFill>
              <a:srgbClr val="1CABE2">
                <a:alpha val="100000"/>
              </a:srgbClr>
            </a:solidFill>
          </p:spPr>
          <p:txBody>
            <a:bodyPr/>
            <a:lstStyle/>
            <a:p/>
          </p:txBody>
        </p:sp>
        <p:sp>
          <p:nvSpPr>
            <p:cNvPr id="37" name="rc37"/>
            <p:cNvSpPr/>
            <p:nvPr/>
          </p:nvSpPr>
          <p:spPr>
            <a:xfrm>
              <a:off x="5454988" y="3648812"/>
              <a:ext cx="249522" cy="224827"/>
            </a:xfrm>
            <a:prstGeom prst="rect">
              <a:avLst/>
            </a:prstGeom>
            <a:solidFill>
              <a:srgbClr val="1CABE2">
                <a:alpha val="100000"/>
              </a:srgbClr>
            </a:solidFill>
          </p:spPr>
          <p:txBody>
            <a:bodyPr/>
            <a:lstStyle/>
            <a:p/>
          </p:txBody>
        </p:sp>
        <p:sp>
          <p:nvSpPr>
            <p:cNvPr id="38" name="rc38"/>
            <p:cNvSpPr/>
            <p:nvPr/>
          </p:nvSpPr>
          <p:spPr>
            <a:xfrm>
              <a:off x="5732236" y="3537797"/>
              <a:ext cx="249522" cy="335842"/>
            </a:xfrm>
            <a:prstGeom prst="rect">
              <a:avLst/>
            </a:prstGeom>
            <a:solidFill>
              <a:srgbClr val="1CABE2">
                <a:alpha val="100000"/>
              </a:srgbClr>
            </a:solidFill>
          </p:spPr>
          <p:txBody>
            <a:bodyPr/>
            <a:lstStyle/>
            <a:p/>
          </p:txBody>
        </p:sp>
        <p:sp>
          <p:nvSpPr>
            <p:cNvPr id="39" name="rc39"/>
            <p:cNvSpPr/>
            <p:nvPr/>
          </p:nvSpPr>
          <p:spPr>
            <a:xfrm>
              <a:off x="6009484" y="3554589"/>
              <a:ext cx="249522" cy="319050"/>
            </a:xfrm>
            <a:prstGeom prst="rect">
              <a:avLst/>
            </a:prstGeom>
            <a:solidFill>
              <a:srgbClr val="1CABE2">
                <a:alpha val="100000"/>
              </a:srgbClr>
            </a:solidFill>
          </p:spPr>
          <p:txBody>
            <a:bodyPr/>
            <a:lstStyle/>
            <a:p/>
          </p:txBody>
        </p:sp>
        <p:sp>
          <p:nvSpPr>
            <p:cNvPr id="40" name="rc40"/>
            <p:cNvSpPr/>
            <p:nvPr/>
          </p:nvSpPr>
          <p:spPr>
            <a:xfrm>
              <a:off x="6286731" y="3664205"/>
              <a:ext cx="249522" cy="209434"/>
            </a:xfrm>
            <a:prstGeom prst="rect">
              <a:avLst/>
            </a:prstGeom>
            <a:solidFill>
              <a:srgbClr val="1CABE2">
                <a:alpha val="100000"/>
              </a:srgbClr>
            </a:solidFill>
          </p:spPr>
          <p:txBody>
            <a:bodyPr/>
            <a:lstStyle/>
            <a:p/>
          </p:txBody>
        </p:sp>
        <p:sp>
          <p:nvSpPr>
            <p:cNvPr id="41" name="rc41"/>
            <p:cNvSpPr/>
            <p:nvPr/>
          </p:nvSpPr>
          <p:spPr>
            <a:xfrm>
              <a:off x="6563979" y="3679131"/>
              <a:ext cx="249522" cy="194508"/>
            </a:xfrm>
            <a:prstGeom prst="rect">
              <a:avLst/>
            </a:prstGeom>
            <a:solidFill>
              <a:srgbClr val="1CABE2">
                <a:alpha val="100000"/>
              </a:srgbClr>
            </a:solidFill>
          </p:spPr>
          <p:txBody>
            <a:bodyPr/>
            <a:lstStyle/>
            <a:p/>
          </p:txBody>
        </p:sp>
        <p:sp>
          <p:nvSpPr>
            <p:cNvPr id="42" name="rc42"/>
            <p:cNvSpPr/>
            <p:nvPr/>
          </p:nvSpPr>
          <p:spPr>
            <a:xfrm>
              <a:off x="6841227" y="3222479"/>
              <a:ext cx="249522" cy="651160"/>
            </a:xfrm>
            <a:prstGeom prst="rect">
              <a:avLst/>
            </a:prstGeom>
            <a:solidFill>
              <a:srgbClr val="1CABE2">
                <a:alpha val="100000"/>
              </a:srgbClr>
            </a:solidFill>
          </p:spPr>
          <p:txBody>
            <a:bodyPr/>
            <a:lstStyle/>
            <a:p/>
          </p:txBody>
        </p:sp>
        <p:sp>
          <p:nvSpPr>
            <p:cNvPr id="43" name="rc43"/>
            <p:cNvSpPr/>
            <p:nvPr/>
          </p:nvSpPr>
          <p:spPr>
            <a:xfrm>
              <a:off x="7118474" y="2882905"/>
              <a:ext cx="249522" cy="990734"/>
            </a:xfrm>
            <a:prstGeom prst="rect">
              <a:avLst/>
            </a:prstGeom>
            <a:solidFill>
              <a:srgbClr val="1CABE2">
                <a:alpha val="100000"/>
              </a:srgbClr>
            </a:solidFill>
          </p:spPr>
          <p:txBody>
            <a:bodyPr/>
            <a:lstStyle/>
            <a:p/>
          </p:txBody>
        </p:sp>
        <p:sp>
          <p:nvSpPr>
            <p:cNvPr id="44" name="rc44"/>
            <p:cNvSpPr/>
            <p:nvPr/>
          </p:nvSpPr>
          <p:spPr>
            <a:xfrm>
              <a:off x="7395722" y="3180032"/>
              <a:ext cx="249522" cy="693607"/>
            </a:xfrm>
            <a:prstGeom prst="rect">
              <a:avLst/>
            </a:prstGeom>
            <a:solidFill>
              <a:srgbClr val="1CABE2">
                <a:alpha val="100000"/>
              </a:srgbClr>
            </a:solidFill>
          </p:spPr>
          <p:txBody>
            <a:bodyPr/>
            <a:lstStyle/>
            <a:p/>
          </p:txBody>
        </p:sp>
        <p:sp>
          <p:nvSpPr>
            <p:cNvPr id="45" name="rc45"/>
            <p:cNvSpPr/>
            <p:nvPr/>
          </p:nvSpPr>
          <p:spPr>
            <a:xfrm>
              <a:off x="7672970" y="3246268"/>
              <a:ext cx="249522" cy="627371"/>
            </a:xfrm>
            <a:prstGeom prst="rect">
              <a:avLst/>
            </a:prstGeom>
            <a:solidFill>
              <a:srgbClr val="1CABE2">
                <a:alpha val="100000"/>
              </a:srgbClr>
            </a:solidFill>
          </p:spPr>
          <p:txBody>
            <a:bodyPr/>
            <a:lstStyle/>
            <a:p/>
          </p:txBody>
        </p:sp>
        <p:sp>
          <p:nvSpPr>
            <p:cNvPr id="46" name="rc46"/>
            <p:cNvSpPr/>
            <p:nvPr/>
          </p:nvSpPr>
          <p:spPr>
            <a:xfrm>
              <a:off x="7950217" y="3334893"/>
              <a:ext cx="249522" cy="538746"/>
            </a:xfrm>
            <a:prstGeom prst="rect">
              <a:avLst/>
            </a:prstGeom>
            <a:solidFill>
              <a:srgbClr val="1CABE2">
                <a:alpha val="100000"/>
              </a:srgbClr>
            </a:solidFill>
          </p:spPr>
          <p:txBody>
            <a:bodyPr/>
            <a:lstStyle/>
            <a:p/>
          </p:txBody>
        </p:sp>
        <p:sp>
          <p:nvSpPr>
            <p:cNvPr id="47" name="rc47"/>
            <p:cNvSpPr/>
            <p:nvPr/>
          </p:nvSpPr>
          <p:spPr>
            <a:xfrm>
              <a:off x="1296273" y="3187495"/>
              <a:ext cx="249522" cy="411873"/>
            </a:xfrm>
            <a:prstGeom prst="rect">
              <a:avLst/>
            </a:prstGeom>
            <a:solidFill>
              <a:srgbClr val="B3B3B3">
                <a:alpha val="100000"/>
              </a:srgbClr>
            </a:solidFill>
          </p:spPr>
          <p:txBody>
            <a:bodyPr/>
            <a:lstStyle/>
            <a:p/>
          </p:txBody>
        </p:sp>
        <p:sp>
          <p:nvSpPr>
            <p:cNvPr id="48" name="rc48"/>
            <p:cNvSpPr/>
            <p:nvPr/>
          </p:nvSpPr>
          <p:spPr>
            <a:xfrm>
              <a:off x="1573521" y="2725712"/>
              <a:ext cx="249522" cy="510293"/>
            </a:xfrm>
            <a:prstGeom prst="rect">
              <a:avLst/>
            </a:prstGeom>
            <a:solidFill>
              <a:srgbClr val="B3B3B3">
                <a:alpha val="100000"/>
              </a:srgbClr>
            </a:solidFill>
          </p:spPr>
          <p:txBody>
            <a:bodyPr/>
            <a:lstStyle/>
            <a:p/>
          </p:txBody>
        </p:sp>
        <p:sp>
          <p:nvSpPr>
            <p:cNvPr id="49" name="rc49"/>
            <p:cNvSpPr/>
            <p:nvPr/>
          </p:nvSpPr>
          <p:spPr>
            <a:xfrm>
              <a:off x="1850769" y="3345621"/>
              <a:ext cx="249522" cy="396013"/>
            </a:xfrm>
            <a:prstGeom prst="rect">
              <a:avLst/>
            </a:prstGeom>
            <a:solidFill>
              <a:srgbClr val="B3B3B3">
                <a:alpha val="100000"/>
              </a:srgbClr>
            </a:solidFill>
          </p:spPr>
          <p:txBody>
            <a:bodyPr/>
            <a:lstStyle/>
            <a:p/>
          </p:txBody>
        </p:sp>
        <p:sp>
          <p:nvSpPr>
            <p:cNvPr id="50" name="rc50"/>
            <p:cNvSpPr/>
            <p:nvPr/>
          </p:nvSpPr>
          <p:spPr>
            <a:xfrm>
              <a:off x="2128016" y="3356816"/>
              <a:ext cx="249522" cy="387617"/>
            </a:xfrm>
            <a:prstGeom prst="rect">
              <a:avLst/>
            </a:prstGeom>
            <a:solidFill>
              <a:srgbClr val="B3B3B3">
                <a:alpha val="100000"/>
              </a:srgbClr>
            </a:solidFill>
          </p:spPr>
          <p:txBody>
            <a:bodyPr/>
            <a:lstStyle/>
            <a:p/>
          </p:txBody>
        </p:sp>
        <p:sp>
          <p:nvSpPr>
            <p:cNvPr id="51" name="rc51"/>
            <p:cNvSpPr/>
            <p:nvPr/>
          </p:nvSpPr>
          <p:spPr>
            <a:xfrm>
              <a:off x="2405264" y="3195891"/>
              <a:ext cx="249522" cy="225760"/>
            </a:xfrm>
            <a:prstGeom prst="rect">
              <a:avLst/>
            </a:prstGeom>
            <a:solidFill>
              <a:srgbClr val="B3B3B3">
                <a:alpha val="100000"/>
              </a:srgbClr>
            </a:solidFill>
          </p:spPr>
          <p:txBody>
            <a:bodyPr/>
            <a:lstStyle/>
            <a:p/>
          </p:txBody>
        </p:sp>
        <p:sp>
          <p:nvSpPr>
            <p:cNvPr id="52" name="rc52"/>
            <p:cNvSpPr/>
            <p:nvPr/>
          </p:nvSpPr>
          <p:spPr>
            <a:xfrm>
              <a:off x="2682512" y="3546660"/>
              <a:ext cx="249522" cy="217831"/>
            </a:xfrm>
            <a:prstGeom prst="rect">
              <a:avLst/>
            </a:prstGeom>
            <a:solidFill>
              <a:srgbClr val="B3B3B3">
                <a:alpha val="100000"/>
              </a:srgbClr>
            </a:solidFill>
          </p:spPr>
          <p:txBody>
            <a:bodyPr/>
            <a:lstStyle/>
            <a:p/>
          </p:txBody>
        </p:sp>
        <p:sp>
          <p:nvSpPr>
            <p:cNvPr id="53" name="rc53"/>
            <p:cNvSpPr/>
            <p:nvPr/>
          </p:nvSpPr>
          <p:spPr>
            <a:xfrm>
              <a:off x="2959759" y="3084410"/>
              <a:ext cx="249522" cy="225760"/>
            </a:xfrm>
            <a:prstGeom prst="rect">
              <a:avLst/>
            </a:prstGeom>
            <a:solidFill>
              <a:srgbClr val="B3B3B3">
                <a:alpha val="100000"/>
              </a:srgbClr>
            </a:solidFill>
          </p:spPr>
          <p:txBody>
            <a:bodyPr/>
            <a:lstStyle/>
            <a:p/>
          </p:txBody>
        </p:sp>
        <p:sp>
          <p:nvSpPr>
            <p:cNvPr id="54" name="rc54"/>
            <p:cNvSpPr/>
            <p:nvPr/>
          </p:nvSpPr>
          <p:spPr>
            <a:xfrm>
              <a:off x="3237007" y="3305973"/>
              <a:ext cx="249522" cy="0"/>
            </a:xfrm>
            <a:prstGeom prst="rect">
              <a:avLst/>
            </a:prstGeom>
            <a:solidFill>
              <a:srgbClr val="B3B3B3">
                <a:alpha val="100000"/>
              </a:srgbClr>
            </a:solidFill>
          </p:spPr>
          <p:txBody>
            <a:bodyPr/>
            <a:lstStyle/>
            <a:p/>
          </p:txBody>
        </p:sp>
        <p:sp>
          <p:nvSpPr>
            <p:cNvPr id="55" name="rc55"/>
            <p:cNvSpPr/>
            <p:nvPr/>
          </p:nvSpPr>
          <p:spPr>
            <a:xfrm>
              <a:off x="3514255" y="3302241"/>
              <a:ext cx="249522" cy="114279"/>
            </a:xfrm>
            <a:prstGeom prst="rect">
              <a:avLst/>
            </a:prstGeom>
            <a:solidFill>
              <a:srgbClr val="B3B3B3">
                <a:alpha val="100000"/>
              </a:srgbClr>
            </a:solidFill>
          </p:spPr>
          <p:txBody>
            <a:bodyPr/>
            <a:lstStyle/>
            <a:p/>
          </p:txBody>
        </p:sp>
        <p:sp>
          <p:nvSpPr>
            <p:cNvPr id="56" name="rc56"/>
            <p:cNvSpPr/>
            <p:nvPr/>
          </p:nvSpPr>
          <p:spPr>
            <a:xfrm>
              <a:off x="3791502" y="3404860"/>
              <a:ext cx="249522" cy="0"/>
            </a:xfrm>
            <a:prstGeom prst="rect">
              <a:avLst/>
            </a:prstGeom>
            <a:solidFill>
              <a:srgbClr val="B3B3B3">
                <a:alpha val="100000"/>
              </a:srgbClr>
            </a:solidFill>
          </p:spPr>
          <p:txBody>
            <a:bodyPr/>
            <a:lstStyle/>
            <a:p/>
          </p:txBody>
        </p:sp>
        <p:sp>
          <p:nvSpPr>
            <p:cNvPr id="57" name="rc57"/>
            <p:cNvSpPr/>
            <p:nvPr/>
          </p:nvSpPr>
          <p:spPr>
            <a:xfrm>
              <a:off x="4068750" y="3270056"/>
              <a:ext cx="249522" cy="241153"/>
            </a:xfrm>
            <a:prstGeom prst="rect">
              <a:avLst/>
            </a:prstGeom>
            <a:solidFill>
              <a:srgbClr val="B3B3B3">
                <a:alpha val="100000"/>
              </a:srgbClr>
            </a:solidFill>
          </p:spPr>
          <p:txBody>
            <a:bodyPr/>
            <a:lstStyle/>
            <a:p/>
          </p:txBody>
        </p:sp>
        <p:sp>
          <p:nvSpPr>
            <p:cNvPr id="58" name="rc58"/>
            <p:cNvSpPr/>
            <p:nvPr/>
          </p:nvSpPr>
          <p:spPr>
            <a:xfrm>
              <a:off x="4345998" y="3421652"/>
              <a:ext cx="249522" cy="112880"/>
            </a:xfrm>
            <a:prstGeom prst="rect">
              <a:avLst/>
            </a:prstGeom>
            <a:solidFill>
              <a:srgbClr val="B3B3B3">
                <a:alpha val="100000"/>
              </a:srgbClr>
            </a:solidFill>
          </p:spPr>
          <p:txBody>
            <a:bodyPr/>
            <a:lstStyle/>
            <a:p/>
          </p:txBody>
        </p:sp>
        <p:sp>
          <p:nvSpPr>
            <p:cNvPr id="59" name="rc59"/>
            <p:cNvSpPr/>
            <p:nvPr/>
          </p:nvSpPr>
          <p:spPr>
            <a:xfrm>
              <a:off x="4623245" y="3291980"/>
              <a:ext cx="249522" cy="348902"/>
            </a:xfrm>
            <a:prstGeom prst="rect">
              <a:avLst/>
            </a:prstGeom>
            <a:solidFill>
              <a:srgbClr val="B3B3B3">
                <a:alpha val="100000"/>
              </a:srgbClr>
            </a:solidFill>
          </p:spPr>
          <p:txBody>
            <a:bodyPr/>
            <a:lstStyle/>
            <a:p/>
          </p:txBody>
        </p:sp>
        <p:sp>
          <p:nvSpPr>
            <p:cNvPr id="60" name="rc60"/>
            <p:cNvSpPr/>
            <p:nvPr/>
          </p:nvSpPr>
          <p:spPr>
            <a:xfrm>
              <a:off x="4900493" y="3646946"/>
              <a:ext cx="249522" cy="113346"/>
            </a:xfrm>
            <a:prstGeom prst="rect">
              <a:avLst/>
            </a:prstGeom>
            <a:solidFill>
              <a:srgbClr val="B3B3B3">
                <a:alpha val="100000"/>
              </a:srgbClr>
            </a:solidFill>
          </p:spPr>
          <p:txBody>
            <a:bodyPr/>
            <a:lstStyle/>
            <a:p/>
          </p:txBody>
        </p:sp>
        <p:sp>
          <p:nvSpPr>
            <p:cNvPr id="61" name="rc61"/>
            <p:cNvSpPr/>
            <p:nvPr/>
          </p:nvSpPr>
          <p:spPr>
            <a:xfrm>
              <a:off x="5177741" y="3299909"/>
              <a:ext cx="249522" cy="344238"/>
            </a:xfrm>
            <a:prstGeom prst="rect">
              <a:avLst/>
            </a:prstGeom>
            <a:solidFill>
              <a:srgbClr val="B3B3B3">
                <a:alpha val="100000"/>
              </a:srgbClr>
            </a:solidFill>
          </p:spPr>
          <p:txBody>
            <a:bodyPr/>
            <a:lstStyle/>
            <a:p/>
          </p:txBody>
        </p:sp>
        <p:sp>
          <p:nvSpPr>
            <p:cNvPr id="62" name="rc62"/>
            <p:cNvSpPr/>
            <p:nvPr/>
          </p:nvSpPr>
          <p:spPr>
            <a:xfrm>
              <a:off x="5454988" y="2860982"/>
              <a:ext cx="249522" cy="787829"/>
            </a:xfrm>
            <a:prstGeom prst="rect">
              <a:avLst/>
            </a:prstGeom>
            <a:solidFill>
              <a:srgbClr val="B3B3B3">
                <a:alpha val="100000"/>
              </a:srgbClr>
            </a:solidFill>
          </p:spPr>
          <p:txBody>
            <a:bodyPr/>
            <a:lstStyle/>
            <a:p/>
          </p:txBody>
        </p:sp>
        <p:sp>
          <p:nvSpPr>
            <p:cNvPr id="63" name="rc63"/>
            <p:cNvSpPr/>
            <p:nvPr/>
          </p:nvSpPr>
          <p:spPr>
            <a:xfrm>
              <a:off x="5732236" y="3313903"/>
              <a:ext cx="249522" cy="223894"/>
            </a:xfrm>
            <a:prstGeom prst="rect">
              <a:avLst/>
            </a:prstGeom>
            <a:solidFill>
              <a:srgbClr val="B3B3B3">
                <a:alpha val="100000"/>
              </a:srgbClr>
            </a:solidFill>
          </p:spPr>
          <p:txBody>
            <a:bodyPr/>
            <a:lstStyle/>
            <a:p/>
          </p:txBody>
        </p:sp>
        <p:sp>
          <p:nvSpPr>
            <p:cNvPr id="64" name="rc64"/>
            <p:cNvSpPr/>
            <p:nvPr/>
          </p:nvSpPr>
          <p:spPr>
            <a:xfrm>
              <a:off x="6009484" y="2916489"/>
              <a:ext cx="249522" cy="638100"/>
            </a:xfrm>
            <a:prstGeom prst="rect">
              <a:avLst/>
            </a:prstGeom>
            <a:solidFill>
              <a:srgbClr val="B3B3B3">
                <a:alpha val="100000"/>
              </a:srgbClr>
            </a:solidFill>
          </p:spPr>
          <p:txBody>
            <a:bodyPr/>
            <a:lstStyle/>
            <a:p/>
          </p:txBody>
        </p:sp>
        <p:sp>
          <p:nvSpPr>
            <p:cNvPr id="65" name="rc65"/>
            <p:cNvSpPr/>
            <p:nvPr/>
          </p:nvSpPr>
          <p:spPr>
            <a:xfrm>
              <a:off x="6286731" y="3141317"/>
              <a:ext cx="249522" cy="522887"/>
            </a:xfrm>
            <a:prstGeom prst="rect">
              <a:avLst/>
            </a:prstGeom>
            <a:solidFill>
              <a:srgbClr val="B3B3B3">
                <a:alpha val="100000"/>
              </a:srgbClr>
            </a:solidFill>
          </p:spPr>
          <p:txBody>
            <a:bodyPr/>
            <a:lstStyle/>
            <a:p/>
          </p:txBody>
        </p:sp>
        <p:sp>
          <p:nvSpPr>
            <p:cNvPr id="66" name="rc66"/>
            <p:cNvSpPr/>
            <p:nvPr/>
          </p:nvSpPr>
          <p:spPr>
            <a:xfrm>
              <a:off x="6563979" y="3095139"/>
              <a:ext cx="249522" cy="583992"/>
            </a:xfrm>
            <a:prstGeom prst="rect">
              <a:avLst/>
            </a:prstGeom>
            <a:solidFill>
              <a:srgbClr val="B3B3B3">
                <a:alpha val="100000"/>
              </a:srgbClr>
            </a:solidFill>
          </p:spPr>
          <p:txBody>
            <a:bodyPr/>
            <a:lstStyle/>
            <a:p/>
          </p:txBody>
        </p:sp>
        <p:sp>
          <p:nvSpPr>
            <p:cNvPr id="67" name="rc67"/>
            <p:cNvSpPr/>
            <p:nvPr/>
          </p:nvSpPr>
          <p:spPr>
            <a:xfrm>
              <a:off x="6841227" y="2384739"/>
              <a:ext cx="249522" cy="837739"/>
            </a:xfrm>
            <a:prstGeom prst="rect">
              <a:avLst/>
            </a:prstGeom>
            <a:solidFill>
              <a:srgbClr val="B3B3B3">
                <a:alpha val="100000"/>
              </a:srgbClr>
            </a:solidFill>
          </p:spPr>
          <p:txBody>
            <a:bodyPr/>
            <a:lstStyle/>
            <a:p/>
          </p:txBody>
        </p:sp>
        <p:sp>
          <p:nvSpPr>
            <p:cNvPr id="68" name="rc68"/>
            <p:cNvSpPr/>
            <p:nvPr/>
          </p:nvSpPr>
          <p:spPr>
            <a:xfrm>
              <a:off x="7118474" y="2162710"/>
              <a:ext cx="249522" cy="720195"/>
            </a:xfrm>
            <a:prstGeom prst="rect">
              <a:avLst/>
            </a:prstGeom>
            <a:solidFill>
              <a:srgbClr val="B3B3B3">
                <a:alpha val="100000"/>
              </a:srgbClr>
            </a:solidFill>
          </p:spPr>
          <p:txBody>
            <a:bodyPr/>
            <a:lstStyle/>
            <a:p/>
          </p:txBody>
        </p:sp>
        <p:sp>
          <p:nvSpPr>
            <p:cNvPr id="69" name="rc69"/>
            <p:cNvSpPr/>
            <p:nvPr/>
          </p:nvSpPr>
          <p:spPr>
            <a:xfrm>
              <a:off x="7395722" y="2485958"/>
              <a:ext cx="249522" cy="694073"/>
            </a:xfrm>
            <a:prstGeom prst="rect">
              <a:avLst/>
            </a:prstGeom>
            <a:solidFill>
              <a:srgbClr val="B3B3B3">
                <a:alpha val="100000"/>
              </a:srgbClr>
            </a:solidFill>
          </p:spPr>
          <p:txBody>
            <a:bodyPr/>
            <a:lstStyle/>
            <a:p/>
          </p:txBody>
        </p:sp>
        <p:sp>
          <p:nvSpPr>
            <p:cNvPr id="70" name="rc70"/>
            <p:cNvSpPr/>
            <p:nvPr/>
          </p:nvSpPr>
          <p:spPr>
            <a:xfrm>
              <a:off x="7672970" y="2776089"/>
              <a:ext cx="249522" cy="470179"/>
            </a:xfrm>
            <a:prstGeom prst="rect">
              <a:avLst/>
            </a:prstGeom>
            <a:solidFill>
              <a:srgbClr val="B3B3B3">
                <a:alpha val="100000"/>
              </a:srgbClr>
            </a:solidFill>
          </p:spPr>
          <p:txBody>
            <a:bodyPr/>
            <a:lstStyle/>
            <a:p/>
          </p:txBody>
        </p:sp>
        <p:sp>
          <p:nvSpPr>
            <p:cNvPr id="71" name="rc71"/>
            <p:cNvSpPr/>
            <p:nvPr/>
          </p:nvSpPr>
          <p:spPr>
            <a:xfrm>
              <a:off x="7950217" y="3027037"/>
              <a:ext cx="249522" cy="307855"/>
            </a:xfrm>
            <a:prstGeom prst="rect">
              <a:avLst/>
            </a:prstGeom>
            <a:solidFill>
              <a:srgbClr val="B3B3B3">
                <a:alpha val="100000"/>
              </a:srgbClr>
            </a:solidFill>
          </p:spPr>
          <p:txBody>
            <a:bodyPr/>
            <a:lstStyle/>
            <a:p/>
          </p:txBody>
        </p:sp>
        <p:sp>
          <p:nvSpPr>
            <p:cNvPr id="72" name="pl72"/>
            <p:cNvSpPr/>
            <p:nvPr/>
          </p:nvSpPr>
          <p:spPr>
            <a:xfrm>
              <a:off x="1421035" y="1050606"/>
              <a:ext cx="6653943" cy="285154"/>
            </a:xfrm>
            <a:custGeom>
              <a:avLst/>
              <a:pathLst>
                <a:path w="6653943" h="285154">
                  <a:moveTo>
                    <a:pt x="0" y="28515"/>
                  </a:moveTo>
                  <a:lnTo>
                    <a:pt x="277247" y="114061"/>
                  </a:lnTo>
                  <a:lnTo>
                    <a:pt x="554495" y="0"/>
                  </a:lnTo>
                  <a:lnTo>
                    <a:pt x="831742" y="0"/>
                  </a:lnTo>
                  <a:lnTo>
                    <a:pt x="1108990" y="85546"/>
                  </a:lnTo>
                  <a:lnTo>
                    <a:pt x="1386238" y="0"/>
                  </a:lnTo>
                  <a:lnTo>
                    <a:pt x="1663485" y="114061"/>
                  </a:lnTo>
                  <a:lnTo>
                    <a:pt x="1940733" y="114061"/>
                  </a:lnTo>
                  <a:lnTo>
                    <a:pt x="2217981" y="85546"/>
                  </a:lnTo>
                  <a:lnTo>
                    <a:pt x="2495228" y="85546"/>
                  </a:lnTo>
                  <a:lnTo>
                    <a:pt x="2772476" y="57030"/>
                  </a:lnTo>
                  <a:lnTo>
                    <a:pt x="3049724" y="57030"/>
                  </a:lnTo>
                  <a:lnTo>
                    <a:pt x="3326971" y="28515"/>
                  </a:lnTo>
                  <a:lnTo>
                    <a:pt x="3604219" y="0"/>
                  </a:lnTo>
                  <a:lnTo>
                    <a:pt x="3881467" y="28515"/>
                  </a:lnTo>
                  <a:lnTo>
                    <a:pt x="4158714" y="28515"/>
                  </a:lnTo>
                  <a:lnTo>
                    <a:pt x="4435962" y="57030"/>
                  </a:lnTo>
                  <a:lnTo>
                    <a:pt x="4713210" y="57030"/>
                  </a:lnTo>
                  <a:lnTo>
                    <a:pt x="4990457" y="28515"/>
                  </a:lnTo>
                  <a:lnTo>
                    <a:pt x="5267705" y="28515"/>
                  </a:lnTo>
                  <a:lnTo>
                    <a:pt x="5544953" y="171092"/>
                  </a:lnTo>
                  <a:lnTo>
                    <a:pt x="5822200" y="285154"/>
                  </a:lnTo>
                  <a:lnTo>
                    <a:pt x="6099448" y="199608"/>
                  </a:lnTo>
                  <a:lnTo>
                    <a:pt x="6376696" y="199608"/>
                  </a:lnTo>
                  <a:lnTo>
                    <a:pt x="6653943" y="171092"/>
                  </a:lnTo>
                </a:path>
              </a:pathLst>
            </a:custGeom>
            <a:ln w="27101" cap="flat">
              <a:solidFill>
                <a:srgbClr val="0058AB">
                  <a:alpha val="50196"/>
                </a:srgbClr>
              </a:solidFill>
              <a:prstDash val="solid"/>
              <a:round/>
            </a:ln>
          </p:spPr>
          <p:txBody>
            <a:bodyPr/>
            <a:lstStyle/>
            <a:p/>
          </p:txBody>
        </p:sp>
        <p:sp>
          <p:nvSpPr>
            <p:cNvPr id="73" name="pl73"/>
            <p:cNvSpPr/>
            <p:nvPr/>
          </p:nvSpPr>
          <p:spPr>
            <a:xfrm>
              <a:off x="1421035" y="1079121"/>
              <a:ext cx="6653943" cy="484763"/>
            </a:xfrm>
            <a:custGeom>
              <a:avLst/>
              <a:pathLst>
                <a:path w="6653943" h="484763">
                  <a:moveTo>
                    <a:pt x="0" y="85546"/>
                  </a:moveTo>
                  <a:lnTo>
                    <a:pt x="277247" y="199608"/>
                  </a:lnTo>
                  <a:lnTo>
                    <a:pt x="554495" y="57030"/>
                  </a:lnTo>
                  <a:lnTo>
                    <a:pt x="831742" y="57030"/>
                  </a:lnTo>
                  <a:lnTo>
                    <a:pt x="1108990" y="114061"/>
                  </a:lnTo>
                  <a:lnTo>
                    <a:pt x="1386238" y="28515"/>
                  </a:lnTo>
                  <a:lnTo>
                    <a:pt x="1663485" y="142577"/>
                  </a:lnTo>
                  <a:lnTo>
                    <a:pt x="1940733" y="85546"/>
                  </a:lnTo>
                  <a:lnTo>
                    <a:pt x="2217981" y="85546"/>
                  </a:lnTo>
                  <a:lnTo>
                    <a:pt x="2495228" y="57030"/>
                  </a:lnTo>
                  <a:lnTo>
                    <a:pt x="2772476" y="85546"/>
                  </a:lnTo>
                  <a:lnTo>
                    <a:pt x="3049724" y="57030"/>
                  </a:lnTo>
                  <a:lnTo>
                    <a:pt x="3326971" y="85546"/>
                  </a:lnTo>
                  <a:lnTo>
                    <a:pt x="3604219" y="0"/>
                  </a:lnTo>
                  <a:lnTo>
                    <a:pt x="3881467" y="85546"/>
                  </a:lnTo>
                  <a:lnTo>
                    <a:pt x="4158714" y="199608"/>
                  </a:lnTo>
                  <a:lnTo>
                    <a:pt x="4435962" y="85546"/>
                  </a:lnTo>
                  <a:lnTo>
                    <a:pt x="4713210" y="199608"/>
                  </a:lnTo>
                  <a:lnTo>
                    <a:pt x="4990457" y="142577"/>
                  </a:lnTo>
                  <a:lnTo>
                    <a:pt x="5267705" y="171092"/>
                  </a:lnTo>
                  <a:lnTo>
                    <a:pt x="5544953" y="399216"/>
                  </a:lnTo>
                  <a:lnTo>
                    <a:pt x="5822200" y="484763"/>
                  </a:lnTo>
                  <a:lnTo>
                    <a:pt x="6099448" y="399216"/>
                  </a:lnTo>
                  <a:lnTo>
                    <a:pt x="6376696" y="342185"/>
                  </a:lnTo>
                  <a:lnTo>
                    <a:pt x="6653943" y="256639"/>
                  </a:lnTo>
                </a:path>
              </a:pathLst>
            </a:custGeom>
            <a:ln w="27101" cap="flat">
              <a:solidFill>
                <a:srgbClr val="333333">
                  <a:alpha val="50196"/>
                </a:srgbClr>
              </a:solidFill>
              <a:prstDash val="solid"/>
              <a:round/>
            </a:ln>
          </p:spPr>
          <p:txBody>
            <a:bodyPr/>
            <a:lstStyle/>
            <a:p/>
          </p:txBody>
        </p:sp>
        <p:sp>
          <p:nvSpPr>
            <p:cNvPr id="74" name="tx74"/>
            <p:cNvSpPr/>
            <p:nvPr/>
          </p:nvSpPr>
          <p:spPr>
            <a:xfrm>
              <a:off x="662845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6905698"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7182946"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7460194"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7737441"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8014689"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628451"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1" name="tx81"/>
            <p:cNvSpPr/>
            <p:nvPr/>
          </p:nvSpPr>
          <p:spPr>
            <a:xfrm>
              <a:off x="6905698"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2" name="tx82"/>
            <p:cNvSpPr/>
            <p:nvPr/>
          </p:nvSpPr>
          <p:spPr>
            <a:xfrm>
              <a:off x="7182946" y="1616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3" name="tx83"/>
            <p:cNvSpPr/>
            <p:nvPr/>
          </p:nvSpPr>
          <p:spPr>
            <a:xfrm>
              <a:off x="7460194"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4" name="tx84"/>
            <p:cNvSpPr/>
            <p:nvPr/>
          </p:nvSpPr>
          <p:spPr>
            <a:xfrm>
              <a:off x="7737441"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5" name="tx85"/>
            <p:cNvSpPr/>
            <p:nvPr/>
          </p:nvSpPr>
          <p:spPr>
            <a:xfrm>
              <a:off x="8014689"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6" name="tx86"/>
            <p:cNvSpPr/>
            <p:nvPr/>
          </p:nvSpPr>
          <p:spPr>
            <a:xfrm>
              <a:off x="6890639" y="35089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7" name="tx87"/>
            <p:cNvSpPr/>
            <p:nvPr/>
          </p:nvSpPr>
          <p:spPr>
            <a:xfrm>
              <a:off x="7167887" y="33391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8" name="tx88"/>
            <p:cNvSpPr/>
            <p:nvPr/>
          </p:nvSpPr>
          <p:spPr>
            <a:xfrm>
              <a:off x="7445134" y="34863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9" name="tx89"/>
            <p:cNvSpPr/>
            <p:nvPr/>
          </p:nvSpPr>
          <p:spPr>
            <a:xfrm>
              <a:off x="7722382" y="35194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0" name="tx90"/>
            <p:cNvSpPr/>
            <p:nvPr/>
          </p:nvSpPr>
          <p:spPr>
            <a:xfrm>
              <a:off x="7999630" y="35651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1" name="tx91"/>
            <p:cNvSpPr/>
            <p:nvPr/>
          </p:nvSpPr>
          <p:spPr>
            <a:xfrm>
              <a:off x="5504401" y="34406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2" name="tx92"/>
            <p:cNvSpPr/>
            <p:nvPr/>
          </p:nvSpPr>
          <p:spPr>
            <a:xfrm>
              <a:off x="6613391" y="354252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3" name="tx93"/>
            <p:cNvSpPr/>
            <p:nvPr/>
          </p:nvSpPr>
          <p:spPr>
            <a:xfrm>
              <a:off x="6890639" y="27631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4" name="tx94"/>
            <p:cNvSpPr/>
            <p:nvPr/>
          </p:nvSpPr>
          <p:spPr>
            <a:xfrm>
              <a:off x="7167887" y="24823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5" name="tx95"/>
            <p:cNvSpPr/>
            <p:nvPr/>
          </p:nvSpPr>
          <p:spPr>
            <a:xfrm>
              <a:off x="7445134" y="27925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6" name="tx96"/>
            <p:cNvSpPr/>
            <p:nvPr/>
          </p:nvSpPr>
          <p:spPr>
            <a:xfrm>
              <a:off x="7767586" y="29720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7" name="tx97"/>
            <p:cNvSpPr/>
            <p:nvPr/>
          </p:nvSpPr>
          <p:spPr>
            <a:xfrm>
              <a:off x="1345686" y="30694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98" name="tx98"/>
            <p:cNvSpPr/>
            <p:nvPr/>
          </p:nvSpPr>
          <p:spPr>
            <a:xfrm>
              <a:off x="2745475" y="342994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9" name="tx99"/>
            <p:cNvSpPr/>
            <p:nvPr/>
          </p:nvSpPr>
          <p:spPr>
            <a:xfrm>
              <a:off x="4118163" y="31519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0" name="tx100"/>
            <p:cNvSpPr/>
            <p:nvPr/>
          </p:nvSpPr>
          <p:spPr>
            <a:xfrm>
              <a:off x="5504401" y="27442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1" name="tx101"/>
            <p:cNvSpPr/>
            <p:nvPr/>
          </p:nvSpPr>
          <p:spPr>
            <a:xfrm>
              <a:off x="6613391" y="29784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2" name="tx102"/>
            <p:cNvSpPr/>
            <p:nvPr/>
          </p:nvSpPr>
          <p:spPr>
            <a:xfrm>
              <a:off x="6890639" y="22666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03" name="tx103"/>
            <p:cNvSpPr/>
            <p:nvPr/>
          </p:nvSpPr>
          <p:spPr>
            <a:xfrm>
              <a:off x="7167887" y="20446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04" name="tx104"/>
            <p:cNvSpPr/>
            <p:nvPr/>
          </p:nvSpPr>
          <p:spPr>
            <a:xfrm>
              <a:off x="7490339" y="236786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5" name="tx105"/>
            <p:cNvSpPr/>
            <p:nvPr/>
          </p:nvSpPr>
          <p:spPr>
            <a:xfrm>
              <a:off x="7722382" y="265937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6" name="tx106"/>
            <p:cNvSpPr/>
            <p:nvPr/>
          </p:nvSpPr>
          <p:spPr>
            <a:xfrm>
              <a:off x="7999630" y="29089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07" name="tx107"/>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717597" y="289033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9" name="tx109"/>
            <p:cNvSpPr/>
            <p:nvPr/>
          </p:nvSpPr>
          <p:spPr>
            <a:xfrm>
              <a:off x="717597" y="1957849"/>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10" name="tx110"/>
            <p:cNvSpPr/>
            <p:nvPr/>
          </p:nvSpPr>
          <p:spPr>
            <a:xfrm>
              <a:off x="717597" y="102284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11" name="tx11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7" name="tx12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8" name="pl12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9" name="pl12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0" name="tx13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1" name="tx13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2" name="rc132"/>
            <p:cNvSpPr/>
            <p:nvPr/>
          </p:nvSpPr>
          <p:spPr>
            <a:xfrm>
              <a:off x="4663170" y="4778716"/>
              <a:ext cx="201456" cy="201456"/>
            </a:xfrm>
            <a:prstGeom prst="rect">
              <a:avLst/>
            </a:prstGeom>
            <a:solidFill>
              <a:srgbClr val="B3B3B3">
                <a:alpha val="100000"/>
              </a:srgbClr>
            </a:solidFill>
          </p:spPr>
          <p:txBody>
            <a:bodyPr/>
            <a:lstStyle/>
            <a:p/>
          </p:txBody>
        </p:sp>
        <p:sp>
          <p:nvSpPr>
            <p:cNvPr id="133" name="rc133"/>
            <p:cNvSpPr/>
            <p:nvPr/>
          </p:nvSpPr>
          <p:spPr>
            <a:xfrm>
              <a:off x="5565324" y="4778716"/>
              <a:ext cx="201456" cy="201456"/>
            </a:xfrm>
            <a:prstGeom prst="rect">
              <a:avLst/>
            </a:prstGeom>
            <a:solidFill>
              <a:srgbClr val="1CABE2">
                <a:alpha val="100000"/>
              </a:srgbClr>
            </a:solidFill>
          </p:spPr>
          <p:txBody>
            <a:bodyPr/>
            <a:lstStyle/>
            <a:p/>
          </p:txBody>
        </p:sp>
        <p:sp>
          <p:nvSpPr>
            <p:cNvPr id="134" name="tx13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5" name="tx13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6" name="tx136"/>
            <p:cNvSpPr/>
            <p:nvPr/>
          </p:nvSpPr>
          <p:spPr>
            <a:xfrm>
              <a:off x="951100" y="467611"/>
              <a:ext cx="80792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North Macedonia, 2000-2024</a:t>
              </a:r>
            </a:p>
          </p:txBody>
        </p:sp>
        <p:sp>
          <p:nvSpPr>
            <p:cNvPr id="137" name="pl137"/>
            <p:cNvSpPr/>
            <p:nvPr/>
          </p:nvSpPr>
          <p:spPr>
            <a:xfrm>
              <a:off x="202974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349669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496364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643059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789754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276322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2301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69712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71640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650800"/>
              <a:ext cx="1223436" cy="164676"/>
            </a:xfrm>
            <a:prstGeom prst="rect">
              <a:avLst/>
            </a:prstGeom>
            <a:solidFill>
              <a:srgbClr val="1CABE2">
                <a:alpha val="100000"/>
              </a:srgbClr>
            </a:solidFill>
          </p:spPr>
          <p:txBody>
            <a:bodyPr/>
            <a:lstStyle/>
            <a:p/>
          </p:txBody>
        </p:sp>
        <p:sp>
          <p:nvSpPr>
            <p:cNvPr id="151" name="rc151"/>
            <p:cNvSpPr/>
            <p:nvPr/>
          </p:nvSpPr>
          <p:spPr>
            <a:xfrm>
              <a:off x="1296273" y="5444954"/>
              <a:ext cx="3946095" cy="164676"/>
            </a:xfrm>
            <a:prstGeom prst="rect">
              <a:avLst/>
            </a:prstGeom>
            <a:solidFill>
              <a:srgbClr val="1CABE2">
                <a:alpha val="100000"/>
              </a:srgbClr>
            </a:solidFill>
          </p:spPr>
          <p:txBody>
            <a:bodyPr/>
            <a:lstStyle/>
            <a:p/>
          </p:txBody>
        </p:sp>
        <p:sp>
          <p:nvSpPr>
            <p:cNvPr id="152" name="rc152"/>
            <p:cNvSpPr/>
            <p:nvPr/>
          </p:nvSpPr>
          <p:spPr>
            <a:xfrm>
              <a:off x="1296273" y="5239108"/>
              <a:ext cx="3388654" cy="164676"/>
            </a:xfrm>
            <a:prstGeom prst="rect">
              <a:avLst/>
            </a:prstGeom>
            <a:solidFill>
              <a:srgbClr val="1CABE2">
                <a:alpha val="100000"/>
              </a:srgbClr>
            </a:solidFill>
          </p:spPr>
          <p:txBody>
            <a:bodyPr/>
            <a:lstStyle/>
            <a:p/>
          </p:txBody>
        </p:sp>
        <p:sp>
          <p:nvSpPr>
            <p:cNvPr id="153" name="rc153"/>
            <p:cNvSpPr/>
            <p:nvPr/>
          </p:nvSpPr>
          <p:spPr>
            <a:xfrm>
              <a:off x="2519710" y="5650800"/>
              <a:ext cx="3673242" cy="164676"/>
            </a:xfrm>
            <a:prstGeom prst="rect">
              <a:avLst/>
            </a:prstGeom>
            <a:solidFill>
              <a:srgbClr val="B3B3B3">
                <a:alpha val="100000"/>
              </a:srgbClr>
            </a:solidFill>
          </p:spPr>
          <p:txBody>
            <a:bodyPr/>
            <a:lstStyle/>
            <a:p/>
          </p:txBody>
        </p:sp>
        <p:sp>
          <p:nvSpPr>
            <p:cNvPr id="154" name="rc154"/>
            <p:cNvSpPr/>
            <p:nvPr/>
          </p:nvSpPr>
          <p:spPr>
            <a:xfrm>
              <a:off x="5242369" y="5444954"/>
              <a:ext cx="2957371" cy="164676"/>
            </a:xfrm>
            <a:prstGeom prst="rect">
              <a:avLst/>
            </a:prstGeom>
            <a:solidFill>
              <a:srgbClr val="B3B3B3">
                <a:alpha val="100000"/>
              </a:srgbClr>
            </a:solidFill>
          </p:spPr>
          <p:txBody>
            <a:bodyPr/>
            <a:lstStyle/>
            <a:p/>
          </p:txBody>
        </p:sp>
        <p:sp>
          <p:nvSpPr>
            <p:cNvPr id="155" name="rc155"/>
            <p:cNvSpPr/>
            <p:nvPr/>
          </p:nvSpPr>
          <p:spPr>
            <a:xfrm>
              <a:off x="4684928" y="5239108"/>
              <a:ext cx="1936374" cy="164676"/>
            </a:xfrm>
            <a:prstGeom prst="rect">
              <a:avLst/>
            </a:prstGeom>
            <a:solidFill>
              <a:srgbClr val="B3B3B3">
                <a:alpha val="100000"/>
              </a:srgbClr>
            </a:solidFill>
          </p:spPr>
          <p:txBody>
            <a:bodyPr/>
            <a:lstStyle/>
            <a:p/>
          </p:txBody>
        </p:sp>
        <p:sp>
          <p:nvSpPr>
            <p:cNvPr id="156" name="tx156"/>
            <p:cNvSpPr/>
            <p:nvPr/>
          </p:nvSpPr>
          <p:spPr>
            <a:xfrm>
              <a:off x="6273325"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57" name="tx157"/>
            <p:cNvSpPr/>
            <p:nvPr/>
          </p:nvSpPr>
          <p:spPr>
            <a:xfrm>
              <a:off x="8280112"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58" name="tx158"/>
            <p:cNvSpPr/>
            <p:nvPr/>
          </p:nvSpPr>
          <p:spPr>
            <a:xfrm>
              <a:off x="6701674"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59" name="tx159"/>
            <p:cNvSpPr/>
            <p:nvPr/>
          </p:nvSpPr>
          <p:spPr>
            <a:xfrm>
              <a:off x="1793856"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0" name="tx160"/>
            <p:cNvSpPr/>
            <p:nvPr/>
          </p:nvSpPr>
          <p:spPr>
            <a:xfrm>
              <a:off x="3188949"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61" name="tx161"/>
            <p:cNvSpPr/>
            <p:nvPr/>
          </p:nvSpPr>
          <p:spPr>
            <a:xfrm>
              <a:off x="2910228"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62" name="tx162"/>
            <p:cNvSpPr/>
            <p:nvPr/>
          </p:nvSpPr>
          <p:spPr>
            <a:xfrm>
              <a:off x="4275959"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63" name="tx163"/>
            <p:cNvSpPr/>
            <p:nvPr/>
          </p:nvSpPr>
          <p:spPr>
            <a:xfrm>
              <a:off x="6688900" y="548556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64" name="tx164"/>
            <p:cNvSpPr/>
            <p:nvPr/>
          </p:nvSpPr>
          <p:spPr>
            <a:xfrm>
              <a:off x="5587197"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5" name="tx165"/>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9" name="tx169"/>
            <p:cNvSpPr/>
            <p:nvPr/>
          </p:nvSpPr>
          <p:spPr>
            <a:xfrm>
              <a:off x="261953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70" name="tx170"/>
            <p:cNvSpPr/>
            <p:nvPr/>
          </p:nvSpPr>
          <p:spPr>
            <a:xfrm>
              <a:off x="40864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1" name="tx171"/>
            <p:cNvSpPr/>
            <p:nvPr/>
          </p:nvSpPr>
          <p:spPr>
            <a:xfrm>
              <a:off x="555343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2" name="tx172"/>
            <p:cNvSpPr/>
            <p:nvPr/>
          </p:nvSpPr>
          <p:spPr>
            <a:xfrm>
              <a:off x="70203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3" name="tx173"/>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5" name="tx17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6" name="tx17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North Macedonia.
In 2024, DTP1 coverage in North Macedonia remained relatively constant within 1% at 93%. The number of children missing out on any DTP vaccination (zero-dose children) remained constant at from 1,000 in 2023 to 1,000 in 2024.
DTP3 coverage increased to 89% in 2024, leaving 2,000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85702"/>
            </a:xfrm>
            <a:custGeom>
              <a:avLst/>
              <a:pathLst>
                <a:path w="3397293" h="285702">
                  <a:moveTo>
                    <a:pt x="0" y="28570"/>
                  </a:moveTo>
                  <a:lnTo>
                    <a:pt x="141553" y="114281"/>
                  </a:lnTo>
                  <a:lnTo>
                    <a:pt x="283107" y="0"/>
                  </a:lnTo>
                  <a:lnTo>
                    <a:pt x="424661" y="0"/>
                  </a:lnTo>
                  <a:lnTo>
                    <a:pt x="566215" y="85710"/>
                  </a:lnTo>
                  <a:lnTo>
                    <a:pt x="707769" y="0"/>
                  </a:lnTo>
                  <a:lnTo>
                    <a:pt x="849323" y="114281"/>
                  </a:lnTo>
                  <a:lnTo>
                    <a:pt x="990877" y="114281"/>
                  </a:lnTo>
                  <a:lnTo>
                    <a:pt x="1132431" y="85710"/>
                  </a:lnTo>
                  <a:lnTo>
                    <a:pt x="1273984" y="85710"/>
                  </a:lnTo>
                  <a:lnTo>
                    <a:pt x="1415538" y="57140"/>
                  </a:lnTo>
                  <a:lnTo>
                    <a:pt x="1557092" y="57140"/>
                  </a:lnTo>
                  <a:lnTo>
                    <a:pt x="1698646" y="28570"/>
                  </a:lnTo>
                  <a:lnTo>
                    <a:pt x="1840200" y="0"/>
                  </a:lnTo>
                  <a:lnTo>
                    <a:pt x="1981754" y="28570"/>
                  </a:lnTo>
                  <a:lnTo>
                    <a:pt x="2123308" y="28570"/>
                  </a:lnTo>
                  <a:lnTo>
                    <a:pt x="2264862" y="57140"/>
                  </a:lnTo>
                  <a:lnTo>
                    <a:pt x="2406416" y="57140"/>
                  </a:lnTo>
                  <a:lnTo>
                    <a:pt x="2547969" y="28570"/>
                  </a:lnTo>
                  <a:lnTo>
                    <a:pt x="2689523" y="28570"/>
                  </a:lnTo>
                  <a:lnTo>
                    <a:pt x="2831077" y="171421"/>
                  </a:lnTo>
                  <a:lnTo>
                    <a:pt x="2972631" y="285702"/>
                  </a:lnTo>
                  <a:lnTo>
                    <a:pt x="3114185" y="199991"/>
                  </a:lnTo>
                  <a:lnTo>
                    <a:pt x="3255739" y="199991"/>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28562"/>
            </a:xfrm>
            <a:custGeom>
              <a:avLst/>
              <a:pathLst>
                <a:path w="3397293" h="228562">
                  <a:moveTo>
                    <a:pt x="0" y="57140"/>
                  </a:moveTo>
                  <a:lnTo>
                    <a:pt x="141553" y="28570"/>
                  </a:lnTo>
                  <a:lnTo>
                    <a:pt x="283107" y="142851"/>
                  </a:lnTo>
                  <a:lnTo>
                    <a:pt x="424661" y="228562"/>
                  </a:lnTo>
                  <a:lnTo>
                    <a:pt x="566215" y="142851"/>
                  </a:lnTo>
                  <a:lnTo>
                    <a:pt x="707769" y="57140"/>
                  </a:lnTo>
                  <a:lnTo>
                    <a:pt x="849323" y="57140"/>
                  </a:lnTo>
                  <a:lnTo>
                    <a:pt x="990877" y="0"/>
                  </a:lnTo>
                  <a:lnTo>
                    <a:pt x="1132431" y="28570"/>
                  </a:lnTo>
                  <a:lnTo>
                    <a:pt x="1273984" y="85710"/>
                  </a:lnTo>
                  <a:lnTo>
                    <a:pt x="1415538" y="142851"/>
                  </a:lnTo>
                  <a:lnTo>
                    <a:pt x="1557092" y="142851"/>
                  </a:lnTo>
                  <a:lnTo>
                    <a:pt x="1698646" y="57140"/>
                  </a:lnTo>
                  <a:lnTo>
                    <a:pt x="1840200" y="57140"/>
                  </a:lnTo>
                  <a:lnTo>
                    <a:pt x="1981754" y="114281"/>
                  </a:lnTo>
                  <a:lnTo>
                    <a:pt x="2123308" y="85710"/>
                  </a:lnTo>
                  <a:lnTo>
                    <a:pt x="2264862" y="142851"/>
                  </a:lnTo>
                  <a:lnTo>
                    <a:pt x="2406416" y="85710"/>
                  </a:lnTo>
                  <a:lnTo>
                    <a:pt x="2547969" y="0"/>
                  </a:lnTo>
                  <a:lnTo>
                    <a:pt x="2689523" y="28570"/>
                  </a:lnTo>
                  <a:lnTo>
                    <a:pt x="2831077" y="57140"/>
                  </a:lnTo>
                  <a:lnTo>
                    <a:pt x="2972631" y="57140"/>
                  </a:lnTo>
                  <a:lnTo>
                    <a:pt x="3114185" y="5714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85702"/>
            </a:xfrm>
            <a:custGeom>
              <a:avLst/>
              <a:pathLst>
                <a:path w="3397293" h="285702">
                  <a:moveTo>
                    <a:pt x="0" y="28570"/>
                  </a:moveTo>
                  <a:lnTo>
                    <a:pt x="141553" y="114281"/>
                  </a:lnTo>
                  <a:lnTo>
                    <a:pt x="283107" y="0"/>
                  </a:lnTo>
                  <a:lnTo>
                    <a:pt x="424661" y="0"/>
                  </a:lnTo>
                  <a:lnTo>
                    <a:pt x="566215" y="85710"/>
                  </a:lnTo>
                  <a:lnTo>
                    <a:pt x="707769" y="0"/>
                  </a:lnTo>
                  <a:lnTo>
                    <a:pt x="849323" y="114281"/>
                  </a:lnTo>
                  <a:lnTo>
                    <a:pt x="990877" y="114281"/>
                  </a:lnTo>
                  <a:lnTo>
                    <a:pt x="1132431" y="85710"/>
                  </a:lnTo>
                  <a:lnTo>
                    <a:pt x="1273984" y="85710"/>
                  </a:lnTo>
                  <a:lnTo>
                    <a:pt x="1415538" y="57140"/>
                  </a:lnTo>
                  <a:lnTo>
                    <a:pt x="1557092" y="57140"/>
                  </a:lnTo>
                  <a:lnTo>
                    <a:pt x="1698646" y="28570"/>
                  </a:lnTo>
                  <a:lnTo>
                    <a:pt x="1840200" y="0"/>
                  </a:lnTo>
                  <a:lnTo>
                    <a:pt x="1981754" y="28570"/>
                  </a:lnTo>
                  <a:lnTo>
                    <a:pt x="2123308" y="28570"/>
                  </a:lnTo>
                  <a:lnTo>
                    <a:pt x="2264862" y="57140"/>
                  </a:lnTo>
                  <a:lnTo>
                    <a:pt x="2406416" y="57140"/>
                  </a:lnTo>
                  <a:lnTo>
                    <a:pt x="2547969" y="28570"/>
                  </a:lnTo>
                  <a:lnTo>
                    <a:pt x="2689523" y="28570"/>
                  </a:lnTo>
                  <a:lnTo>
                    <a:pt x="2831077" y="171421"/>
                  </a:lnTo>
                  <a:lnTo>
                    <a:pt x="2972631" y="285702"/>
                  </a:lnTo>
                  <a:lnTo>
                    <a:pt x="3114185" y="199991"/>
                  </a:lnTo>
                  <a:lnTo>
                    <a:pt x="3255739" y="199991"/>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85702"/>
            </a:xfrm>
            <a:custGeom>
              <a:avLst/>
              <a:pathLst>
                <a:path w="3397293" h="285702">
                  <a:moveTo>
                    <a:pt x="0" y="28570"/>
                  </a:moveTo>
                  <a:lnTo>
                    <a:pt x="141553" y="114281"/>
                  </a:lnTo>
                  <a:lnTo>
                    <a:pt x="283107" y="0"/>
                  </a:lnTo>
                  <a:lnTo>
                    <a:pt x="424661" y="0"/>
                  </a:lnTo>
                  <a:lnTo>
                    <a:pt x="566215" y="85710"/>
                  </a:lnTo>
                  <a:lnTo>
                    <a:pt x="707769" y="0"/>
                  </a:lnTo>
                  <a:lnTo>
                    <a:pt x="849323" y="114281"/>
                  </a:lnTo>
                  <a:lnTo>
                    <a:pt x="990877" y="114281"/>
                  </a:lnTo>
                  <a:lnTo>
                    <a:pt x="1132431" y="85710"/>
                  </a:lnTo>
                  <a:lnTo>
                    <a:pt x="1273984" y="85710"/>
                  </a:lnTo>
                  <a:lnTo>
                    <a:pt x="1415538" y="57140"/>
                  </a:lnTo>
                  <a:lnTo>
                    <a:pt x="1557092" y="57140"/>
                  </a:lnTo>
                  <a:lnTo>
                    <a:pt x="1698646" y="28570"/>
                  </a:lnTo>
                  <a:lnTo>
                    <a:pt x="1840200" y="0"/>
                  </a:lnTo>
                  <a:lnTo>
                    <a:pt x="1981754" y="28570"/>
                  </a:lnTo>
                  <a:lnTo>
                    <a:pt x="2123308" y="28570"/>
                  </a:lnTo>
                  <a:lnTo>
                    <a:pt x="2264862" y="57140"/>
                  </a:lnTo>
                  <a:lnTo>
                    <a:pt x="2406416" y="57140"/>
                  </a:lnTo>
                  <a:lnTo>
                    <a:pt x="2547969" y="28570"/>
                  </a:lnTo>
                  <a:lnTo>
                    <a:pt x="2689523" y="28570"/>
                  </a:lnTo>
                  <a:lnTo>
                    <a:pt x="2831077" y="171421"/>
                  </a:lnTo>
                  <a:lnTo>
                    <a:pt x="2972631" y="285702"/>
                  </a:lnTo>
                  <a:lnTo>
                    <a:pt x="3114185" y="199991"/>
                  </a:lnTo>
                  <a:lnTo>
                    <a:pt x="3255739" y="199991"/>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3298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9543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00" y="4831778"/>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North Macedonia</a:t>
              </a:r>
            </a:p>
          </p:txBody>
        </p:sp>
        <p:sp>
          <p:nvSpPr>
            <p:cNvPr id="60" name="tx60"/>
            <p:cNvSpPr/>
            <p:nvPr/>
          </p:nvSpPr>
          <p:spPr>
            <a:xfrm>
              <a:off x="310008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62536"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260823" y="472419"/>
              <a:ext cx="311757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North Macedonia, 2000-2024</a:t>
              </a:r>
            </a:p>
          </p:txBody>
        </p:sp>
        <p:sp>
          <p:nvSpPr>
            <p:cNvPr id="63" name="pl63"/>
            <p:cNvSpPr/>
            <p:nvPr/>
          </p:nvSpPr>
          <p:spPr>
            <a:xfrm>
              <a:off x="5267799" y="36405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906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406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906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15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156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656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0156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65622"/>
              <a:ext cx="3397293" cy="1499938"/>
            </a:xfrm>
            <a:custGeom>
              <a:avLst/>
              <a:pathLst>
                <a:path w="3397293" h="1499938">
                  <a:moveTo>
                    <a:pt x="0" y="149993"/>
                  </a:moveTo>
                  <a:lnTo>
                    <a:pt x="141553" y="599975"/>
                  </a:lnTo>
                  <a:lnTo>
                    <a:pt x="283107" y="0"/>
                  </a:lnTo>
                  <a:lnTo>
                    <a:pt x="424661" y="0"/>
                  </a:lnTo>
                  <a:lnTo>
                    <a:pt x="566215" y="449981"/>
                  </a:lnTo>
                  <a:lnTo>
                    <a:pt x="707769" y="0"/>
                  </a:lnTo>
                  <a:lnTo>
                    <a:pt x="849323" y="599975"/>
                  </a:lnTo>
                  <a:lnTo>
                    <a:pt x="990877" y="599975"/>
                  </a:lnTo>
                  <a:lnTo>
                    <a:pt x="1132431" y="449981"/>
                  </a:lnTo>
                  <a:lnTo>
                    <a:pt x="1273984" y="449981"/>
                  </a:lnTo>
                  <a:lnTo>
                    <a:pt x="1415538" y="299987"/>
                  </a:lnTo>
                  <a:lnTo>
                    <a:pt x="1557092" y="299987"/>
                  </a:lnTo>
                  <a:lnTo>
                    <a:pt x="1698646" y="149993"/>
                  </a:lnTo>
                  <a:lnTo>
                    <a:pt x="1840200" y="0"/>
                  </a:lnTo>
                  <a:lnTo>
                    <a:pt x="1981754" y="149993"/>
                  </a:lnTo>
                  <a:lnTo>
                    <a:pt x="2123308" y="149993"/>
                  </a:lnTo>
                  <a:lnTo>
                    <a:pt x="2264862" y="299987"/>
                  </a:lnTo>
                  <a:lnTo>
                    <a:pt x="2406416" y="299987"/>
                  </a:lnTo>
                  <a:lnTo>
                    <a:pt x="2547969" y="149993"/>
                  </a:lnTo>
                  <a:lnTo>
                    <a:pt x="2689523" y="149993"/>
                  </a:lnTo>
                  <a:lnTo>
                    <a:pt x="2831077" y="899962"/>
                  </a:lnTo>
                  <a:lnTo>
                    <a:pt x="2972631" y="1499938"/>
                  </a:lnTo>
                  <a:lnTo>
                    <a:pt x="3114185" y="1049956"/>
                  </a:lnTo>
                  <a:lnTo>
                    <a:pt x="3255739" y="1049956"/>
                  </a:lnTo>
                  <a:lnTo>
                    <a:pt x="3397293" y="899962"/>
                  </a:lnTo>
                </a:path>
              </a:pathLst>
            </a:custGeom>
            <a:ln w="27101" cap="flat">
              <a:solidFill>
                <a:srgbClr val="0058AB">
                  <a:alpha val="100000"/>
                </a:srgbClr>
              </a:solidFill>
              <a:prstDash val="solid"/>
              <a:round/>
            </a:ln>
          </p:spPr>
          <p:txBody>
            <a:bodyPr/>
            <a:lstStyle/>
            <a:p/>
          </p:txBody>
        </p:sp>
        <p:sp>
          <p:nvSpPr>
            <p:cNvPr id="80" name="pl80"/>
            <p:cNvSpPr/>
            <p:nvPr/>
          </p:nvSpPr>
          <p:spPr>
            <a:xfrm>
              <a:off x="5437664" y="2515616"/>
              <a:ext cx="3397293" cy="1199950"/>
            </a:xfrm>
            <a:custGeom>
              <a:avLst/>
              <a:pathLst>
                <a:path w="3397293" h="1199950">
                  <a:moveTo>
                    <a:pt x="0" y="1199950"/>
                  </a:moveTo>
                  <a:lnTo>
                    <a:pt x="141553" y="1049956"/>
                  </a:lnTo>
                  <a:lnTo>
                    <a:pt x="283107" y="1049956"/>
                  </a:lnTo>
                  <a:lnTo>
                    <a:pt x="424661" y="899962"/>
                  </a:lnTo>
                  <a:lnTo>
                    <a:pt x="566215" y="749969"/>
                  </a:lnTo>
                  <a:lnTo>
                    <a:pt x="707769" y="599975"/>
                  </a:lnTo>
                  <a:lnTo>
                    <a:pt x="849323" y="449981"/>
                  </a:lnTo>
                  <a:lnTo>
                    <a:pt x="990877" y="449981"/>
                  </a:lnTo>
                  <a:lnTo>
                    <a:pt x="1132431" y="299987"/>
                  </a:lnTo>
                  <a:lnTo>
                    <a:pt x="1273984" y="149993"/>
                  </a:lnTo>
                  <a:lnTo>
                    <a:pt x="1415538" y="149993"/>
                  </a:lnTo>
                  <a:lnTo>
                    <a:pt x="1557092" y="149993"/>
                  </a:lnTo>
                  <a:lnTo>
                    <a:pt x="1698646" y="149993"/>
                  </a:lnTo>
                  <a:lnTo>
                    <a:pt x="1840200" y="149993"/>
                  </a:lnTo>
                  <a:lnTo>
                    <a:pt x="1981754" y="149993"/>
                  </a:lnTo>
                  <a:lnTo>
                    <a:pt x="2123308" y="149993"/>
                  </a:lnTo>
                  <a:lnTo>
                    <a:pt x="2264862" y="0"/>
                  </a:lnTo>
                  <a:lnTo>
                    <a:pt x="2406416" y="0"/>
                  </a:lnTo>
                  <a:lnTo>
                    <a:pt x="2547969" y="0"/>
                  </a:lnTo>
                  <a:lnTo>
                    <a:pt x="2689523" y="0"/>
                  </a:lnTo>
                  <a:lnTo>
                    <a:pt x="2831077" y="299987"/>
                  </a:lnTo>
                  <a:lnTo>
                    <a:pt x="2972631" y="449981"/>
                  </a:lnTo>
                  <a:lnTo>
                    <a:pt x="3114185" y="149993"/>
                  </a:lnTo>
                  <a:lnTo>
                    <a:pt x="3255739" y="149993"/>
                  </a:lnTo>
                  <a:lnTo>
                    <a:pt x="3397293" y="14999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65622"/>
              <a:ext cx="3397293" cy="1199950"/>
            </a:xfrm>
            <a:custGeom>
              <a:avLst/>
              <a:pathLst>
                <a:path w="3397293" h="1199950">
                  <a:moveTo>
                    <a:pt x="0" y="299987"/>
                  </a:moveTo>
                  <a:lnTo>
                    <a:pt x="141553" y="149993"/>
                  </a:lnTo>
                  <a:lnTo>
                    <a:pt x="283107" y="749969"/>
                  </a:lnTo>
                  <a:lnTo>
                    <a:pt x="424661" y="1199950"/>
                  </a:lnTo>
                  <a:lnTo>
                    <a:pt x="566215" y="749969"/>
                  </a:lnTo>
                  <a:lnTo>
                    <a:pt x="707769" y="299987"/>
                  </a:lnTo>
                  <a:lnTo>
                    <a:pt x="849323" y="299987"/>
                  </a:lnTo>
                  <a:lnTo>
                    <a:pt x="990877" y="0"/>
                  </a:lnTo>
                  <a:lnTo>
                    <a:pt x="1132431" y="149993"/>
                  </a:lnTo>
                  <a:lnTo>
                    <a:pt x="1273984" y="449981"/>
                  </a:lnTo>
                  <a:lnTo>
                    <a:pt x="1415538" y="749969"/>
                  </a:lnTo>
                  <a:lnTo>
                    <a:pt x="1557092" y="749969"/>
                  </a:lnTo>
                  <a:lnTo>
                    <a:pt x="1698646" y="299987"/>
                  </a:lnTo>
                  <a:lnTo>
                    <a:pt x="1840200" y="299987"/>
                  </a:lnTo>
                  <a:lnTo>
                    <a:pt x="1981754" y="599975"/>
                  </a:lnTo>
                  <a:lnTo>
                    <a:pt x="2123308" y="449981"/>
                  </a:lnTo>
                  <a:lnTo>
                    <a:pt x="2264862" y="749969"/>
                  </a:lnTo>
                  <a:lnTo>
                    <a:pt x="2406416" y="449981"/>
                  </a:lnTo>
                  <a:lnTo>
                    <a:pt x="2547969" y="0"/>
                  </a:lnTo>
                  <a:lnTo>
                    <a:pt x="2689523" y="149993"/>
                  </a:lnTo>
                  <a:lnTo>
                    <a:pt x="2831077" y="299987"/>
                  </a:lnTo>
                  <a:lnTo>
                    <a:pt x="2972631" y="299987"/>
                  </a:lnTo>
                  <a:lnTo>
                    <a:pt x="3114185" y="299987"/>
                  </a:lnTo>
                  <a:lnTo>
                    <a:pt x="3255739" y="149993"/>
                  </a:lnTo>
                  <a:lnTo>
                    <a:pt x="3397293" y="449981"/>
                  </a:lnTo>
                </a:path>
              </a:pathLst>
            </a:custGeom>
            <a:ln w="27101" cap="flat">
              <a:solidFill>
                <a:srgbClr val="961A49">
                  <a:alpha val="100000"/>
                </a:srgbClr>
              </a:solidFill>
              <a:prstDash val="solid"/>
              <a:round/>
            </a:ln>
          </p:spPr>
          <p:txBody>
            <a:bodyPr/>
            <a:lstStyle/>
            <a:p/>
          </p:txBody>
        </p:sp>
        <p:sp>
          <p:nvSpPr>
            <p:cNvPr id="82" name="pl82"/>
            <p:cNvSpPr/>
            <p:nvPr/>
          </p:nvSpPr>
          <p:spPr>
            <a:xfrm>
              <a:off x="5437664" y="251561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65622"/>
              <a:ext cx="3397293" cy="1499938"/>
            </a:xfrm>
            <a:custGeom>
              <a:avLst/>
              <a:pathLst>
                <a:path w="3397293" h="1499938">
                  <a:moveTo>
                    <a:pt x="0" y="149993"/>
                  </a:moveTo>
                  <a:lnTo>
                    <a:pt x="141553" y="599975"/>
                  </a:lnTo>
                  <a:lnTo>
                    <a:pt x="283107" y="0"/>
                  </a:lnTo>
                  <a:lnTo>
                    <a:pt x="424661" y="0"/>
                  </a:lnTo>
                  <a:lnTo>
                    <a:pt x="566215" y="449981"/>
                  </a:lnTo>
                  <a:lnTo>
                    <a:pt x="707769" y="0"/>
                  </a:lnTo>
                  <a:lnTo>
                    <a:pt x="849323" y="599975"/>
                  </a:lnTo>
                  <a:lnTo>
                    <a:pt x="990877" y="599975"/>
                  </a:lnTo>
                  <a:lnTo>
                    <a:pt x="1132431" y="449981"/>
                  </a:lnTo>
                  <a:lnTo>
                    <a:pt x="1273984" y="449981"/>
                  </a:lnTo>
                  <a:lnTo>
                    <a:pt x="1415538" y="299987"/>
                  </a:lnTo>
                  <a:lnTo>
                    <a:pt x="1557092" y="299987"/>
                  </a:lnTo>
                  <a:lnTo>
                    <a:pt x="1698646" y="149993"/>
                  </a:lnTo>
                  <a:lnTo>
                    <a:pt x="1840200" y="0"/>
                  </a:lnTo>
                  <a:lnTo>
                    <a:pt x="1981754" y="149993"/>
                  </a:lnTo>
                  <a:lnTo>
                    <a:pt x="2123308" y="149993"/>
                  </a:lnTo>
                  <a:lnTo>
                    <a:pt x="2264862" y="299987"/>
                  </a:lnTo>
                  <a:lnTo>
                    <a:pt x="2406416" y="299987"/>
                  </a:lnTo>
                  <a:lnTo>
                    <a:pt x="2547969" y="149993"/>
                  </a:lnTo>
                  <a:lnTo>
                    <a:pt x="2689523" y="149993"/>
                  </a:lnTo>
                  <a:lnTo>
                    <a:pt x="2831077" y="899962"/>
                  </a:lnTo>
                  <a:lnTo>
                    <a:pt x="2972631" y="1499938"/>
                  </a:lnTo>
                  <a:lnTo>
                    <a:pt x="3114185" y="1049956"/>
                  </a:lnTo>
                  <a:lnTo>
                    <a:pt x="3255739" y="1049956"/>
                  </a:lnTo>
                  <a:lnTo>
                    <a:pt x="3397293" y="899962"/>
                  </a:lnTo>
                </a:path>
              </a:pathLst>
            </a:custGeom>
            <a:ln w="43362" cap="flat">
              <a:solidFill>
                <a:srgbClr val="000000">
                  <a:alpha val="100000"/>
                </a:srgbClr>
              </a:solidFill>
              <a:prstDash val="solid"/>
              <a:round/>
            </a:ln>
          </p:spPr>
          <p:txBody>
            <a:bodyPr/>
            <a:lstStyle/>
            <a:p/>
          </p:txBody>
        </p:sp>
        <p:sp>
          <p:nvSpPr>
            <p:cNvPr id="84" name="pl84"/>
            <p:cNvSpPr/>
            <p:nvPr/>
          </p:nvSpPr>
          <p:spPr>
            <a:xfrm>
              <a:off x="5437664" y="2365622"/>
              <a:ext cx="3397293" cy="1499938"/>
            </a:xfrm>
            <a:custGeom>
              <a:avLst/>
              <a:pathLst>
                <a:path w="3397293" h="1499938">
                  <a:moveTo>
                    <a:pt x="0" y="149993"/>
                  </a:moveTo>
                  <a:lnTo>
                    <a:pt x="141553" y="599975"/>
                  </a:lnTo>
                  <a:lnTo>
                    <a:pt x="283107" y="0"/>
                  </a:lnTo>
                  <a:lnTo>
                    <a:pt x="424661" y="0"/>
                  </a:lnTo>
                  <a:lnTo>
                    <a:pt x="566215" y="449981"/>
                  </a:lnTo>
                  <a:lnTo>
                    <a:pt x="707769" y="0"/>
                  </a:lnTo>
                  <a:lnTo>
                    <a:pt x="849323" y="599975"/>
                  </a:lnTo>
                  <a:lnTo>
                    <a:pt x="990877" y="599975"/>
                  </a:lnTo>
                  <a:lnTo>
                    <a:pt x="1132431" y="449981"/>
                  </a:lnTo>
                  <a:lnTo>
                    <a:pt x="1273984" y="449981"/>
                  </a:lnTo>
                  <a:lnTo>
                    <a:pt x="1415538" y="299987"/>
                  </a:lnTo>
                  <a:lnTo>
                    <a:pt x="1557092" y="299987"/>
                  </a:lnTo>
                  <a:lnTo>
                    <a:pt x="1698646" y="149993"/>
                  </a:lnTo>
                  <a:lnTo>
                    <a:pt x="1840200" y="0"/>
                  </a:lnTo>
                  <a:lnTo>
                    <a:pt x="1981754" y="149993"/>
                  </a:lnTo>
                  <a:lnTo>
                    <a:pt x="2123308" y="149993"/>
                  </a:lnTo>
                  <a:lnTo>
                    <a:pt x="2264862" y="299987"/>
                  </a:lnTo>
                  <a:lnTo>
                    <a:pt x="2406416" y="299987"/>
                  </a:lnTo>
                  <a:lnTo>
                    <a:pt x="2547969" y="149993"/>
                  </a:lnTo>
                  <a:lnTo>
                    <a:pt x="2689523" y="149993"/>
                  </a:lnTo>
                  <a:lnTo>
                    <a:pt x="2831077" y="899962"/>
                  </a:lnTo>
                  <a:lnTo>
                    <a:pt x="2972631" y="1499938"/>
                  </a:lnTo>
                  <a:lnTo>
                    <a:pt x="3114185" y="1049956"/>
                  </a:lnTo>
                  <a:lnTo>
                    <a:pt x="3255739" y="1049956"/>
                  </a:lnTo>
                  <a:lnTo>
                    <a:pt x="3397293" y="899962"/>
                  </a:lnTo>
                </a:path>
              </a:pathLst>
            </a:custGeom>
            <a:ln w="27101" cap="flat">
              <a:solidFill>
                <a:srgbClr val="0058AB">
                  <a:alpha val="100000"/>
                </a:srgbClr>
              </a:solidFill>
              <a:prstDash val="solid"/>
              <a:round/>
            </a:ln>
          </p:spPr>
          <p:txBody>
            <a:bodyPr/>
            <a:lstStyle/>
            <a:p/>
          </p:txBody>
        </p:sp>
        <p:sp>
          <p:nvSpPr>
            <p:cNvPr id="85" name="tx85"/>
            <p:cNvSpPr/>
            <p:nvPr/>
          </p:nvSpPr>
          <p:spPr>
            <a:xfrm>
              <a:off x="8902429" y="262649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6" name="tx86"/>
            <p:cNvSpPr/>
            <p:nvPr/>
          </p:nvSpPr>
          <p:spPr>
            <a:xfrm>
              <a:off x="8902429" y="27764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87" name="tx87"/>
            <p:cNvSpPr/>
            <p:nvPr/>
          </p:nvSpPr>
          <p:spPr>
            <a:xfrm>
              <a:off x="5003259" y="3963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8" name="tx88"/>
            <p:cNvSpPr/>
            <p:nvPr/>
          </p:nvSpPr>
          <p:spPr>
            <a:xfrm>
              <a:off x="5080953" y="321524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89" name="tx89"/>
            <p:cNvSpPr/>
            <p:nvPr/>
          </p:nvSpPr>
          <p:spPr>
            <a:xfrm>
              <a:off x="5127474" y="246350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5127474" y="171530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1" name="tx91"/>
            <p:cNvSpPr/>
            <p:nvPr/>
          </p:nvSpPr>
          <p:spPr>
            <a:xfrm>
              <a:off x="5049780" y="9635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3" name="tx9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4" name="tx9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5" name="tx9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6" name="tx9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7" name="tx9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8" name="tx9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9" name="tx9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0" name="pl100"/>
            <p:cNvSpPr/>
            <p:nvPr/>
          </p:nvSpPr>
          <p:spPr>
            <a:xfrm>
              <a:off x="57271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57271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714968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3" name="pl103"/>
            <p:cNvSpPr/>
            <p:nvPr/>
          </p:nvSpPr>
          <p:spPr>
            <a:xfrm>
              <a:off x="791213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4" name="tx104"/>
            <p:cNvSpPr/>
            <p:nvPr/>
          </p:nvSpPr>
          <p:spPr>
            <a:xfrm>
              <a:off x="5994299" y="4831778"/>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North Macedonia</a:t>
              </a:r>
            </a:p>
          </p:txBody>
        </p:sp>
        <p:sp>
          <p:nvSpPr>
            <p:cNvPr id="105" name="tx105"/>
            <p:cNvSpPr/>
            <p:nvPr/>
          </p:nvSpPr>
          <p:spPr>
            <a:xfrm>
              <a:off x="741678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6" name="tx106"/>
            <p:cNvSpPr/>
            <p:nvPr/>
          </p:nvSpPr>
          <p:spPr>
            <a:xfrm>
              <a:off x="8179235"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07" name="tx10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8" name="pl108"/>
            <p:cNvSpPr/>
            <p:nvPr/>
          </p:nvSpPr>
          <p:spPr>
            <a:xfrm>
              <a:off x="26780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53998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81216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2" name="pl11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389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76072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7" name="rc117"/>
            <p:cNvSpPr/>
            <p:nvPr/>
          </p:nvSpPr>
          <p:spPr>
            <a:xfrm>
              <a:off x="1317178" y="5825146"/>
              <a:ext cx="2269957" cy="149993"/>
            </a:xfrm>
            <a:prstGeom prst="rect">
              <a:avLst/>
            </a:prstGeom>
            <a:solidFill>
              <a:srgbClr val="1CABE2">
                <a:alpha val="80000"/>
              </a:srgbClr>
            </a:solidFill>
          </p:spPr>
          <p:txBody>
            <a:bodyPr/>
            <a:lstStyle/>
            <a:p/>
          </p:txBody>
        </p:sp>
        <p:sp>
          <p:nvSpPr>
            <p:cNvPr id="118" name="rc118"/>
            <p:cNvSpPr/>
            <p:nvPr/>
          </p:nvSpPr>
          <p:spPr>
            <a:xfrm>
              <a:off x="1317178" y="5637654"/>
              <a:ext cx="7321564" cy="149993"/>
            </a:xfrm>
            <a:prstGeom prst="rect">
              <a:avLst/>
            </a:prstGeom>
            <a:solidFill>
              <a:srgbClr val="1CABE2">
                <a:alpha val="80000"/>
              </a:srgbClr>
            </a:solidFill>
          </p:spPr>
          <p:txBody>
            <a:bodyPr/>
            <a:lstStyle/>
            <a:p/>
          </p:txBody>
        </p:sp>
        <p:sp>
          <p:nvSpPr>
            <p:cNvPr id="119" name="rc119"/>
            <p:cNvSpPr/>
            <p:nvPr/>
          </p:nvSpPr>
          <p:spPr>
            <a:xfrm>
              <a:off x="1317178" y="5450161"/>
              <a:ext cx="6287291" cy="149993"/>
            </a:xfrm>
            <a:prstGeom prst="rect">
              <a:avLst/>
            </a:prstGeom>
            <a:solidFill>
              <a:srgbClr val="1CABE2">
                <a:alpha val="80000"/>
              </a:srgbClr>
            </a:solidFill>
          </p:spPr>
          <p:txBody>
            <a:bodyPr/>
            <a:lstStyle/>
            <a:p/>
          </p:txBody>
        </p:sp>
        <p:sp>
          <p:nvSpPr>
            <p:cNvPr id="120" name="tx12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380586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641113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North Macedonia (93%) was 4 percentage points higher than the global average (89%) and 1 percentage point lower than the average across all ECAR countries (94%).
National DTP1 coverage was 5 percentage points lower than in 2019 (98%).
This equates to 1,000 zero-dose children in 2024 compared to &lt;500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North Macedonia ranked number 8 out of 21 countries for lowest DTP1 coverage (based on tied ranks).
North Macedonia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F26A21">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North Macedonia ranked number 13 out of 21 countries with 2,000 zero-dose children.
In 2024, North Macedonia ranked number 17 out of 21 countries with 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01130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278284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155438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39707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16861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94015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71992" y="2909314"/>
              <a:ext cx="204851" cy="1716220"/>
            </a:xfrm>
            <a:prstGeom prst="rect">
              <a:avLst/>
            </a:prstGeom>
            <a:solidFill>
              <a:srgbClr val="80BD41">
                <a:alpha val="100000"/>
              </a:srgbClr>
            </a:solidFill>
          </p:spPr>
          <p:txBody>
            <a:bodyPr/>
            <a:lstStyle/>
            <a:p/>
          </p:txBody>
        </p:sp>
        <p:sp>
          <p:nvSpPr>
            <p:cNvPr id="25" name="rc25"/>
            <p:cNvSpPr/>
            <p:nvPr/>
          </p:nvSpPr>
          <p:spPr>
            <a:xfrm>
              <a:off x="1271992" y="2818961"/>
              <a:ext cx="204851" cy="36116"/>
            </a:xfrm>
            <a:prstGeom prst="rect">
              <a:avLst/>
            </a:prstGeom>
            <a:solidFill>
              <a:srgbClr val="0058AB">
                <a:alpha val="100000"/>
              </a:srgbClr>
            </a:solidFill>
          </p:spPr>
          <p:txBody>
            <a:bodyPr/>
            <a:lstStyle/>
            <a:p/>
          </p:txBody>
        </p:sp>
        <p:sp>
          <p:nvSpPr>
            <p:cNvPr id="26" name="rc26"/>
            <p:cNvSpPr/>
            <p:nvPr/>
          </p:nvSpPr>
          <p:spPr>
            <a:xfrm>
              <a:off x="1271992" y="2855078"/>
              <a:ext cx="204851" cy="54236"/>
            </a:xfrm>
            <a:prstGeom prst="rect">
              <a:avLst/>
            </a:prstGeom>
            <a:solidFill>
              <a:srgbClr val="1CABE2">
                <a:alpha val="100000"/>
              </a:srgbClr>
            </a:solidFill>
          </p:spPr>
          <p:txBody>
            <a:bodyPr/>
            <a:lstStyle/>
            <a:p/>
          </p:txBody>
        </p:sp>
        <p:sp>
          <p:nvSpPr>
            <p:cNvPr id="27" name="rc27"/>
            <p:cNvSpPr/>
            <p:nvPr/>
          </p:nvSpPr>
          <p:spPr>
            <a:xfrm>
              <a:off x="1499604" y="3096962"/>
              <a:ext cx="204851" cy="1528573"/>
            </a:xfrm>
            <a:prstGeom prst="rect">
              <a:avLst/>
            </a:prstGeom>
            <a:solidFill>
              <a:srgbClr val="80BD41">
                <a:alpha val="100000"/>
              </a:srgbClr>
            </a:solidFill>
          </p:spPr>
          <p:txBody>
            <a:bodyPr/>
            <a:lstStyle/>
            <a:p/>
          </p:txBody>
        </p:sp>
        <p:sp>
          <p:nvSpPr>
            <p:cNvPr id="28" name="rc28"/>
            <p:cNvSpPr/>
            <p:nvPr/>
          </p:nvSpPr>
          <p:spPr>
            <a:xfrm>
              <a:off x="1499604" y="2945800"/>
              <a:ext cx="204851" cy="83965"/>
            </a:xfrm>
            <a:prstGeom prst="rect">
              <a:avLst/>
            </a:prstGeom>
            <a:solidFill>
              <a:srgbClr val="0058AB">
                <a:alpha val="100000"/>
              </a:srgbClr>
            </a:solidFill>
          </p:spPr>
          <p:txBody>
            <a:bodyPr/>
            <a:lstStyle/>
            <a:p/>
          </p:txBody>
        </p:sp>
        <p:sp>
          <p:nvSpPr>
            <p:cNvPr id="29" name="rc29"/>
            <p:cNvSpPr/>
            <p:nvPr/>
          </p:nvSpPr>
          <p:spPr>
            <a:xfrm>
              <a:off x="1499604" y="3029765"/>
              <a:ext cx="204851" cy="67196"/>
            </a:xfrm>
            <a:prstGeom prst="rect">
              <a:avLst/>
            </a:prstGeom>
            <a:solidFill>
              <a:srgbClr val="1CABE2">
                <a:alpha val="100000"/>
              </a:srgbClr>
            </a:solidFill>
          </p:spPr>
          <p:txBody>
            <a:bodyPr/>
            <a:lstStyle/>
            <a:p/>
          </p:txBody>
        </p:sp>
        <p:sp>
          <p:nvSpPr>
            <p:cNvPr id="30" name="rc30"/>
            <p:cNvSpPr/>
            <p:nvPr/>
          </p:nvSpPr>
          <p:spPr>
            <a:xfrm>
              <a:off x="1727217" y="2957286"/>
              <a:ext cx="204851" cy="1668249"/>
            </a:xfrm>
            <a:prstGeom prst="rect">
              <a:avLst/>
            </a:prstGeom>
            <a:solidFill>
              <a:srgbClr val="80BD41">
                <a:alpha val="100000"/>
              </a:srgbClr>
            </a:solidFill>
          </p:spPr>
          <p:txBody>
            <a:bodyPr/>
            <a:lstStyle/>
            <a:p/>
          </p:txBody>
        </p:sp>
        <p:sp>
          <p:nvSpPr>
            <p:cNvPr id="31" name="rc31"/>
            <p:cNvSpPr/>
            <p:nvPr/>
          </p:nvSpPr>
          <p:spPr>
            <a:xfrm>
              <a:off x="1727217" y="2887755"/>
              <a:ext cx="204851" cy="17382"/>
            </a:xfrm>
            <a:prstGeom prst="rect">
              <a:avLst/>
            </a:prstGeom>
            <a:solidFill>
              <a:srgbClr val="0058AB">
                <a:alpha val="100000"/>
              </a:srgbClr>
            </a:solidFill>
          </p:spPr>
          <p:txBody>
            <a:bodyPr/>
            <a:lstStyle/>
            <a:p/>
          </p:txBody>
        </p:sp>
        <p:sp>
          <p:nvSpPr>
            <p:cNvPr id="32" name="rc32"/>
            <p:cNvSpPr/>
            <p:nvPr/>
          </p:nvSpPr>
          <p:spPr>
            <a:xfrm>
              <a:off x="1727217" y="2905138"/>
              <a:ext cx="204851" cy="52148"/>
            </a:xfrm>
            <a:prstGeom prst="rect">
              <a:avLst/>
            </a:prstGeom>
            <a:solidFill>
              <a:srgbClr val="1CABE2">
                <a:alpha val="100000"/>
              </a:srgbClr>
            </a:solidFill>
          </p:spPr>
          <p:txBody>
            <a:bodyPr/>
            <a:lstStyle/>
            <a:p/>
          </p:txBody>
        </p:sp>
        <p:sp>
          <p:nvSpPr>
            <p:cNvPr id="33" name="rc33"/>
            <p:cNvSpPr/>
            <p:nvPr/>
          </p:nvSpPr>
          <p:spPr>
            <a:xfrm>
              <a:off x="1954829" y="2992665"/>
              <a:ext cx="204851" cy="1632869"/>
            </a:xfrm>
            <a:prstGeom prst="rect">
              <a:avLst/>
            </a:prstGeom>
            <a:solidFill>
              <a:srgbClr val="80BD41">
                <a:alpha val="100000"/>
              </a:srgbClr>
            </a:solidFill>
          </p:spPr>
          <p:txBody>
            <a:bodyPr/>
            <a:lstStyle/>
            <a:p/>
          </p:txBody>
        </p:sp>
        <p:sp>
          <p:nvSpPr>
            <p:cNvPr id="34" name="rc34"/>
            <p:cNvSpPr/>
            <p:nvPr/>
          </p:nvSpPr>
          <p:spPr>
            <a:xfrm>
              <a:off x="1954829" y="2924609"/>
              <a:ext cx="204851" cy="17014"/>
            </a:xfrm>
            <a:prstGeom prst="rect">
              <a:avLst/>
            </a:prstGeom>
            <a:solidFill>
              <a:srgbClr val="0058AB">
                <a:alpha val="100000"/>
              </a:srgbClr>
            </a:solidFill>
          </p:spPr>
          <p:txBody>
            <a:bodyPr/>
            <a:lstStyle/>
            <a:p/>
          </p:txBody>
        </p:sp>
        <p:sp>
          <p:nvSpPr>
            <p:cNvPr id="35" name="rc35"/>
            <p:cNvSpPr/>
            <p:nvPr/>
          </p:nvSpPr>
          <p:spPr>
            <a:xfrm>
              <a:off x="1954829" y="2941623"/>
              <a:ext cx="204851" cy="51042"/>
            </a:xfrm>
            <a:prstGeom prst="rect">
              <a:avLst/>
            </a:prstGeom>
            <a:solidFill>
              <a:srgbClr val="1CABE2">
                <a:alpha val="100000"/>
              </a:srgbClr>
            </a:solidFill>
          </p:spPr>
          <p:txBody>
            <a:bodyPr/>
            <a:lstStyle/>
            <a:p/>
          </p:txBody>
        </p:sp>
        <p:sp>
          <p:nvSpPr>
            <p:cNvPr id="36" name="rc36"/>
            <p:cNvSpPr/>
            <p:nvPr/>
          </p:nvSpPr>
          <p:spPr>
            <a:xfrm>
              <a:off x="2182442" y="3227363"/>
              <a:ext cx="204851" cy="1398172"/>
            </a:xfrm>
            <a:prstGeom prst="rect">
              <a:avLst/>
            </a:prstGeom>
            <a:solidFill>
              <a:srgbClr val="80BD41">
                <a:alpha val="100000"/>
              </a:srgbClr>
            </a:solidFill>
          </p:spPr>
          <p:txBody>
            <a:bodyPr/>
            <a:lstStyle/>
            <a:p/>
          </p:txBody>
        </p:sp>
        <p:sp>
          <p:nvSpPr>
            <p:cNvPr id="37" name="rc37"/>
            <p:cNvSpPr/>
            <p:nvPr/>
          </p:nvSpPr>
          <p:spPr>
            <a:xfrm>
              <a:off x="2182442" y="3138115"/>
              <a:ext cx="204851" cy="59518"/>
            </a:xfrm>
            <a:prstGeom prst="rect">
              <a:avLst/>
            </a:prstGeom>
            <a:solidFill>
              <a:srgbClr val="0058AB">
                <a:alpha val="100000"/>
              </a:srgbClr>
            </a:solidFill>
          </p:spPr>
          <p:txBody>
            <a:bodyPr/>
            <a:lstStyle/>
            <a:p/>
          </p:txBody>
        </p:sp>
        <p:sp>
          <p:nvSpPr>
            <p:cNvPr id="38" name="rc38"/>
            <p:cNvSpPr/>
            <p:nvPr/>
          </p:nvSpPr>
          <p:spPr>
            <a:xfrm>
              <a:off x="2182442" y="3197634"/>
              <a:ext cx="204851" cy="29728"/>
            </a:xfrm>
            <a:prstGeom prst="rect">
              <a:avLst/>
            </a:prstGeom>
            <a:solidFill>
              <a:srgbClr val="1CABE2">
                <a:alpha val="100000"/>
              </a:srgbClr>
            </a:solidFill>
          </p:spPr>
          <p:txBody>
            <a:bodyPr/>
            <a:lstStyle/>
            <a:p/>
          </p:txBody>
        </p:sp>
        <p:sp>
          <p:nvSpPr>
            <p:cNvPr id="39" name="rc39"/>
            <p:cNvSpPr/>
            <p:nvPr/>
          </p:nvSpPr>
          <p:spPr>
            <a:xfrm>
              <a:off x="2410055" y="3232461"/>
              <a:ext cx="204851" cy="1393074"/>
            </a:xfrm>
            <a:prstGeom prst="rect">
              <a:avLst/>
            </a:prstGeom>
            <a:solidFill>
              <a:srgbClr val="80BD41">
                <a:alpha val="100000"/>
              </a:srgbClr>
            </a:solidFill>
          </p:spPr>
          <p:txBody>
            <a:bodyPr/>
            <a:lstStyle/>
            <a:p/>
          </p:txBody>
        </p:sp>
        <p:sp>
          <p:nvSpPr>
            <p:cNvPr id="40" name="rc40"/>
            <p:cNvSpPr/>
            <p:nvPr/>
          </p:nvSpPr>
          <p:spPr>
            <a:xfrm>
              <a:off x="2410055" y="3189403"/>
              <a:ext cx="204851" cy="14372"/>
            </a:xfrm>
            <a:prstGeom prst="rect">
              <a:avLst/>
            </a:prstGeom>
            <a:solidFill>
              <a:srgbClr val="0058AB">
                <a:alpha val="100000"/>
              </a:srgbClr>
            </a:solidFill>
          </p:spPr>
          <p:txBody>
            <a:bodyPr/>
            <a:lstStyle/>
            <a:p/>
          </p:txBody>
        </p:sp>
        <p:sp>
          <p:nvSpPr>
            <p:cNvPr id="41" name="rc41"/>
            <p:cNvSpPr/>
            <p:nvPr/>
          </p:nvSpPr>
          <p:spPr>
            <a:xfrm>
              <a:off x="2410055" y="3203776"/>
              <a:ext cx="204851" cy="28684"/>
            </a:xfrm>
            <a:prstGeom prst="rect">
              <a:avLst/>
            </a:prstGeom>
            <a:solidFill>
              <a:srgbClr val="1CABE2">
                <a:alpha val="100000"/>
              </a:srgbClr>
            </a:solidFill>
          </p:spPr>
          <p:txBody>
            <a:bodyPr/>
            <a:lstStyle/>
            <a:p/>
          </p:txBody>
        </p:sp>
        <p:sp>
          <p:nvSpPr>
            <p:cNvPr id="42" name="rc42"/>
            <p:cNvSpPr/>
            <p:nvPr/>
          </p:nvSpPr>
          <p:spPr>
            <a:xfrm>
              <a:off x="2637667" y="3245053"/>
              <a:ext cx="204851" cy="1380482"/>
            </a:xfrm>
            <a:prstGeom prst="rect">
              <a:avLst/>
            </a:prstGeom>
            <a:solidFill>
              <a:srgbClr val="80BD41">
                <a:alpha val="100000"/>
              </a:srgbClr>
            </a:solidFill>
          </p:spPr>
          <p:txBody>
            <a:bodyPr/>
            <a:lstStyle/>
            <a:p/>
          </p:txBody>
        </p:sp>
        <p:sp>
          <p:nvSpPr>
            <p:cNvPr id="43" name="rc43"/>
            <p:cNvSpPr/>
            <p:nvPr/>
          </p:nvSpPr>
          <p:spPr>
            <a:xfrm>
              <a:off x="2637667" y="3141125"/>
              <a:ext cx="204851" cy="74199"/>
            </a:xfrm>
            <a:prstGeom prst="rect">
              <a:avLst/>
            </a:prstGeom>
            <a:solidFill>
              <a:srgbClr val="0058AB">
                <a:alpha val="100000"/>
              </a:srgbClr>
            </a:solidFill>
          </p:spPr>
          <p:txBody>
            <a:bodyPr/>
            <a:lstStyle/>
            <a:p/>
          </p:txBody>
        </p:sp>
        <p:sp>
          <p:nvSpPr>
            <p:cNvPr id="44" name="rc44"/>
            <p:cNvSpPr/>
            <p:nvPr/>
          </p:nvSpPr>
          <p:spPr>
            <a:xfrm>
              <a:off x="2637667" y="3215324"/>
              <a:ext cx="204851" cy="29728"/>
            </a:xfrm>
            <a:prstGeom prst="rect">
              <a:avLst/>
            </a:prstGeom>
            <a:solidFill>
              <a:srgbClr val="1CABE2">
                <a:alpha val="100000"/>
              </a:srgbClr>
            </a:solidFill>
          </p:spPr>
          <p:txBody>
            <a:bodyPr/>
            <a:lstStyle/>
            <a:p/>
          </p:txBody>
        </p:sp>
        <p:sp>
          <p:nvSpPr>
            <p:cNvPr id="45" name="rc45"/>
            <p:cNvSpPr/>
            <p:nvPr/>
          </p:nvSpPr>
          <p:spPr>
            <a:xfrm>
              <a:off x="2865280" y="3205619"/>
              <a:ext cx="204851" cy="1419915"/>
            </a:xfrm>
            <a:prstGeom prst="rect">
              <a:avLst/>
            </a:prstGeom>
            <a:solidFill>
              <a:srgbClr val="80BD41">
                <a:alpha val="100000"/>
              </a:srgbClr>
            </a:solidFill>
          </p:spPr>
          <p:txBody>
            <a:bodyPr/>
            <a:lstStyle/>
            <a:p/>
          </p:txBody>
        </p:sp>
        <p:sp>
          <p:nvSpPr>
            <p:cNvPr id="46" name="rc46"/>
            <p:cNvSpPr/>
            <p:nvPr/>
          </p:nvSpPr>
          <p:spPr>
            <a:xfrm>
              <a:off x="2865280" y="3130867"/>
              <a:ext cx="204851" cy="74751"/>
            </a:xfrm>
            <a:prstGeom prst="rect">
              <a:avLst/>
            </a:prstGeom>
            <a:solidFill>
              <a:srgbClr val="0058AB">
                <a:alpha val="100000"/>
              </a:srgbClr>
            </a:solidFill>
          </p:spPr>
          <p:txBody>
            <a:bodyPr/>
            <a:lstStyle/>
            <a:p/>
          </p:txBody>
        </p:sp>
        <p:sp>
          <p:nvSpPr>
            <p:cNvPr id="47" name="rc47"/>
            <p:cNvSpPr/>
            <p:nvPr/>
          </p:nvSpPr>
          <p:spPr>
            <a:xfrm>
              <a:off x="2865280" y="3205619"/>
              <a:ext cx="204851" cy="0"/>
            </a:xfrm>
            <a:prstGeom prst="rect">
              <a:avLst/>
            </a:prstGeom>
            <a:solidFill>
              <a:srgbClr val="1CABE2">
                <a:alpha val="100000"/>
              </a:srgbClr>
            </a:solidFill>
          </p:spPr>
          <p:txBody>
            <a:bodyPr/>
            <a:lstStyle/>
            <a:p/>
          </p:txBody>
        </p:sp>
        <p:sp>
          <p:nvSpPr>
            <p:cNvPr id="48" name="rc48"/>
            <p:cNvSpPr/>
            <p:nvPr/>
          </p:nvSpPr>
          <p:spPr>
            <a:xfrm>
              <a:off x="3092892" y="3196099"/>
              <a:ext cx="204851" cy="1429436"/>
            </a:xfrm>
            <a:prstGeom prst="rect">
              <a:avLst/>
            </a:prstGeom>
            <a:solidFill>
              <a:srgbClr val="80BD41">
                <a:alpha val="100000"/>
              </a:srgbClr>
            </a:solidFill>
          </p:spPr>
          <p:txBody>
            <a:bodyPr/>
            <a:lstStyle/>
            <a:p/>
          </p:txBody>
        </p:sp>
        <p:sp>
          <p:nvSpPr>
            <p:cNvPr id="49" name="rc49"/>
            <p:cNvSpPr/>
            <p:nvPr/>
          </p:nvSpPr>
          <p:spPr>
            <a:xfrm>
              <a:off x="3092892" y="3120855"/>
              <a:ext cx="204851" cy="60194"/>
            </a:xfrm>
            <a:prstGeom prst="rect">
              <a:avLst/>
            </a:prstGeom>
            <a:solidFill>
              <a:srgbClr val="0058AB">
                <a:alpha val="100000"/>
              </a:srgbClr>
            </a:solidFill>
          </p:spPr>
          <p:txBody>
            <a:bodyPr/>
            <a:lstStyle/>
            <a:p/>
          </p:txBody>
        </p:sp>
        <p:sp>
          <p:nvSpPr>
            <p:cNvPr id="50" name="rc50"/>
            <p:cNvSpPr/>
            <p:nvPr/>
          </p:nvSpPr>
          <p:spPr>
            <a:xfrm>
              <a:off x="3092892" y="3181050"/>
              <a:ext cx="204851" cy="15048"/>
            </a:xfrm>
            <a:prstGeom prst="rect">
              <a:avLst/>
            </a:prstGeom>
            <a:solidFill>
              <a:srgbClr val="1CABE2">
                <a:alpha val="100000"/>
              </a:srgbClr>
            </a:solidFill>
          </p:spPr>
          <p:txBody>
            <a:bodyPr/>
            <a:lstStyle/>
            <a:p/>
          </p:txBody>
        </p:sp>
        <p:sp>
          <p:nvSpPr>
            <p:cNvPr id="51" name="rc51"/>
            <p:cNvSpPr/>
            <p:nvPr/>
          </p:nvSpPr>
          <p:spPr>
            <a:xfrm>
              <a:off x="3320505" y="3144073"/>
              <a:ext cx="204851" cy="1481461"/>
            </a:xfrm>
            <a:prstGeom prst="rect">
              <a:avLst/>
            </a:prstGeom>
            <a:solidFill>
              <a:srgbClr val="80BD41">
                <a:alpha val="100000"/>
              </a:srgbClr>
            </a:solidFill>
          </p:spPr>
          <p:txBody>
            <a:bodyPr/>
            <a:lstStyle/>
            <a:p/>
          </p:txBody>
        </p:sp>
        <p:sp>
          <p:nvSpPr>
            <p:cNvPr id="52" name="rc52"/>
            <p:cNvSpPr/>
            <p:nvPr/>
          </p:nvSpPr>
          <p:spPr>
            <a:xfrm>
              <a:off x="3320505" y="3082343"/>
              <a:ext cx="204851" cy="61730"/>
            </a:xfrm>
            <a:prstGeom prst="rect">
              <a:avLst/>
            </a:prstGeom>
            <a:solidFill>
              <a:srgbClr val="0058AB">
                <a:alpha val="100000"/>
              </a:srgbClr>
            </a:solidFill>
          </p:spPr>
          <p:txBody>
            <a:bodyPr/>
            <a:lstStyle/>
            <a:p/>
          </p:txBody>
        </p:sp>
        <p:sp>
          <p:nvSpPr>
            <p:cNvPr id="53" name="rc53"/>
            <p:cNvSpPr/>
            <p:nvPr/>
          </p:nvSpPr>
          <p:spPr>
            <a:xfrm>
              <a:off x="3320505" y="3144073"/>
              <a:ext cx="204851" cy="0"/>
            </a:xfrm>
            <a:prstGeom prst="rect">
              <a:avLst/>
            </a:prstGeom>
            <a:solidFill>
              <a:srgbClr val="1CABE2">
                <a:alpha val="100000"/>
              </a:srgbClr>
            </a:solidFill>
          </p:spPr>
          <p:txBody>
            <a:bodyPr/>
            <a:lstStyle/>
            <a:p/>
          </p:txBody>
        </p:sp>
        <p:sp>
          <p:nvSpPr>
            <p:cNvPr id="54" name="rc54"/>
            <p:cNvSpPr/>
            <p:nvPr/>
          </p:nvSpPr>
          <p:spPr>
            <a:xfrm>
              <a:off x="3548117" y="3114836"/>
              <a:ext cx="204851" cy="1510699"/>
            </a:xfrm>
            <a:prstGeom prst="rect">
              <a:avLst/>
            </a:prstGeom>
            <a:solidFill>
              <a:srgbClr val="80BD41">
                <a:alpha val="100000"/>
              </a:srgbClr>
            </a:solidFill>
          </p:spPr>
          <p:txBody>
            <a:bodyPr/>
            <a:lstStyle/>
            <a:p/>
          </p:txBody>
        </p:sp>
        <p:sp>
          <p:nvSpPr>
            <p:cNvPr id="55" name="rc55"/>
            <p:cNvSpPr/>
            <p:nvPr/>
          </p:nvSpPr>
          <p:spPr>
            <a:xfrm>
              <a:off x="3548117" y="3035354"/>
              <a:ext cx="204851" cy="47725"/>
            </a:xfrm>
            <a:prstGeom prst="rect">
              <a:avLst/>
            </a:prstGeom>
            <a:solidFill>
              <a:srgbClr val="0058AB">
                <a:alpha val="100000"/>
              </a:srgbClr>
            </a:solidFill>
          </p:spPr>
          <p:txBody>
            <a:bodyPr/>
            <a:lstStyle/>
            <a:p/>
          </p:txBody>
        </p:sp>
        <p:sp>
          <p:nvSpPr>
            <p:cNvPr id="56" name="rc56"/>
            <p:cNvSpPr/>
            <p:nvPr/>
          </p:nvSpPr>
          <p:spPr>
            <a:xfrm>
              <a:off x="3548117" y="3083080"/>
              <a:ext cx="204851" cy="31755"/>
            </a:xfrm>
            <a:prstGeom prst="rect">
              <a:avLst/>
            </a:prstGeom>
            <a:solidFill>
              <a:srgbClr val="1CABE2">
                <a:alpha val="100000"/>
              </a:srgbClr>
            </a:solidFill>
          </p:spPr>
          <p:txBody>
            <a:bodyPr/>
            <a:lstStyle/>
            <a:p/>
          </p:txBody>
        </p:sp>
        <p:sp>
          <p:nvSpPr>
            <p:cNvPr id="57" name="rc57"/>
            <p:cNvSpPr/>
            <p:nvPr/>
          </p:nvSpPr>
          <p:spPr>
            <a:xfrm>
              <a:off x="3775730" y="3196406"/>
              <a:ext cx="204851" cy="1429129"/>
            </a:xfrm>
            <a:prstGeom prst="rect">
              <a:avLst/>
            </a:prstGeom>
            <a:solidFill>
              <a:srgbClr val="80BD41">
                <a:alpha val="100000"/>
              </a:srgbClr>
            </a:solidFill>
          </p:spPr>
          <p:txBody>
            <a:bodyPr/>
            <a:lstStyle/>
            <a:p/>
          </p:txBody>
        </p:sp>
        <p:sp>
          <p:nvSpPr>
            <p:cNvPr id="58" name="rc58"/>
            <p:cNvSpPr/>
            <p:nvPr/>
          </p:nvSpPr>
          <p:spPr>
            <a:xfrm>
              <a:off x="3775730" y="3136887"/>
              <a:ext cx="204851" cy="44654"/>
            </a:xfrm>
            <a:prstGeom prst="rect">
              <a:avLst/>
            </a:prstGeom>
            <a:solidFill>
              <a:srgbClr val="0058AB">
                <a:alpha val="100000"/>
              </a:srgbClr>
            </a:solidFill>
          </p:spPr>
          <p:txBody>
            <a:bodyPr/>
            <a:lstStyle/>
            <a:p/>
          </p:txBody>
        </p:sp>
        <p:sp>
          <p:nvSpPr>
            <p:cNvPr id="59" name="rc59"/>
            <p:cNvSpPr/>
            <p:nvPr/>
          </p:nvSpPr>
          <p:spPr>
            <a:xfrm>
              <a:off x="3775730" y="3181541"/>
              <a:ext cx="204851" cy="14864"/>
            </a:xfrm>
            <a:prstGeom prst="rect">
              <a:avLst/>
            </a:prstGeom>
            <a:solidFill>
              <a:srgbClr val="1CABE2">
                <a:alpha val="100000"/>
              </a:srgbClr>
            </a:solidFill>
          </p:spPr>
          <p:txBody>
            <a:bodyPr/>
            <a:lstStyle/>
            <a:p/>
          </p:txBody>
        </p:sp>
        <p:sp>
          <p:nvSpPr>
            <p:cNvPr id="60" name="rc60"/>
            <p:cNvSpPr/>
            <p:nvPr/>
          </p:nvSpPr>
          <p:spPr>
            <a:xfrm>
              <a:off x="4003342" y="3170792"/>
              <a:ext cx="204851" cy="1454742"/>
            </a:xfrm>
            <a:prstGeom prst="rect">
              <a:avLst/>
            </a:prstGeom>
            <a:solidFill>
              <a:srgbClr val="80BD41">
                <a:alpha val="100000"/>
              </a:srgbClr>
            </a:solidFill>
          </p:spPr>
          <p:txBody>
            <a:bodyPr/>
            <a:lstStyle/>
            <a:p/>
          </p:txBody>
        </p:sp>
        <p:sp>
          <p:nvSpPr>
            <p:cNvPr id="61" name="rc61"/>
            <p:cNvSpPr/>
            <p:nvPr/>
          </p:nvSpPr>
          <p:spPr>
            <a:xfrm>
              <a:off x="4003342" y="3094198"/>
              <a:ext cx="204851" cy="30650"/>
            </a:xfrm>
            <a:prstGeom prst="rect">
              <a:avLst/>
            </a:prstGeom>
            <a:solidFill>
              <a:srgbClr val="0058AB">
                <a:alpha val="100000"/>
              </a:srgbClr>
            </a:solidFill>
          </p:spPr>
          <p:txBody>
            <a:bodyPr/>
            <a:lstStyle/>
            <a:p/>
          </p:txBody>
        </p:sp>
        <p:sp>
          <p:nvSpPr>
            <p:cNvPr id="62" name="rc62"/>
            <p:cNvSpPr/>
            <p:nvPr/>
          </p:nvSpPr>
          <p:spPr>
            <a:xfrm>
              <a:off x="4003342" y="3124848"/>
              <a:ext cx="204851" cy="45944"/>
            </a:xfrm>
            <a:prstGeom prst="rect">
              <a:avLst/>
            </a:prstGeom>
            <a:solidFill>
              <a:srgbClr val="1CABE2">
                <a:alpha val="100000"/>
              </a:srgbClr>
            </a:solidFill>
          </p:spPr>
          <p:txBody>
            <a:bodyPr/>
            <a:lstStyle/>
            <a:p/>
          </p:txBody>
        </p:sp>
        <p:sp>
          <p:nvSpPr>
            <p:cNvPr id="63" name="rc63"/>
            <p:cNvSpPr/>
            <p:nvPr/>
          </p:nvSpPr>
          <p:spPr>
            <a:xfrm>
              <a:off x="4230955" y="3162070"/>
              <a:ext cx="204851" cy="1463464"/>
            </a:xfrm>
            <a:prstGeom prst="rect">
              <a:avLst/>
            </a:prstGeom>
            <a:solidFill>
              <a:srgbClr val="80BD41">
                <a:alpha val="100000"/>
              </a:srgbClr>
            </a:solidFill>
          </p:spPr>
          <p:txBody>
            <a:bodyPr/>
            <a:lstStyle/>
            <a:p/>
          </p:txBody>
        </p:sp>
        <p:sp>
          <p:nvSpPr>
            <p:cNvPr id="64" name="rc64"/>
            <p:cNvSpPr/>
            <p:nvPr/>
          </p:nvSpPr>
          <p:spPr>
            <a:xfrm>
              <a:off x="4230955" y="3132219"/>
              <a:ext cx="204851" cy="14925"/>
            </a:xfrm>
            <a:prstGeom prst="rect">
              <a:avLst/>
            </a:prstGeom>
            <a:solidFill>
              <a:srgbClr val="0058AB">
                <a:alpha val="100000"/>
              </a:srgbClr>
            </a:solidFill>
          </p:spPr>
          <p:txBody>
            <a:bodyPr/>
            <a:lstStyle/>
            <a:p/>
          </p:txBody>
        </p:sp>
        <p:sp>
          <p:nvSpPr>
            <p:cNvPr id="65" name="rc65"/>
            <p:cNvSpPr/>
            <p:nvPr/>
          </p:nvSpPr>
          <p:spPr>
            <a:xfrm>
              <a:off x="4230955" y="3147144"/>
              <a:ext cx="204851" cy="14925"/>
            </a:xfrm>
            <a:prstGeom prst="rect">
              <a:avLst/>
            </a:prstGeom>
            <a:solidFill>
              <a:srgbClr val="1CABE2">
                <a:alpha val="100000"/>
              </a:srgbClr>
            </a:solidFill>
          </p:spPr>
          <p:txBody>
            <a:bodyPr/>
            <a:lstStyle/>
            <a:p/>
          </p:txBody>
        </p:sp>
        <p:sp>
          <p:nvSpPr>
            <p:cNvPr id="66" name="rc66"/>
            <p:cNvSpPr/>
            <p:nvPr/>
          </p:nvSpPr>
          <p:spPr>
            <a:xfrm>
              <a:off x="4458568" y="3190509"/>
              <a:ext cx="204851" cy="1435026"/>
            </a:xfrm>
            <a:prstGeom prst="rect">
              <a:avLst/>
            </a:prstGeom>
            <a:solidFill>
              <a:srgbClr val="80BD41">
                <a:alpha val="100000"/>
              </a:srgbClr>
            </a:solidFill>
          </p:spPr>
          <p:txBody>
            <a:bodyPr/>
            <a:lstStyle/>
            <a:p/>
          </p:txBody>
        </p:sp>
        <p:sp>
          <p:nvSpPr>
            <p:cNvPr id="67" name="rc67"/>
            <p:cNvSpPr/>
            <p:nvPr/>
          </p:nvSpPr>
          <p:spPr>
            <a:xfrm>
              <a:off x="4458568" y="3114959"/>
              <a:ext cx="204851" cy="30220"/>
            </a:xfrm>
            <a:prstGeom prst="rect">
              <a:avLst/>
            </a:prstGeom>
            <a:solidFill>
              <a:srgbClr val="0058AB">
                <a:alpha val="100000"/>
              </a:srgbClr>
            </a:solidFill>
          </p:spPr>
          <p:txBody>
            <a:bodyPr/>
            <a:lstStyle/>
            <a:p/>
          </p:txBody>
        </p:sp>
        <p:sp>
          <p:nvSpPr>
            <p:cNvPr id="68" name="rc68"/>
            <p:cNvSpPr/>
            <p:nvPr/>
          </p:nvSpPr>
          <p:spPr>
            <a:xfrm>
              <a:off x="4458568" y="3145179"/>
              <a:ext cx="204851" cy="45330"/>
            </a:xfrm>
            <a:prstGeom prst="rect">
              <a:avLst/>
            </a:prstGeom>
            <a:solidFill>
              <a:srgbClr val="1CABE2">
                <a:alpha val="100000"/>
              </a:srgbClr>
            </a:solidFill>
          </p:spPr>
          <p:txBody>
            <a:bodyPr/>
            <a:lstStyle/>
            <a:p/>
          </p:txBody>
        </p:sp>
        <p:sp>
          <p:nvSpPr>
            <p:cNvPr id="69" name="rc69"/>
            <p:cNvSpPr/>
            <p:nvPr/>
          </p:nvSpPr>
          <p:spPr>
            <a:xfrm>
              <a:off x="4686180" y="3277545"/>
              <a:ext cx="204851" cy="1347989"/>
            </a:xfrm>
            <a:prstGeom prst="rect">
              <a:avLst/>
            </a:prstGeom>
            <a:solidFill>
              <a:srgbClr val="80BD41">
                <a:alpha val="100000"/>
              </a:srgbClr>
            </a:solidFill>
          </p:spPr>
          <p:txBody>
            <a:bodyPr/>
            <a:lstStyle/>
            <a:p/>
          </p:txBody>
        </p:sp>
        <p:sp>
          <p:nvSpPr>
            <p:cNvPr id="70" name="rc70"/>
            <p:cNvSpPr/>
            <p:nvPr/>
          </p:nvSpPr>
          <p:spPr>
            <a:xfrm>
              <a:off x="4686180" y="3144196"/>
              <a:ext cx="204851" cy="29605"/>
            </a:xfrm>
            <a:prstGeom prst="rect">
              <a:avLst/>
            </a:prstGeom>
            <a:solidFill>
              <a:srgbClr val="0058AB">
                <a:alpha val="100000"/>
              </a:srgbClr>
            </a:solidFill>
          </p:spPr>
          <p:txBody>
            <a:bodyPr/>
            <a:lstStyle/>
            <a:p/>
          </p:txBody>
        </p:sp>
        <p:sp>
          <p:nvSpPr>
            <p:cNvPr id="71" name="rc71"/>
            <p:cNvSpPr/>
            <p:nvPr/>
          </p:nvSpPr>
          <p:spPr>
            <a:xfrm>
              <a:off x="4686180" y="3173802"/>
              <a:ext cx="204851" cy="103743"/>
            </a:xfrm>
            <a:prstGeom prst="rect">
              <a:avLst/>
            </a:prstGeom>
            <a:solidFill>
              <a:srgbClr val="1CABE2">
                <a:alpha val="100000"/>
              </a:srgbClr>
            </a:solidFill>
          </p:spPr>
          <p:txBody>
            <a:bodyPr/>
            <a:lstStyle/>
            <a:p/>
          </p:txBody>
        </p:sp>
        <p:sp>
          <p:nvSpPr>
            <p:cNvPr id="72" name="rc72"/>
            <p:cNvSpPr/>
            <p:nvPr/>
          </p:nvSpPr>
          <p:spPr>
            <a:xfrm>
              <a:off x="4913793" y="3224660"/>
              <a:ext cx="204851" cy="1400874"/>
            </a:xfrm>
            <a:prstGeom prst="rect">
              <a:avLst/>
            </a:prstGeom>
            <a:solidFill>
              <a:srgbClr val="80BD41">
                <a:alpha val="100000"/>
              </a:srgbClr>
            </a:solidFill>
          </p:spPr>
          <p:txBody>
            <a:bodyPr/>
            <a:lstStyle/>
            <a:p/>
          </p:txBody>
        </p:sp>
        <p:sp>
          <p:nvSpPr>
            <p:cNvPr id="73" name="rc73"/>
            <p:cNvSpPr/>
            <p:nvPr/>
          </p:nvSpPr>
          <p:spPr>
            <a:xfrm>
              <a:off x="4913793" y="3150953"/>
              <a:ext cx="204851" cy="44224"/>
            </a:xfrm>
            <a:prstGeom prst="rect">
              <a:avLst/>
            </a:prstGeom>
            <a:solidFill>
              <a:srgbClr val="0058AB">
                <a:alpha val="100000"/>
              </a:srgbClr>
            </a:solidFill>
          </p:spPr>
          <p:txBody>
            <a:bodyPr/>
            <a:lstStyle/>
            <a:p/>
          </p:txBody>
        </p:sp>
        <p:sp>
          <p:nvSpPr>
            <p:cNvPr id="74" name="rc74"/>
            <p:cNvSpPr/>
            <p:nvPr/>
          </p:nvSpPr>
          <p:spPr>
            <a:xfrm>
              <a:off x="4913793" y="3195177"/>
              <a:ext cx="204851" cy="29483"/>
            </a:xfrm>
            <a:prstGeom prst="rect">
              <a:avLst/>
            </a:prstGeom>
            <a:solidFill>
              <a:srgbClr val="1CABE2">
                <a:alpha val="100000"/>
              </a:srgbClr>
            </a:solidFill>
          </p:spPr>
          <p:txBody>
            <a:bodyPr/>
            <a:lstStyle/>
            <a:p/>
          </p:txBody>
        </p:sp>
        <p:sp>
          <p:nvSpPr>
            <p:cNvPr id="75" name="rc75"/>
            <p:cNvSpPr/>
            <p:nvPr/>
          </p:nvSpPr>
          <p:spPr>
            <a:xfrm>
              <a:off x="5141405" y="3351315"/>
              <a:ext cx="204851" cy="1274220"/>
            </a:xfrm>
            <a:prstGeom prst="rect">
              <a:avLst/>
            </a:prstGeom>
            <a:solidFill>
              <a:srgbClr val="80BD41">
                <a:alpha val="100000"/>
              </a:srgbClr>
            </a:solidFill>
          </p:spPr>
          <p:txBody>
            <a:bodyPr/>
            <a:lstStyle/>
            <a:p/>
          </p:txBody>
        </p:sp>
        <p:sp>
          <p:nvSpPr>
            <p:cNvPr id="76" name="rc76"/>
            <p:cNvSpPr/>
            <p:nvPr/>
          </p:nvSpPr>
          <p:spPr>
            <a:xfrm>
              <a:off x="5141405" y="3225274"/>
              <a:ext cx="204851" cy="42013"/>
            </a:xfrm>
            <a:prstGeom prst="rect">
              <a:avLst/>
            </a:prstGeom>
            <a:solidFill>
              <a:srgbClr val="0058AB">
                <a:alpha val="100000"/>
              </a:srgbClr>
            </a:solidFill>
          </p:spPr>
          <p:txBody>
            <a:bodyPr/>
            <a:lstStyle/>
            <a:p/>
          </p:txBody>
        </p:sp>
        <p:sp>
          <p:nvSpPr>
            <p:cNvPr id="77" name="rc77"/>
            <p:cNvSpPr/>
            <p:nvPr/>
          </p:nvSpPr>
          <p:spPr>
            <a:xfrm>
              <a:off x="5141405" y="3267288"/>
              <a:ext cx="204851" cy="84026"/>
            </a:xfrm>
            <a:prstGeom prst="rect">
              <a:avLst/>
            </a:prstGeom>
            <a:solidFill>
              <a:srgbClr val="1CABE2">
                <a:alpha val="100000"/>
              </a:srgbClr>
            </a:solidFill>
          </p:spPr>
          <p:txBody>
            <a:bodyPr/>
            <a:lstStyle/>
            <a:p/>
          </p:txBody>
        </p:sp>
        <p:sp>
          <p:nvSpPr>
            <p:cNvPr id="78" name="rc78"/>
            <p:cNvSpPr/>
            <p:nvPr/>
          </p:nvSpPr>
          <p:spPr>
            <a:xfrm>
              <a:off x="5369018" y="3344067"/>
              <a:ext cx="204851" cy="1281468"/>
            </a:xfrm>
            <a:prstGeom prst="rect">
              <a:avLst/>
            </a:prstGeom>
            <a:solidFill>
              <a:srgbClr val="80BD41">
                <a:alpha val="100000"/>
              </a:srgbClr>
            </a:solidFill>
          </p:spPr>
          <p:txBody>
            <a:bodyPr/>
            <a:lstStyle/>
            <a:p/>
          </p:txBody>
        </p:sp>
        <p:sp>
          <p:nvSpPr>
            <p:cNvPr id="79" name="rc79"/>
            <p:cNvSpPr/>
            <p:nvPr/>
          </p:nvSpPr>
          <p:spPr>
            <a:xfrm>
              <a:off x="5369018" y="3247632"/>
              <a:ext cx="204851" cy="27578"/>
            </a:xfrm>
            <a:prstGeom prst="rect">
              <a:avLst/>
            </a:prstGeom>
            <a:solidFill>
              <a:srgbClr val="0058AB">
                <a:alpha val="100000"/>
              </a:srgbClr>
            </a:solidFill>
          </p:spPr>
          <p:txBody>
            <a:bodyPr/>
            <a:lstStyle/>
            <a:p/>
          </p:txBody>
        </p:sp>
        <p:sp>
          <p:nvSpPr>
            <p:cNvPr id="80" name="rc80"/>
            <p:cNvSpPr/>
            <p:nvPr/>
          </p:nvSpPr>
          <p:spPr>
            <a:xfrm>
              <a:off x="5369018" y="3275211"/>
              <a:ext cx="204851" cy="68855"/>
            </a:xfrm>
            <a:prstGeom prst="rect">
              <a:avLst/>
            </a:prstGeom>
            <a:solidFill>
              <a:srgbClr val="1CABE2">
                <a:alpha val="100000"/>
              </a:srgbClr>
            </a:solidFill>
          </p:spPr>
          <p:txBody>
            <a:bodyPr/>
            <a:lstStyle/>
            <a:p/>
          </p:txBody>
        </p:sp>
        <p:sp>
          <p:nvSpPr>
            <p:cNvPr id="81" name="rc81"/>
            <p:cNvSpPr/>
            <p:nvPr/>
          </p:nvSpPr>
          <p:spPr>
            <a:xfrm>
              <a:off x="5596630" y="3446766"/>
              <a:ext cx="204851" cy="1178769"/>
            </a:xfrm>
            <a:prstGeom prst="rect">
              <a:avLst/>
            </a:prstGeom>
            <a:solidFill>
              <a:srgbClr val="80BD41">
                <a:alpha val="100000"/>
              </a:srgbClr>
            </a:solidFill>
          </p:spPr>
          <p:txBody>
            <a:bodyPr/>
            <a:lstStyle/>
            <a:p/>
          </p:txBody>
        </p:sp>
        <p:sp>
          <p:nvSpPr>
            <p:cNvPr id="82" name="rc82"/>
            <p:cNvSpPr/>
            <p:nvPr/>
          </p:nvSpPr>
          <p:spPr>
            <a:xfrm>
              <a:off x="5596630" y="3344251"/>
              <a:ext cx="204851" cy="25613"/>
            </a:xfrm>
            <a:prstGeom prst="rect">
              <a:avLst/>
            </a:prstGeom>
            <a:solidFill>
              <a:srgbClr val="0058AB">
                <a:alpha val="100000"/>
              </a:srgbClr>
            </a:solidFill>
          </p:spPr>
          <p:txBody>
            <a:bodyPr/>
            <a:lstStyle/>
            <a:p/>
          </p:txBody>
        </p:sp>
        <p:sp>
          <p:nvSpPr>
            <p:cNvPr id="83" name="rc83"/>
            <p:cNvSpPr/>
            <p:nvPr/>
          </p:nvSpPr>
          <p:spPr>
            <a:xfrm>
              <a:off x="5596630" y="3369864"/>
              <a:ext cx="204851" cy="76901"/>
            </a:xfrm>
            <a:prstGeom prst="rect">
              <a:avLst/>
            </a:prstGeom>
            <a:solidFill>
              <a:srgbClr val="1CABE2">
                <a:alpha val="100000"/>
              </a:srgbClr>
            </a:solidFill>
          </p:spPr>
          <p:txBody>
            <a:bodyPr/>
            <a:lstStyle/>
            <a:p/>
          </p:txBody>
        </p:sp>
        <p:sp>
          <p:nvSpPr>
            <p:cNvPr id="84" name="rc84"/>
            <p:cNvSpPr/>
            <p:nvPr/>
          </p:nvSpPr>
          <p:spPr>
            <a:xfrm>
              <a:off x="5824243" y="3596270"/>
              <a:ext cx="204851" cy="1029265"/>
            </a:xfrm>
            <a:prstGeom prst="rect">
              <a:avLst/>
            </a:prstGeom>
            <a:solidFill>
              <a:srgbClr val="80BD41">
                <a:alpha val="100000"/>
              </a:srgbClr>
            </a:solidFill>
          </p:spPr>
          <p:txBody>
            <a:bodyPr/>
            <a:lstStyle/>
            <a:p/>
          </p:txBody>
        </p:sp>
        <p:sp>
          <p:nvSpPr>
            <p:cNvPr id="85" name="rc85"/>
            <p:cNvSpPr/>
            <p:nvPr/>
          </p:nvSpPr>
          <p:spPr>
            <a:xfrm>
              <a:off x="5824243" y="3400207"/>
              <a:ext cx="204851" cy="85746"/>
            </a:xfrm>
            <a:prstGeom prst="rect">
              <a:avLst/>
            </a:prstGeom>
            <a:solidFill>
              <a:srgbClr val="0058AB">
                <a:alpha val="100000"/>
              </a:srgbClr>
            </a:solidFill>
          </p:spPr>
          <p:txBody>
            <a:bodyPr/>
            <a:lstStyle/>
            <a:p/>
          </p:txBody>
        </p:sp>
        <p:sp>
          <p:nvSpPr>
            <p:cNvPr id="86" name="rc86"/>
            <p:cNvSpPr/>
            <p:nvPr/>
          </p:nvSpPr>
          <p:spPr>
            <a:xfrm>
              <a:off x="5824243" y="3485954"/>
              <a:ext cx="204851" cy="110315"/>
            </a:xfrm>
            <a:prstGeom prst="rect">
              <a:avLst/>
            </a:prstGeom>
            <a:solidFill>
              <a:srgbClr val="1CABE2">
                <a:alpha val="100000"/>
              </a:srgbClr>
            </a:solidFill>
          </p:spPr>
          <p:txBody>
            <a:bodyPr/>
            <a:lstStyle/>
            <a:p/>
          </p:txBody>
        </p:sp>
        <p:sp>
          <p:nvSpPr>
            <p:cNvPr id="87" name="rc87"/>
            <p:cNvSpPr/>
            <p:nvPr/>
          </p:nvSpPr>
          <p:spPr>
            <a:xfrm>
              <a:off x="6051856" y="3665002"/>
              <a:ext cx="204851" cy="960533"/>
            </a:xfrm>
            <a:prstGeom prst="rect">
              <a:avLst/>
            </a:prstGeom>
            <a:solidFill>
              <a:srgbClr val="80BD41">
                <a:alpha val="100000"/>
              </a:srgbClr>
            </a:solidFill>
          </p:spPr>
          <p:txBody>
            <a:bodyPr/>
            <a:lstStyle/>
            <a:p/>
          </p:txBody>
        </p:sp>
        <p:sp>
          <p:nvSpPr>
            <p:cNvPr id="88" name="rc88"/>
            <p:cNvSpPr/>
            <p:nvPr/>
          </p:nvSpPr>
          <p:spPr>
            <a:xfrm>
              <a:off x="6051856" y="3439702"/>
              <a:ext cx="204851" cy="130462"/>
            </a:xfrm>
            <a:prstGeom prst="rect">
              <a:avLst/>
            </a:prstGeom>
            <a:solidFill>
              <a:srgbClr val="0058AB">
                <a:alpha val="100000"/>
              </a:srgbClr>
            </a:solidFill>
          </p:spPr>
          <p:txBody>
            <a:bodyPr/>
            <a:lstStyle/>
            <a:p/>
          </p:txBody>
        </p:sp>
        <p:sp>
          <p:nvSpPr>
            <p:cNvPr id="89" name="rc89"/>
            <p:cNvSpPr/>
            <p:nvPr/>
          </p:nvSpPr>
          <p:spPr>
            <a:xfrm>
              <a:off x="6051856" y="3570165"/>
              <a:ext cx="204851" cy="94837"/>
            </a:xfrm>
            <a:prstGeom prst="rect">
              <a:avLst/>
            </a:prstGeom>
            <a:solidFill>
              <a:srgbClr val="1CABE2">
                <a:alpha val="100000"/>
              </a:srgbClr>
            </a:solidFill>
          </p:spPr>
          <p:txBody>
            <a:bodyPr/>
            <a:lstStyle/>
            <a:p/>
          </p:txBody>
        </p:sp>
        <p:sp>
          <p:nvSpPr>
            <p:cNvPr id="90" name="rc90"/>
            <p:cNvSpPr/>
            <p:nvPr/>
          </p:nvSpPr>
          <p:spPr>
            <a:xfrm>
              <a:off x="6279468" y="3666230"/>
              <a:ext cx="204851" cy="959304"/>
            </a:xfrm>
            <a:prstGeom prst="rect">
              <a:avLst/>
            </a:prstGeom>
            <a:solidFill>
              <a:srgbClr val="80BD41">
                <a:alpha val="100000"/>
              </a:srgbClr>
            </a:solidFill>
          </p:spPr>
          <p:txBody>
            <a:bodyPr/>
            <a:lstStyle/>
            <a:p/>
          </p:txBody>
        </p:sp>
        <p:sp>
          <p:nvSpPr>
            <p:cNvPr id="91" name="rc91"/>
            <p:cNvSpPr/>
            <p:nvPr/>
          </p:nvSpPr>
          <p:spPr>
            <a:xfrm>
              <a:off x="6279468" y="3483497"/>
              <a:ext cx="204851" cy="91336"/>
            </a:xfrm>
            <a:prstGeom prst="rect">
              <a:avLst/>
            </a:prstGeom>
            <a:solidFill>
              <a:srgbClr val="0058AB">
                <a:alpha val="100000"/>
              </a:srgbClr>
            </a:solidFill>
          </p:spPr>
          <p:txBody>
            <a:bodyPr/>
            <a:lstStyle/>
            <a:p/>
          </p:txBody>
        </p:sp>
        <p:sp>
          <p:nvSpPr>
            <p:cNvPr id="92" name="rc92"/>
            <p:cNvSpPr/>
            <p:nvPr/>
          </p:nvSpPr>
          <p:spPr>
            <a:xfrm>
              <a:off x="6279468" y="3574833"/>
              <a:ext cx="204851" cy="91397"/>
            </a:xfrm>
            <a:prstGeom prst="rect">
              <a:avLst/>
            </a:prstGeom>
            <a:solidFill>
              <a:srgbClr val="1CABE2">
                <a:alpha val="100000"/>
              </a:srgbClr>
            </a:solidFill>
          </p:spPr>
          <p:txBody>
            <a:bodyPr/>
            <a:lstStyle/>
            <a:p/>
          </p:txBody>
        </p:sp>
        <p:sp>
          <p:nvSpPr>
            <p:cNvPr id="93" name="rc93"/>
            <p:cNvSpPr/>
            <p:nvPr/>
          </p:nvSpPr>
          <p:spPr>
            <a:xfrm>
              <a:off x="6507081" y="3737542"/>
              <a:ext cx="204851" cy="887992"/>
            </a:xfrm>
            <a:prstGeom prst="rect">
              <a:avLst/>
            </a:prstGeom>
            <a:solidFill>
              <a:srgbClr val="80BD41">
                <a:alpha val="100000"/>
              </a:srgbClr>
            </a:solidFill>
          </p:spPr>
          <p:txBody>
            <a:bodyPr/>
            <a:lstStyle/>
            <a:p/>
          </p:txBody>
        </p:sp>
        <p:sp>
          <p:nvSpPr>
            <p:cNvPr id="94" name="rc94"/>
            <p:cNvSpPr/>
            <p:nvPr/>
          </p:nvSpPr>
          <p:spPr>
            <a:xfrm>
              <a:off x="6507081" y="3593014"/>
              <a:ext cx="204851" cy="82613"/>
            </a:xfrm>
            <a:prstGeom prst="rect">
              <a:avLst/>
            </a:prstGeom>
            <a:solidFill>
              <a:srgbClr val="0058AB">
                <a:alpha val="100000"/>
              </a:srgbClr>
            </a:solidFill>
          </p:spPr>
          <p:txBody>
            <a:bodyPr/>
            <a:lstStyle/>
            <a:p/>
          </p:txBody>
        </p:sp>
        <p:sp>
          <p:nvSpPr>
            <p:cNvPr id="95" name="rc95"/>
            <p:cNvSpPr/>
            <p:nvPr/>
          </p:nvSpPr>
          <p:spPr>
            <a:xfrm>
              <a:off x="6507081" y="3675628"/>
              <a:ext cx="204851" cy="61914"/>
            </a:xfrm>
            <a:prstGeom prst="rect">
              <a:avLst/>
            </a:prstGeom>
            <a:solidFill>
              <a:srgbClr val="1CABE2">
                <a:alpha val="100000"/>
              </a:srgbClr>
            </a:solidFill>
          </p:spPr>
          <p:txBody>
            <a:bodyPr/>
            <a:lstStyle/>
            <a:p/>
          </p:txBody>
        </p:sp>
        <p:sp>
          <p:nvSpPr>
            <p:cNvPr id="96" name="rc96"/>
            <p:cNvSpPr/>
            <p:nvPr/>
          </p:nvSpPr>
          <p:spPr>
            <a:xfrm>
              <a:off x="6734693" y="3723538"/>
              <a:ext cx="204851" cy="901997"/>
            </a:xfrm>
            <a:prstGeom prst="rect">
              <a:avLst/>
            </a:prstGeom>
            <a:solidFill>
              <a:srgbClr val="80BD41">
                <a:alpha val="100000"/>
              </a:srgbClr>
            </a:solidFill>
          </p:spPr>
          <p:txBody>
            <a:bodyPr/>
            <a:lstStyle/>
            <a:p/>
          </p:txBody>
        </p:sp>
        <p:sp>
          <p:nvSpPr>
            <p:cNvPr id="97" name="rc97"/>
            <p:cNvSpPr/>
            <p:nvPr/>
          </p:nvSpPr>
          <p:spPr>
            <a:xfrm>
              <a:off x="6734693" y="3612055"/>
              <a:ext cx="204851" cy="70943"/>
            </a:xfrm>
            <a:prstGeom prst="rect">
              <a:avLst/>
            </a:prstGeom>
            <a:solidFill>
              <a:srgbClr val="0058AB">
                <a:alpha val="100000"/>
              </a:srgbClr>
            </a:solidFill>
          </p:spPr>
          <p:txBody>
            <a:bodyPr/>
            <a:lstStyle/>
            <a:p/>
          </p:txBody>
        </p:sp>
        <p:sp>
          <p:nvSpPr>
            <p:cNvPr id="98" name="rc98"/>
            <p:cNvSpPr/>
            <p:nvPr/>
          </p:nvSpPr>
          <p:spPr>
            <a:xfrm>
              <a:off x="6734693" y="3682999"/>
              <a:ext cx="204851" cy="40539"/>
            </a:xfrm>
            <a:prstGeom prst="rect">
              <a:avLst/>
            </a:prstGeom>
            <a:solidFill>
              <a:srgbClr val="1CABE2">
                <a:alpha val="100000"/>
              </a:srgbClr>
            </a:solidFill>
          </p:spPr>
          <p:txBody>
            <a:bodyPr/>
            <a:lstStyle/>
            <a:p/>
          </p:txBody>
        </p:sp>
        <p:sp>
          <p:nvSpPr>
            <p:cNvPr id="99" name="rc99"/>
            <p:cNvSpPr/>
            <p:nvPr/>
          </p:nvSpPr>
          <p:spPr>
            <a:xfrm>
              <a:off x="6962306" y="3628639"/>
              <a:ext cx="204851" cy="53333"/>
            </a:xfrm>
            <a:prstGeom prst="rect">
              <a:avLst/>
            </a:prstGeom>
            <a:solidFill>
              <a:srgbClr val="F26A21">
                <a:alpha val="100000"/>
              </a:srgbClr>
            </a:solidFill>
          </p:spPr>
          <p:txBody>
            <a:bodyPr/>
            <a:lstStyle/>
            <a:p/>
          </p:txBody>
        </p:sp>
        <p:sp>
          <p:nvSpPr>
            <p:cNvPr id="100" name="rc100"/>
            <p:cNvSpPr/>
            <p:nvPr/>
          </p:nvSpPr>
          <p:spPr>
            <a:xfrm>
              <a:off x="6962306" y="3681973"/>
              <a:ext cx="204851" cy="943562"/>
            </a:xfrm>
            <a:prstGeom prst="rect">
              <a:avLst/>
            </a:prstGeom>
            <a:solidFill>
              <a:srgbClr val="FFC20E">
                <a:alpha val="100000"/>
              </a:srgbClr>
            </a:solidFill>
          </p:spPr>
          <p:txBody>
            <a:bodyPr/>
            <a:lstStyle/>
            <a:p/>
          </p:txBody>
        </p:sp>
        <p:sp>
          <p:nvSpPr>
            <p:cNvPr id="101" name="rc101"/>
            <p:cNvSpPr/>
            <p:nvPr/>
          </p:nvSpPr>
          <p:spPr>
            <a:xfrm>
              <a:off x="7189918" y="3645961"/>
              <a:ext cx="204851" cy="40094"/>
            </a:xfrm>
            <a:prstGeom prst="rect">
              <a:avLst/>
            </a:prstGeom>
            <a:solidFill>
              <a:srgbClr val="F26A21">
                <a:alpha val="100000"/>
              </a:srgbClr>
            </a:solidFill>
          </p:spPr>
          <p:txBody>
            <a:bodyPr/>
            <a:lstStyle/>
            <a:p/>
          </p:txBody>
        </p:sp>
        <p:sp>
          <p:nvSpPr>
            <p:cNvPr id="102" name="rc102"/>
            <p:cNvSpPr/>
            <p:nvPr/>
          </p:nvSpPr>
          <p:spPr>
            <a:xfrm>
              <a:off x="7189918" y="3686056"/>
              <a:ext cx="204851" cy="939479"/>
            </a:xfrm>
            <a:prstGeom prst="rect">
              <a:avLst/>
            </a:prstGeom>
            <a:solidFill>
              <a:srgbClr val="FFC20E">
                <a:alpha val="100000"/>
              </a:srgbClr>
            </a:solidFill>
          </p:spPr>
          <p:txBody>
            <a:bodyPr/>
            <a:lstStyle/>
            <a:p/>
          </p:txBody>
        </p:sp>
        <p:sp>
          <p:nvSpPr>
            <p:cNvPr id="103" name="rc103"/>
            <p:cNvSpPr/>
            <p:nvPr/>
          </p:nvSpPr>
          <p:spPr>
            <a:xfrm>
              <a:off x="7417531" y="3660764"/>
              <a:ext cx="204851" cy="30142"/>
            </a:xfrm>
            <a:prstGeom prst="rect">
              <a:avLst/>
            </a:prstGeom>
            <a:solidFill>
              <a:srgbClr val="F26A21">
                <a:alpha val="100000"/>
              </a:srgbClr>
            </a:solidFill>
          </p:spPr>
          <p:txBody>
            <a:bodyPr/>
            <a:lstStyle/>
            <a:p/>
          </p:txBody>
        </p:sp>
        <p:sp>
          <p:nvSpPr>
            <p:cNvPr id="104" name="rc104"/>
            <p:cNvSpPr/>
            <p:nvPr/>
          </p:nvSpPr>
          <p:spPr>
            <a:xfrm>
              <a:off x="7417531" y="3690906"/>
              <a:ext cx="204851" cy="934629"/>
            </a:xfrm>
            <a:prstGeom prst="rect">
              <a:avLst/>
            </a:prstGeom>
            <a:solidFill>
              <a:srgbClr val="FFC20E">
                <a:alpha val="100000"/>
              </a:srgbClr>
            </a:solidFill>
          </p:spPr>
          <p:txBody>
            <a:bodyPr/>
            <a:lstStyle/>
            <a:p/>
          </p:txBody>
        </p:sp>
        <p:sp>
          <p:nvSpPr>
            <p:cNvPr id="105" name="rc105"/>
            <p:cNvSpPr/>
            <p:nvPr/>
          </p:nvSpPr>
          <p:spPr>
            <a:xfrm>
              <a:off x="7645143" y="3674338"/>
              <a:ext cx="204851" cy="22660"/>
            </a:xfrm>
            <a:prstGeom prst="rect">
              <a:avLst/>
            </a:prstGeom>
            <a:solidFill>
              <a:srgbClr val="F26A21">
                <a:alpha val="100000"/>
              </a:srgbClr>
            </a:solidFill>
          </p:spPr>
          <p:txBody>
            <a:bodyPr/>
            <a:lstStyle/>
            <a:p/>
          </p:txBody>
        </p:sp>
        <p:sp>
          <p:nvSpPr>
            <p:cNvPr id="106" name="rc106"/>
            <p:cNvSpPr/>
            <p:nvPr/>
          </p:nvSpPr>
          <p:spPr>
            <a:xfrm>
              <a:off x="7645143" y="3696998"/>
              <a:ext cx="204851" cy="928536"/>
            </a:xfrm>
            <a:prstGeom prst="rect">
              <a:avLst/>
            </a:prstGeom>
            <a:solidFill>
              <a:srgbClr val="FFC20E">
                <a:alpha val="100000"/>
              </a:srgbClr>
            </a:solidFill>
          </p:spPr>
          <p:txBody>
            <a:bodyPr/>
            <a:lstStyle/>
            <a:p/>
          </p:txBody>
        </p:sp>
        <p:sp>
          <p:nvSpPr>
            <p:cNvPr id="107" name="rc107"/>
            <p:cNvSpPr/>
            <p:nvPr/>
          </p:nvSpPr>
          <p:spPr>
            <a:xfrm>
              <a:off x="7872756" y="3688404"/>
              <a:ext cx="204851" cy="17035"/>
            </a:xfrm>
            <a:prstGeom prst="rect">
              <a:avLst/>
            </a:prstGeom>
            <a:solidFill>
              <a:srgbClr val="F26A21">
                <a:alpha val="100000"/>
              </a:srgbClr>
            </a:solidFill>
          </p:spPr>
          <p:txBody>
            <a:bodyPr/>
            <a:lstStyle/>
            <a:p/>
          </p:txBody>
        </p:sp>
        <p:sp>
          <p:nvSpPr>
            <p:cNvPr id="108" name="rc108"/>
            <p:cNvSpPr/>
            <p:nvPr/>
          </p:nvSpPr>
          <p:spPr>
            <a:xfrm>
              <a:off x="7872756" y="3705439"/>
              <a:ext cx="204851" cy="920095"/>
            </a:xfrm>
            <a:prstGeom prst="rect">
              <a:avLst/>
            </a:prstGeom>
            <a:solidFill>
              <a:srgbClr val="FFC20E">
                <a:alpha val="100000"/>
              </a:srgbClr>
            </a:solidFill>
          </p:spPr>
          <p:txBody>
            <a:bodyPr/>
            <a:lstStyle/>
            <a:p/>
          </p:txBody>
        </p:sp>
        <p:sp>
          <p:nvSpPr>
            <p:cNvPr id="109" name="rc109"/>
            <p:cNvSpPr/>
            <p:nvPr/>
          </p:nvSpPr>
          <p:spPr>
            <a:xfrm>
              <a:off x="8100369" y="3700934"/>
              <a:ext cx="204851" cy="12806"/>
            </a:xfrm>
            <a:prstGeom prst="rect">
              <a:avLst/>
            </a:prstGeom>
            <a:solidFill>
              <a:srgbClr val="F26A21">
                <a:alpha val="100000"/>
              </a:srgbClr>
            </a:solidFill>
          </p:spPr>
          <p:txBody>
            <a:bodyPr/>
            <a:lstStyle/>
            <a:p/>
          </p:txBody>
        </p:sp>
        <p:sp>
          <p:nvSpPr>
            <p:cNvPr id="110" name="rc110"/>
            <p:cNvSpPr/>
            <p:nvPr/>
          </p:nvSpPr>
          <p:spPr>
            <a:xfrm>
              <a:off x="8100369" y="3713741"/>
              <a:ext cx="204851" cy="911794"/>
            </a:xfrm>
            <a:prstGeom prst="rect">
              <a:avLst/>
            </a:prstGeom>
            <a:solidFill>
              <a:srgbClr val="FFC20E">
                <a:alpha val="100000"/>
              </a:srgbClr>
            </a:solidFill>
          </p:spPr>
          <p:txBody>
            <a:bodyPr/>
            <a:lstStyle/>
            <a:p/>
          </p:txBody>
        </p:sp>
        <p:sp>
          <p:nvSpPr>
            <p:cNvPr id="111" name="pl111"/>
            <p:cNvSpPr/>
            <p:nvPr/>
          </p:nvSpPr>
          <p:spPr>
            <a:xfrm>
              <a:off x="1374417" y="1227418"/>
              <a:ext cx="5462701" cy="343244"/>
            </a:xfrm>
            <a:custGeom>
              <a:avLst/>
              <a:pathLst>
                <a:path w="5462701" h="343244">
                  <a:moveTo>
                    <a:pt x="0" y="34324"/>
                  </a:moveTo>
                  <a:lnTo>
                    <a:pt x="227612" y="137297"/>
                  </a:lnTo>
                  <a:lnTo>
                    <a:pt x="455225" y="0"/>
                  </a:lnTo>
                  <a:lnTo>
                    <a:pt x="682837" y="0"/>
                  </a:lnTo>
                  <a:lnTo>
                    <a:pt x="910450" y="102973"/>
                  </a:lnTo>
                  <a:lnTo>
                    <a:pt x="1138062" y="0"/>
                  </a:lnTo>
                  <a:lnTo>
                    <a:pt x="1365675" y="137297"/>
                  </a:lnTo>
                  <a:lnTo>
                    <a:pt x="1593287" y="137297"/>
                  </a:lnTo>
                  <a:lnTo>
                    <a:pt x="1820900" y="102973"/>
                  </a:lnTo>
                  <a:lnTo>
                    <a:pt x="2048513" y="102973"/>
                  </a:lnTo>
                  <a:lnTo>
                    <a:pt x="2276125" y="68648"/>
                  </a:lnTo>
                  <a:lnTo>
                    <a:pt x="2503738" y="68648"/>
                  </a:lnTo>
                  <a:lnTo>
                    <a:pt x="2731350" y="34324"/>
                  </a:lnTo>
                  <a:lnTo>
                    <a:pt x="2958963" y="0"/>
                  </a:lnTo>
                  <a:lnTo>
                    <a:pt x="3186575" y="34324"/>
                  </a:lnTo>
                  <a:lnTo>
                    <a:pt x="3414188" y="34324"/>
                  </a:lnTo>
                  <a:lnTo>
                    <a:pt x="3641800" y="68648"/>
                  </a:lnTo>
                  <a:lnTo>
                    <a:pt x="3869413" y="68648"/>
                  </a:lnTo>
                  <a:lnTo>
                    <a:pt x="4097026" y="34324"/>
                  </a:lnTo>
                  <a:lnTo>
                    <a:pt x="4324638" y="34324"/>
                  </a:lnTo>
                  <a:lnTo>
                    <a:pt x="4552251" y="205946"/>
                  </a:lnTo>
                  <a:lnTo>
                    <a:pt x="4779863" y="343244"/>
                  </a:lnTo>
                  <a:lnTo>
                    <a:pt x="5007476" y="240270"/>
                  </a:lnTo>
                  <a:lnTo>
                    <a:pt x="5235088" y="240270"/>
                  </a:lnTo>
                  <a:lnTo>
                    <a:pt x="5462701" y="205946"/>
                  </a:lnTo>
                </a:path>
              </a:pathLst>
            </a:custGeom>
            <a:ln w="27101" cap="flat">
              <a:solidFill>
                <a:srgbClr val="0058AB">
                  <a:alpha val="100000"/>
                </a:srgbClr>
              </a:solidFill>
              <a:prstDash val="solid"/>
              <a:round/>
            </a:ln>
          </p:spPr>
          <p:txBody>
            <a:bodyPr/>
            <a:lstStyle/>
            <a:p/>
          </p:txBody>
        </p:sp>
        <p:sp>
          <p:nvSpPr>
            <p:cNvPr id="112" name="pl112"/>
            <p:cNvSpPr/>
            <p:nvPr/>
          </p:nvSpPr>
          <p:spPr>
            <a:xfrm>
              <a:off x="1374417" y="1261743"/>
              <a:ext cx="5462701" cy="583515"/>
            </a:xfrm>
            <a:custGeom>
              <a:avLst/>
              <a:pathLst>
                <a:path w="5462701" h="583515">
                  <a:moveTo>
                    <a:pt x="0" y="102973"/>
                  </a:moveTo>
                  <a:lnTo>
                    <a:pt x="227612" y="240270"/>
                  </a:lnTo>
                  <a:lnTo>
                    <a:pt x="455225" y="68648"/>
                  </a:lnTo>
                  <a:lnTo>
                    <a:pt x="682837" y="68648"/>
                  </a:lnTo>
                  <a:lnTo>
                    <a:pt x="910450" y="137297"/>
                  </a:lnTo>
                  <a:lnTo>
                    <a:pt x="1138062" y="34324"/>
                  </a:lnTo>
                  <a:lnTo>
                    <a:pt x="1365675" y="171622"/>
                  </a:lnTo>
                  <a:lnTo>
                    <a:pt x="1593287" y="102973"/>
                  </a:lnTo>
                  <a:lnTo>
                    <a:pt x="1820900" y="102973"/>
                  </a:lnTo>
                  <a:lnTo>
                    <a:pt x="2048513" y="68648"/>
                  </a:lnTo>
                  <a:lnTo>
                    <a:pt x="2276125" y="102973"/>
                  </a:lnTo>
                  <a:lnTo>
                    <a:pt x="2503738" y="68648"/>
                  </a:lnTo>
                  <a:lnTo>
                    <a:pt x="2731350" y="102973"/>
                  </a:lnTo>
                  <a:lnTo>
                    <a:pt x="2958963" y="0"/>
                  </a:lnTo>
                  <a:lnTo>
                    <a:pt x="3186575" y="102973"/>
                  </a:lnTo>
                  <a:lnTo>
                    <a:pt x="3414188" y="240270"/>
                  </a:lnTo>
                  <a:lnTo>
                    <a:pt x="3641800" y="102973"/>
                  </a:lnTo>
                  <a:lnTo>
                    <a:pt x="3869413" y="240270"/>
                  </a:lnTo>
                  <a:lnTo>
                    <a:pt x="4097026" y="171622"/>
                  </a:lnTo>
                  <a:lnTo>
                    <a:pt x="4324638" y="205946"/>
                  </a:lnTo>
                  <a:lnTo>
                    <a:pt x="4552251" y="480541"/>
                  </a:lnTo>
                  <a:lnTo>
                    <a:pt x="4779863" y="583515"/>
                  </a:lnTo>
                  <a:lnTo>
                    <a:pt x="5007476" y="480541"/>
                  </a:lnTo>
                  <a:lnTo>
                    <a:pt x="5235088" y="411892"/>
                  </a:lnTo>
                  <a:lnTo>
                    <a:pt x="5462701" y="308919"/>
                  </a:lnTo>
                </a:path>
              </a:pathLst>
            </a:custGeom>
            <a:ln w="27101" cap="flat">
              <a:solidFill>
                <a:srgbClr val="80BD41">
                  <a:alpha val="100000"/>
                </a:srgbClr>
              </a:solidFill>
              <a:prstDash val="solid"/>
              <a:round/>
            </a:ln>
          </p:spPr>
          <p:txBody>
            <a:bodyPr/>
            <a:lstStyle/>
            <a:p/>
          </p:txBody>
        </p:sp>
        <p:sp>
          <p:nvSpPr>
            <p:cNvPr id="113" name="tx113"/>
            <p:cNvSpPr/>
            <p:nvPr/>
          </p:nvSpPr>
          <p:spPr>
            <a:xfrm>
              <a:off x="1306089"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4" name="tx114"/>
            <p:cNvSpPr/>
            <p:nvPr/>
          </p:nvSpPr>
          <p:spPr>
            <a:xfrm>
              <a:off x="24441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58221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4720277"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563072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5858340"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6085953"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0" name="tx120"/>
            <p:cNvSpPr/>
            <p:nvPr/>
          </p:nvSpPr>
          <p:spPr>
            <a:xfrm>
              <a:off x="6313565"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541178"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6768791"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1306089"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4" name="tx124"/>
            <p:cNvSpPr/>
            <p:nvPr/>
          </p:nvSpPr>
          <p:spPr>
            <a:xfrm>
              <a:off x="2444152"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5" name="tx125"/>
            <p:cNvSpPr/>
            <p:nvPr/>
          </p:nvSpPr>
          <p:spPr>
            <a:xfrm>
              <a:off x="3582215"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6" name="tx126"/>
            <p:cNvSpPr/>
            <p:nvPr/>
          </p:nvSpPr>
          <p:spPr>
            <a:xfrm>
              <a:off x="4720277"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7" name="tx127"/>
            <p:cNvSpPr/>
            <p:nvPr/>
          </p:nvSpPr>
          <p:spPr>
            <a:xfrm>
              <a:off x="5630728"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8" name="tx128"/>
            <p:cNvSpPr/>
            <p:nvPr/>
          </p:nvSpPr>
          <p:spPr>
            <a:xfrm>
              <a:off x="5858340"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29" name="tx129"/>
            <p:cNvSpPr/>
            <p:nvPr/>
          </p:nvSpPr>
          <p:spPr>
            <a:xfrm>
              <a:off x="6085953"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0" name="tx130"/>
            <p:cNvSpPr/>
            <p:nvPr/>
          </p:nvSpPr>
          <p:spPr>
            <a:xfrm>
              <a:off x="6313565"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1" name="tx131"/>
            <p:cNvSpPr/>
            <p:nvPr/>
          </p:nvSpPr>
          <p:spPr>
            <a:xfrm>
              <a:off x="6541178"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2" name="tx132"/>
            <p:cNvSpPr/>
            <p:nvPr/>
          </p:nvSpPr>
          <p:spPr>
            <a:xfrm>
              <a:off x="6768791"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3" name="tx133"/>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33964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5" name="tx135"/>
            <p:cNvSpPr/>
            <p:nvPr/>
          </p:nvSpPr>
          <p:spPr>
            <a:xfrm>
              <a:off x="508103" y="211118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36" name="tx136"/>
            <p:cNvSpPr/>
            <p:nvPr/>
          </p:nvSpPr>
          <p:spPr>
            <a:xfrm>
              <a:off x="508103" y="88272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684039" y="5504603"/>
              <a:ext cx="201455" cy="201456"/>
            </a:xfrm>
            <a:prstGeom prst="rect">
              <a:avLst/>
            </a:prstGeom>
            <a:solidFill>
              <a:srgbClr val="80BD41">
                <a:alpha val="100000"/>
              </a:srgbClr>
            </a:solidFill>
          </p:spPr>
          <p:txBody>
            <a:bodyPr/>
            <a:lstStyle/>
            <a:p/>
          </p:txBody>
        </p:sp>
        <p:sp>
          <p:nvSpPr>
            <p:cNvPr id="158" name="rc158"/>
            <p:cNvSpPr/>
            <p:nvPr/>
          </p:nvSpPr>
          <p:spPr>
            <a:xfrm>
              <a:off x="2585989" y="5504603"/>
              <a:ext cx="201456" cy="201456"/>
            </a:xfrm>
            <a:prstGeom prst="rect">
              <a:avLst/>
            </a:prstGeom>
            <a:solidFill>
              <a:srgbClr val="1CABE2">
                <a:alpha val="100000"/>
              </a:srgbClr>
            </a:solidFill>
          </p:spPr>
          <p:txBody>
            <a:bodyPr/>
            <a:lstStyle/>
            <a:p/>
          </p:txBody>
        </p:sp>
        <p:sp>
          <p:nvSpPr>
            <p:cNvPr id="159" name="rc159"/>
            <p:cNvSpPr/>
            <p:nvPr/>
          </p:nvSpPr>
          <p:spPr>
            <a:xfrm>
              <a:off x="3658812" y="5504603"/>
              <a:ext cx="201456" cy="201456"/>
            </a:xfrm>
            <a:prstGeom prst="rect">
              <a:avLst/>
            </a:prstGeom>
            <a:solidFill>
              <a:srgbClr val="0058AB">
                <a:alpha val="100000"/>
              </a:srgbClr>
            </a:solidFill>
          </p:spPr>
          <p:txBody>
            <a:bodyPr/>
            <a:lstStyle/>
            <a:p/>
          </p:txBody>
        </p:sp>
        <p:sp>
          <p:nvSpPr>
            <p:cNvPr id="160" name="rc160"/>
            <p:cNvSpPr/>
            <p:nvPr/>
          </p:nvSpPr>
          <p:spPr>
            <a:xfrm>
              <a:off x="4654145" y="5504603"/>
              <a:ext cx="201456" cy="201456"/>
            </a:xfrm>
            <a:prstGeom prst="rect">
              <a:avLst/>
            </a:prstGeom>
            <a:solidFill>
              <a:srgbClr val="FFC20E">
                <a:alpha val="100000"/>
              </a:srgbClr>
            </a:solidFill>
          </p:spPr>
          <p:txBody>
            <a:bodyPr/>
            <a:lstStyle/>
            <a:p/>
          </p:txBody>
        </p:sp>
        <p:sp>
          <p:nvSpPr>
            <p:cNvPr id="161" name="rc161"/>
            <p:cNvSpPr/>
            <p:nvPr/>
          </p:nvSpPr>
          <p:spPr>
            <a:xfrm>
              <a:off x="6558279" y="5504603"/>
              <a:ext cx="201455" cy="201456"/>
            </a:xfrm>
            <a:prstGeom prst="rect">
              <a:avLst/>
            </a:prstGeom>
            <a:solidFill>
              <a:srgbClr val="F26A21">
                <a:alpha val="100000"/>
              </a:srgbClr>
            </a:solidFill>
          </p:spPr>
          <p:txBody>
            <a:bodyPr/>
            <a:lstStyle/>
            <a:p/>
          </p:txBody>
        </p:sp>
        <p:sp>
          <p:nvSpPr>
            <p:cNvPr id="162" name="tx162"/>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20330" y="580629"/>
              <a:ext cx="49487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North Macedonia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North Macedonia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0531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53443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56354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59265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01987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04898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07810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10721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3848997"/>
              <a:ext cx="217589" cy="1141762"/>
            </a:xfrm>
            <a:prstGeom prst="rect">
              <a:avLst/>
            </a:prstGeom>
            <a:solidFill>
              <a:srgbClr val="0058AB">
                <a:alpha val="100000"/>
              </a:srgbClr>
            </a:solidFill>
          </p:spPr>
          <p:txBody>
            <a:bodyPr/>
            <a:lstStyle/>
            <a:p/>
          </p:txBody>
        </p:sp>
        <p:sp>
          <p:nvSpPr>
            <p:cNvPr id="41" name="rc41"/>
            <p:cNvSpPr/>
            <p:nvPr/>
          </p:nvSpPr>
          <p:spPr>
            <a:xfrm>
              <a:off x="1472058" y="2336356"/>
              <a:ext cx="217589" cy="2654403"/>
            </a:xfrm>
            <a:prstGeom prst="rect">
              <a:avLst/>
            </a:prstGeom>
            <a:solidFill>
              <a:srgbClr val="0058AB">
                <a:alpha val="100000"/>
              </a:srgbClr>
            </a:solidFill>
          </p:spPr>
          <p:txBody>
            <a:bodyPr/>
            <a:lstStyle/>
            <a:p/>
          </p:txBody>
        </p:sp>
        <p:sp>
          <p:nvSpPr>
            <p:cNvPr id="42" name="rc42"/>
            <p:cNvSpPr/>
            <p:nvPr/>
          </p:nvSpPr>
          <p:spPr>
            <a:xfrm>
              <a:off x="1713825" y="4441238"/>
              <a:ext cx="217589" cy="549521"/>
            </a:xfrm>
            <a:prstGeom prst="rect">
              <a:avLst/>
            </a:prstGeom>
            <a:solidFill>
              <a:srgbClr val="0058AB">
                <a:alpha val="100000"/>
              </a:srgbClr>
            </a:solidFill>
          </p:spPr>
          <p:txBody>
            <a:bodyPr/>
            <a:lstStyle/>
            <a:p/>
          </p:txBody>
        </p:sp>
        <p:sp>
          <p:nvSpPr>
            <p:cNvPr id="43" name="rc43"/>
            <p:cNvSpPr/>
            <p:nvPr/>
          </p:nvSpPr>
          <p:spPr>
            <a:xfrm>
              <a:off x="1955592" y="4452888"/>
              <a:ext cx="217589" cy="537871"/>
            </a:xfrm>
            <a:prstGeom prst="rect">
              <a:avLst/>
            </a:prstGeom>
            <a:solidFill>
              <a:srgbClr val="0058AB">
                <a:alpha val="100000"/>
              </a:srgbClr>
            </a:solidFill>
          </p:spPr>
          <p:txBody>
            <a:bodyPr/>
            <a:lstStyle/>
            <a:p/>
          </p:txBody>
        </p:sp>
        <p:sp>
          <p:nvSpPr>
            <p:cNvPr id="44" name="rc44"/>
            <p:cNvSpPr/>
            <p:nvPr/>
          </p:nvSpPr>
          <p:spPr>
            <a:xfrm>
              <a:off x="2197358" y="3109182"/>
              <a:ext cx="217589" cy="1881578"/>
            </a:xfrm>
            <a:prstGeom prst="rect">
              <a:avLst/>
            </a:prstGeom>
            <a:solidFill>
              <a:srgbClr val="0058AB">
                <a:alpha val="100000"/>
              </a:srgbClr>
            </a:solidFill>
          </p:spPr>
          <p:txBody>
            <a:bodyPr/>
            <a:lstStyle/>
            <a:p/>
          </p:txBody>
        </p:sp>
        <p:sp>
          <p:nvSpPr>
            <p:cNvPr id="45" name="rc45"/>
            <p:cNvSpPr/>
            <p:nvPr/>
          </p:nvSpPr>
          <p:spPr>
            <a:xfrm>
              <a:off x="2439125" y="4536385"/>
              <a:ext cx="217589" cy="454374"/>
            </a:xfrm>
            <a:prstGeom prst="rect">
              <a:avLst/>
            </a:prstGeom>
            <a:solidFill>
              <a:srgbClr val="0058AB">
                <a:alpha val="100000"/>
              </a:srgbClr>
            </a:solidFill>
          </p:spPr>
          <p:txBody>
            <a:bodyPr/>
            <a:lstStyle/>
            <a:p/>
          </p:txBody>
        </p:sp>
        <p:sp>
          <p:nvSpPr>
            <p:cNvPr id="46" name="rc46"/>
            <p:cNvSpPr/>
            <p:nvPr/>
          </p:nvSpPr>
          <p:spPr>
            <a:xfrm>
              <a:off x="2680891" y="2645098"/>
              <a:ext cx="217589" cy="2345661"/>
            </a:xfrm>
            <a:prstGeom prst="rect">
              <a:avLst/>
            </a:prstGeom>
            <a:solidFill>
              <a:srgbClr val="0058AB">
                <a:alpha val="100000"/>
              </a:srgbClr>
            </a:solidFill>
          </p:spPr>
          <p:txBody>
            <a:bodyPr/>
            <a:lstStyle/>
            <a:p/>
          </p:txBody>
        </p:sp>
        <p:sp>
          <p:nvSpPr>
            <p:cNvPr id="47" name="rc47"/>
            <p:cNvSpPr/>
            <p:nvPr/>
          </p:nvSpPr>
          <p:spPr>
            <a:xfrm>
              <a:off x="2922658" y="2627622"/>
              <a:ext cx="217589" cy="2363137"/>
            </a:xfrm>
            <a:prstGeom prst="rect">
              <a:avLst/>
            </a:prstGeom>
            <a:solidFill>
              <a:srgbClr val="0058AB">
                <a:alpha val="100000"/>
              </a:srgbClr>
            </a:solidFill>
          </p:spPr>
          <p:txBody>
            <a:bodyPr/>
            <a:lstStyle/>
            <a:p/>
          </p:txBody>
        </p:sp>
        <p:sp>
          <p:nvSpPr>
            <p:cNvPr id="48" name="rc48"/>
            <p:cNvSpPr/>
            <p:nvPr/>
          </p:nvSpPr>
          <p:spPr>
            <a:xfrm>
              <a:off x="3164425" y="3087822"/>
              <a:ext cx="217589" cy="1902937"/>
            </a:xfrm>
            <a:prstGeom prst="rect">
              <a:avLst/>
            </a:prstGeom>
            <a:solidFill>
              <a:srgbClr val="0058AB">
                <a:alpha val="100000"/>
              </a:srgbClr>
            </a:solidFill>
          </p:spPr>
          <p:txBody>
            <a:bodyPr/>
            <a:lstStyle/>
            <a:p/>
          </p:txBody>
        </p:sp>
        <p:sp>
          <p:nvSpPr>
            <p:cNvPr id="49" name="rc49"/>
            <p:cNvSpPr/>
            <p:nvPr/>
          </p:nvSpPr>
          <p:spPr>
            <a:xfrm>
              <a:off x="3406191" y="3039278"/>
              <a:ext cx="217589" cy="1951481"/>
            </a:xfrm>
            <a:prstGeom prst="rect">
              <a:avLst/>
            </a:prstGeom>
            <a:solidFill>
              <a:srgbClr val="0058AB">
                <a:alpha val="100000"/>
              </a:srgbClr>
            </a:solidFill>
          </p:spPr>
          <p:txBody>
            <a:bodyPr/>
            <a:lstStyle/>
            <a:p/>
          </p:txBody>
        </p:sp>
        <p:sp>
          <p:nvSpPr>
            <p:cNvPr id="50" name="rc50"/>
            <p:cNvSpPr/>
            <p:nvPr/>
          </p:nvSpPr>
          <p:spPr>
            <a:xfrm>
              <a:off x="3647958" y="3482002"/>
              <a:ext cx="217589" cy="1508757"/>
            </a:xfrm>
            <a:prstGeom prst="rect">
              <a:avLst/>
            </a:prstGeom>
            <a:solidFill>
              <a:srgbClr val="0058AB">
                <a:alpha val="100000"/>
              </a:srgbClr>
            </a:solidFill>
          </p:spPr>
          <p:txBody>
            <a:bodyPr/>
            <a:lstStyle/>
            <a:p/>
          </p:txBody>
        </p:sp>
        <p:sp>
          <p:nvSpPr>
            <p:cNvPr id="51" name="rc51"/>
            <p:cNvSpPr/>
            <p:nvPr/>
          </p:nvSpPr>
          <p:spPr>
            <a:xfrm>
              <a:off x="3889725" y="3579091"/>
              <a:ext cx="217589" cy="1411668"/>
            </a:xfrm>
            <a:prstGeom prst="rect">
              <a:avLst/>
            </a:prstGeom>
            <a:solidFill>
              <a:srgbClr val="0058AB">
                <a:alpha val="100000"/>
              </a:srgbClr>
            </a:solidFill>
          </p:spPr>
          <p:txBody>
            <a:bodyPr/>
            <a:lstStyle/>
            <a:p/>
          </p:txBody>
        </p:sp>
        <p:sp>
          <p:nvSpPr>
            <p:cNvPr id="52" name="rc52"/>
            <p:cNvSpPr/>
            <p:nvPr/>
          </p:nvSpPr>
          <p:spPr>
            <a:xfrm>
              <a:off x="4131491" y="4021815"/>
              <a:ext cx="217589" cy="968944"/>
            </a:xfrm>
            <a:prstGeom prst="rect">
              <a:avLst/>
            </a:prstGeom>
            <a:solidFill>
              <a:srgbClr val="0058AB">
                <a:alpha val="100000"/>
              </a:srgbClr>
            </a:solidFill>
          </p:spPr>
          <p:txBody>
            <a:bodyPr/>
            <a:lstStyle/>
            <a:p/>
          </p:txBody>
        </p:sp>
        <p:sp>
          <p:nvSpPr>
            <p:cNvPr id="53" name="rc53"/>
            <p:cNvSpPr/>
            <p:nvPr/>
          </p:nvSpPr>
          <p:spPr>
            <a:xfrm>
              <a:off x="4373258" y="4518909"/>
              <a:ext cx="217589" cy="471850"/>
            </a:xfrm>
            <a:prstGeom prst="rect">
              <a:avLst/>
            </a:prstGeom>
            <a:solidFill>
              <a:srgbClr val="0058AB">
                <a:alpha val="100000"/>
              </a:srgbClr>
            </a:solidFill>
          </p:spPr>
          <p:txBody>
            <a:bodyPr/>
            <a:lstStyle/>
            <a:p/>
          </p:txBody>
        </p:sp>
        <p:sp>
          <p:nvSpPr>
            <p:cNvPr id="54" name="rc54"/>
            <p:cNvSpPr/>
            <p:nvPr/>
          </p:nvSpPr>
          <p:spPr>
            <a:xfrm>
              <a:off x="4615025" y="4035407"/>
              <a:ext cx="217589" cy="955352"/>
            </a:xfrm>
            <a:prstGeom prst="rect">
              <a:avLst/>
            </a:prstGeom>
            <a:solidFill>
              <a:srgbClr val="0058AB">
                <a:alpha val="100000"/>
              </a:srgbClr>
            </a:solidFill>
          </p:spPr>
          <p:txBody>
            <a:bodyPr/>
            <a:lstStyle/>
            <a:p/>
          </p:txBody>
        </p:sp>
        <p:sp>
          <p:nvSpPr>
            <p:cNvPr id="55" name="rc55"/>
            <p:cNvSpPr/>
            <p:nvPr/>
          </p:nvSpPr>
          <p:spPr>
            <a:xfrm>
              <a:off x="4856791" y="4054825"/>
              <a:ext cx="217589" cy="935934"/>
            </a:xfrm>
            <a:prstGeom prst="rect">
              <a:avLst/>
            </a:prstGeom>
            <a:solidFill>
              <a:srgbClr val="0058AB">
                <a:alpha val="100000"/>
              </a:srgbClr>
            </a:solidFill>
          </p:spPr>
          <p:txBody>
            <a:bodyPr/>
            <a:lstStyle/>
            <a:p/>
          </p:txBody>
        </p:sp>
        <p:sp>
          <p:nvSpPr>
            <p:cNvPr id="56" name="rc56"/>
            <p:cNvSpPr/>
            <p:nvPr/>
          </p:nvSpPr>
          <p:spPr>
            <a:xfrm>
              <a:off x="5098558" y="3592683"/>
              <a:ext cx="217589" cy="1398076"/>
            </a:xfrm>
            <a:prstGeom prst="rect">
              <a:avLst/>
            </a:prstGeom>
            <a:solidFill>
              <a:srgbClr val="0058AB">
                <a:alpha val="100000"/>
              </a:srgbClr>
            </a:solidFill>
          </p:spPr>
          <p:txBody>
            <a:bodyPr/>
            <a:lstStyle/>
            <a:p/>
          </p:txBody>
        </p:sp>
        <p:sp>
          <p:nvSpPr>
            <p:cNvPr id="57" name="rc57"/>
            <p:cNvSpPr/>
            <p:nvPr/>
          </p:nvSpPr>
          <p:spPr>
            <a:xfrm>
              <a:off x="5340325" y="3662587"/>
              <a:ext cx="217589" cy="1328172"/>
            </a:xfrm>
            <a:prstGeom prst="rect">
              <a:avLst/>
            </a:prstGeom>
            <a:solidFill>
              <a:srgbClr val="0058AB">
                <a:alpha val="100000"/>
              </a:srgbClr>
            </a:solidFill>
          </p:spPr>
          <p:txBody>
            <a:bodyPr/>
            <a:lstStyle/>
            <a:p/>
          </p:txBody>
        </p:sp>
        <p:sp>
          <p:nvSpPr>
            <p:cNvPr id="58" name="rc58"/>
            <p:cNvSpPr/>
            <p:nvPr/>
          </p:nvSpPr>
          <p:spPr>
            <a:xfrm>
              <a:off x="5582091" y="4118903"/>
              <a:ext cx="217589" cy="871856"/>
            </a:xfrm>
            <a:prstGeom prst="rect">
              <a:avLst/>
            </a:prstGeom>
            <a:solidFill>
              <a:srgbClr val="0058AB">
                <a:alpha val="100000"/>
              </a:srgbClr>
            </a:solidFill>
          </p:spPr>
          <p:txBody>
            <a:bodyPr/>
            <a:lstStyle/>
            <a:p/>
          </p:txBody>
        </p:sp>
        <p:sp>
          <p:nvSpPr>
            <p:cNvPr id="59" name="rc59"/>
            <p:cNvSpPr/>
            <p:nvPr/>
          </p:nvSpPr>
          <p:spPr>
            <a:xfrm>
              <a:off x="5823858" y="4181040"/>
              <a:ext cx="217589" cy="809719"/>
            </a:xfrm>
            <a:prstGeom prst="rect">
              <a:avLst/>
            </a:prstGeom>
            <a:solidFill>
              <a:srgbClr val="0058AB">
                <a:alpha val="100000"/>
              </a:srgbClr>
            </a:solidFill>
          </p:spPr>
          <p:txBody>
            <a:bodyPr/>
            <a:lstStyle/>
            <a:p/>
          </p:txBody>
        </p:sp>
        <p:sp>
          <p:nvSpPr>
            <p:cNvPr id="60" name="rc60"/>
            <p:cNvSpPr/>
            <p:nvPr/>
          </p:nvSpPr>
          <p:spPr>
            <a:xfrm>
              <a:off x="6065625" y="2280044"/>
              <a:ext cx="217589" cy="2710715"/>
            </a:xfrm>
            <a:prstGeom prst="rect">
              <a:avLst/>
            </a:prstGeom>
            <a:solidFill>
              <a:srgbClr val="0058AB">
                <a:alpha val="100000"/>
              </a:srgbClr>
            </a:solidFill>
          </p:spPr>
          <p:txBody>
            <a:bodyPr/>
            <a:lstStyle/>
            <a:p/>
          </p:txBody>
        </p:sp>
        <p:sp>
          <p:nvSpPr>
            <p:cNvPr id="61" name="rc61"/>
            <p:cNvSpPr/>
            <p:nvPr/>
          </p:nvSpPr>
          <p:spPr>
            <a:xfrm>
              <a:off x="6307391" y="866434"/>
              <a:ext cx="217589" cy="4124325"/>
            </a:xfrm>
            <a:prstGeom prst="rect">
              <a:avLst/>
            </a:prstGeom>
            <a:solidFill>
              <a:srgbClr val="0058AB">
                <a:alpha val="100000"/>
              </a:srgbClr>
            </a:solidFill>
          </p:spPr>
          <p:txBody>
            <a:bodyPr/>
            <a:lstStyle/>
            <a:p/>
          </p:txBody>
        </p:sp>
        <p:sp>
          <p:nvSpPr>
            <p:cNvPr id="62" name="rc62"/>
            <p:cNvSpPr/>
            <p:nvPr/>
          </p:nvSpPr>
          <p:spPr>
            <a:xfrm>
              <a:off x="6549158" y="2103343"/>
              <a:ext cx="217589" cy="2887416"/>
            </a:xfrm>
            <a:prstGeom prst="rect">
              <a:avLst/>
            </a:prstGeom>
            <a:solidFill>
              <a:srgbClr val="0058AB">
                <a:alpha val="100000"/>
              </a:srgbClr>
            </a:solidFill>
          </p:spPr>
          <p:txBody>
            <a:bodyPr/>
            <a:lstStyle/>
            <a:p/>
          </p:txBody>
        </p:sp>
        <p:sp>
          <p:nvSpPr>
            <p:cNvPr id="63" name="rc63"/>
            <p:cNvSpPr/>
            <p:nvPr/>
          </p:nvSpPr>
          <p:spPr>
            <a:xfrm>
              <a:off x="6790924" y="2379075"/>
              <a:ext cx="217589" cy="2611684"/>
            </a:xfrm>
            <a:prstGeom prst="rect">
              <a:avLst/>
            </a:prstGeom>
            <a:solidFill>
              <a:srgbClr val="0058AB">
                <a:alpha val="100000"/>
              </a:srgbClr>
            </a:solidFill>
          </p:spPr>
          <p:txBody>
            <a:bodyPr/>
            <a:lstStyle/>
            <a:p/>
          </p:txBody>
        </p:sp>
        <p:sp>
          <p:nvSpPr>
            <p:cNvPr id="64" name="rc64"/>
            <p:cNvSpPr/>
            <p:nvPr/>
          </p:nvSpPr>
          <p:spPr>
            <a:xfrm>
              <a:off x="7032691" y="2748012"/>
              <a:ext cx="217589" cy="2242747"/>
            </a:xfrm>
            <a:prstGeom prst="rect">
              <a:avLst/>
            </a:prstGeom>
            <a:solidFill>
              <a:srgbClr val="0058AB">
                <a:alpha val="100000"/>
              </a:srgbClr>
            </a:solidFill>
          </p:spPr>
          <p:txBody>
            <a:bodyPr/>
            <a:lstStyle/>
            <a:p/>
          </p:txBody>
        </p:sp>
        <p:sp>
          <p:nvSpPr>
            <p:cNvPr id="65" name="rc65"/>
            <p:cNvSpPr/>
            <p:nvPr/>
          </p:nvSpPr>
          <p:spPr>
            <a:xfrm>
              <a:off x="8483291" y="4586871"/>
              <a:ext cx="217589" cy="403888"/>
            </a:xfrm>
            <a:prstGeom prst="rect">
              <a:avLst/>
            </a:prstGeom>
            <a:solidFill>
              <a:srgbClr val="69DBFF">
                <a:alpha val="100000"/>
              </a:srgbClr>
            </a:solidFill>
          </p:spPr>
          <p:txBody>
            <a:bodyPr/>
            <a:lstStyle/>
            <a:p/>
          </p:txBody>
        </p:sp>
        <p:sp>
          <p:nvSpPr>
            <p:cNvPr id="66" name="pl66"/>
            <p:cNvSpPr/>
            <p:nvPr/>
          </p:nvSpPr>
          <p:spPr>
            <a:xfrm>
              <a:off x="6174420" y="4181040"/>
              <a:ext cx="2417666" cy="404859"/>
            </a:xfrm>
            <a:custGeom>
              <a:avLst/>
              <a:pathLst>
                <a:path w="2417666" h="404859">
                  <a:moveTo>
                    <a:pt x="0" y="0"/>
                  </a:moveTo>
                  <a:lnTo>
                    <a:pt x="241766" y="40485"/>
                  </a:lnTo>
                  <a:lnTo>
                    <a:pt x="483533" y="80971"/>
                  </a:lnTo>
                  <a:lnTo>
                    <a:pt x="725299" y="121457"/>
                  </a:lnTo>
                  <a:lnTo>
                    <a:pt x="967066" y="161943"/>
                  </a:lnTo>
                  <a:lnTo>
                    <a:pt x="1208833" y="202429"/>
                  </a:lnTo>
                  <a:lnTo>
                    <a:pt x="1450599" y="242915"/>
                  </a:lnTo>
                  <a:lnTo>
                    <a:pt x="1692366" y="283401"/>
                  </a:lnTo>
                  <a:lnTo>
                    <a:pt x="1934133" y="323887"/>
                  </a:lnTo>
                  <a:lnTo>
                    <a:pt x="2175899" y="364373"/>
                  </a:lnTo>
                  <a:lnTo>
                    <a:pt x="2417666" y="404859"/>
                  </a:lnTo>
                </a:path>
              </a:pathLst>
            </a:custGeom>
            <a:ln w="13550" cap="flat">
              <a:solidFill>
                <a:srgbClr val="000000">
                  <a:alpha val="100000"/>
                </a:srgbClr>
              </a:solidFill>
              <a:prstDash val="solid"/>
              <a:round/>
            </a:ln>
          </p:spPr>
          <p:txBody>
            <a:bodyPr/>
            <a:lstStyle/>
            <a:p/>
          </p:txBody>
        </p:sp>
        <p:sp>
          <p:nvSpPr>
            <p:cNvPr id="67" name="pt67"/>
            <p:cNvSpPr/>
            <p:nvPr/>
          </p:nvSpPr>
          <p:spPr>
            <a:xfrm>
              <a:off x="6149594" y="41562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41967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2371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2776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3181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3586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3991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4396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4801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5205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5610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603427" y="397723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0" name="tx80"/>
            <p:cNvSpPr/>
            <p:nvPr/>
          </p:nvSpPr>
          <p:spPr>
            <a:xfrm>
              <a:off x="508103" y="299155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1" name="tx81"/>
            <p:cNvSpPr/>
            <p:nvPr/>
          </p:nvSpPr>
          <p:spPr>
            <a:xfrm>
              <a:off x="508103" y="202067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2" name="tx82"/>
            <p:cNvSpPr/>
            <p:nvPr/>
          </p:nvSpPr>
          <p:spPr>
            <a:xfrm>
              <a:off x="508103" y="104978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624737" y="398022"/>
              <a:ext cx="66816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North Macedonia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246%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89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15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40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65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152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277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4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528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67969"/>
              <a:ext cx="249522" cy="1134728"/>
            </a:xfrm>
            <a:prstGeom prst="rect">
              <a:avLst/>
            </a:prstGeom>
            <a:solidFill>
              <a:srgbClr val="80BD41">
                <a:alpha val="100000"/>
              </a:srgbClr>
            </a:solidFill>
          </p:spPr>
          <p:txBody>
            <a:bodyPr/>
            <a:lstStyle/>
            <a:p/>
          </p:txBody>
        </p:sp>
        <p:sp>
          <p:nvSpPr>
            <p:cNvPr id="25" name="rc25"/>
            <p:cNvSpPr/>
            <p:nvPr/>
          </p:nvSpPr>
          <p:spPr>
            <a:xfrm>
              <a:off x="1296273" y="2944739"/>
              <a:ext cx="249522" cy="23230"/>
            </a:xfrm>
            <a:prstGeom prst="rect">
              <a:avLst/>
            </a:prstGeom>
            <a:solidFill>
              <a:srgbClr val="1CABE2">
                <a:alpha val="100000"/>
              </a:srgbClr>
            </a:solidFill>
          </p:spPr>
          <p:txBody>
            <a:bodyPr/>
            <a:lstStyle/>
            <a:p/>
          </p:txBody>
        </p:sp>
        <p:sp>
          <p:nvSpPr>
            <p:cNvPr id="26" name="rc26"/>
            <p:cNvSpPr/>
            <p:nvPr/>
          </p:nvSpPr>
          <p:spPr>
            <a:xfrm>
              <a:off x="1573521" y="3079788"/>
              <a:ext cx="249522" cy="1022908"/>
            </a:xfrm>
            <a:prstGeom prst="rect">
              <a:avLst/>
            </a:prstGeom>
            <a:solidFill>
              <a:srgbClr val="80BD41">
                <a:alpha val="100000"/>
              </a:srgbClr>
            </a:solidFill>
          </p:spPr>
          <p:txBody>
            <a:bodyPr/>
            <a:lstStyle/>
            <a:p/>
          </p:txBody>
        </p:sp>
        <p:sp>
          <p:nvSpPr>
            <p:cNvPr id="27" name="rc27"/>
            <p:cNvSpPr/>
            <p:nvPr/>
          </p:nvSpPr>
          <p:spPr>
            <a:xfrm>
              <a:off x="1573521" y="3025847"/>
              <a:ext cx="249522" cy="53940"/>
            </a:xfrm>
            <a:prstGeom prst="rect">
              <a:avLst/>
            </a:prstGeom>
            <a:solidFill>
              <a:srgbClr val="1CABE2">
                <a:alpha val="100000"/>
              </a:srgbClr>
            </a:solidFill>
          </p:spPr>
          <p:txBody>
            <a:bodyPr/>
            <a:lstStyle/>
            <a:p/>
          </p:txBody>
        </p:sp>
        <p:sp>
          <p:nvSpPr>
            <p:cNvPr id="28" name="rc28"/>
            <p:cNvSpPr/>
            <p:nvPr/>
          </p:nvSpPr>
          <p:spPr>
            <a:xfrm>
              <a:off x="1850769" y="2999861"/>
              <a:ext cx="249522" cy="1102836"/>
            </a:xfrm>
            <a:prstGeom prst="rect">
              <a:avLst/>
            </a:prstGeom>
            <a:solidFill>
              <a:srgbClr val="80BD41">
                <a:alpha val="100000"/>
              </a:srgbClr>
            </a:solidFill>
          </p:spPr>
          <p:txBody>
            <a:bodyPr/>
            <a:lstStyle/>
            <a:p/>
          </p:txBody>
        </p:sp>
        <p:sp>
          <p:nvSpPr>
            <p:cNvPr id="29" name="rc29"/>
            <p:cNvSpPr/>
            <p:nvPr/>
          </p:nvSpPr>
          <p:spPr>
            <a:xfrm>
              <a:off x="1850769" y="2988836"/>
              <a:ext cx="249522" cy="11024"/>
            </a:xfrm>
            <a:prstGeom prst="rect">
              <a:avLst/>
            </a:prstGeom>
            <a:solidFill>
              <a:srgbClr val="1CABE2">
                <a:alpha val="100000"/>
              </a:srgbClr>
            </a:solidFill>
          </p:spPr>
          <p:txBody>
            <a:bodyPr/>
            <a:lstStyle/>
            <a:p/>
          </p:txBody>
        </p:sp>
        <p:sp>
          <p:nvSpPr>
            <p:cNvPr id="30" name="rc30"/>
            <p:cNvSpPr/>
            <p:nvPr/>
          </p:nvSpPr>
          <p:spPr>
            <a:xfrm>
              <a:off x="2128016" y="3023485"/>
              <a:ext cx="249522" cy="1079212"/>
            </a:xfrm>
            <a:prstGeom prst="rect">
              <a:avLst/>
            </a:prstGeom>
            <a:solidFill>
              <a:srgbClr val="80BD41">
                <a:alpha val="100000"/>
              </a:srgbClr>
            </a:solidFill>
          </p:spPr>
          <p:txBody>
            <a:bodyPr/>
            <a:lstStyle/>
            <a:p/>
          </p:txBody>
        </p:sp>
        <p:sp>
          <p:nvSpPr>
            <p:cNvPr id="31" name="rc31"/>
            <p:cNvSpPr/>
            <p:nvPr/>
          </p:nvSpPr>
          <p:spPr>
            <a:xfrm>
              <a:off x="2128016" y="3012460"/>
              <a:ext cx="249522" cy="11024"/>
            </a:xfrm>
            <a:prstGeom prst="rect">
              <a:avLst/>
            </a:prstGeom>
            <a:solidFill>
              <a:srgbClr val="1CABE2">
                <a:alpha val="100000"/>
              </a:srgbClr>
            </a:solidFill>
          </p:spPr>
          <p:txBody>
            <a:bodyPr/>
            <a:lstStyle/>
            <a:p/>
          </p:txBody>
        </p:sp>
        <p:sp>
          <p:nvSpPr>
            <p:cNvPr id="32" name="rc32"/>
            <p:cNvSpPr/>
            <p:nvPr/>
          </p:nvSpPr>
          <p:spPr>
            <a:xfrm>
              <a:off x="2405264" y="3187276"/>
              <a:ext cx="249522" cy="915420"/>
            </a:xfrm>
            <a:prstGeom prst="rect">
              <a:avLst/>
            </a:prstGeom>
            <a:solidFill>
              <a:srgbClr val="80BD41">
                <a:alpha val="100000"/>
              </a:srgbClr>
            </a:solidFill>
          </p:spPr>
          <p:txBody>
            <a:bodyPr/>
            <a:lstStyle/>
            <a:p/>
          </p:txBody>
        </p:sp>
        <p:sp>
          <p:nvSpPr>
            <p:cNvPr id="33" name="rc33"/>
            <p:cNvSpPr/>
            <p:nvPr/>
          </p:nvSpPr>
          <p:spPr>
            <a:xfrm>
              <a:off x="2405264" y="3149084"/>
              <a:ext cx="249522" cy="38191"/>
            </a:xfrm>
            <a:prstGeom prst="rect">
              <a:avLst/>
            </a:prstGeom>
            <a:solidFill>
              <a:srgbClr val="1CABE2">
                <a:alpha val="100000"/>
              </a:srgbClr>
            </a:solidFill>
          </p:spPr>
          <p:txBody>
            <a:bodyPr/>
            <a:lstStyle/>
            <a:p/>
          </p:txBody>
        </p:sp>
        <p:sp>
          <p:nvSpPr>
            <p:cNvPr id="34" name="rc34"/>
            <p:cNvSpPr/>
            <p:nvPr/>
          </p:nvSpPr>
          <p:spPr>
            <a:xfrm>
              <a:off x="2682512" y="3191213"/>
              <a:ext cx="249522" cy="911483"/>
            </a:xfrm>
            <a:prstGeom prst="rect">
              <a:avLst/>
            </a:prstGeom>
            <a:solidFill>
              <a:srgbClr val="80BD41">
                <a:alpha val="100000"/>
              </a:srgbClr>
            </a:solidFill>
          </p:spPr>
          <p:txBody>
            <a:bodyPr/>
            <a:lstStyle/>
            <a:p/>
          </p:txBody>
        </p:sp>
        <p:sp>
          <p:nvSpPr>
            <p:cNvPr id="35" name="rc35"/>
            <p:cNvSpPr/>
            <p:nvPr/>
          </p:nvSpPr>
          <p:spPr>
            <a:xfrm>
              <a:off x="2682512" y="3182157"/>
              <a:ext cx="249522" cy="9055"/>
            </a:xfrm>
            <a:prstGeom prst="rect">
              <a:avLst/>
            </a:prstGeom>
            <a:solidFill>
              <a:srgbClr val="1CABE2">
                <a:alpha val="100000"/>
              </a:srgbClr>
            </a:solidFill>
          </p:spPr>
          <p:txBody>
            <a:bodyPr/>
            <a:lstStyle/>
            <a:p/>
          </p:txBody>
        </p:sp>
        <p:sp>
          <p:nvSpPr>
            <p:cNvPr id="36" name="rc36"/>
            <p:cNvSpPr/>
            <p:nvPr/>
          </p:nvSpPr>
          <p:spPr>
            <a:xfrm>
              <a:off x="2959759" y="3198694"/>
              <a:ext cx="249522" cy="904002"/>
            </a:xfrm>
            <a:prstGeom prst="rect">
              <a:avLst/>
            </a:prstGeom>
            <a:solidFill>
              <a:srgbClr val="80BD41">
                <a:alpha val="100000"/>
              </a:srgbClr>
            </a:solidFill>
          </p:spPr>
          <p:txBody>
            <a:bodyPr/>
            <a:lstStyle/>
            <a:p/>
          </p:txBody>
        </p:sp>
        <p:sp>
          <p:nvSpPr>
            <p:cNvPr id="37" name="rc37"/>
            <p:cNvSpPr/>
            <p:nvPr/>
          </p:nvSpPr>
          <p:spPr>
            <a:xfrm>
              <a:off x="2959759" y="3151053"/>
              <a:ext cx="249522" cy="47641"/>
            </a:xfrm>
            <a:prstGeom prst="rect">
              <a:avLst/>
            </a:prstGeom>
            <a:solidFill>
              <a:srgbClr val="1CABE2">
                <a:alpha val="100000"/>
              </a:srgbClr>
            </a:solidFill>
          </p:spPr>
          <p:txBody>
            <a:bodyPr/>
            <a:lstStyle/>
            <a:p/>
          </p:txBody>
        </p:sp>
        <p:sp>
          <p:nvSpPr>
            <p:cNvPr id="38" name="rc38"/>
            <p:cNvSpPr/>
            <p:nvPr/>
          </p:nvSpPr>
          <p:spPr>
            <a:xfrm>
              <a:off x="3237007" y="3192394"/>
              <a:ext cx="249522" cy="910302"/>
            </a:xfrm>
            <a:prstGeom prst="rect">
              <a:avLst/>
            </a:prstGeom>
            <a:solidFill>
              <a:srgbClr val="80BD41">
                <a:alpha val="100000"/>
              </a:srgbClr>
            </a:solidFill>
          </p:spPr>
          <p:txBody>
            <a:bodyPr/>
            <a:lstStyle/>
            <a:p/>
          </p:txBody>
        </p:sp>
        <p:sp>
          <p:nvSpPr>
            <p:cNvPr id="39" name="rc39"/>
            <p:cNvSpPr/>
            <p:nvPr/>
          </p:nvSpPr>
          <p:spPr>
            <a:xfrm>
              <a:off x="3237007" y="3144359"/>
              <a:ext cx="249522" cy="48034"/>
            </a:xfrm>
            <a:prstGeom prst="rect">
              <a:avLst/>
            </a:prstGeom>
            <a:solidFill>
              <a:srgbClr val="1CABE2">
                <a:alpha val="100000"/>
              </a:srgbClr>
            </a:solidFill>
          </p:spPr>
          <p:txBody>
            <a:bodyPr/>
            <a:lstStyle/>
            <a:p/>
          </p:txBody>
        </p:sp>
        <p:sp>
          <p:nvSpPr>
            <p:cNvPr id="40" name="rc40"/>
            <p:cNvSpPr/>
            <p:nvPr/>
          </p:nvSpPr>
          <p:spPr>
            <a:xfrm>
              <a:off x="3514255" y="3176645"/>
              <a:ext cx="249522" cy="926051"/>
            </a:xfrm>
            <a:prstGeom prst="rect">
              <a:avLst/>
            </a:prstGeom>
            <a:solidFill>
              <a:srgbClr val="80BD41">
                <a:alpha val="100000"/>
              </a:srgbClr>
            </a:solidFill>
          </p:spPr>
          <p:txBody>
            <a:bodyPr/>
            <a:lstStyle/>
            <a:p/>
          </p:txBody>
        </p:sp>
        <p:sp>
          <p:nvSpPr>
            <p:cNvPr id="41" name="rc41"/>
            <p:cNvSpPr/>
            <p:nvPr/>
          </p:nvSpPr>
          <p:spPr>
            <a:xfrm>
              <a:off x="3514255" y="3138060"/>
              <a:ext cx="249522" cy="38585"/>
            </a:xfrm>
            <a:prstGeom prst="rect">
              <a:avLst/>
            </a:prstGeom>
            <a:solidFill>
              <a:srgbClr val="1CABE2">
                <a:alpha val="100000"/>
              </a:srgbClr>
            </a:solidFill>
          </p:spPr>
          <p:txBody>
            <a:bodyPr/>
            <a:lstStyle/>
            <a:p/>
          </p:txBody>
        </p:sp>
        <p:sp>
          <p:nvSpPr>
            <p:cNvPr id="42" name="rc42"/>
            <p:cNvSpPr/>
            <p:nvPr/>
          </p:nvSpPr>
          <p:spPr>
            <a:xfrm>
              <a:off x="3791502" y="3153022"/>
              <a:ext cx="249522" cy="949675"/>
            </a:xfrm>
            <a:prstGeom prst="rect">
              <a:avLst/>
            </a:prstGeom>
            <a:solidFill>
              <a:srgbClr val="80BD41">
                <a:alpha val="100000"/>
              </a:srgbClr>
            </a:solidFill>
          </p:spPr>
          <p:txBody>
            <a:bodyPr/>
            <a:lstStyle/>
            <a:p/>
          </p:txBody>
        </p:sp>
        <p:sp>
          <p:nvSpPr>
            <p:cNvPr id="43" name="rc43"/>
            <p:cNvSpPr/>
            <p:nvPr/>
          </p:nvSpPr>
          <p:spPr>
            <a:xfrm>
              <a:off x="3791502" y="3113649"/>
              <a:ext cx="249522" cy="39372"/>
            </a:xfrm>
            <a:prstGeom prst="rect">
              <a:avLst/>
            </a:prstGeom>
            <a:solidFill>
              <a:srgbClr val="1CABE2">
                <a:alpha val="100000"/>
              </a:srgbClr>
            </a:solidFill>
          </p:spPr>
          <p:txBody>
            <a:bodyPr/>
            <a:lstStyle/>
            <a:p/>
          </p:txBody>
        </p:sp>
        <p:sp>
          <p:nvSpPr>
            <p:cNvPr id="44" name="rc44"/>
            <p:cNvSpPr/>
            <p:nvPr/>
          </p:nvSpPr>
          <p:spPr>
            <a:xfrm>
              <a:off x="4068750" y="3114042"/>
              <a:ext cx="249522" cy="988654"/>
            </a:xfrm>
            <a:prstGeom prst="rect">
              <a:avLst/>
            </a:prstGeom>
            <a:solidFill>
              <a:srgbClr val="80BD41">
                <a:alpha val="100000"/>
              </a:srgbClr>
            </a:solidFill>
          </p:spPr>
          <p:txBody>
            <a:bodyPr/>
            <a:lstStyle/>
            <a:p/>
          </p:txBody>
        </p:sp>
        <p:sp>
          <p:nvSpPr>
            <p:cNvPr id="45" name="rc45"/>
            <p:cNvSpPr/>
            <p:nvPr/>
          </p:nvSpPr>
          <p:spPr>
            <a:xfrm>
              <a:off x="4068750" y="3083331"/>
              <a:ext cx="249522" cy="30710"/>
            </a:xfrm>
            <a:prstGeom prst="rect">
              <a:avLst/>
            </a:prstGeom>
            <a:solidFill>
              <a:srgbClr val="1CABE2">
                <a:alpha val="100000"/>
              </a:srgbClr>
            </a:solidFill>
          </p:spPr>
          <p:txBody>
            <a:bodyPr/>
            <a:lstStyle/>
            <a:p/>
          </p:txBody>
        </p:sp>
        <p:sp>
          <p:nvSpPr>
            <p:cNvPr id="46" name="rc46"/>
            <p:cNvSpPr/>
            <p:nvPr/>
          </p:nvSpPr>
          <p:spPr>
            <a:xfrm>
              <a:off x="4345998" y="3177039"/>
              <a:ext cx="249522" cy="925657"/>
            </a:xfrm>
            <a:prstGeom prst="rect">
              <a:avLst/>
            </a:prstGeom>
            <a:solidFill>
              <a:srgbClr val="80BD41">
                <a:alpha val="100000"/>
              </a:srgbClr>
            </a:solidFill>
          </p:spPr>
          <p:txBody>
            <a:bodyPr/>
            <a:lstStyle/>
            <a:p/>
          </p:txBody>
        </p:sp>
        <p:sp>
          <p:nvSpPr>
            <p:cNvPr id="47" name="rc47"/>
            <p:cNvSpPr/>
            <p:nvPr/>
          </p:nvSpPr>
          <p:spPr>
            <a:xfrm>
              <a:off x="4345998" y="3148297"/>
              <a:ext cx="249522" cy="28742"/>
            </a:xfrm>
            <a:prstGeom prst="rect">
              <a:avLst/>
            </a:prstGeom>
            <a:solidFill>
              <a:srgbClr val="1CABE2">
                <a:alpha val="100000"/>
              </a:srgbClr>
            </a:solidFill>
          </p:spPr>
          <p:txBody>
            <a:bodyPr/>
            <a:lstStyle/>
            <a:p/>
          </p:txBody>
        </p:sp>
        <p:sp>
          <p:nvSpPr>
            <p:cNvPr id="48" name="rc48"/>
            <p:cNvSpPr/>
            <p:nvPr/>
          </p:nvSpPr>
          <p:spPr>
            <a:xfrm>
              <a:off x="4623245" y="3140816"/>
              <a:ext cx="249522" cy="961880"/>
            </a:xfrm>
            <a:prstGeom prst="rect">
              <a:avLst/>
            </a:prstGeom>
            <a:solidFill>
              <a:srgbClr val="80BD41">
                <a:alpha val="100000"/>
              </a:srgbClr>
            </a:solidFill>
          </p:spPr>
          <p:txBody>
            <a:bodyPr/>
            <a:lstStyle/>
            <a:p/>
          </p:txBody>
        </p:sp>
        <p:sp>
          <p:nvSpPr>
            <p:cNvPr id="49" name="rc49"/>
            <p:cNvSpPr/>
            <p:nvPr/>
          </p:nvSpPr>
          <p:spPr>
            <a:xfrm>
              <a:off x="4623245" y="3121129"/>
              <a:ext cx="249522" cy="19686"/>
            </a:xfrm>
            <a:prstGeom prst="rect">
              <a:avLst/>
            </a:prstGeom>
            <a:solidFill>
              <a:srgbClr val="1CABE2">
                <a:alpha val="100000"/>
              </a:srgbClr>
            </a:solidFill>
          </p:spPr>
          <p:txBody>
            <a:bodyPr/>
            <a:lstStyle/>
            <a:p/>
          </p:txBody>
        </p:sp>
        <p:sp>
          <p:nvSpPr>
            <p:cNvPr id="50" name="rc50"/>
            <p:cNvSpPr/>
            <p:nvPr/>
          </p:nvSpPr>
          <p:spPr>
            <a:xfrm>
              <a:off x="4900493" y="3154990"/>
              <a:ext cx="249522" cy="947706"/>
            </a:xfrm>
            <a:prstGeom prst="rect">
              <a:avLst/>
            </a:prstGeom>
            <a:solidFill>
              <a:srgbClr val="80BD41">
                <a:alpha val="100000"/>
              </a:srgbClr>
            </a:solidFill>
          </p:spPr>
          <p:txBody>
            <a:bodyPr/>
            <a:lstStyle/>
            <a:p/>
          </p:txBody>
        </p:sp>
        <p:sp>
          <p:nvSpPr>
            <p:cNvPr id="51" name="rc51"/>
            <p:cNvSpPr/>
            <p:nvPr/>
          </p:nvSpPr>
          <p:spPr>
            <a:xfrm>
              <a:off x="4900493" y="3145541"/>
              <a:ext cx="249522" cy="9449"/>
            </a:xfrm>
            <a:prstGeom prst="rect">
              <a:avLst/>
            </a:prstGeom>
            <a:solidFill>
              <a:srgbClr val="1CABE2">
                <a:alpha val="100000"/>
              </a:srgbClr>
            </a:solidFill>
          </p:spPr>
          <p:txBody>
            <a:bodyPr/>
            <a:lstStyle/>
            <a:p/>
          </p:txBody>
        </p:sp>
        <p:sp>
          <p:nvSpPr>
            <p:cNvPr id="52" name="rc52"/>
            <p:cNvSpPr/>
            <p:nvPr/>
          </p:nvSpPr>
          <p:spPr>
            <a:xfrm>
              <a:off x="5177741" y="3153809"/>
              <a:ext cx="249522" cy="948887"/>
            </a:xfrm>
            <a:prstGeom prst="rect">
              <a:avLst/>
            </a:prstGeom>
            <a:solidFill>
              <a:srgbClr val="80BD41">
                <a:alpha val="100000"/>
              </a:srgbClr>
            </a:solidFill>
          </p:spPr>
          <p:txBody>
            <a:bodyPr/>
            <a:lstStyle/>
            <a:p/>
          </p:txBody>
        </p:sp>
        <p:sp>
          <p:nvSpPr>
            <p:cNvPr id="53" name="rc53"/>
            <p:cNvSpPr/>
            <p:nvPr/>
          </p:nvSpPr>
          <p:spPr>
            <a:xfrm>
              <a:off x="5177741" y="3134516"/>
              <a:ext cx="249522" cy="19292"/>
            </a:xfrm>
            <a:prstGeom prst="rect">
              <a:avLst/>
            </a:prstGeom>
            <a:solidFill>
              <a:srgbClr val="1CABE2">
                <a:alpha val="100000"/>
              </a:srgbClr>
            </a:solidFill>
          </p:spPr>
          <p:txBody>
            <a:bodyPr/>
            <a:lstStyle/>
            <a:p/>
          </p:txBody>
        </p:sp>
        <p:sp>
          <p:nvSpPr>
            <p:cNvPr id="54" name="rc54"/>
            <p:cNvSpPr/>
            <p:nvPr/>
          </p:nvSpPr>
          <p:spPr>
            <a:xfrm>
              <a:off x="5454988" y="3171921"/>
              <a:ext cx="249522" cy="930776"/>
            </a:xfrm>
            <a:prstGeom prst="rect">
              <a:avLst/>
            </a:prstGeom>
            <a:solidFill>
              <a:srgbClr val="80BD41">
                <a:alpha val="100000"/>
              </a:srgbClr>
            </a:solidFill>
          </p:spPr>
          <p:txBody>
            <a:bodyPr/>
            <a:lstStyle/>
            <a:p/>
          </p:txBody>
        </p:sp>
        <p:sp>
          <p:nvSpPr>
            <p:cNvPr id="55" name="rc55"/>
            <p:cNvSpPr/>
            <p:nvPr/>
          </p:nvSpPr>
          <p:spPr>
            <a:xfrm>
              <a:off x="5454988" y="3153022"/>
              <a:ext cx="249522" cy="18899"/>
            </a:xfrm>
            <a:prstGeom prst="rect">
              <a:avLst/>
            </a:prstGeom>
            <a:solidFill>
              <a:srgbClr val="1CABE2">
                <a:alpha val="100000"/>
              </a:srgbClr>
            </a:solidFill>
          </p:spPr>
          <p:txBody>
            <a:bodyPr/>
            <a:lstStyle/>
            <a:p/>
          </p:txBody>
        </p:sp>
        <p:sp>
          <p:nvSpPr>
            <p:cNvPr id="56" name="rc56"/>
            <p:cNvSpPr/>
            <p:nvPr/>
          </p:nvSpPr>
          <p:spPr>
            <a:xfrm>
              <a:off x="5732236" y="3185701"/>
              <a:ext cx="249522" cy="916995"/>
            </a:xfrm>
            <a:prstGeom prst="rect">
              <a:avLst/>
            </a:prstGeom>
            <a:solidFill>
              <a:srgbClr val="80BD41">
                <a:alpha val="100000"/>
              </a:srgbClr>
            </a:solidFill>
          </p:spPr>
          <p:txBody>
            <a:bodyPr/>
            <a:lstStyle/>
            <a:p/>
          </p:txBody>
        </p:sp>
        <p:sp>
          <p:nvSpPr>
            <p:cNvPr id="57" name="rc57"/>
            <p:cNvSpPr/>
            <p:nvPr/>
          </p:nvSpPr>
          <p:spPr>
            <a:xfrm>
              <a:off x="5732236" y="3157353"/>
              <a:ext cx="249522" cy="28348"/>
            </a:xfrm>
            <a:prstGeom prst="rect">
              <a:avLst/>
            </a:prstGeom>
            <a:solidFill>
              <a:srgbClr val="1CABE2">
                <a:alpha val="100000"/>
              </a:srgbClr>
            </a:solidFill>
          </p:spPr>
          <p:txBody>
            <a:bodyPr/>
            <a:lstStyle/>
            <a:p/>
          </p:txBody>
        </p:sp>
        <p:sp>
          <p:nvSpPr>
            <p:cNvPr id="58" name="rc58"/>
            <p:cNvSpPr/>
            <p:nvPr/>
          </p:nvSpPr>
          <p:spPr>
            <a:xfrm>
              <a:off x="6009484" y="3232161"/>
              <a:ext cx="249522" cy="870535"/>
            </a:xfrm>
            <a:prstGeom prst="rect">
              <a:avLst/>
            </a:prstGeom>
            <a:solidFill>
              <a:srgbClr val="80BD41">
                <a:alpha val="100000"/>
              </a:srgbClr>
            </a:solidFill>
          </p:spPr>
          <p:txBody>
            <a:bodyPr/>
            <a:lstStyle/>
            <a:p/>
          </p:txBody>
        </p:sp>
        <p:sp>
          <p:nvSpPr>
            <p:cNvPr id="59" name="rc59"/>
            <p:cNvSpPr/>
            <p:nvPr/>
          </p:nvSpPr>
          <p:spPr>
            <a:xfrm>
              <a:off x="6009484" y="3205388"/>
              <a:ext cx="249522" cy="26773"/>
            </a:xfrm>
            <a:prstGeom prst="rect">
              <a:avLst/>
            </a:prstGeom>
            <a:solidFill>
              <a:srgbClr val="1CABE2">
                <a:alpha val="100000"/>
              </a:srgbClr>
            </a:solidFill>
          </p:spPr>
          <p:txBody>
            <a:bodyPr/>
            <a:lstStyle/>
            <a:p/>
          </p:txBody>
        </p:sp>
        <p:sp>
          <p:nvSpPr>
            <p:cNvPr id="60" name="rc60"/>
            <p:cNvSpPr/>
            <p:nvPr/>
          </p:nvSpPr>
          <p:spPr>
            <a:xfrm>
              <a:off x="6286731" y="3237280"/>
              <a:ext cx="249522" cy="865417"/>
            </a:xfrm>
            <a:prstGeom prst="rect">
              <a:avLst/>
            </a:prstGeom>
            <a:solidFill>
              <a:srgbClr val="80BD41">
                <a:alpha val="100000"/>
              </a:srgbClr>
            </a:solidFill>
          </p:spPr>
          <p:txBody>
            <a:bodyPr/>
            <a:lstStyle/>
            <a:p/>
          </p:txBody>
        </p:sp>
        <p:sp>
          <p:nvSpPr>
            <p:cNvPr id="61" name="rc61"/>
            <p:cNvSpPr/>
            <p:nvPr/>
          </p:nvSpPr>
          <p:spPr>
            <a:xfrm>
              <a:off x="6286731" y="3219562"/>
              <a:ext cx="249522" cy="17717"/>
            </a:xfrm>
            <a:prstGeom prst="rect">
              <a:avLst/>
            </a:prstGeom>
            <a:solidFill>
              <a:srgbClr val="1CABE2">
                <a:alpha val="100000"/>
              </a:srgbClr>
            </a:solidFill>
          </p:spPr>
          <p:txBody>
            <a:bodyPr/>
            <a:lstStyle/>
            <a:p/>
          </p:txBody>
        </p:sp>
        <p:sp>
          <p:nvSpPr>
            <p:cNvPr id="62" name="rc62"/>
            <p:cNvSpPr/>
            <p:nvPr/>
          </p:nvSpPr>
          <p:spPr>
            <a:xfrm>
              <a:off x="6563979" y="3297914"/>
              <a:ext cx="249522" cy="804782"/>
            </a:xfrm>
            <a:prstGeom prst="rect">
              <a:avLst/>
            </a:prstGeom>
            <a:solidFill>
              <a:srgbClr val="80BD41">
                <a:alpha val="100000"/>
              </a:srgbClr>
            </a:solidFill>
          </p:spPr>
          <p:txBody>
            <a:bodyPr/>
            <a:lstStyle/>
            <a:p/>
          </p:txBody>
        </p:sp>
        <p:sp>
          <p:nvSpPr>
            <p:cNvPr id="63" name="rc63"/>
            <p:cNvSpPr/>
            <p:nvPr/>
          </p:nvSpPr>
          <p:spPr>
            <a:xfrm>
              <a:off x="6563979" y="3281377"/>
              <a:ext cx="249522" cy="16536"/>
            </a:xfrm>
            <a:prstGeom prst="rect">
              <a:avLst/>
            </a:prstGeom>
            <a:solidFill>
              <a:srgbClr val="1CABE2">
                <a:alpha val="100000"/>
              </a:srgbClr>
            </a:solidFill>
          </p:spPr>
          <p:txBody>
            <a:bodyPr/>
            <a:lstStyle/>
            <a:p/>
          </p:txBody>
        </p:sp>
        <p:sp>
          <p:nvSpPr>
            <p:cNvPr id="64" name="rc64"/>
            <p:cNvSpPr/>
            <p:nvPr/>
          </p:nvSpPr>
          <p:spPr>
            <a:xfrm>
              <a:off x="6841227" y="3372329"/>
              <a:ext cx="249522" cy="730368"/>
            </a:xfrm>
            <a:prstGeom prst="rect">
              <a:avLst/>
            </a:prstGeom>
            <a:solidFill>
              <a:srgbClr val="80BD41">
                <a:alpha val="100000"/>
              </a:srgbClr>
            </a:solidFill>
          </p:spPr>
          <p:txBody>
            <a:bodyPr/>
            <a:lstStyle/>
            <a:p/>
          </p:txBody>
        </p:sp>
        <p:sp>
          <p:nvSpPr>
            <p:cNvPr id="65" name="rc65"/>
            <p:cNvSpPr/>
            <p:nvPr/>
          </p:nvSpPr>
          <p:spPr>
            <a:xfrm>
              <a:off x="6841227" y="3317207"/>
              <a:ext cx="249522" cy="55122"/>
            </a:xfrm>
            <a:prstGeom prst="rect">
              <a:avLst/>
            </a:prstGeom>
            <a:solidFill>
              <a:srgbClr val="1CABE2">
                <a:alpha val="100000"/>
              </a:srgbClr>
            </a:solidFill>
          </p:spPr>
          <p:txBody>
            <a:bodyPr/>
            <a:lstStyle/>
            <a:p/>
          </p:txBody>
        </p:sp>
        <p:sp>
          <p:nvSpPr>
            <p:cNvPr id="66" name="rc66"/>
            <p:cNvSpPr/>
            <p:nvPr/>
          </p:nvSpPr>
          <p:spPr>
            <a:xfrm>
              <a:off x="7118474" y="3426270"/>
              <a:ext cx="249522" cy="676427"/>
            </a:xfrm>
            <a:prstGeom prst="rect">
              <a:avLst/>
            </a:prstGeom>
            <a:solidFill>
              <a:srgbClr val="80BD41">
                <a:alpha val="100000"/>
              </a:srgbClr>
            </a:solidFill>
          </p:spPr>
          <p:txBody>
            <a:bodyPr/>
            <a:lstStyle/>
            <a:p/>
          </p:txBody>
        </p:sp>
        <p:sp>
          <p:nvSpPr>
            <p:cNvPr id="67" name="rc67"/>
            <p:cNvSpPr/>
            <p:nvPr/>
          </p:nvSpPr>
          <p:spPr>
            <a:xfrm>
              <a:off x="7118474" y="3342799"/>
              <a:ext cx="249522" cy="83470"/>
            </a:xfrm>
            <a:prstGeom prst="rect">
              <a:avLst/>
            </a:prstGeom>
            <a:solidFill>
              <a:srgbClr val="1CABE2">
                <a:alpha val="100000"/>
              </a:srgbClr>
            </a:solidFill>
          </p:spPr>
          <p:txBody>
            <a:bodyPr/>
            <a:lstStyle/>
            <a:p/>
          </p:txBody>
        </p:sp>
        <p:sp>
          <p:nvSpPr>
            <p:cNvPr id="68" name="rc68"/>
            <p:cNvSpPr/>
            <p:nvPr/>
          </p:nvSpPr>
          <p:spPr>
            <a:xfrm>
              <a:off x="7395722" y="3429026"/>
              <a:ext cx="249522" cy="673670"/>
            </a:xfrm>
            <a:prstGeom prst="rect">
              <a:avLst/>
            </a:prstGeom>
            <a:solidFill>
              <a:srgbClr val="80BD41">
                <a:alpha val="100000"/>
              </a:srgbClr>
            </a:solidFill>
          </p:spPr>
          <p:txBody>
            <a:bodyPr/>
            <a:lstStyle/>
            <a:p/>
          </p:txBody>
        </p:sp>
        <p:sp>
          <p:nvSpPr>
            <p:cNvPr id="69" name="rc69"/>
            <p:cNvSpPr/>
            <p:nvPr/>
          </p:nvSpPr>
          <p:spPr>
            <a:xfrm>
              <a:off x="7395722" y="3370360"/>
              <a:ext cx="249522" cy="58665"/>
            </a:xfrm>
            <a:prstGeom prst="rect">
              <a:avLst/>
            </a:prstGeom>
            <a:solidFill>
              <a:srgbClr val="1CABE2">
                <a:alpha val="100000"/>
              </a:srgbClr>
            </a:solidFill>
          </p:spPr>
          <p:txBody>
            <a:bodyPr/>
            <a:lstStyle/>
            <a:p/>
          </p:txBody>
        </p:sp>
        <p:sp>
          <p:nvSpPr>
            <p:cNvPr id="70" name="rc70"/>
            <p:cNvSpPr/>
            <p:nvPr/>
          </p:nvSpPr>
          <p:spPr>
            <a:xfrm>
              <a:off x="7672970" y="3493991"/>
              <a:ext cx="249522" cy="608705"/>
            </a:xfrm>
            <a:prstGeom prst="rect">
              <a:avLst/>
            </a:prstGeom>
            <a:solidFill>
              <a:srgbClr val="80BD41">
                <a:alpha val="100000"/>
              </a:srgbClr>
            </a:solidFill>
          </p:spPr>
          <p:txBody>
            <a:bodyPr/>
            <a:lstStyle/>
            <a:p/>
          </p:txBody>
        </p:sp>
        <p:sp>
          <p:nvSpPr>
            <p:cNvPr id="71" name="rc71"/>
            <p:cNvSpPr/>
            <p:nvPr/>
          </p:nvSpPr>
          <p:spPr>
            <a:xfrm>
              <a:off x="7672970" y="3441231"/>
              <a:ext cx="249522" cy="52759"/>
            </a:xfrm>
            <a:prstGeom prst="rect">
              <a:avLst/>
            </a:prstGeom>
            <a:solidFill>
              <a:srgbClr val="1CABE2">
                <a:alpha val="100000"/>
              </a:srgbClr>
            </a:solidFill>
          </p:spPr>
          <p:txBody>
            <a:bodyPr/>
            <a:lstStyle/>
            <a:p/>
          </p:txBody>
        </p:sp>
        <p:sp>
          <p:nvSpPr>
            <p:cNvPr id="72" name="rc72"/>
            <p:cNvSpPr/>
            <p:nvPr/>
          </p:nvSpPr>
          <p:spPr>
            <a:xfrm>
              <a:off x="7950217" y="3498322"/>
              <a:ext cx="249522" cy="604374"/>
            </a:xfrm>
            <a:prstGeom prst="rect">
              <a:avLst/>
            </a:prstGeom>
            <a:solidFill>
              <a:srgbClr val="80BD41">
                <a:alpha val="100000"/>
              </a:srgbClr>
            </a:solidFill>
          </p:spPr>
          <p:txBody>
            <a:bodyPr/>
            <a:lstStyle/>
            <a:p/>
          </p:txBody>
        </p:sp>
        <p:sp>
          <p:nvSpPr>
            <p:cNvPr id="73" name="rc73"/>
            <p:cNvSpPr/>
            <p:nvPr/>
          </p:nvSpPr>
          <p:spPr>
            <a:xfrm>
              <a:off x="7950217" y="3452650"/>
              <a:ext cx="249522" cy="45672"/>
            </a:xfrm>
            <a:prstGeom prst="rect">
              <a:avLst/>
            </a:prstGeom>
            <a:solidFill>
              <a:srgbClr val="1CABE2">
                <a:alpha val="100000"/>
              </a:srgbClr>
            </a:solidFill>
          </p:spPr>
          <p:txBody>
            <a:bodyPr/>
            <a:lstStyle/>
            <a:p/>
          </p:txBody>
        </p:sp>
        <p:sp>
          <p:nvSpPr>
            <p:cNvPr id="74" name="pl74"/>
            <p:cNvSpPr/>
            <p:nvPr/>
          </p:nvSpPr>
          <p:spPr>
            <a:xfrm>
              <a:off x="1421035" y="1236556"/>
              <a:ext cx="6653943" cy="289509"/>
            </a:xfrm>
            <a:custGeom>
              <a:avLst/>
              <a:pathLst>
                <a:path w="6653943" h="289509">
                  <a:moveTo>
                    <a:pt x="0" y="28950"/>
                  </a:moveTo>
                  <a:lnTo>
                    <a:pt x="277247" y="115803"/>
                  </a:lnTo>
                  <a:lnTo>
                    <a:pt x="554495" y="0"/>
                  </a:lnTo>
                  <a:lnTo>
                    <a:pt x="831742" y="0"/>
                  </a:lnTo>
                  <a:lnTo>
                    <a:pt x="1108990" y="86852"/>
                  </a:lnTo>
                  <a:lnTo>
                    <a:pt x="1386238" y="0"/>
                  </a:lnTo>
                  <a:lnTo>
                    <a:pt x="1663485" y="115803"/>
                  </a:lnTo>
                  <a:lnTo>
                    <a:pt x="1940733" y="115803"/>
                  </a:lnTo>
                  <a:lnTo>
                    <a:pt x="2217981" y="86852"/>
                  </a:lnTo>
                  <a:lnTo>
                    <a:pt x="2495228" y="86852"/>
                  </a:lnTo>
                  <a:lnTo>
                    <a:pt x="2772476" y="57901"/>
                  </a:lnTo>
                  <a:lnTo>
                    <a:pt x="3049724" y="57901"/>
                  </a:lnTo>
                  <a:lnTo>
                    <a:pt x="3326971" y="28950"/>
                  </a:lnTo>
                  <a:lnTo>
                    <a:pt x="3604219" y="0"/>
                  </a:lnTo>
                  <a:lnTo>
                    <a:pt x="3881467" y="28950"/>
                  </a:lnTo>
                  <a:lnTo>
                    <a:pt x="4158714" y="28950"/>
                  </a:lnTo>
                  <a:lnTo>
                    <a:pt x="4435962" y="57901"/>
                  </a:lnTo>
                  <a:lnTo>
                    <a:pt x="4713210" y="57901"/>
                  </a:lnTo>
                  <a:lnTo>
                    <a:pt x="4990457" y="28950"/>
                  </a:lnTo>
                  <a:lnTo>
                    <a:pt x="5267705" y="28950"/>
                  </a:lnTo>
                  <a:lnTo>
                    <a:pt x="5544953" y="173705"/>
                  </a:lnTo>
                  <a:lnTo>
                    <a:pt x="5822200" y="289509"/>
                  </a:lnTo>
                  <a:lnTo>
                    <a:pt x="6099448" y="202656"/>
                  </a:lnTo>
                  <a:lnTo>
                    <a:pt x="6376696" y="202656"/>
                  </a:lnTo>
                  <a:lnTo>
                    <a:pt x="6653943" y="173705"/>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1329607" y="28088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a:t>
              </a:r>
            </a:p>
          </p:txBody>
        </p:sp>
        <p:sp>
          <p:nvSpPr>
            <p:cNvPr id="86" name="tx86"/>
            <p:cNvSpPr/>
            <p:nvPr/>
          </p:nvSpPr>
          <p:spPr>
            <a:xfrm>
              <a:off x="2715845" y="30461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7" name="tx87"/>
            <p:cNvSpPr/>
            <p:nvPr/>
          </p:nvSpPr>
          <p:spPr>
            <a:xfrm>
              <a:off x="4102084" y="29474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88" name="tx88"/>
            <p:cNvSpPr/>
            <p:nvPr/>
          </p:nvSpPr>
          <p:spPr>
            <a:xfrm>
              <a:off x="5488322" y="30182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24.1</a:t>
              </a:r>
            </a:p>
          </p:txBody>
        </p:sp>
        <p:sp>
          <p:nvSpPr>
            <p:cNvPr id="89" name="tx89"/>
            <p:cNvSpPr/>
            <p:nvPr/>
          </p:nvSpPr>
          <p:spPr>
            <a:xfrm>
              <a:off x="6597312" y="31454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0" name="tx90"/>
            <p:cNvSpPr/>
            <p:nvPr/>
          </p:nvSpPr>
          <p:spPr>
            <a:xfrm>
              <a:off x="6913737" y="318128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91" name="tx91"/>
            <p:cNvSpPr/>
            <p:nvPr/>
          </p:nvSpPr>
          <p:spPr>
            <a:xfrm>
              <a:off x="7151808" y="32064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19.3</a:t>
              </a:r>
            </a:p>
          </p:txBody>
        </p:sp>
        <p:sp>
          <p:nvSpPr>
            <p:cNvPr id="92" name="tx92"/>
            <p:cNvSpPr/>
            <p:nvPr/>
          </p:nvSpPr>
          <p:spPr>
            <a:xfrm>
              <a:off x="7429055" y="32348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a:t>
              </a:r>
            </a:p>
          </p:txBody>
        </p:sp>
        <p:sp>
          <p:nvSpPr>
            <p:cNvPr id="93" name="tx93"/>
            <p:cNvSpPr/>
            <p:nvPr/>
          </p:nvSpPr>
          <p:spPr>
            <a:xfrm>
              <a:off x="7706303" y="3304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4" name="tx94"/>
            <p:cNvSpPr/>
            <p:nvPr/>
          </p:nvSpPr>
          <p:spPr>
            <a:xfrm>
              <a:off x="7983551" y="33171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a:t>
              </a:r>
            </a:p>
          </p:txBody>
        </p:sp>
        <p:sp>
          <p:nvSpPr>
            <p:cNvPr id="95" name="pl95"/>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5002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06" name="tx106"/>
            <p:cNvSpPr/>
            <p:nvPr/>
          </p:nvSpPr>
          <p:spPr>
            <a:xfrm>
              <a:off x="1367476" y="29224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15845" y="36118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08" name="tx108"/>
            <p:cNvSpPr/>
            <p:nvPr/>
          </p:nvSpPr>
          <p:spPr>
            <a:xfrm>
              <a:off x="2753715" y="31527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02084" y="3573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a:t>
              </a:r>
            </a:p>
          </p:txBody>
        </p:sp>
        <p:sp>
          <p:nvSpPr>
            <p:cNvPr id="110" name="tx110"/>
            <p:cNvSpPr/>
            <p:nvPr/>
          </p:nvSpPr>
          <p:spPr>
            <a:xfrm>
              <a:off x="4139953" y="30647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488322" y="36022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a:t>
              </a:r>
            </a:p>
          </p:txBody>
        </p:sp>
        <p:sp>
          <p:nvSpPr>
            <p:cNvPr id="112" name="tx112"/>
            <p:cNvSpPr/>
            <p:nvPr/>
          </p:nvSpPr>
          <p:spPr>
            <a:xfrm>
              <a:off x="5526191" y="31285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597312" y="36652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a:t>
              </a:r>
            </a:p>
          </p:txBody>
        </p:sp>
        <p:sp>
          <p:nvSpPr>
            <p:cNvPr id="114" name="tx114"/>
            <p:cNvSpPr/>
            <p:nvPr/>
          </p:nvSpPr>
          <p:spPr>
            <a:xfrm>
              <a:off x="6635182" y="32557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874560" y="37024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6" name="tx116"/>
            <p:cNvSpPr/>
            <p:nvPr/>
          </p:nvSpPr>
          <p:spPr>
            <a:xfrm>
              <a:off x="6900686" y="33108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7" name="tx117"/>
            <p:cNvSpPr/>
            <p:nvPr/>
          </p:nvSpPr>
          <p:spPr>
            <a:xfrm>
              <a:off x="7151808" y="373058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8" name="tx118"/>
            <p:cNvSpPr/>
            <p:nvPr/>
          </p:nvSpPr>
          <p:spPr>
            <a:xfrm>
              <a:off x="7177933" y="33506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9" name="tx119"/>
            <p:cNvSpPr/>
            <p:nvPr/>
          </p:nvSpPr>
          <p:spPr>
            <a:xfrm>
              <a:off x="7429055" y="373196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20" name="tx120"/>
            <p:cNvSpPr/>
            <p:nvPr/>
          </p:nvSpPr>
          <p:spPr>
            <a:xfrm>
              <a:off x="7455181" y="33646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1" name="tx121"/>
            <p:cNvSpPr/>
            <p:nvPr/>
          </p:nvSpPr>
          <p:spPr>
            <a:xfrm>
              <a:off x="7706303" y="37632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22" name="tx122"/>
            <p:cNvSpPr/>
            <p:nvPr/>
          </p:nvSpPr>
          <p:spPr>
            <a:xfrm>
              <a:off x="7732429" y="34325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3" name="tx123"/>
            <p:cNvSpPr/>
            <p:nvPr/>
          </p:nvSpPr>
          <p:spPr>
            <a:xfrm>
              <a:off x="7983551" y="37654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24" name="tx124"/>
            <p:cNvSpPr/>
            <p:nvPr/>
          </p:nvSpPr>
          <p:spPr>
            <a:xfrm>
              <a:off x="8009676" y="34415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63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24756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8" name="tx128"/>
            <p:cNvSpPr/>
            <p:nvPr/>
          </p:nvSpPr>
          <p:spPr>
            <a:xfrm>
              <a:off x="733081" y="168820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9" name="tx129"/>
            <p:cNvSpPr/>
            <p:nvPr/>
          </p:nvSpPr>
          <p:spPr>
            <a:xfrm>
              <a:off x="733081" y="9007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21714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North Macedonia, 2000-2024</a:t>
              </a:r>
            </a:p>
          </p:txBody>
        </p:sp>
        <p:sp>
          <p:nvSpPr>
            <p:cNvPr id="155" name="pl155"/>
            <p:cNvSpPr/>
            <p:nvPr/>
          </p:nvSpPr>
          <p:spPr>
            <a:xfrm>
              <a:off x="20842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6601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2360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8119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879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8721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44811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02402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59994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442353" cy="167191"/>
            </a:xfrm>
            <a:prstGeom prst="rect">
              <a:avLst/>
            </a:prstGeom>
            <a:solidFill>
              <a:srgbClr val="80BD41">
                <a:alpha val="100000"/>
              </a:srgbClr>
            </a:solidFill>
          </p:spPr>
          <p:txBody>
            <a:bodyPr/>
            <a:lstStyle/>
            <a:p/>
          </p:txBody>
        </p:sp>
        <p:sp>
          <p:nvSpPr>
            <p:cNvPr id="169" name="rc169"/>
            <p:cNvSpPr/>
            <p:nvPr/>
          </p:nvSpPr>
          <p:spPr>
            <a:xfrm>
              <a:off x="7738626" y="5889059"/>
              <a:ext cx="132377" cy="167191"/>
            </a:xfrm>
            <a:prstGeom prst="rect">
              <a:avLst/>
            </a:prstGeom>
            <a:solidFill>
              <a:srgbClr val="1CABE2">
                <a:alpha val="100000"/>
              </a:srgbClr>
            </a:solidFill>
          </p:spPr>
          <p:txBody>
            <a:bodyPr/>
            <a:lstStyle/>
            <a:p/>
          </p:txBody>
        </p:sp>
        <p:sp>
          <p:nvSpPr>
            <p:cNvPr id="170" name="rc170"/>
            <p:cNvSpPr/>
            <p:nvPr/>
          </p:nvSpPr>
          <p:spPr>
            <a:xfrm>
              <a:off x="1296273" y="5680069"/>
              <a:ext cx="4872738" cy="167191"/>
            </a:xfrm>
            <a:prstGeom prst="rect">
              <a:avLst/>
            </a:prstGeom>
            <a:solidFill>
              <a:srgbClr val="80BD41">
                <a:alpha val="100000"/>
              </a:srgbClr>
            </a:solidFill>
          </p:spPr>
          <p:txBody>
            <a:bodyPr/>
            <a:lstStyle/>
            <a:p/>
          </p:txBody>
        </p:sp>
        <p:sp>
          <p:nvSpPr>
            <p:cNvPr id="171" name="rc171"/>
            <p:cNvSpPr/>
            <p:nvPr/>
          </p:nvSpPr>
          <p:spPr>
            <a:xfrm>
              <a:off x="6169012" y="5680069"/>
              <a:ext cx="422346" cy="167191"/>
            </a:xfrm>
            <a:prstGeom prst="rect">
              <a:avLst/>
            </a:prstGeom>
            <a:solidFill>
              <a:srgbClr val="1CABE2">
                <a:alpha val="100000"/>
              </a:srgbClr>
            </a:solidFill>
          </p:spPr>
          <p:txBody>
            <a:bodyPr/>
            <a:lstStyle/>
            <a:p/>
          </p:txBody>
        </p:sp>
        <p:sp>
          <p:nvSpPr>
            <p:cNvPr id="172" name="rc172"/>
            <p:cNvSpPr/>
            <p:nvPr/>
          </p:nvSpPr>
          <p:spPr>
            <a:xfrm>
              <a:off x="1296273" y="5471080"/>
              <a:ext cx="4838068" cy="167191"/>
            </a:xfrm>
            <a:prstGeom prst="rect">
              <a:avLst/>
            </a:prstGeom>
            <a:solidFill>
              <a:srgbClr val="80BD41">
                <a:alpha val="100000"/>
              </a:srgbClr>
            </a:solidFill>
          </p:spPr>
          <p:txBody>
            <a:bodyPr/>
            <a:lstStyle/>
            <a:p/>
          </p:txBody>
        </p:sp>
        <p:sp>
          <p:nvSpPr>
            <p:cNvPr id="173" name="rc173"/>
            <p:cNvSpPr/>
            <p:nvPr/>
          </p:nvSpPr>
          <p:spPr>
            <a:xfrm>
              <a:off x="6134342" y="5471080"/>
              <a:ext cx="365612" cy="167191"/>
            </a:xfrm>
            <a:prstGeom prst="rect">
              <a:avLst/>
            </a:prstGeom>
            <a:solidFill>
              <a:srgbClr val="1CABE2">
                <a:alpha val="100000"/>
              </a:srgbClr>
            </a:solidFill>
          </p:spPr>
          <p:txBody>
            <a:bodyPr/>
            <a:lstStyle/>
            <a:p/>
          </p:txBody>
        </p:sp>
        <p:sp>
          <p:nvSpPr>
            <p:cNvPr id="174" name="tx174"/>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75" name="tx175"/>
            <p:cNvSpPr/>
            <p:nvPr/>
          </p:nvSpPr>
          <p:spPr>
            <a:xfrm>
              <a:off x="674689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a:t>
              </a:r>
            </a:p>
          </p:txBody>
        </p:sp>
        <p:sp>
          <p:nvSpPr>
            <p:cNvPr id="176" name="tx176"/>
            <p:cNvSpPr/>
            <p:nvPr/>
          </p:nvSpPr>
          <p:spPr>
            <a:xfrm>
              <a:off x="664430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16.5</a:t>
              </a:r>
            </a:p>
          </p:txBody>
        </p:sp>
        <p:sp>
          <p:nvSpPr>
            <p:cNvPr id="177" name="tx177"/>
            <p:cNvSpPr/>
            <p:nvPr/>
          </p:nvSpPr>
          <p:spPr>
            <a:xfrm>
              <a:off x="441195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78" name="tx178"/>
            <p:cNvSpPr/>
            <p:nvPr/>
          </p:nvSpPr>
          <p:spPr>
            <a:xfrm>
              <a:off x="7743017"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362714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80" name="tx180"/>
            <p:cNvSpPr/>
            <p:nvPr/>
          </p:nvSpPr>
          <p:spPr>
            <a:xfrm>
              <a:off x="6304836"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1" name="tx181"/>
            <p:cNvSpPr/>
            <p:nvPr/>
          </p:nvSpPr>
          <p:spPr>
            <a:xfrm>
              <a:off x="3609814"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82" name="tx182"/>
            <p:cNvSpPr/>
            <p:nvPr/>
          </p:nvSpPr>
          <p:spPr>
            <a:xfrm>
              <a:off x="6241799"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833344"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8" name="tx188"/>
            <p:cNvSpPr/>
            <p:nvPr/>
          </p:nvSpPr>
          <p:spPr>
            <a:xfrm>
              <a:off x="437041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9" name="tx189"/>
            <p:cNvSpPr/>
            <p:nvPr/>
          </p:nvSpPr>
          <p:spPr>
            <a:xfrm>
              <a:off x="594633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0" name="tx190"/>
            <p:cNvSpPr/>
            <p:nvPr/>
          </p:nvSpPr>
          <p:spPr>
            <a:xfrm>
              <a:off x="752225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(93%) was lower than in 2019 (98%).
The number of children vaccinated with DTP1 decreased 25% compared to in 2019.
The number of surviving infants decreased approximately 21%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North Macedonia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485694"/>
            </a:xfrm>
            <a:custGeom>
              <a:avLst/>
              <a:pathLst>
                <a:path w="3397293" h="485694">
                  <a:moveTo>
                    <a:pt x="0" y="85710"/>
                  </a:moveTo>
                  <a:lnTo>
                    <a:pt x="141553" y="199991"/>
                  </a:lnTo>
                  <a:lnTo>
                    <a:pt x="283107" y="57140"/>
                  </a:lnTo>
                  <a:lnTo>
                    <a:pt x="424661" y="57140"/>
                  </a:lnTo>
                  <a:lnTo>
                    <a:pt x="566215" y="114281"/>
                  </a:lnTo>
                  <a:lnTo>
                    <a:pt x="707769" y="28570"/>
                  </a:lnTo>
                  <a:lnTo>
                    <a:pt x="849323" y="142851"/>
                  </a:lnTo>
                  <a:lnTo>
                    <a:pt x="990877" y="85710"/>
                  </a:lnTo>
                  <a:lnTo>
                    <a:pt x="1132431" y="85710"/>
                  </a:lnTo>
                  <a:lnTo>
                    <a:pt x="1273984" y="57140"/>
                  </a:lnTo>
                  <a:lnTo>
                    <a:pt x="1415538" y="85710"/>
                  </a:lnTo>
                  <a:lnTo>
                    <a:pt x="1557092" y="57140"/>
                  </a:lnTo>
                  <a:lnTo>
                    <a:pt x="1698646" y="85710"/>
                  </a:lnTo>
                  <a:lnTo>
                    <a:pt x="1840200" y="0"/>
                  </a:lnTo>
                  <a:lnTo>
                    <a:pt x="1981754" y="85710"/>
                  </a:lnTo>
                  <a:lnTo>
                    <a:pt x="2123308" y="199991"/>
                  </a:lnTo>
                  <a:lnTo>
                    <a:pt x="2264862" y="85710"/>
                  </a:lnTo>
                  <a:lnTo>
                    <a:pt x="2406416" y="199991"/>
                  </a:lnTo>
                  <a:lnTo>
                    <a:pt x="2547969" y="142851"/>
                  </a:lnTo>
                  <a:lnTo>
                    <a:pt x="2689523" y="171421"/>
                  </a:lnTo>
                  <a:lnTo>
                    <a:pt x="2831077" y="399983"/>
                  </a:lnTo>
                  <a:lnTo>
                    <a:pt x="2972631" y="485694"/>
                  </a:lnTo>
                  <a:lnTo>
                    <a:pt x="3114185" y="399983"/>
                  </a:lnTo>
                  <a:lnTo>
                    <a:pt x="3255739" y="342843"/>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485694"/>
            </a:xfrm>
            <a:custGeom>
              <a:avLst/>
              <a:pathLst>
                <a:path w="3397293" h="485694">
                  <a:moveTo>
                    <a:pt x="0" y="85710"/>
                  </a:moveTo>
                  <a:lnTo>
                    <a:pt x="141553" y="199991"/>
                  </a:lnTo>
                  <a:lnTo>
                    <a:pt x="283107" y="57140"/>
                  </a:lnTo>
                  <a:lnTo>
                    <a:pt x="424661" y="57140"/>
                  </a:lnTo>
                  <a:lnTo>
                    <a:pt x="566215" y="114281"/>
                  </a:lnTo>
                  <a:lnTo>
                    <a:pt x="707769" y="28570"/>
                  </a:lnTo>
                  <a:lnTo>
                    <a:pt x="849323" y="142851"/>
                  </a:lnTo>
                  <a:lnTo>
                    <a:pt x="990877" y="85710"/>
                  </a:lnTo>
                  <a:lnTo>
                    <a:pt x="1132431" y="85710"/>
                  </a:lnTo>
                  <a:lnTo>
                    <a:pt x="1273984" y="57140"/>
                  </a:lnTo>
                  <a:lnTo>
                    <a:pt x="1415538" y="85710"/>
                  </a:lnTo>
                  <a:lnTo>
                    <a:pt x="1557092" y="57140"/>
                  </a:lnTo>
                  <a:lnTo>
                    <a:pt x="1698646" y="85710"/>
                  </a:lnTo>
                  <a:lnTo>
                    <a:pt x="1840200" y="0"/>
                  </a:lnTo>
                  <a:lnTo>
                    <a:pt x="1981754" y="85710"/>
                  </a:lnTo>
                  <a:lnTo>
                    <a:pt x="2123308" y="199991"/>
                  </a:lnTo>
                  <a:lnTo>
                    <a:pt x="2264862" y="85710"/>
                  </a:lnTo>
                  <a:lnTo>
                    <a:pt x="2406416" y="199991"/>
                  </a:lnTo>
                  <a:lnTo>
                    <a:pt x="2547969" y="142851"/>
                  </a:lnTo>
                  <a:lnTo>
                    <a:pt x="2689523" y="171421"/>
                  </a:lnTo>
                  <a:lnTo>
                    <a:pt x="2831077" y="399983"/>
                  </a:lnTo>
                  <a:lnTo>
                    <a:pt x="2972631" y="485694"/>
                  </a:lnTo>
                  <a:lnTo>
                    <a:pt x="3114185" y="399983"/>
                  </a:lnTo>
                  <a:lnTo>
                    <a:pt x="3255739" y="342843"/>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485694"/>
            </a:xfrm>
            <a:custGeom>
              <a:avLst/>
              <a:pathLst>
                <a:path w="3397293" h="485694">
                  <a:moveTo>
                    <a:pt x="0" y="85710"/>
                  </a:moveTo>
                  <a:lnTo>
                    <a:pt x="141553" y="199991"/>
                  </a:lnTo>
                  <a:lnTo>
                    <a:pt x="283107" y="57140"/>
                  </a:lnTo>
                  <a:lnTo>
                    <a:pt x="424661" y="57140"/>
                  </a:lnTo>
                  <a:lnTo>
                    <a:pt x="566215" y="114281"/>
                  </a:lnTo>
                  <a:lnTo>
                    <a:pt x="707769" y="28570"/>
                  </a:lnTo>
                  <a:lnTo>
                    <a:pt x="849323" y="142851"/>
                  </a:lnTo>
                  <a:lnTo>
                    <a:pt x="990877" y="85710"/>
                  </a:lnTo>
                  <a:lnTo>
                    <a:pt x="1132431" y="85710"/>
                  </a:lnTo>
                  <a:lnTo>
                    <a:pt x="1273984" y="57140"/>
                  </a:lnTo>
                  <a:lnTo>
                    <a:pt x="1415538" y="85710"/>
                  </a:lnTo>
                  <a:lnTo>
                    <a:pt x="1557092" y="57140"/>
                  </a:lnTo>
                  <a:lnTo>
                    <a:pt x="1698646" y="85710"/>
                  </a:lnTo>
                  <a:lnTo>
                    <a:pt x="1840200" y="0"/>
                  </a:lnTo>
                  <a:lnTo>
                    <a:pt x="1981754" y="85710"/>
                  </a:lnTo>
                  <a:lnTo>
                    <a:pt x="2123308" y="199991"/>
                  </a:lnTo>
                  <a:lnTo>
                    <a:pt x="2264862" y="85710"/>
                  </a:lnTo>
                  <a:lnTo>
                    <a:pt x="2406416" y="199991"/>
                  </a:lnTo>
                  <a:lnTo>
                    <a:pt x="2547969" y="142851"/>
                  </a:lnTo>
                  <a:lnTo>
                    <a:pt x="2689523" y="171421"/>
                  </a:lnTo>
                  <a:lnTo>
                    <a:pt x="2831077" y="399983"/>
                  </a:lnTo>
                  <a:lnTo>
                    <a:pt x="2972631" y="485694"/>
                  </a:lnTo>
                  <a:lnTo>
                    <a:pt x="3114185" y="399983"/>
                  </a:lnTo>
                  <a:lnTo>
                    <a:pt x="3255739" y="342843"/>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3298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9543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00" y="4831778"/>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North Macedonia</a:t>
              </a:r>
            </a:p>
          </p:txBody>
        </p:sp>
        <p:sp>
          <p:nvSpPr>
            <p:cNvPr id="60" name="tx60"/>
            <p:cNvSpPr/>
            <p:nvPr/>
          </p:nvSpPr>
          <p:spPr>
            <a:xfrm>
              <a:off x="310008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62536"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260823" y="472419"/>
              <a:ext cx="311757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North Macedonia, 2000-2024</a:t>
              </a:r>
            </a:p>
          </p:txBody>
        </p:sp>
        <p:sp>
          <p:nvSpPr>
            <p:cNvPr id="63" name="pl63"/>
            <p:cNvSpPr/>
            <p:nvPr/>
          </p:nvSpPr>
          <p:spPr>
            <a:xfrm>
              <a:off x="5267799" y="39655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656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65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655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656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65643"/>
              <a:ext cx="3397293" cy="1699929"/>
            </a:xfrm>
            <a:custGeom>
              <a:avLst/>
              <a:pathLst>
                <a:path w="3397293" h="1699929">
                  <a:moveTo>
                    <a:pt x="0" y="299987"/>
                  </a:moveTo>
                  <a:lnTo>
                    <a:pt x="141553" y="699971"/>
                  </a:lnTo>
                  <a:lnTo>
                    <a:pt x="283107" y="199991"/>
                  </a:lnTo>
                  <a:lnTo>
                    <a:pt x="424661" y="199991"/>
                  </a:lnTo>
                  <a:lnTo>
                    <a:pt x="566215" y="399983"/>
                  </a:lnTo>
                  <a:lnTo>
                    <a:pt x="707769" y="99995"/>
                  </a:lnTo>
                  <a:lnTo>
                    <a:pt x="849323" y="499979"/>
                  </a:lnTo>
                  <a:lnTo>
                    <a:pt x="990877" y="299987"/>
                  </a:lnTo>
                  <a:lnTo>
                    <a:pt x="1132431" y="299987"/>
                  </a:lnTo>
                  <a:lnTo>
                    <a:pt x="1273984" y="199991"/>
                  </a:lnTo>
                  <a:lnTo>
                    <a:pt x="1415538" y="299987"/>
                  </a:lnTo>
                  <a:lnTo>
                    <a:pt x="1557092" y="199991"/>
                  </a:lnTo>
                  <a:lnTo>
                    <a:pt x="1698646" y="299987"/>
                  </a:lnTo>
                  <a:lnTo>
                    <a:pt x="1840200" y="0"/>
                  </a:lnTo>
                  <a:lnTo>
                    <a:pt x="1981754" y="299987"/>
                  </a:lnTo>
                  <a:lnTo>
                    <a:pt x="2123308" y="699971"/>
                  </a:lnTo>
                  <a:lnTo>
                    <a:pt x="2264862" y="299987"/>
                  </a:lnTo>
                  <a:lnTo>
                    <a:pt x="2406416" y="699971"/>
                  </a:lnTo>
                  <a:lnTo>
                    <a:pt x="2547969" y="499979"/>
                  </a:lnTo>
                  <a:lnTo>
                    <a:pt x="2689523" y="599975"/>
                  </a:lnTo>
                  <a:lnTo>
                    <a:pt x="2831077" y="1399942"/>
                  </a:lnTo>
                  <a:lnTo>
                    <a:pt x="2972631" y="1699929"/>
                  </a:lnTo>
                  <a:lnTo>
                    <a:pt x="3114185" y="1399942"/>
                  </a:lnTo>
                  <a:lnTo>
                    <a:pt x="3255739" y="1199950"/>
                  </a:lnTo>
                  <a:lnTo>
                    <a:pt x="3397293" y="899962"/>
                  </a:lnTo>
                </a:path>
              </a:pathLst>
            </a:custGeom>
            <a:ln w="27101" cap="flat">
              <a:solidFill>
                <a:srgbClr val="0058AB">
                  <a:alpha val="100000"/>
                </a:srgbClr>
              </a:solidFill>
              <a:prstDash val="solid"/>
              <a:round/>
            </a:ln>
          </p:spPr>
          <p:txBody>
            <a:bodyPr/>
            <a:lstStyle/>
            <a:p/>
          </p:txBody>
        </p:sp>
        <p:sp>
          <p:nvSpPr>
            <p:cNvPr id="78" name="pl78"/>
            <p:cNvSpPr/>
            <p:nvPr/>
          </p:nvSpPr>
          <p:spPr>
            <a:xfrm>
              <a:off x="5437664" y="2465618"/>
              <a:ext cx="3397293" cy="1399942"/>
            </a:xfrm>
            <a:custGeom>
              <a:avLst/>
              <a:pathLst>
                <a:path w="3397293" h="1399942">
                  <a:moveTo>
                    <a:pt x="0" y="1399942"/>
                  </a:moveTo>
                  <a:lnTo>
                    <a:pt x="141553" y="1399942"/>
                  </a:lnTo>
                  <a:lnTo>
                    <a:pt x="283107" y="1399942"/>
                  </a:lnTo>
                  <a:lnTo>
                    <a:pt x="424661" y="1199950"/>
                  </a:lnTo>
                  <a:lnTo>
                    <a:pt x="566215" y="999958"/>
                  </a:lnTo>
                  <a:lnTo>
                    <a:pt x="707769" y="899962"/>
                  </a:lnTo>
                  <a:lnTo>
                    <a:pt x="849323" y="799967"/>
                  </a:lnTo>
                  <a:lnTo>
                    <a:pt x="990877" y="799967"/>
                  </a:lnTo>
                  <a:lnTo>
                    <a:pt x="1132431" y="499979"/>
                  </a:lnTo>
                  <a:lnTo>
                    <a:pt x="1273984" y="299987"/>
                  </a:lnTo>
                  <a:lnTo>
                    <a:pt x="1415538" y="299987"/>
                  </a:lnTo>
                  <a:lnTo>
                    <a:pt x="1557092" y="199991"/>
                  </a:lnTo>
                  <a:lnTo>
                    <a:pt x="1698646" y="199991"/>
                  </a:lnTo>
                  <a:lnTo>
                    <a:pt x="1840200" y="299987"/>
                  </a:lnTo>
                  <a:lnTo>
                    <a:pt x="1981754" y="199991"/>
                  </a:lnTo>
                  <a:lnTo>
                    <a:pt x="2123308" y="99995"/>
                  </a:lnTo>
                  <a:lnTo>
                    <a:pt x="2264862" y="0"/>
                  </a:lnTo>
                  <a:lnTo>
                    <a:pt x="2406416" y="0"/>
                  </a:lnTo>
                  <a:lnTo>
                    <a:pt x="2547969" y="0"/>
                  </a:lnTo>
                  <a:lnTo>
                    <a:pt x="2689523" y="0"/>
                  </a:lnTo>
                  <a:lnTo>
                    <a:pt x="2831077" y="299987"/>
                  </a:lnTo>
                  <a:lnTo>
                    <a:pt x="2972631" y="399983"/>
                  </a:lnTo>
                  <a:lnTo>
                    <a:pt x="3114185" y="99995"/>
                  </a:lnTo>
                  <a:lnTo>
                    <a:pt x="3255739" y="199991"/>
                  </a:lnTo>
                  <a:lnTo>
                    <a:pt x="3397293" y="9999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65618"/>
              <a:ext cx="3397293" cy="1099954"/>
            </a:xfrm>
            <a:custGeom>
              <a:avLst/>
              <a:pathLst>
                <a:path w="3397293" h="1099954">
                  <a:moveTo>
                    <a:pt x="0" y="399983"/>
                  </a:moveTo>
                  <a:lnTo>
                    <a:pt x="141553" y="199991"/>
                  </a:lnTo>
                  <a:lnTo>
                    <a:pt x="283107" y="599975"/>
                  </a:lnTo>
                  <a:lnTo>
                    <a:pt x="424661" y="1099954"/>
                  </a:lnTo>
                  <a:lnTo>
                    <a:pt x="566215" y="399983"/>
                  </a:lnTo>
                  <a:lnTo>
                    <a:pt x="707769" y="199991"/>
                  </a:lnTo>
                  <a:lnTo>
                    <a:pt x="849323" y="199991"/>
                  </a:lnTo>
                  <a:lnTo>
                    <a:pt x="990877" y="0"/>
                  </a:lnTo>
                  <a:lnTo>
                    <a:pt x="1132431" y="0"/>
                  </a:lnTo>
                  <a:lnTo>
                    <a:pt x="1273984" y="299987"/>
                  </a:lnTo>
                  <a:lnTo>
                    <a:pt x="1415538" y="399983"/>
                  </a:lnTo>
                  <a:lnTo>
                    <a:pt x="1557092" y="399983"/>
                  </a:lnTo>
                  <a:lnTo>
                    <a:pt x="1698646" y="199991"/>
                  </a:lnTo>
                  <a:lnTo>
                    <a:pt x="1840200" y="99995"/>
                  </a:lnTo>
                  <a:lnTo>
                    <a:pt x="1981754" y="699971"/>
                  </a:lnTo>
                  <a:lnTo>
                    <a:pt x="2123308" y="599975"/>
                  </a:lnTo>
                  <a:lnTo>
                    <a:pt x="2264862" y="799967"/>
                  </a:lnTo>
                  <a:lnTo>
                    <a:pt x="2406416" y="399983"/>
                  </a:lnTo>
                  <a:lnTo>
                    <a:pt x="2547969" y="199991"/>
                  </a:lnTo>
                  <a:lnTo>
                    <a:pt x="2689523" y="0"/>
                  </a:lnTo>
                  <a:lnTo>
                    <a:pt x="2831077" y="299987"/>
                  </a:lnTo>
                  <a:lnTo>
                    <a:pt x="2972631" y="299987"/>
                  </a:lnTo>
                  <a:lnTo>
                    <a:pt x="3114185" y="99995"/>
                  </a:lnTo>
                  <a:lnTo>
                    <a:pt x="3255739" y="99995"/>
                  </a:lnTo>
                  <a:lnTo>
                    <a:pt x="3397293" y="299987"/>
                  </a:lnTo>
                </a:path>
              </a:pathLst>
            </a:custGeom>
            <a:ln w="27101" cap="flat">
              <a:solidFill>
                <a:srgbClr val="961A49">
                  <a:alpha val="100000"/>
                </a:srgbClr>
              </a:solidFill>
              <a:prstDash val="solid"/>
              <a:round/>
            </a:ln>
          </p:spPr>
          <p:txBody>
            <a:bodyPr/>
            <a:lstStyle/>
            <a:p/>
          </p:txBody>
        </p:sp>
        <p:sp>
          <p:nvSpPr>
            <p:cNvPr id="80" name="pl80"/>
            <p:cNvSpPr/>
            <p:nvPr/>
          </p:nvSpPr>
          <p:spPr>
            <a:xfrm>
              <a:off x="5437664" y="246561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65643"/>
              <a:ext cx="3397293" cy="1699929"/>
            </a:xfrm>
            <a:custGeom>
              <a:avLst/>
              <a:pathLst>
                <a:path w="3397293" h="1699929">
                  <a:moveTo>
                    <a:pt x="0" y="299987"/>
                  </a:moveTo>
                  <a:lnTo>
                    <a:pt x="141553" y="699971"/>
                  </a:lnTo>
                  <a:lnTo>
                    <a:pt x="283107" y="199991"/>
                  </a:lnTo>
                  <a:lnTo>
                    <a:pt x="424661" y="199991"/>
                  </a:lnTo>
                  <a:lnTo>
                    <a:pt x="566215" y="399983"/>
                  </a:lnTo>
                  <a:lnTo>
                    <a:pt x="707769" y="99995"/>
                  </a:lnTo>
                  <a:lnTo>
                    <a:pt x="849323" y="499979"/>
                  </a:lnTo>
                  <a:lnTo>
                    <a:pt x="990877" y="299987"/>
                  </a:lnTo>
                  <a:lnTo>
                    <a:pt x="1132431" y="299987"/>
                  </a:lnTo>
                  <a:lnTo>
                    <a:pt x="1273984" y="199991"/>
                  </a:lnTo>
                  <a:lnTo>
                    <a:pt x="1415538" y="299987"/>
                  </a:lnTo>
                  <a:lnTo>
                    <a:pt x="1557092" y="199991"/>
                  </a:lnTo>
                  <a:lnTo>
                    <a:pt x="1698646" y="299987"/>
                  </a:lnTo>
                  <a:lnTo>
                    <a:pt x="1840200" y="0"/>
                  </a:lnTo>
                  <a:lnTo>
                    <a:pt x="1981754" y="299987"/>
                  </a:lnTo>
                  <a:lnTo>
                    <a:pt x="2123308" y="699971"/>
                  </a:lnTo>
                  <a:lnTo>
                    <a:pt x="2264862" y="299987"/>
                  </a:lnTo>
                  <a:lnTo>
                    <a:pt x="2406416" y="699971"/>
                  </a:lnTo>
                  <a:lnTo>
                    <a:pt x="2547969" y="499979"/>
                  </a:lnTo>
                  <a:lnTo>
                    <a:pt x="2689523" y="599975"/>
                  </a:lnTo>
                  <a:lnTo>
                    <a:pt x="2831077" y="1399942"/>
                  </a:lnTo>
                  <a:lnTo>
                    <a:pt x="2972631" y="1699929"/>
                  </a:lnTo>
                  <a:lnTo>
                    <a:pt x="3114185" y="1399942"/>
                  </a:lnTo>
                  <a:lnTo>
                    <a:pt x="3255739" y="1199950"/>
                  </a:lnTo>
                  <a:lnTo>
                    <a:pt x="3397293" y="899962"/>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65643"/>
              <a:ext cx="3397293" cy="1699929"/>
            </a:xfrm>
            <a:custGeom>
              <a:avLst/>
              <a:pathLst>
                <a:path w="3397293" h="1699929">
                  <a:moveTo>
                    <a:pt x="0" y="299987"/>
                  </a:moveTo>
                  <a:lnTo>
                    <a:pt x="141553" y="699971"/>
                  </a:lnTo>
                  <a:lnTo>
                    <a:pt x="283107" y="199991"/>
                  </a:lnTo>
                  <a:lnTo>
                    <a:pt x="424661" y="199991"/>
                  </a:lnTo>
                  <a:lnTo>
                    <a:pt x="566215" y="399983"/>
                  </a:lnTo>
                  <a:lnTo>
                    <a:pt x="707769" y="99995"/>
                  </a:lnTo>
                  <a:lnTo>
                    <a:pt x="849323" y="499979"/>
                  </a:lnTo>
                  <a:lnTo>
                    <a:pt x="990877" y="299987"/>
                  </a:lnTo>
                  <a:lnTo>
                    <a:pt x="1132431" y="299987"/>
                  </a:lnTo>
                  <a:lnTo>
                    <a:pt x="1273984" y="199991"/>
                  </a:lnTo>
                  <a:lnTo>
                    <a:pt x="1415538" y="299987"/>
                  </a:lnTo>
                  <a:lnTo>
                    <a:pt x="1557092" y="199991"/>
                  </a:lnTo>
                  <a:lnTo>
                    <a:pt x="1698646" y="299987"/>
                  </a:lnTo>
                  <a:lnTo>
                    <a:pt x="1840200" y="0"/>
                  </a:lnTo>
                  <a:lnTo>
                    <a:pt x="1981754" y="299987"/>
                  </a:lnTo>
                  <a:lnTo>
                    <a:pt x="2123308" y="699971"/>
                  </a:lnTo>
                  <a:lnTo>
                    <a:pt x="2264862" y="299987"/>
                  </a:lnTo>
                  <a:lnTo>
                    <a:pt x="2406416" y="699971"/>
                  </a:lnTo>
                  <a:lnTo>
                    <a:pt x="2547969" y="499979"/>
                  </a:lnTo>
                  <a:lnTo>
                    <a:pt x="2689523" y="599975"/>
                  </a:lnTo>
                  <a:lnTo>
                    <a:pt x="2831077" y="1399942"/>
                  </a:lnTo>
                  <a:lnTo>
                    <a:pt x="2972631" y="1699929"/>
                  </a:lnTo>
                  <a:lnTo>
                    <a:pt x="3114185" y="1399942"/>
                  </a:lnTo>
                  <a:lnTo>
                    <a:pt x="3255739" y="1199950"/>
                  </a:lnTo>
                  <a:lnTo>
                    <a:pt x="3397293" y="899962"/>
                  </a:lnTo>
                </a:path>
              </a:pathLst>
            </a:custGeom>
            <a:ln w="27101" cap="flat">
              <a:solidFill>
                <a:srgbClr val="0058AB">
                  <a:alpha val="100000"/>
                </a:srgbClr>
              </a:solidFill>
              <a:prstDash val="solid"/>
              <a:round/>
            </a:ln>
          </p:spPr>
          <p:txBody>
            <a:bodyPr/>
            <a:lstStyle/>
            <a:p/>
          </p:txBody>
        </p:sp>
        <p:sp>
          <p:nvSpPr>
            <p:cNvPr id="83" name="tx83"/>
            <p:cNvSpPr/>
            <p:nvPr/>
          </p:nvSpPr>
          <p:spPr>
            <a:xfrm>
              <a:off x="8902429" y="25264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4" name="tx84"/>
            <p:cNvSpPr/>
            <p:nvPr/>
          </p:nvSpPr>
          <p:spPr>
            <a:xfrm>
              <a:off x="8902429" y="272511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85" name="tx85"/>
            <p:cNvSpPr/>
            <p:nvPr/>
          </p:nvSpPr>
          <p:spPr>
            <a:xfrm>
              <a:off x="5003259" y="341346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6" name="tx86"/>
            <p:cNvSpPr/>
            <p:nvPr/>
          </p:nvSpPr>
          <p:spPr>
            <a:xfrm>
              <a:off x="5127474" y="241350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5049780" y="14135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8" name="tx8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4" name="tx9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5" name="tx9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6" name="pl96"/>
            <p:cNvSpPr/>
            <p:nvPr/>
          </p:nvSpPr>
          <p:spPr>
            <a:xfrm>
              <a:off x="57271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57271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714968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99" name="pl99"/>
            <p:cNvSpPr/>
            <p:nvPr/>
          </p:nvSpPr>
          <p:spPr>
            <a:xfrm>
              <a:off x="791213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0" name="tx100"/>
            <p:cNvSpPr/>
            <p:nvPr/>
          </p:nvSpPr>
          <p:spPr>
            <a:xfrm>
              <a:off x="5994299" y="4831778"/>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North Macedonia</a:t>
              </a:r>
            </a:p>
          </p:txBody>
        </p:sp>
        <p:sp>
          <p:nvSpPr>
            <p:cNvPr id="101" name="tx101"/>
            <p:cNvSpPr/>
            <p:nvPr/>
          </p:nvSpPr>
          <p:spPr>
            <a:xfrm>
              <a:off x="741678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2" name="tx102"/>
            <p:cNvSpPr/>
            <p:nvPr/>
          </p:nvSpPr>
          <p:spPr>
            <a:xfrm>
              <a:off x="8179235"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03" name="tx10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4" name="pl104"/>
            <p:cNvSpPr/>
            <p:nvPr/>
          </p:nvSpPr>
          <p:spPr>
            <a:xfrm>
              <a:off x="20950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36508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52066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67624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83182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2" name="pl11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28729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4287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8455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54035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7" name="rc117"/>
            <p:cNvSpPr/>
            <p:nvPr/>
          </p:nvSpPr>
          <p:spPr>
            <a:xfrm>
              <a:off x="1317178" y="5825146"/>
              <a:ext cx="5193239" cy="149993"/>
            </a:xfrm>
            <a:prstGeom prst="rect">
              <a:avLst/>
            </a:prstGeom>
            <a:solidFill>
              <a:srgbClr val="1CABE2">
                <a:alpha val="80000"/>
              </a:srgbClr>
            </a:solidFill>
          </p:spPr>
          <p:txBody>
            <a:bodyPr/>
            <a:lstStyle/>
            <a:p/>
          </p:txBody>
        </p:sp>
        <p:sp>
          <p:nvSpPr>
            <p:cNvPr id="118" name="rc118"/>
            <p:cNvSpPr/>
            <p:nvPr/>
          </p:nvSpPr>
          <p:spPr>
            <a:xfrm>
              <a:off x="1317178" y="5637654"/>
              <a:ext cx="7321564" cy="149993"/>
            </a:xfrm>
            <a:prstGeom prst="rect">
              <a:avLst/>
            </a:prstGeom>
            <a:solidFill>
              <a:srgbClr val="1CABE2">
                <a:alpha val="80000"/>
              </a:srgbClr>
            </a:solidFill>
          </p:spPr>
          <p:txBody>
            <a:bodyPr/>
            <a:lstStyle/>
            <a:p/>
          </p:txBody>
        </p:sp>
        <p:sp>
          <p:nvSpPr>
            <p:cNvPr id="119" name="rc119"/>
            <p:cNvSpPr/>
            <p:nvPr/>
          </p:nvSpPr>
          <p:spPr>
            <a:xfrm>
              <a:off x="1317178" y="5450161"/>
              <a:ext cx="5647530" cy="149993"/>
            </a:xfrm>
            <a:prstGeom prst="rect">
              <a:avLst/>
            </a:prstGeom>
            <a:solidFill>
              <a:srgbClr val="1CABE2">
                <a:alpha val="80000"/>
              </a:srgbClr>
            </a:solidFill>
          </p:spPr>
          <p:txBody>
            <a:bodyPr/>
            <a:lstStyle/>
            <a:p/>
          </p:txBody>
        </p:sp>
        <p:sp>
          <p:nvSpPr>
            <p:cNvPr id="120" name="tx12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263988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407917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63496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719076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29" name="tx12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0" name="tx13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North Macedonia (89%) was 4 percentage points higher than the global average (85%) and 3 percentage points lower than the average across all ECAR countries (92%).
National DTP3 coverage was 3 percentage points lower than in 2019 (92%).
This equates to 2,000 un- and undervaccinated children in 2024 - the same number of un- and undervaccinated children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North Macedonia ranked number 9 out of 21 countries for lowest DTP3 coverage (based on tied ranks).
North Macedonia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47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10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972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334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29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791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153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515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39696"/>
              <a:ext cx="249522" cy="1066989"/>
            </a:xfrm>
            <a:prstGeom prst="rect">
              <a:avLst/>
            </a:prstGeom>
            <a:solidFill>
              <a:srgbClr val="80BD41">
                <a:alpha val="100000"/>
              </a:srgbClr>
            </a:solidFill>
          </p:spPr>
          <p:txBody>
            <a:bodyPr/>
            <a:lstStyle/>
            <a:p/>
          </p:txBody>
        </p:sp>
        <p:sp>
          <p:nvSpPr>
            <p:cNvPr id="25" name="rc25"/>
            <p:cNvSpPr/>
            <p:nvPr/>
          </p:nvSpPr>
          <p:spPr>
            <a:xfrm>
              <a:off x="1296273" y="2883559"/>
              <a:ext cx="249522" cy="56137"/>
            </a:xfrm>
            <a:prstGeom prst="rect">
              <a:avLst/>
            </a:prstGeom>
            <a:solidFill>
              <a:srgbClr val="1CABE2">
                <a:alpha val="100000"/>
              </a:srgbClr>
            </a:solidFill>
          </p:spPr>
          <p:txBody>
            <a:bodyPr/>
            <a:lstStyle/>
            <a:p/>
          </p:txBody>
        </p:sp>
        <p:sp>
          <p:nvSpPr>
            <p:cNvPr id="26" name="rc26"/>
            <p:cNvSpPr/>
            <p:nvPr/>
          </p:nvSpPr>
          <p:spPr>
            <a:xfrm>
              <a:off x="1573521" y="3056171"/>
              <a:ext cx="249522" cy="950513"/>
            </a:xfrm>
            <a:prstGeom prst="rect">
              <a:avLst/>
            </a:prstGeom>
            <a:solidFill>
              <a:srgbClr val="80BD41">
                <a:alpha val="100000"/>
              </a:srgbClr>
            </a:solidFill>
          </p:spPr>
          <p:txBody>
            <a:bodyPr/>
            <a:lstStyle/>
            <a:p/>
          </p:txBody>
        </p:sp>
        <p:sp>
          <p:nvSpPr>
            <p:cNvPr id="27" name="rc27"/>
            <p:cNvSpPr/>
            <p:nvPr/>
          </p:nvSpPr>
          <p:spPr>
            <a:xfrm>
              <a:off x="1573521" y="2962227"/>
              <a:ext cx="249522" cy="93943"/>
            </a:xfrm>
            <a:prstGeom prst="rect">
              <a:avLst/>
            </a:prstGeom>
            <a:solidFill>
              <a:srgbClr val="1CABE2">
                <a:alpha val="100000"/>
              </a:srgbClr>
            </a:solidFill>
          </p:spPr>
          <p:txBody>
            <a:bodyPr/>
            <a:lstStyle/>
            <a:p/>
          </p:txBody>
        </p:sp>
        <p:sp>
          <p:nvSpPr>
            <p:cNvPr id="28" name="rc28"/>
            <p:cNvSpPr/>
            <p:nvPr/>
          </p:nvSpPr>
          <p:spPr>
            <a:xfrm>
              <a:off x="1850769" y="2969483"/>
              <a:ext cx="249522" cy="1037201"/>
            </a:xfrm>
            <a:prstGeom prst="rect">
              <a:avLst/>
            </a:prstGeom>
            <a:solidFill>
              <a:srgbClr val="80BD41">
                <a:alpha val="100000"/>
              </a:srgbClr>
            </a:solidFill>
          </p:spPr>
          <p:txBody>
            <a:bodyPr/>
            <a:lstStyle/>
            <a:p/>
          </p:txBody>
        </p:sp>
        <p:sp>
          <p:nvSpPr>
            <p:cNvPr id="29" name="rc29"/>
            <p:cNvSpPr/>
            <p:nvPr/>
          </p:nvSpPr>
          <p:spPr>
            <a:xfrm>
              <a:off x="1850769" y="2926330"/>
              <a:ext cx="249522" cy="43153"/>
            </a:xfrm>
            <a:prstGeom prst="rect">
              <a:avLst/>
            </a:prstGeom>
            <a:solidFill>
              <a:srgbClr val="1CABE2">
                <a:alpha val="100000"/>
              </a:srgbClr>
            </a:solidFill>
          </p:spPr>
          <p:txBody>
            <a:bodyPr/>
            <a:lstStyle/>
            <a:p/>
          </p:txBody>
        </p:sp>
        <p:sp>
          <p:nvSpPr>
            <p:cNvPr id="30" name="rc30"/>
            <p:cNvSpPr/>
            <p:nvPr/>
          </p:nvSpPr>
          <p:spPr>
            <a:xfrm>
              <a:off x="2128016" y="2991632"/>
              <a:ext cx="249522" cy="1015052"/>
            </a:xfrm>
            <a:prstGeom prst="rect">
              <a:avLst/>
            </a:prstGeom>
            <a:solidFill>
              <a:srgbClr val="80BD41">
                <a:alpha val="100000"/>
              </a:srgbClr>
            </a:solidFill>
          </p:spPr>
          <p:txBody>
            <a:bodyPr/>
            <a:lstStyle/>
            <a:p/>
          </p:txBody>
        </p:sp>
        <p:sp>
          <p:nvSpPr>
            <p:cNvPr id="31" name="rc31"/>
            <p:cNvSpPr/>
            <p:nvPr/>
          </p:nvSpPr>
          <p:spPr>
            <a:xfrm>
              <a:off x="2128016" y="2949243"/>
              <a:ext cx="249522" cy="42389"/>
            </a:xfrm>
            <a:prstGeom prst="rect">
              <a:avLst/>
            </a:prstGeom>
            <a:solidFill>
              <a:srgbClr val="1CABE2">
                <a:alpha val="100000"/>
              </a:srgbClr>
            </a:solidFill>
          </p:spPr>
          <p:txBody>
            <a:bodyPr/>
            <a:lstStyle/>
            <a:p/>
          </p:txBody>
        </p:sp>
        <p:sp>
          <p:nvSpPr>
            <p:cNvPr id="32" name="rc32"/>
            <p:cNvSpPr/>
            <p:nvPr/>
          </p:nvSpPr>
          <p:spPr>
            <a:xfrm>
              <a:off x="2405264" y="3137513"/>
              <a:ext cx="249522" cy="869172"/>
            </a:xfrm>
            <a:prstGeom prst="rect">
              <a:avLst/>
            </a:prstGeom>
            <a:solidFill>
              <a:srgbClr val="80BD41">
                <a:alpha val="100000"/>
              </a:srgbClr>
            </a:solidFill>
          </p:spPr>
          <p:txBody>
            <a:bodyPr/>
            <a:lstStyle/>
            <a:p/>
          </p:txBody>
        </p:sp>
        <p:sp>
          <p:nvSpPr>
            <p:cNvPr id="33" name="rc33"/>
            <p:cNvSpPr/>
            <p:nvPr/>
          </p:nvSpPr>
          <p:spPr>
            <a:xfrm>
              <a:off x="2405264" y="3082139"/>
              <a:ext cx="249522" cy="55373"/>
            </a:xfrm>
            <a:prstGeom prst="rect">
              <a:avLst/>
            </a:prstGeom>
            <a:solidFill>
              <a:srgbClr val="1CABE2">
                <a:alpha val="100000"/>
              </a:srgbClr>
            </a:solidFill>
          </p:spPr>
          <p:txBody>
            <a:bodyPr/>
            <a:lstStyle/>
            <a:p/>
          </p:txBody>
        </p:sp>
        <p:sp>
          <p:nvSpPr>
            <p:cNvPr id="34" name="rc34"/>
            <p:cNvSpPr/>
            <p:nvPr/>
          </p:nvSpPr>
          <p:spPr>
            <a:xfrm>
              <a:off x="2682512" y="3140568"/>
              <a:ext cx="249522" cy="866117"/>
            </a:xfrm>
            <a:prstGeom prst="rect">
              <a:avLst/>
            </a:prstGeom>
            <a:solidFill>
              <a:srgbClr val="80BD41">
                <a:alpha val="100000"/>
              </a:srgbClr>
            </a:solidFill>
          </p:spPr>
          <p:txBody>
            <a:bodyPr/>
            <a:lstStyle/>
            <a:p/>
          </p:txBody>
        </p:sp>
        <p:sp>
          <p:nvSpPr>
            <p:cNvPr id="35" name="rc35"/>
            <p:cNvSpPr/>
            <p:nvPr/>
          </p:nvSpPr>
          <p:spPr>
            <a:xfrm>
              <a:off x="2682512" y="3113836"/>
              <a:ext cx="249522" cy="26732"/>
            </a:xfrm>
            <a:prstGeom prst="rect">
              <a:avLst/>
            </a:prstGeom>
            <a:solidFill>
              <a:srgbClr val="1CABE2">
                <a:alpha val="100000"/>
              </a:srgbClr>
            </a:solidFill>
          </p:spPr>
          <p:txBody>
            <a:bodyPr/>
            <a:lstStyle/>
            <a:p/>
          </p:txBody>
        </p:sp>
        <p:sp>
          <p:nvSpPr>
            <p:cNvPr id="36" name="rc36"/>
            <p:cNvSpPr/>
            <p:nvPr/>
          </p:nvSpPr>
          <p:spPr>
            <a:xfrm>
              <a:off x="2959759" y="3148205"/>
              <a:ext cx="249522" cy="858479"/>
            </a:xfrm>
            <a:prstGeom prst="rect">
              <a:avLst/>
            </a:prstGeom>
            <a:solidFill>
              <a:srgbClr val="80BD41">
                <a:alpha val="100000"/>
              </a:srgbClr>
            </a:solidFill>
          </p:spPr>
          <p:txBody>
            <a:bodyPr/>
            <a:lstStyle/>
            <a:p/>
          </p:txBody>
        </p:sp>
        <p:sp>
          <p:nvSpPr>
            <p:cNvPr id="37" name="rc37"/>
            <p:cNvSpPr/>
            <p:nvPr/>
          </p:nvSpPr>
          <p:spPr>
            <a:xfrm>
              <a:off x="2959759" y="3083667"/>
              <a:ext cx="249522" cy="64538"/>
            </a:xfrm>
            <a:prstGeom prst="rect">
              <a:avLst/>
            </a:prstGeom>
            <a:solidFill>
              <a:srgbClr val="1CABE2">
                <a:alpha val="100000"/>
              </a:srgbClr>
            </a:solidFill>
          </p:spPr>
          <p:txBody>
            <a:bodyPr/>
            <a:lstStyle/>
            <a:p/>
          </p:txBody>
        </p:sp>
        <p:sp>
          <p:nvSpPr>
            <p:cNvPr id="38" name="rc38"/>
            <p:cNvSpPr/>
            <p:nvPr/>
          </p:nvSpPr>
          <p:spPr>
            <a:xfrm>
              <a:off x="3237007" y="3123765"/>
              <a:ext cx="249522" cy="882920"/>
            </a:xfrm>
            <a:prstGeom prst="rect">
              <a:avLst/>
            </a:prstGeom>
            <a:solidFill>
              <a:srgbClr val="80BD41">
                <a:alpha val="100000"/>
              </a:srgbClr>
            </a:solidFill>
          </p:spPr>
          <p:txBody>
            <a:bodyPr/>
            <a:lstStyle/>
            <a:p/>
          </p:txBody>
        </p:sp>
        <p:sp>
          <p:nvSpPr>
            <p:cNvPr id="39" name="rc39"/>
            <p:cNvSpPr/>
            <p:nvPr/>
          </p:nvSpPr>
          <p:spPr>
            <a:xfrm>
              <a:off x="3237007" y="3077175"/>
              <a:ext cx="249522" cy="46590"/>
            </a:xfrm>
            <a:prstGeom prst="rect">
              <a:avLst/>
            </a:prstGeom>
            <a:solidFill>
              <a:srgbClr val="1CABE2">
                <a:alpha val="100000"/>
              </a:srgbClr>
            </a:solidFill>
          </p:spPr>
          <p:txBody>
            <a:bodyPr/>
            <a:lstStyle/>
            <a:p/>
          </p:txBody>
        </p:sp>
        <p:sp>
          <p:nvSpPr>
            <p:cNvPr id="40" name="rc40"/>
            <p:cNvSpPr/>
            <p:nvPr/>
          </p:nvSpPr>
          <p:spPr>
            <a:xfrm>
              <a:off x="3514255" y="3118036"/>
              <a:ext cx="249522" cy="888648"/>
            </a:xfrm>
            <a:prstGeom prst="rect">
              <a:avLst/>
            </a:prstGeom>
            <a:solidFill>
              <a:srgbClr val="80BD41">
                <a:alpha val="100000"/>
              </a:srgbClr>
            </a:solidFill>
          </p:spPr>
          <p:txBody>
            <a:bodyPr/>
            <a:lstStyle/>
            <a:p/>
          </p:txBody>
        </p:sp>
        <p:sp>
          <p:nvSpPr>
            <p:cNvPr id="41" name="rc41"/>
            <p:cNvSpPr/>
            <p:nvPr/>
          </p:nvSpPr>
          <p:spPr>
            <a:xfrm>
              <a:off x="3514255" y="3071065"/>
              <a:ext cx="249522" cy="46971"/>
            </a:xfrm>
            <a:prstGeom prst="rect">
              <a:avLst/>
            </a:prstGeom>
            <a:solidFill>
              <a:srgbClr val="1CABE2">
                <a:alpha val="100000"/>
              </a:srgbClr>
            </a:solidFill>
          </p:spPr>
          <p:txBody>
            <a:bodyPr/>
            <a:lstStyle/>
            <a:p/>
          </p:txBody>
        </p:sp>
        <p:sp>
          <p:nvSpPr>
            <p:cNvPr id="42" name="rc42"/>
            <p:cNvSpPr/>
            <p:nvPr/>
          </p:nvSpPr>
          <p:spPr>
            <a:xfrm>
              <a:off x="3791502" y="3085576"/>
              <a:ext cx="249522" cy="921108"/>
            </a:xfrm>
            <a:prstGeom prst="rect">
              <a:avLst/>
            </a:prstGeom>
            <a:solidFill>
              <a:srgbClr val="80BD41">
                <a:alpha val="100000"/>
              </a:srgbClr>
            </a:solidFill>
          </p:spPr>
          <p:txBody>
            <a:bodyPr/>
            <a:lstStyle/>
            <a:p/>
          </p:txBody>
        </p:sp>
        <p:sp>
          <p:nvSpPr>
            <p:cNvPr id="43" name="rc43"/>
            <p:cNvSpPr/>
            <p:nvPr/>
          </p:nvSpPr>
          <p:spPr>
            <a:xfrm>
              <a:off x="3791502" y="3047388"/>
              <a:ext cx="249522" cy="38188"/>
            </a:xfrm>
            <a:prstGeom prst="rect">
              <a:avLst/>
            </a:prstGeom>
            <a:solidFill>
              <a:srgbClr val="1CABE2">
                <a:alpha val="100000"/>
              </a:srgbClr>
            </a:solidFill>
          </p:spPr>
          <p:txBody>
            <a:bodyPr/>
            <a:lstStyle/>
            <a:p/>
          </p:txBody>
        </p:sp>
        <p:sp>
          <p:nvSpPr>
            <p:cNvPr id="44" name="rc44"/>
            <p:cNvSpPr/>
            <p:nvPr/>
          </p:nvSpPr>
          <p:spPr>
            <a:xfrm>
              <a:off x="4068750" y="3067628"/>
              <a:ext cx="249522" cy="939057"/>
            </a:xfrm>
            <a:prstGeom prst="rect">
              <a:avLst/>
            </a:prstGeom>
            <a:solidFill>
              <a:srgbClr val="80BD41">
                <a:alpha val="100000"/>
              </a:srgbClr>
            </a:solidFill>
          </p:spPr>
          <p:txBody>
            <a:bodyPr/>
            <a:lstStyle/>
            <a:p/>
          </p:txBody>
        </p:sp>
        <p:sp>
          <p:nvSpPr>
            <p:cNvPr id="45" name="rc45"/>
            <p:cNvSpPr/>
            <p:nvPr/>
          </p:nvSpPr>
          <p:spPr>
            <a:xfrm>
              <a:off x="4068750" y="3018364"/>
              <a:ext cx="249522" cy="49263"/>
            </a:xfrm>
            <a:prstGeom prst="rect">
              <a:avLst/>
            </a:prstGeom>
            <a:solidFill>
              <a:srgbClr val="1CABE2">
                <a:alpha val="100000"/>
              </a:srgbClr>
            </a:solidFill>
          </p:spPr>
          <p:txBody>
            <a:bodyPr/>
            <a:lstStyle/>
            <a:p/>
          </p:txBody>
        </p:sp>
        <p:sp>
          <p:nvSpPr>
            <p:cNvPr id="46" name="rc46"/>
            <p:cNvSpPr/>
            <p:nvPr/>
          </p:nvSpPr>
          <p:spPr>
            <a:xfrm>
              <a:off x="4345998" y="3118036"/>
              <a:ext cx="249522" cy="888648"/>
            </a:xfrm>
            <a:prstGeom prst="rect">
              <a:avLst/>
            </a:prstGeom>
            <a:solidFill>
              <a:srgbClr val="80BD41">
                <a:alpha val="100000"/>
              </a:srgbClr>
            </a:solidFill>
          </p:spPr>
          <p:txBody>
            <a:bodyPr/>
            <a:lstStyle/>
            <a:p/>
          </p:txBody>
        </p:sp>
        <p:sp>
          <p:nvSpPr>
            <p:cNvPr id="47" name="rc47"/>
            <p:cNvSpPr/>
            <p:nvPr/>
          </p:nvSpPr>
          <p:spPr>
            <a:xfrm>
              <a:off x="4345998" y="3080994"/>
              <a:ext cx="249522" cy="37042"/>
            </a:xfrm>
            <a:prstGeom prst="rect">
              <a:avLst/>
            </a:prstGeom>
            <a:solidFill>
              <a:srgbClr val="1CABE2">
                <a:alpha val="100000"/>
              </a:srgbClr>
            </a:solidFill>
          </p:spPr>
          <p:txBody>
            <a:bodyPr/>
            <a:lstStyle/>
            <a:p/>
          </p:txBody>
        </p:sp>
        <p:sp>
          <p:nvSpPr>
            <p:cNvPr id="48" name="rc48"/>
            <p:cNvSpPr/>
            <p:nvPr/>
          </p:nvSpPr>
          <p:spPr>
            <a:xfrm>
              <a:off x="4623245" y="3102379"/>
              <a:ext cx="249522" cy="904305"/>
            </a:xfrm>
            <a:prstGeom prst="rect">
              <a:avLst/>
            </a:prstGeom>
            <a:solidFill>
              <a:srgbClr val="80BD41">
                <a:alpha val="100000"/>
              </a:srgbClr>
            </a:solidFill>
          </p:spPr>
          <p:txBody>
            <a:bodyPr/>
            <a:lstStyle/>
            <a:p/>
          </p:txBody>
        </p:sp>
        <p:sp>
          <p:nvSpPr>
            <p:cNvPr id="49" name="rc49"/>
            <p:cNvSpPr/>
            <p:nvPr/>
          </p:nvSpPr>
          <p:spPr>
            <a:xfrm>
              <a:off x="4623245" y="3054643"/>
              <a:ext cx="249522" cy="47735"/>
            </a:xfrm>
            <a:prstGeom prst="rect">
              <a:avLst/>
            </a:prstGeom>
            <a:solidFill>
              <a:srgbClr val="1CABE2">
                <a:alpha val="100000"/>
              </a:srgbClr>
            </a:solidFill>
          </p:spPr>
          <p:txBody>
            <a:bodyPr/>
            <a:lstStyle/>
            <a:p/>
          </p:txBody>
        </p:sp>
        <p:sp>
          <p:nvSpPr>
            <p:cNvPr id="50" name="rc50"/>
            <p:cNvSpPr/>
            <p:nvPr/>
          </p:nvSpPr>
          <p:spPr>
            <a:xfrm>
              <a:off x="4900493" y="3096651"/>
              <a:ext cx="249522" cy="910033"/>
            </a:xfrm>
            <a:prstGeom prst="rect">
              <a:avLst/>
            </a:prstGeom>
            <a:solidFill>
              <a:srgbClr val="80BD41">
                <a:alpha val="100000"/>
              </a:srgbClr>
            </a:solidFill>
          </p:spPr>
          <p:txBody>
            <a:bodyPr/>
            <a:lstStyle/>
            <a:p/>
          </p:txBody>
        </p:sp>
        <p:sp>
          <p:nvSpPr>
            <p:cNvPr id="51" name="rc51"/>
            <p:cNvSpPr/>
            <p:nvPr/>
          </p:nvSpPr>
          <p:spPr>
            <a:xfrm>
              <a:off x="4900493" y="3077938"/>
              <a:ext cx="249522" cy="18712"/>
            </a:xfrm>
            <a:prstGeom prst="rect">
              <a:avLst/>
            </a:prstGeom>
            <a:solidFill>
              <a:srgbClr val="1CABE2">
                <a:alpha val="100000"/>
              </a:srgbClr>
            </a:solidFill>
          </p:spPr>
          <p:txBody>
            <a:bodyPr/>
            <a:lstStyle/>
            <a:p/>
          </p:txBody>
        </p:sp>
        <p:sp>
          <p:nvSpPr>
            <p:cNvPr id="52" name="rc52"/>
            <p:cNvSpPr/>
            <p:nvPr/>
          </p:nvSpPr>
          <p:spPr>
            <a:xfrm>
              <a:off x="5177741" y="3114600"/>
              <a:ext cx="249522" cy="892085"/>
            </a:xfrm>
            <a:prstGeom prst="rect">
              <a:avLst/>
            </a:prstGeom>
            <a:solidFill>
              <a:srgbClr val="80BD41">
                <a:alpha val="100000"/>
              </a:srgbClr>
            </a:solidFill>
          </p:spPr>
          <p:txBody>
            <a:bodyPr/>
            <a:lstStyle/>
            <a:p/>
          </p:txBody>
        </p:sp>
        <p:sp>
          <p:nvSpPr>
            <p:cNvPr id="53" name="rc53"/>
            <p:cNvSpPr/>
            <p:nvPr/>
          </p:nvSpPr>
          <p:spPr>
            <a:xfrm>
              <a:off x="5177741" y="3067628"/>
              <a:ext cx="249522" cy="46971"/>
            </a:xfrm>
            <a:prstGeom prst="rect">
              <a:avLst/>
            </a:prstGeom>
            <a:solidFill>
              <a:srgbClr val="1CABE2">
                <a:alpha val="100000"/>
              </a:srgbClr>
            </a:solidFill>
          </p:spPr>
          <p:txBody>
            <a:bodyPr/>
            <a:lstStyle/>
            <a:p/>
          </p:txBody>
        </p:sp>
        <p:sp>
          <p:nvSpPr>
            <p:cNvPr id="54" name="rc54"/>
            <p:cNvSpPr/>
            <p:nvPr/>
          </p:nvSpPr>
          <p:spPr>
            <a:xfrm>
              <a:off x="5454988" y="3168445"/>
              <a:ext cx="249522" cy="838239"/>
            </a:xfrm>
            <a:prstGeom prst="rect">
              <a:avLst/>
            </a:prstGeom>
            <a:solidFill>
              <a:srgbClr val="80BD41">
                <a:alpha val="100000"/>
              </a:srgbClr>
            </a:solidFill>
          </p:spPr>
          <p:txBody>
            <a:bodyPr/>
            <a:lstStyle/>
            <a:p/>
          </p:txBody>
        </p:sp>
        <p:sp>
          <p:nvSpPr>
            <p:cNvPr id="55" name="rc55"/>
            <p:cNvSpPr/>
            <p:nvPr/>
          </p:nvSpPr>
          <p:spPr>
            <a:xfrm>
              <a:off x="5454988" y="3085576"/>
              <a:ext cx="249522" cy="82869"/>
            </a:xfrm>
            <a:prstGeom prst="rect">
              <a:avLst/>
            </a:prstGeom>
            <a:solidFill>
              <a:srgbClr val="1CABE2">
                <a:alpha val="100000"/>
              </a:srgbClr>
            </a:solidFill>
          </p:spPr>
          <p:txBody>
            <a:bodyPr/>
            <a:lstStyle/>
            <a:p/>
          </p:txBody>
        </p:sp>
        <p:sp>
          <p:nvSpPr>
            <p:cNvPr id="56" name="rc56"/>
            <p:cNvSpPr/>
            <p:nvPr/>
          </p:nvSpPr>
          <p:spPr>
            <a:xfrm>
              <a:off x="5732236" y="3135603"/>
              <a:ext cx="249522" cy="871081"/>
            </a:xfrm>
            <a:prstGeom prst="rect">
              <a:avLst/>
            </a:prstGeom>
            <a:solidFill>
              <a:srgbClr val="80BD41">
                <a:alpha val="100000"/>
              </a:srgbClr>
            </a:solidFill>
          </p:spPr>
          <p:txBody>
            <a:bodyPr/>
            <a:lstStyle/>
            <a:p/>
          </p:txBody>
        </p:sp>
        <p:sp>
          <p:nvSpPr>
            <p:cNvPr id="57" name="rc57"/>
            <p:cNvSpPr/>
            <p:nvPr/>
          </p:nvSpPr>
          <p:spPr>
            <a:xfrm>
              <a:off x="5732236" y="3089777"/>
              <a:ext cx="249522" cy="45826"/>
            </a:xfrm>
            <a:prstGeom prst="rect">
              <a:avLst/>
            </a:prstGeom>
            <a:solidFill>
              <a:srgbClr val="1CABE2">
                <a:alpha val="100000"/>
              </a:srgbClr>
            </a:solidFill>
          </p:spPr>
          <p:txBody>
            <a:bodyPr/>
            <a:lstStyle/>
            <a:p/>
          </p:txBody>
        </p:sp>
        <p:sp>
          <p:nvSpPr>
            <p:cNvPr id="58" name="rc58"/>
            <p:cNvSpPr/>
            <p:nvPr/>
          </p:nvSpPr>
          <p:spPr>
            <a:xfrm>
              <a:off x="6009484" y="3214272"/>
              <a:ext cx="249522" cy="792413"/>
            </a:xfrm>
            <a:prstGeom prst="rect">
              <a:avLst/>
            </a:prstGeom>
            <a:solidFill>
              <a:srgbClr val="80BD41">
                <a:alpha val="100000"/>
              </a:srgbClr>
            </a:solidFill>
          </p:spPr>
          <p:txBody>
            <a:bodyPr/>
            <a:lstStyle/>
            <a:p/>
          </p:txBody>
        </p:sp>
        <p:sp>
          <p:nvSpPr>
            <p:cNvPr id="59" name="rc59"/>
            <p:cNvSpPr/>
            <p:nvPr/>
          </p:nvSpPr>
          <p:spPr>
            <a:xfrm>
              <a:off x="6009484" y="3135985"/>
              <a:ext cx="249522" cy="78286"/>
            </a:xfrm>
            <a:prstGeom prst="rect">
              <a:avLst/>
            </a:prstGeom>
            <a:solidFill>
              <a:srgbClr val="1CABE2">
                <a:alpha val="100000"/>
              </a:srgbClr>
            </a:solidFill>
          </p:spPr>
          <p:txBody>
            <a:bodyPr/>
            <a:lstStyle/>
            <a:p/>
          </p:txBody>
        </p:sp>
        <p:sp>
          <p:nvSpPr>
            <p:cNvPr id="60" name="rc60"/>
            <p:cNvSpPr/>
            <p:nvPr/>
          </p:nvSpPr>
          <p:spPr>
            <a:xfrm>
              <a:off x="6286731" y="3210071"/>
              <a:ext cx="249522" cy="796613"/>
            </a:xfrm>
            <a:prstGeom prst="rect">
              <a:avLst/>
            </a:prstGeom>
            <a:solidFill>
              <a:srgbClr val="80BD41">
                <a:alpha val="100000"/>
              </a:srgbClr>
            </a:solidFill>
          </p:spPr>
          <p:txBody>
            <a:bodyPr/>
            <a:lstStyle/>
            <a:p/>
          </p:txBody>
        </p:sp>
        <p:sp>
          <p:nvSpPr>
            <p:cNvPr id="61" name="rc61"/>
            <p:cNvSpPr/>
            <p:nvPr/>
          </p:nvSpPr>
          <p:spPr>
            <a:xfrm>
              <a:off x="6286731" y="3150115"/>
              <a:ext cx="249522" cy="59956"/>
            </a:xfrm>
            <a:prstGeom prst="rect">
              <a:avLst/>
            </a:prstGeom>
            <a:solidFill>
              <a:srgbClr val="1CABE2">
                <a:alpha val="100000"/>
              </a:srgbClr>
            </a:solidFill>
          </p:spPr>
          <p:txBody>
            <a:bodyPr/>
            <a:lstStyle/>
            <a:p/>
          </p:txBody>
        </p:sp>
        <p:sp>
          <p:nvSpPr>
            <p:cNvPr id="62" name="rc62"/>
            <p:cNvSpPr/>
            <p:nvPr/>
          </p:nvSpPr>
          <p:spPr>
            <a:xfrm>
              <a:off x="6563979" y="3273846"/>
              <a:ext cx="249522" cy="732838"/>
            </a:xfrm>
            <a:prstGeom prst="rect">
              <a:avLst/>
            </a:prstGeom>
            <a:solidFill>
              <a:srgbClr val="80BD41">
                <a:alpha val="100000"/>
              </a:srgbClr>
            </a:solidFill>
          </p:spPr>
          <p:txBody>
            <a:bodyPr/>
            <a:lstStyle/>
            <a:p/>
          </p:txBody>
        </p:sp>
        <p:sp>
          <p:nvSpPr>
            <p:cNvPr id="63" name="rc63"/>
            <p:cNvSpPr/>
            <p:nvPr/>
          </p:nvSpPr>
          <p:spPr>
            <a:xfrm>
              <a:off x="6563979" y="3210071"/>
              <a:ext cx="249522" cy="63774"/>
            </a:xfrm>
            <a:prstGeom prst="rect">
              <a:avLst/>
            </a:prstGeom>
            <a:solidFill>
              <a:srgbClr val="1CABE2">
                <a:alpha val="100000"/>
              </a:srgbClr>
            </a:solidFill>
          </p:spPr>
          <p:txBody>
            <a:bodyPr/>
            <a:lstStyle/>
            <a:p/>
          </p:txBody>
        </p:sp>
        <p:sp>
          <p:nvSpPr>
            <p:cNvPr id="64" name="rc64"/>
            <p:cNvSpPr/>
            <p:nvPr/>
          </p:nvSpPr>
          <p:spPr>
            <a:xfrm>
              <a:off x="6841227" y="3366644"/>
              <a:ext cx="249522" cy="640040"/>
            </a:xfrm>
            <a:prstGeom prst="rect">
              <a:avLst/>
            </a:prstGeom>
            <a:solidFill>
              <a:srgbClr val="80BD41">
                <a:alpha val="100000"/>
              </a:srgbClr>
            </a:solidFill>
          </p:spPr>
          <p:txBody>
            <a:bodyPr/>
            <a:lstStyle/>
            <a:p/>
          </p:txBody>
        </p:sp>
        <p:sp>
          <p:nvSpPr>
            <p:cNvPr id="65" name="rc65"/>
            <p:cNvSpPr/>
            <p:nvPr/>
          </p:nvSpPr>
          <p:spPr>
            <a:xfrm>
              <a:off x="6841227" y="3244823"/>
              <a:ext cx="249522" cy="121821"/>
            </a:xfrm>
            <a:prstGeom prst="rect">
              <a:avLst/>
            </a:prstGeom>
            <a:solidFill>
              <a:srgbClr val="1CABE2">
                <a:alpha val="100000"/>
              </a:srgbClr>
            </a:solidFill>
          </p:spPr>
          <p:txBody>
            <a:bodyPr/>
            <a:lstStyle/>
            <a:p/>
          </p:txBody>
        </p:sp>
        <p:sp>
          <p:nvSpPr>
            <p:cNvPr id="66" name="rc66"/>
            <p:cNvSpPr/>
            <p:nvPr/>
          </p:nvSpPr>
          <p:spPr>
            <a:xfrm>
              <a:off x="7118474" y="3409415"/>
              <a:ext cx="249522" cy="597269"/>
            </a:xfrm>
            <a:prstGeom prst="rect">
              <a:avLst/>
            </a:prstGeom>
            <a:solidFill>
              <a:srgbClr val="80BD41">
                <a:alpha val="100000"/>
              </a:srgbClr>
            </a:solidFill>
          </p:spPr>
          <p:txBody>
            <a:bodyPr/>
            <a:lstStyle/>
            <a:p/>
          </p:txBody>
        </p:sp>
        <p:sp>
          <p:nvSpPr>
            <p:cNvPr id="67" name="rc67"/>
            <p:cNvSpPr/>
            <p:nvPr/>
          </p:nvSpPr>
          <p:spPr>
            <a:xfrm>
              <a:off x="7118474" y="3269263"/>
              <a:ext cx="249522" cy="140152"/>
            </a:xfrm>
            <a:prstGeom prst="rect">
              <a:avLst/>
            </a:prstGeom>
            <a:solidFill>
              <a:srgbClr val="1CABE2">
                <a:alpha val="100000"/>
              </a:srgbClr>
            </a:solidFill>
          </p:spPr>
          <p:txBody>
            <a:bodyPr/>
            <a:lstStyle/>
            <a:p/>
          </p:txBody>
        </p:sp>
        <p:sp>
          <p:nvSpPr>
            <p:cNvPr id="68" name="rc68"/>
            <p:cNvSpPr/>
            <p:nvPr/>
          </p:nvSpPr>
          <p:spPr>
            <a:xfrm>
              <a:off x="7395722" y="3410179"/>
              <a:ext cx="249522" cy="596505"/>
            </a:xfrm>
            <a:prstGeom prst="rect">
              <a:avLst/>
            </a:prstGeom>
            <a:solidFill>
              <a:srgbClr val="80BD41">
                <a:alpha val="100000"/>
              </a:srgbClr>
            </a:solidFill>
          </p:spPr>
          <p:txBody>
            <a:bodyPr/>
            <a:lstStyle/>
            <a:p/>
          </p:txBody>
        </p:sp>
        <p:sp>
          <p:nvSpPr>
            <p:cNvPr id="69" name="rc69"/>
            <p:cNvSpPr/>
            <p:nvPr/>
          </p:nvSpPr>
          <p:spPr>
            <a:xfrm>
              <a:off x="7395722" y="3296377"/>
              <a:ext cx="249522" cy="113801"/>
            </a:xfrm>
            <a:prstGeom prst="rect">
              <a:avLst/>
            </a:prstGeom>
            <a:solidFill>
              <a:srgbClr val="1CABE2">
                <a:alpha val="100000"/>
              </a:srgbClr>
            </a:solidFill>
          </p:spPr>
          <p:txBody>
            <a:bodyPr/>
            <a:lstStyle/>
            <a:p/>
          </p:txBody>
        </p:sp>
        <p:sp>
          <p:nvSpPr>
            <p:cNvPr id="70" name="rc70"/>
            <p:cNvSpPr/>
            <p:nvPr/>
          </p:nvSpPr>
          <p:spPr>
            <a:xfrm>
              <a:off x="7672970" y="3454478"/>
              <a:ext cx="249522" cy="552206"/>
            </a:xfrm>
            <a:prstGeom prst="rect">
              <a:avLst/>
            </a:prstGeom>
            <a:solidFill>
              <a:srgbClr val="80BD41">
                <a:alpha val="100000"/>
              </a:srgbClr>
            </a:solidFill>
          </p:spPr>
          <p:txBody>
            <a:bodyPr/>
            <a:lstStyle/>
            <a:p/>
          </p:txBody>
        </p:sp>
        <p:sp>
          <p:nvSpPr>
            <p:cNvPr id="71" name="rc71"/>
            <p:cNvSpPr/>
            <p:nvPr/>
          </p:nvSpPr>
          <p:spPr>
            <a:xfrm>
              <a:off x="7672970" y="3364735"/>
              <a:ext cx="249522" cy="89743"/>
            </a:xfrm>
            <a:prstGeom prst="rect">
              <a:avLst/>
            </a:prstGeom>
            <a:solidFill>
              <a:srgbClr val="1CABE2">
                <a:alpha val="100000"/>
              </a:srgbClr>
            </a:solidFill>
          </p:spPr>
          <p:txBody>
            <a:bodyPr/>
            <a:lstStyle/>
            <a:p/>
          </p:txBody>
        </p:sp>
        <p:sp>
          <p:nvSpPr>
            <p:cNvPr id="72" name="rc72"/>
            <p:cNvSpPr/>
            <p:nvPr/>
          </p:nvSpPr>
          <p:spPr>
            <a:xfrm>
              <a:off x="7950217" y="3445695"/>
              <a:ext cx="249522" cy="560990"/>
            </a:xfrm>
            <a:prstGeom prst="rect">
              <a:avLst/>
            </a:prstGeom>
            <a:solidFill>
              <a:srgbClr val="80BD41">
                <a:alpha val="100000"/>
              </a:srgbClr>
            </a:solidFill>
          </p:spPr>
          <p:txBody>
            <a:bodyPr/>
            <a:lstStyle/>
            <a:p/>
          </p:txBody>
        </p:sp>
        <p:sp>
          <p:nvSpPr>
            <p:cNvPr id="73" name="rc73"/>
            <p:cNvSpPr/>
            <p:nvPr/>
          </p:nvSpPr>
          <p:spPr>
            <a:xfrm>
              <a:off x="7950217" y="3376573"/>
              <a:ext cx="249522" cy="69121"/>
            </a:xfrm>
            <a:prstGeom prst="rect">
              <a:avLst/>
            </a:prstGeom>
            <a:solidFill>
              <a:srgbClr val="1CABE2">
                <a:alpha val="100000"/>
              </a:srgbClr>
            </a:solidFill>
          </p:spPr>
          <p:txBody>
            <a:bodyPr/>
            <a:lstStyle/>
            <a:p/>
          </p:txBody>
        </p:sp>
        <p:sp>
          <p:nvSpPr>
            <p:cNvPr id="74" name="pl74"/>
            <p:cNvSpPr/>
            <p:nvPr/>
          </p:nvSpPr>
          <p:spPr>
            <a:xfrm>
              <a:off x="1421035" y="1254838"/>
              <a:ext cx="6653943" cy="477361"/>
            </a:xfrm>
            <a:custGeom>
              <a:avLst/>
              <a:pathLst>
                <a:path w="6653943" h="477361">
                  <a:moveTo>
                    <a:pt x="0" y="84240"/>
                  </a:moveTo>
                  <a:lnTo>
                    <a:pt x="277247" y="196560"/>
                  </a:lnTo>
                  <a:lnTo>
                    <a:pt x="554495" y="56160"/>
                  </a:lnTo>
                  <a:lnTo>
                    <a:pt x="831742" y="56160"/>
                  </a:lnTo>
                  <a:lnTo>
                    <a:pt x="1108990" y="112320"/>
                  </a:lnTo>
                  <a:lnTo>
                    <a:pt x="1386238" y="28080"/>
                  </a:lnTo>
                  <a:lnTo>
                    <a:pt x="1663485" y="140400"/>
                  </a:lnTo>
                  <a:lnTo>
                    <a:pt x="1940733" y="84240"/>
                  </a:lnTo>
                  <a:lnTo>
                    <a:pt x="2217981" y="84240"/>
                  </a:lnTo>
                  <a:lnTo>
                    <a:pt x="2495228" y="56160"/>
                  </a:lnTo>
                  <a:lnTo>
                    <a:pt x="2772476" y="84240"/>
                  </a:lnTo>
                  <a:lnTo>
                    <a:pt x="3049724" y="56160"/>
                  </a:lnTo>
                  <a:lnTo>
                    <a:pt x="3326971" y="84240"/>
                  </a:lnTo>
                  <a:lnTo>
                    <a:pt x="3604219" y="0"/>
                  </a:lnTo>
                  <a:lnTo>
                    <a:pt x="3881467" y="84240"/>
                  </a:lnTo>
                  <a:lnTo>
                    <a:pt x="4158714" y="196560"/>
                  </a:lnTo>
                  <a:lnTo>
                    <a:pt x="4435962" y="84240"/>
                  </a:lnTo>
                  <a:lnTo>
                    <a:pt x="4713210" y="196560"/>
                  </a:lnTo>
                  <a:lnTo>
                    <a:pt x="4990457" y="140400"/>
                  </a:lnTo>
                  <a:lnTo>
                    <a:pt x="5267705" y="168480"/>
                  </a:lnTo>
                  <a:lnTo>
                    <a:pt x="5544953" y="393120"/>
                  </a:lnTo>
                  <a:lnTo>
                    <a:pt x="5822200" y="477361"/>
                  </a:lnTo>
                  <a:lnTo>
                    <a:pt x="6099448" y="393120"/>
                  </a:lnTo>
                  <a:lnTo>
                    <a:pt x="6376696" y="336960"/>
                  </a:lnTo>
                  <a:lnTo>
                    <a:pt x="6653943" y="25272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1329607" y="27476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a:t>
              </a:r>
            </a:p>
          </p:txBody>
        </p:sp>
        <p:sp>
          <p:nvSpPr>
            <p:cNvPr id="86" name="tx86"/>
            <p:cNvSpPr/>
            <p:nvPr/>
          </p:nvSpPr>
          <p:spPr>
            <a:xfrm>
              <a:off x="2715845" y="29778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7" name="tx87"/>
            <p:cNvSpPr/>
            <p:nvPr/>
          </p:nvSpPr>
          <p:spPr>
            <a:xfrm>
              <a:off x="4102084" y="28820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88" name="tx88"/>
            <p:cNvSpPr/>
            <p:nvPr/>
          </p:nvSpPr>
          <p:spPr>
            <a:xfrm>
              <a:off x="5488322" y="29507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24.1</a:t>
              </a:r>
            </a:p>
          </p:txBody>
        </p:sp>
        <p:sp>
          <p:nvSpPr>
            <p:cNvPr id="89" name="tx89"/>
            <p:cNvSpPr/>
            <p:nvPr/>
          </p:nvSpPr>
          <p:spPr>
            <a:xfrm>
              <a:off x="6597312" y="30741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0" name="tx90"/>
            <p:cNvSpPr/>
            <p:nvPr/>
          </p:nvSpPr>
          <p:spPr>
            <a:xfrm>
              <a:off x="6913737" y="310889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91" name="tx91"/>
            <p:cNvSpPr/>
            <p:nvPr/>
          </p:nvSpPr>
          <p:spPr>
            <a:xfrm>
              <a:off x="7151808" y="31332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19.3</a:t>
              </a:r>
            </a:p>
          </p:txBody>
        </p:sp>
        <p:sp>
          <p:nvSpPr>
            <p:cNvPr id="92" name="tx92"/>
            <p:cNvSpPr/>
            <p:nvPr/>
          </p:nvSpPr>
          <p:spPr>
            <a:xfrm>
              <a:off x="7429055" y="31608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a:t>
              </a:r>
            </a:p>
          </p:txBody>
        </p:sp>
        <p:sp>
          <p:nvSpPr>
            <p:cNvPr id="93" name="tx93"/>
            <p:cNvSpPr/>
            <p:nvPr/>
          </p:nvSpPr>
          <p:spPr>
            <a:xfrm>
              <a:off x="7706303" y="32288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4" name="tx94"/>
            <p:cNvSpPr/>
            <p:nvPr/>
          </p:nvSpPr>
          <p:spPr>
            <a:xfrm>
              <a:off x="7983551" y="32406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a:t>
              </a:r>
            </a:p>
          </p:txBody>
        </p:sp>
        <p:sp>
          <p:nvSpPr>
            <p:cNvPr id="95" name="pl95"/>
            <p:cNvSpPr/>
            <p:nvPr/>
          </p:nvSpPr>
          <p:spPr>
            <a:xfrm>
              <a:off x="1421035"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4381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a:t>
              </a:r>
            </a:p>
          </p:txBody>
        </p:sp>
        <p:sp>
          <p:nvSpPr>
            <p:cNvPr id="106" name="tx106"/>
            <p:cNvSpPr/>
            <p:nvPr/>
          </p:nvSpPr>
          <p:spPr>
            <a:xfrm>
              <a:off x="1355732" y="28765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07" name="tx107"/>
            <p:cNvSpPr/>
            <p:nvPr/>
          </p:nvSpPr>
          <p:spPr>
            <a:xfrm>
              <a:off x="2715845" y="353972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08" name="tx108"/>
            <p:cNvSpPr/>
            <p:nvPr/>
          </p:nvSpPr>
          <p:spPr>
            <a:xfrm>
              <a:off x="2753715" y="30933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02084" y="35021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a:t>
              </a:r>
            </a:p>
          </p:txBody>
        </p:sp>
        <p:sp>
          <p:nvSpPr>
            <p:cNvPr id="110" name="tx110"/>
            <p:cNvSpPr/>
            <p:nvPr/>
          </p:nvSpPr>
          <p:spPr>
            <a:xfrm>
              <a:off x="4128209" y="30079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1" name="tx111"/>
            <p:cNvSpPr/>
            <p:nvPr/>
          </p:nvSpPr>
          <p:spPr>
            <a:xfrm>
              <a:off x="5527499" y="3553664"/>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2" name="tx112"/>
            <p:cNvSpPr/>
            <p:nvPr/>
          </p:nvSpPr>
          <p:spPr>
            <a:xfrm>
              <a:off x="5514447" y="309311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3" name="tx113"/>
            <p:cNvSpPr/>
            <p:nvPr/>
          </p:nvSpPr>
          <p:spPr>
            <a:xfrm>
              <a:off x="6597312" y="36052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14" name="tx114"/>
            <p:cNvSpPr/>
            <p:nvPr/>
          </p:nvSpPr>
          <p:spPr>
            <a:xfrm>
              <a:off x="6623438" y="32080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5" name="tx115"/>
            <p:cNvSpPr/>
            <p:nvPr/>
          </p:nvSpPr>
          <p:spPr>
            <a:xfrm>
              <a:off x="6874560" y="36516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6" name="tx116"/>
            <p:cNvSpPr/>
            <p:nvPr/>
          </p:nvSpPr>
          <p:spPr>
            <a:xfrm>
              <a:off x="6900686" y="327063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7" name="tx117"/>
            <p:cNvSpPr/>
            <p:nvPr/>
          </p:nvSpPr>
          <p:spPr>
            <a:xfrm>
              <a:off x="7151808" y="36730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18" name="tx118"/>
            <p:cNvSpPr/>
            <p:nvPr/>
          </p:nvSpPr>
          <p:spPr>
            <a:xfrm>
              <a:off x="7177933" y="33042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9" name="tx119"/>
            <p:cNvSpPr/>
            <p:nvPr/>
          </p:nvSpPr>
          <p:spPr>
            <a:xfrm>
              <a:off x="7429055" y="36733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20" name="tx120"/>
            <p:cNvSpPr/>
            <p:nvPr/>
          </p:nvSpPr>
          <p:spPr>
            <a:xfrm>
              <a:off x="7494358" y="3318184"/>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1" name="tx121"/>
            <p:cNvSpPr/>
            <p:nvPr/>
          </p:nvSpPr>
          <p:spPr>
            <a:xfrm>
              <a:off x="7706303" y="3695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22" name="tx122"/>
            <p:cNvSpPr/>
            <p:nvPr/>
          </p:nvSpPr>
          <p:spPr>
            <a:xfrm>
              <a:off x="7732429" y="33757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3" name="tx123"/>
            <p:cNvSpPr/>
            <p:nvPr/>
          </p:nvSpPr>
          <p:spPr>
            <a:xfrm>
              <a:off x="7983551" y="369228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24" name="tx124"/>
            <p:cNvSpPr/>
            <p:nvPr/>
          </p:nvSpPr>
          <p:spPr>
            <a:xfrm>
              <a:off x="8009676" y="33760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1907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24270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8" name="tx128"/>
            <p:cNvSpPr/>
            <p:nvPr/>
          </p:nvSpPr>
          <p:spPr>
            <a:xfrm>
              <a:off x="733081" y="16632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9" name="tx129"/>
            <p:cNvSpPr/>
            <p:nvPr/>
          </p:nvSpPr>
          <p:spPr>
            <a:xfrm>
              <a:off x="733081" y="8994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21714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North Macedonia, 2000-2024</a:t>
              </a:r>
            </a:p>
          </p:txBody>
        </p:sp>
        <p:sp>
          <p:nvSpPr>
            <p:cNvPr id="155" name="pl155"/>
            <p:cNvSpPr/>
            <p:nvPr/>
          </p:nvSpPr>
          <p:spPr>
            <a:xfrm>
              <a:off x="20842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66015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2360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8119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8790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87219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44811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02402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59994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74644"/>
              <a:ext cx="6048373" cy="162162"/>
            </a:xfrm>
            <a:prstGeom prst="rect">
              <a:avLst/>
            </a:prstGeom>
            <a:solidFill>
              <a:srgbClr val="80BD41">
                <a:alpha val="100000"/>
              </a:srgbClr>
            </a:solidFill>
          </p:spPr>
          <p:txBody>
            <a:bodyPr/>
            <a:lstStyle/>
            <a:p/>
          </p:txBody>
        </p:sp>
        <p:sp>
          <p:nvSpPr>
            <p:cNvPr id="169" name="rc169"/>
            <p:cNvSpPr/>
            <p:nvPr/>
          </p:nvSpPr>
          <p:spPr>
            <a:xfrm>
              <a:off x="7344647" y="5774644"/>
              <a:ext cx="526356" cy="162162"/>
            </a:xfrm>
            <a:prstGeom prst="rect">
              <a:avLst/>
            </a:prstGeom>
            <a:solidFill>
              <a:srgbClr val="1CABE2">
                <a:alpha val="100000"/>
              </a:srgbClr>
            </a:solidFill>
          </p:spPr>
          <p:txBody>
            <a:bodyPr/>
            <a:lstStyle/>
            <a:p/>
          </p:txBody>
        </p:sp>
        <p:sp>
          <p:nvSpPr>
            <p:cNvPr id="170" name="rc170"/>
            <p:cNvSpPr/>
            <p:nvPr/>
          </p:nvSpPr>
          <p:spPr>
            <a:xfrm>
              <a:off x="1296273" y="5571941"/>
              <a:ext cx="4557555" cy="162162"/>
            </a:xfrm>
            <a:prstGeom prst="rect">
              <a:avLst/>
            </a:prstGeom>
            <a:solidFill>
              <a:srgbClr val="80BD41">
                <a:alpha val="100000"/>
              </a:srgbClr>
            </a:solidFill>
          </p:spPr>
          <p:txBody>
            <a:bodyPr/>
            <a:lstStyle/>
            <a:p/>
          </p:txBody>
        </p:sp>
        <p:sp>
          <p:nvSpPr>
            <p:cNvPr id="171" name="rc171"/>
            <p:cNvSpPr/>
            <p:nvPr/>
          </p:nvSpPr>
          <p:spPr>
            <a:xfrm>
              <a:off x="5853828" y="5571941"/>
              <a:ext cx="740681" cy="162162"/>
            </a:xfrm>
            <a:prstGeom prst="rect">
              <a:avLst/>
            </a:prstGeom>
            <a:solidFill>
              <a:srgbClr val="1CABE2">
                <a:alpha val="100000"/>
              </a:srgbClr>
            </a:solidFill>
          </p:spPr>
          <p:txBody>
            <a:bodyPr/>
            <a:lstStyle/>
            <a:p/>
          </p:txBody>
        </p:sp>
        <p:sp>
          <p:nvSpPr>
            <p:cNvPr id="172" name="rc172"/>
            <p:cNvSpPr/>
            <p:nvPr/>
          </p:nvSpPr>
          <p:spPr>
            <a:xfrm>
              <a:off x="1296273" y="5369238"/>
              <a:ext cx="4630047" cy="162162"/>
            </a:xfrm>
            <a:prstGeom prst="rect">
              <a:avLst/>
            </a:prstGeom>
            <a:solidFill>
              <a:srgbClr val="80BD41">
                <a:alpha val="100000"/>
              </a:srgbClr>
            </a:solidFill>
          </p:spPr>
          <p:txBody>
            <a:bodyPr/>
            <a:lstStyle/>
            <a:p/>
          </p:txBody>
        </p:sp>
        <p:sp>
          <p:nvSpPr>
            <p:cNvPr id="173" name="rc173"/>
            <p:cNvSpPr/>
            <p:nvPr/>
          </p:nvSpPr>
          <p:spPr>
            <a:xfrm>
              <a:off x="5926321" y="5369238"/>
              <a:ext cx="570482" cy="162162"/>
            </a:xfrm>
            <a:prstGeom prst="rect">
              <a:avLst/>
            </a:prstGeom>
            <a:solidFill>
              <a:srgbClr val="1CABE2">
                <a:alpha val="100000"/>
              </a:srgbClr>
            </a:solidFill>
          </p:spPr>
          <p:txBody>
            <a:bodyPr/>
            <a:lstStyle/>
            <a:p/>
          </p:txBody>
        </p:sp>
        <p:sp>
          <p:nvSpPr>
            <p:cNvPr id="174" name="tx174"/>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75" name="tx175"/>
            <p:cNvSpPr/>
            <p:nvPr/>
          </p:nvSpPr>
          <p:spPr>
            <a:xfrm>
              <a:off x="674689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a:t>
              </a:r>
            </a:p>
          </p:txBody>
        </p:sp>
        <p:sp>
          <p:nvSpPr>
            <p:cNvPr id="176" name="tx176"/>
            <p:cNvSpPr/>
            <p:nvPr/>
          </p:nvSpPr>
          <p:spPr>
            <a:xfrm>
              <a:off x="664430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16.5</a:t>
              </a:r>
            </a:p>
          </p:txBody>
        </p:sp>
        <p:sp>
          <p:nvSpPr>
            <p:cNvPr id="177" name="tx177"/>
            <p:cNvSpPr/>
            <p:nvPr/>
          </p:nvSpPr>
          <p:spPr>
            <a:xfrm>
              <a:off x="4214966"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78" name="tx178"/>
            <p:cNvSpPr/>
            <p:nvPr/>
          </p:nvSpPr>
          <p:spPr>
            <a:xfrm>
              <a:off x="7532476"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9" name="tx179"/>
            <p:cNvSpPr/>
            <p:nvPr/>
          </p:nvSpPr>
          <p:spPr>
            <a:xfrm>
              <a:off x="3469557"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80" name="tx180"/>
            <p:cNvSpPr/>
            <p:nvPr/>
          </p:nvSpPr>
          <p:spPr>
            <a:xfrm>
              <a:off x="6148820"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1" name="tx181"/>
            <p:cNvSpPr/>
            <p:nvPr/>
          </p:nvSpPr>
          <p:spPr>
            <a:xfrm>
              <a:off x="3505803" y="54112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182" name="tx182"/>
            <p:cNvSpPr/>
            <p:nvPr/>
          </p:nvSpPr>
          <p:spPr>
            <a:xfrm>
              <a:off x="6136213"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3" name="tx18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833344"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8" name="tx188"/>
            <p:cNvSpPr/>
            <p:nvPr/>
          </p:nvSpPr>
          <p:spPr>
            <a:xfrm>
              <a:off x="437041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9" name="tx189"/>
            <p:cNvSpPr/>
            <p:nvPr/>
          </p:nvSpPr>
          <p:spPr>
            <a:xfrm>
              <a:off x="594633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0" name="tx190"/>
            <p:cNvSpPr/>
            <p:nvPr/>
          </p:nvSpPr>
          <p:spPr>
            <a:xfrm>
              <a:off x="752225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(89%) was lower than in 2019 (92%).
The number of children vaccinated with DTP3 decreased 23% compared to in 2019.
The number of surviving infants decreased approximately 21%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360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2947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534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653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240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805357"/>
              <a:ext cx="249522" cy="201327"/>
            </a:xfrm>
            <a:prstGeom prst="rect">
              <a:avLst/>
            </a:prstGeom>
            <a:solidFill>
              <a:srgbClr val="E2231A">
                <a:alpha val="100000"/>
              </a:srgbClr>
            </a:solidFill>
          </p:spPr>
          <p:txBody>
            <a:bodyPr/>
            <a:lstStyle/>
            <a:p/>
          </p:txBody>
        </p:sp>
        <p:sp>
          <p:nvSpPr>
            <p:cNvPr id="22" name="rc22"/>
            <p:cNvSpPr/>
            <p:nvPr/>
          </p:nvSpPr>
          <p:spPr>
            <a:xfrm>
              <a:off x="1573521" y="3507247"/>
              <a:ext cx="249522" cy="499437"/>
            </a:xfrm>
            <a:prstGeom prst="rect">
              <a:avLst/>
            </a:prstGeom>
            <a:solidFill>
              <a:srgbClr val="E2231A">
                <a:alpha val="100000"/>
              </a:srgbClr>
            </a:solidFill>
          </p:spPr>
          <p:txBody>
            <a:bodyPr/>
            <a:lstStyle/>
            <a:p/>
          </p:txBody>
        </p:sp>
        <p:sp>
          <p:nvSpPr>
            <p:cNvPr id="23" name="rc23"/>
            <p:cNvSpPr/>
            <p:nvPr/>
          </p:nvSpPr>
          <p:spPr>
            <a:xfrm>
              <a:off x="1850769" y="3877488"/>
              <a:ext cx="249522" cy="129196"/>
            </a:xfrm>
            <a:prstGeom prst="rect">
              <a:avLst/>
            </a:prstGeom>
            <a:solidFill>
              <a:srgbClr val="E2231A">
                <a:alpha val="100000"/>
              </a:srgbClr>
            </a:solidFill>
          </p:spPr>
          <p:txBody>
            <a:bodyPr/>
            <a:lstStyle/>
            <a:p/>
          </p:txBody>
        </p:sp>
        <p:sp>
          <p:nvSpPr>
            <p:cNvPr id="24" name="rc24"/>
            <p:cNvSpPr/>
            <p:nvPr/>
          </p:nvSpPr>
          <p:spPr>
            <a:xfrm>
              <a:off x="2128016" y="3753770"/>
              <a:ext cx="249522" cy="252914"/>
            </a:xfrm>
            <a:prstGeom prst="rect">
              <a:avLst/>
            </a:prstGeom>
            <a:solidFill>
              <a:srgbClr val="E2231A">
                <a:alpha val="100000"/>
              </a:srgbClr>
            </a:solidFill>
          </p:spPr>
          <p:txBody>
            <a:bodyPr/>
            <a:lstStyle/>
            <a:p/>
          </p:txBody>
        </p:sp>
        <p:sp>
          <p:nvSpPr>
            <p:cNvPr id="25" name="rc25"/>
            <p:cNvSpPr/>
            <p:nvPr/>
          </p:nvSpPr>
          <p:spPr>
            <a:xfrm>
              <a:off x="2405264" y="3785499"/>
              <a:ext cx="249522" cy="221186"/>
            </a:xfrm>
            <a:prstGeom prst="rect">
              <a:avLst/>
            </a:prstGeom>
            <a:solidFill>
              <a:srgbClr val="E2231A">
                <a:alpha val="100000"/>
              </a:srgbClr>
            </a:solidFill>
          </p:spPr>
          <p:txBody>
            <a:bodyPr/>
            <a:lstStyle/>
            <a:p/>
          </p:txBody>
        </p:sp>
        <p:sp>
          <p:nvSpPr>
            <p:cNvPr id="26" name="rc26"/>
            <p:cNvSpPr/>
            <p:nvPr/>
          </p:nvSpPr>
          <p:spPr>
            <a:xfrm>
              <a:off x="2682512" y="3793260"/>
              <a:ext cx="249522" cy="213425"/>
            </a:xfrm>
            <a:prstGeom prst="rect">
              <a:avLst/>
            </a:prstGeom>
            <a:solidFill>
              <a:srgbClr val="E2231A">
                <a:alpha val="100000"/>
              </a:srgbClr>
            </a:solidFill>
          </p:spPr>
          <p:txBody>
            <a:bodyPr/>
            <a:lstStyle/>
            <a:p/>
          </p:txBody>
        </p:sp>
        <p:sp>
          <p:nvSpPr>
            <p:cNvPr id="27" name="rc27"/>
            <p:cNvSpPr/>
            <p:nvPr/>
          </p:nvSpPr>
          <p:spPr>
            <a:xfrm>
              <a:off x="2959759" y="3675704"/>
              <a:ext cx="249522" cy="330980"/>
            </a:xfrm>
            <a:prstGeom prst="rect">
              <a:avLst/>
            </a:prstGeom>
            <a:solidFill>
              <a:srgbClr val="E2231A">
                <a:alpha val="100000"/>
              </a:srgbClr>
            </a:solidFill>
          </p:spPr>
          <p:txBody>
            <a:bodyPr/>
            <a:lstStyle/>
            <a:p/>
          </p:txBody>
        </p:sp>
        <p:sp>
          <p:nvSpPr>
            <p:cNvPr id="28" name="rc28"/>
            <p:cNvSpPr/>
            <p:nvPr/>
          </p:nvSpPr>
          <p:spPr>
            <a:xfrm>
              <a:off x="3237007" y="3784586"/>
              <a:ext cx="249522" cy="222099"/>
            </a:xfrm>
            <a:prstGeom prst="rect">
              <a:avLst/>
            </a:prstGeom>
            <a:solidFill>
              <a:srgbClr val="E2231A">
                <a:alpha val="100000"/>
              </a:srgbClr>
            </a:solidFill>
          </p:spPr>
          <p:txBody>
            <a:bodyPr/>
            <a:lstStyle/>
            <a:p/>
          </p:txBody>
        </p:sp>
        <p:sp>
          <p:nvSpPr>
            <p:cNvPr id="29" name="rc29"/>
            <p:cNvSpPr/>
            <p:nvPr/>
          </p:nvSpPr>
          <p:spPr>
            <a:xfrm>
              <a:off x="3514255" y="3894836"/>
              <a:ext cx="249522" cy="111848"/>
            </a:xfrm>
            <a:prstGeom prst="rect">
              <a:avLst/>
            </a:prstGeom>
            <a:solidFill>
              <a:srgbClr val="E2231A">
                <a:alpha val="100000"/>
              </a:srgbClr>
            </a:solidFill>
          </p:spPr>
          <p:txBody>
            <a:bodyPr/>
            <a:lstStyle/>
            <a:p/>
          </p:txBody>
        </p:sp>
        <p:sp>
          <p:nvSpPr>
            <p:cNvPr id="30" name="rc30"/>
            <p:cNvSpPr/>
            <p:nvPr/>
          </p:nvSpPr>
          <p:spPr>
            <a:xfrm>
              <a:off x="3791502" y="3777281"/>
              <a:ext cx="249522" cy="229403"/>
            </a:xfrm>
            <a:prstGeom prst="rect">
              <a:avLst/>
            </a:prstGeom>
            <a:solidFill>
              <a:srgbClr val="E2231A">
                <a:alpha val="100000"/>
              </a:srgbClr>
            </a:solidFill>
          </p:spPr>
          <p:txBody>
            <a:bodyPr/>
            <a:lstStyle/>
            <a:p/>
          </p:txBody>
        </p:sp>
        <p:sp>
          <p:nvSpPr>
            <p:cNvPr id="31" name="rc31"/>
            <p:cNvSpPr/>
            <p:nvPr/>
          </p:nvSpPr>
          <p:spPr>
            <a:xfrm>
              <a:off x="4068750" y="3888445"/>
              <a:ext cx="249522" cy="118239"/>
            </a:xfrm>
            <a:prstGeom prst="rect">
              <a:avLst/>
            </a:prstGeom>
            <a:solidFill>
              <a:srgbClr val="E2231A">
                <a:alpha val="100000"/>
              </a:srgbClr>
            </a:solidFill>
          </p:spPr>
          <p:txBody>
            <a:bodyPr/>
            <a:lstStyle/>
            <a:p/>
          </p:txBody>
        </p:sp>
        <p:sp>
          <p:nvSpPr>
            <p:cNvPr id="32" name="rc32"/>
            <p:cNvSpPr/>
            <p:nvPr/>
          </p:nvSpPr>
          <p:spPr>
            <a:xfrm>
              <a:off x="4345998" y="3840738"/>
              <a:ext cx="249522" cy="165946"/>
            </a:xfrm>
            <a:prstGeom prst="rect">
              <a:avLst/>
            </a:prstGeom>
            <a:solidFill>
              <a:srgbClr val="E2231A">
                <a:alpha val="100000"/>
              </a:srgbClr>
            </a:solidFill>
          </p:spPr>
          <p:txBody>
            <a:bodyPr/>
            <a:lstStyle/>
            <a:p/>
          </p:txBody>
        </p:sp>
        <p:sp>
          <p:nvSpPr>
            <p:cNvPr id="33" name="rc33"/>
            <p:cNvSpPr/>
            <p:nvPr/>
          </p:nvSpPr>
          <p:spPr>
            <a:xfrm>
              <a:off x="4623245" y="3779107"/>
              <a:ext cx="249522" cy="227577"/>
            </a:xfrm>
            <a:prstGeom prst="rect">
              <a:avLst/>
            </a:prstGeom>
            <a:solidFill>
              <a:srgbClr val="E2231A">
                <a:alpha val="100000"/>
              </a:srgbClr>
            </a:solidFill>
          </p:spPr>
          <p:txBody>
            <a:bodyPr/>
            <a:lstStyle/>
            <a:p/>
          </p:txBody>
        </p:sp>
        <p:sp>
          <p:nvSpPr>
            <p:cNvPr id="34" name="rc34"/>
            <p:cNvSpPr/>
            <p:nvPr/>
          </p:nvSpPr>
          <p:spPr>
            <a:xfrm>
              <a:off x="4900493" y="3784814"/>
              <a:ext cx="249522" cy="221870"/>
            </a:xfrm>
            <a:prstGeom prst="rect">
              <a:avLst/>
            </a:prstGeom>
            <a:solidFill>
              <a:srgbClr val="E2231A">
                <a:alpha val="100000"/>
              </a:srgbClr>
            </a:solidFill>
          </p:spPr>
          <p:txBody>
            <a:bodyPr/>
            <a:lstStyle/>
            <a:p/>
          </p:txBody>
        </p:sp>
        <p:sp>
          <p:nvSpPr>
            <p:cNvPr id="35" name="rc35"/>
            <p:cNvSpPr/>
            <p:nvPr/>
          </p:nvSpPr>
          <p:spPr>
            <a:xfrm>
              <a:off x="5177741" y="3613617"/>
              <a:ext cx="249522" cy="393067"/>
            </a:xfrm>
            <a:prstGeom prst="rect">
              <a:avLst/>
            </a:prstGeom>
            <a:solidFill>
              <a:srgbClr val="E2231A">
                <a:alpha val="100000"/>
              </a:srgbClr>
            </a:solidFill>
          </p:spPr>
          <p:txBody>
            <a:bodyPr/>
            <a:lstStyle/>
            <a:p/>
          </p:txBody>
        </p:sp>
        <p:sp>
          <p:nvSpPr>
            <p:cNvPr id="36" name="rc36"/>
            <p:cNvSpPr/>
            <p:nvPr/>
          </p:nvSpPr>
          <p:spPr>
            <a:xfrm>
              <a:off x="5454988" y="3401105"/>
              <a:ext cx="249522" cy="605579"/>
            </a:xfrm>
            <a:prstGeom prst="rect">
              <a:avLst/>
            </a:prstGeom>
            <a:solidFill>
              <a:srgbClr val="E2231A">
                <a:alpha val="100000"/>
              </a:srgbClr>
            </a:solidFill>
          </p:spPr>
          <p:txBody>
            <a:bodyPr/>
            <a:lstStyle/>
            <a:p/>
          </p:txBody>
        </p:sp>
        <p:sp>
          <p:nvSpPr>
            <p:cNvPr id="37" name="rc37"/>
            <p:cNvSpPr/>
            <p:nvPr/>
          </p:nvSpPr>
          <p:spPr>
            <a:xfrm>
              <a:off x="5732236" y="3020363"/>
              <a:ext cx="249522" cy="986321"/>
            </a:xfrm>
            <a:prstGeom prst="rect">
              <a:avLst/>
            </a:prstGeom>
            <a:solidFill>
              <a:srgbClr val="E2231A">
                <a:alpha val="100000"/>
              </a:srgbClr>
            </a:solidFill>
          </p:spPr>
          <p:txBody>
            <a:bodyPr/>
            <a:lstStyle/>
            <a:p/>
          </p:txBody>
        </p:sp>
        <p:sp>
          <p:nvSpPr>
            <p:cNvPr id="38" name="rc38"/>
            <p:cNvSpPr/>
            <p:nvPr/>
          </p:nvSpPr>
          <p:spPr>
            <a:xfrm>
              <a:off x="6009484" y="3122168"/>
              <a:ext cx="249522" cy="884516"/>
            </a:xfrm>
            <a:prstGeom prst="rect">
              <a:avLst/>
            </a:prstGeom>
            <a:solidFill>
              <a:srgbClr val="E2231A">
                <a:alpha val="100000"/>
              </a:srgbClr>
            </a:solidFill>
          </p:spPr>
          <p:txBody>
            <a:bodyPr/>
            <a:lstStyle/>
            <a:p/>
          </p:txBody>
        </p:sp>
        <p:sp>
          <p:nvSpPr>
            <p:cNvPr id="39" name="rc39"/>
            <p:cNvSpPr/>
            <p:nvPr/>
          </p:nvSpPr>
          <p:spPr>
            <a:xfrm>
              <a:off x="6286731" y="2726590"/>
              <a:ext cx="249522" cy="1280094"/>
            </a:xfrm>
            <a:prstGeom prst="rect">
              <a:avLst/>
            </a:prstGeom>
            <a:solidFill>
              <a:srgbClr val="E2231A">
                <a:alpha val="100000"/>
              </a:srgbClr>
            </a:solidFill>
          </p:spPr>
          <p:txBody>
            <a:bodyPr/>
            <a:lstStyle/>
            <a:p/>
          </p:txBody>
        </p:sp>
        <p:sp>
          <p:nvSpPr>
            <p:cNvPr id="40" name="rc40"/>
            <p:cNvSpPr/>
            <p:nvPr/>
          </p:nvSpPr>
          <p:spPr>
            <a:xfrm>
              <a:off x="6563979" y="2816297"/>
              <a:ext cx="249522" cy="1190387"/>
            </a:xfrm>
            <a:prstGeom prst="rect">
              <a:avLst/>
            </a:prstGeom>
            <a:solidFill>
              <a:srgbClr val="E2231A">
                <a:alpha val="100000"/>
              </a:srgbClr>
            </a:solidFill>
          </p:spPr>
          <p:txBody>
            <a:bodyPr/>
            <a:lstStyle/>
            <a:p/>
          </p:txBody>
        </p:sp>
        <p:sp>
          <p:nvSpPr>
            <p:cNvPr id="41" name="rc41"/>
            <p:cNvSpPr/>
            <p:nvPr/>
          </p:nvSpPr>
          <p:spPr>
            <a:xfrm>
              <a:off x="6841227" y="2321881"/>
              <a:ext cx="249522" cy="1684803"/>
            </a:xfrm>
            <a:prstGeom prst="rect">
              <a:avLst/>
            </a:prstGeom>
            <a:solidFill>
              <a:srgbClr val="E2231A">
                <a:alpha val="100000"/>
              </a:srgbClr>
            </a:solidFill>
          </p:spPr>
          <p:txBody>
            <a:bodyPr/>
            <a:lstStyle/>
            <a:p/>
          </p:txBody>
        </p:sp>
        <p:sp>
          <p:nvSpPr>
            <p:cNvPr id="42" name="rc42"/>
            <p:cNvSpPr/>
            <p:nvPr/>
          </p:nvSpPr>
          <p:spPr>
            <a:xfrm>
              <a:off x="7118474" y="2684590"/>
              <a:ext cx="249522" cy="1322095"/>
            </a:xfrm>
            <a:prstGeom prst="rect">
              <a:avLst/>
            </a:prstGeom>
            <a:solidFill>
              <a:srgbClr val="E2231A">
                <a:alpha val="100000"/>
              </a:srgbClr>
            </a:solidFill>
          </p:spPr>
          <p:txBody>
            <a:bodyPr/>
            <a:lstStyle/>
            <a:p/>
          </p:txBody>
        </p:sp>
        <p:sp>
          <p:nvSpPr>
            <p:cNvPr id="43" name="rc43"/>
            <p:cNvSpPr/>
            <p:nvPr/>
          </p:nvSpPr>
          <p:spPr>
            <a:xfrm>
              <a:off x="7395722" y="2775895"/>
              <a:ext cx="249522" cy="1230790"/>
            </a:xfrm>
            <a:prstGeom prst="rect">
              <a:avLst/>
            </a:prstGeom>
            <a:solidFill>
              <a:srgbClr val="E2231A">
                <a:alpha val="100000"/>
              </a:srgbClr>
            </a:solidFill>
          </p:spPr>
          <p:txBody>
            <a:bodyPr/>
            <a:lstStyle/>
            <a:p/>
          </p:txBody>
        </p:sp>
        <p:sp>
          <p:nvSpPr>
            <p:cNvPr id="44" name="rc44"/>
            <p:cNvSpPr/>
            <p:nvPr/>
          </p:nvSpPr>
          <p:spPr>
            <a:xfrm>
              <a:off x="7672970" y="2970602"/>
              <a:ext cx="249522" cy="1036082"/>
            </a:xfrm>
            <a:prstGeom prst="rect">
              <a:avLst/>
            </a:prstGeom>
            <a:solidFill>
              <a:srgbClr val="E2231A">
                <a:alpha val="100000"/>
              </a:srgbClr>
            </a:solidFill>
          </p:spPr>
          <p:txBody>
            <a:bodyPr/>
            <a:lstStyle/>
            <a:p/>
          </p:txBody>
        </p:sp>
        <p:sp>
          <p:nvSpPr>
            <p:cNvPr id="45" name="rc45"/>
            <p:cNvSpPr/>
            <p:nvPr/>
          </p:nvSpPr>
          <p:spPr>
            <a:xfrm>
              <a:off x="7950217" y="2989776"/>
              <a:ext cx="249522" cy="1016908"/>
            </a:xfrm>
            <a:prstGeom prst="rect">
              <a:avLst/>
            </a:prstGeom>
            <a:solidFill>
              <a:srgbClr val="E2231A">
                <a:alpha val="100000"/>
              </a:srgbClr>
            </a:solidFill>
          </p:spPr>
          <p:txBody>
            <a:bodyPr/>
            <a:lstStyle/>
            <a:p/>
          </p:txBody>
        </p:sp>
        <p:sp>
          <p:nvSpPr>
            <p:cNvPr id="46" name="rc46"/>
            <p:cNvSpPr/>
            <p:nvPr/>
          </p:nvSpPr>
          <p:spPr>
            <a:xfrm>
              <a:off x="1296273" y="3625259"/>
              <a:ext cx="249522" cy="180098"/>
            </a:xfrm>
            <a:prstGeom prst="rect">
              <a:avLst/>
            </a:prstGeom>
            <a:solidFill>
              <a:srgbClr val="B3B3B3">
                <a:alpha val="100000"/>
              </a:srgbClr>
            </a:solidFill>
          </p:spPr>
          <p:txBody>
            <a:bodyPr/>
            <a:lstStyle/>
            <a:p/>
          </p:txBody>
        </p:sp>
        <p:sp>
          <p:nvSpPr>
            <p:cNvPr id="47" name="rc47"/>
            <p:cNvSpPr/>
            <p:nvPr/>
          </p:nvSpPr>
          <p:spPr>
            <a:xfrm>
              <a:off x="1850769" y="3637585"/>
              <a:ext cx="249522" cy="239903"/>
            </a:xfrm>
            <a:prstGeom prst="rect">
              <a:avLst/>
            </a:prstGeom>
            <a:solidFill>
              <a:srgbClr val="B3B3B3">
                <a:alpha val="100000"/>
              </a:srgbClr>
            </a:solidFill>
          </p:spPr>
          <p:txBody>
            <a:bodyPr/>
            <a:lstStyle/>
            <a:p/>
          </p:txBody>
        </p:sp>
        <p:sp>
          <p:nvSpPr>
            <p:cNvPr id="48" name="rc48"/>
            <p:cNvSpPr/>
            <p:nvPr/>
          </p:nvSpPr>
          <p:spPr>
            <a:xfrm>
              <a:off x="2405264" y="3656759"/>
              <a:ext cx="249522" cy="128739"/>
            </a:xfrm>
            <a:prstGeom prst="rect">
              <a:avLst/>
            </a:prstGeom>
            <a:solidFill>
              <a:srgbClr val="B3B3B3">
                <a:alpha val="100000"/>
              </a:srgbClr>
            </a:solidFill>
          </p:spPr>
          <p:txBody>
            <a:bodyPr/>
            <a:lstStyle/>
            <a:p/>
          </p:txBody>
        </p:sp>
        <p:sp>
          <p:nvSpPr>
            <p:cNvPr id="49" name="rc49"/>
            <p:cNvSpPr/>
            <p:nvPr/>
          </p:nvSpPr>
          <p:spPr>
            <a:xfrm>
              <a:off x="2682512" y="3669313"/>
              <a:ext cx="249522" cy="123946"/>
            </a:xfrm>
            <a:prstGeom prst="rect">
              <a:avLst/>
            </a:prstGeom>
            <a:solidFill>
              <a:srgbClr val="B3B3B3">
                <a:alpha val="100000"/>
              </a:srgbClr>
            </a:solidFill>
          </p:spPr>
          <p:txBody>
            <a:bodyPr/>
            <a:lstStyle/>
            <a:p/>
          </p:txBody>
        </p:sp>
        <p:sp>
          <p:nvSpPr>
            <p:cNvPr id="50" name="rc50"/>
            <p:cNvSpPr/>
            <p:nvPr/>
          </p:nvSpPr>
          <p:spPr>
            <a:xfrm>
              <a:off x="3237007" y="3688944"/>
              <a:ext cx="249522" cy="95641"/>
            </a:xfrm>
            <a:prstGeom prst="rect">
              <a:avLst/>
            </a:prstGeom>
            <a:solidFill>
              <a:srgbClr val="B3B3B3">
                <a:alpha val="100000"/>
              </a:srgbClr>
            </a:solidFill>
          </p:spPr>
          <p:txBody>
            <a:bodyPr/>
            <a:lstStyle/>
            <a:p/>
          </p:txBody>
        </p:sp>
        <p:sp>
          <p:nvSpPr>
            <p:cNvPr id="51" name="rc51"/>
            <p:cNvSpPr/>
            <p:nvPr/>
          </p:nvSpPr>
          <p:spPr>
            <a:xfrm>
              <a:off x="3514255" y="3691911"/>
              <a:ext cx="249522" cy="202925"/>
            </a:xfrm>
            <a:prstGeom prst="rect">
              <a:avLst/>
            </a:prstGeom>
            <a:solidFill>
              <a:srgbClr val="B3B3B3">
                <a:alpha val="100000"/>
              </a:srgbClr>
            </a:solidFill>
          </p:spPr>
          <p:txBody>
            <a:bodyPr/>
            <a:lstStyle/>
            <a:p/>
          </p:txBody>
        </p:sp>
        <p:sp>
          <p:nvSpPr>
            <p:cNvPr id="52" name="pl52"/>
            <p:cNvSpPr/>
            <p:nvPr/>
          </p:nvSpPr>
          <p:spPr>
            <a:xfrm>
              <a:off x="1421035" y="1254838"/>
              <a:ext cx="6653943" cy="982802"/>
            </a:xfrm>
            <a:custGeom>
              <a:avLst/>
              <a:pathLst>
                <a:path w="6653943" h="982802">
                  <a:moveTo>
                    <a:pt x="0" y="28080"/>
                  </a:moveTo>
                  <a:lnTo>
                    <a:pt x="277247" y="168480"/>
                  </a:lnTo>
                  <a:lnTo>
                    <a:pt x="554495" y="0"/>
                  </a:lnTo>
                  <a:lnTo>
                    <a:pt x="831742" y="56160"/>
                  </a:lnTo>
                  <a:lnTo>
                    <a:pt x="1108990" y="56160"/>
                  </a:lnTo>
                  <a:lnTo>
                    <a:pt x="1386238" y="56160"/>
                  </a:lnTo>
                  <a:lnTo>
                    <a:pt x="1663485" y="112320"/>
                  </a:lnTo>
                  <a:lnTo>
                    <a:pt x="1940733" y="56160"/>
                  </a:lnTo>
                  <a:lnTo>
                    <a:pt x="2217981" y="0"/>
                  </a:lnTo>
                  <a:lnTo>
                    <a:pt x="2495228" y="56160"/>
                  </a:lnTo>
                  <a:lnTo>
                    <a:pt x="2772476" y="0"/>
                  </a:lnTo>
                  <a:lnTo>
                    <a:pt x="3049724" y="28080"/>
                  </a:lnTo>
                  <a:lnTo>
                    <a:pt x="3326971" y="56160"/>
                  </a:lnTo>
                  <a:lnTo>
                    <a:pt x="3604219" y="56160"/>
                  </a:lnTo>
                  <a:lnTo>
                    <a:pt x="3881467" y="140400"/>
                  </a:lnTo>
                  <a:lnTo>
                    <a:pt x="4158714" y="252720"/>
                  </a:lnTo>
                  <a:lnTo>
                    <a:pt x="4435962" y="449281"/>
                  </a:lnTo>
                  <a:lnTo>
                    <a:pt x="4713210" y="421200"/>
                  </a:lnTo>
                  <a:lnTo>
                    <a:pt x="4990457" y="645841"/>
                  </a:lnTo>
                  <a:lnTo>
                    <a:pt x="5267705" y="645841"/>
                  </a:lnTo>
                  <a:lnTo>
                    <a:pt x="5544953" y="982802"/>
                  </a:lnTo>
                  <a:lnTo>
                    <a:pt x="5822200" y="786241"/>
                  </a:lnTo>
                  <a:lnTo>
                    <a:pt x="6099448" y="758161"/>
                  </a:lnTo>
                  <a:lnTo>
                    <a:pt x="6376696" y="702001"/>
                  </a:lnTo>
                  <a:lnTo>
                    <a:pt x="6653943" y="702001"/>
                  </a:lnTo>
                </a:path>
              </a:pathLst>
            </a:custGeom>
            <a:ln w="27101" cap="flat">
              <a:solidFill>
                <a:srgbClr val="0058AB">
                  <a:alpha val="100000"/>
                </a:srgbClr>
              </a:solidFill>
              <a:prstDash val="solid"/>
              <a:round/>
            </a:ln>
          </p:spPr>
          <p:txBody>
            <a:bodyPr/>
            <a:lstStyle/>
            <a:p/>
          </p:txBody>
        </p:sp>
        <p:sp>
          <p:nvSpPr>
            <p:cNvPr id="53" name="pl53"/>
            <p:cNvSpPr/>
            <p:nvPr/>
          </p:nvSpPr>
          <p:spPr>
            <a:xfrm>
              <a:off x="1421035" y="1226758"/>
              <a:ext cx="6653943" cy="870482"/>
            </a:xfrm>
            <a:custGeom>
              <a:avLst/>
              <a:pathLst>
                <a:path w="6653943" h="870482">
                  <a:moveTo>
                    <a:pt x="0" y="112320"/>
                  </a:moveTo>
                  <a:lnTo>
                    <a:pt x="277247" y="140400"/>
                  </a:lnTo>
                  <a:lnTo>
                    <a:pt x="554495" y="112320"/>
                  </a:lnTo>
                  <a:lnTo>
                    <a:pt x="831742" y="56160"/>
                  </a:lnTo>
                  <a:lnTo>
                    <a:pt x="1108990" y="112320"/>
                  </a:lnTo>
                  <a:lnTo>
                    <a:pt x="1386238" y="112320"/>
                  </a:lnTo>
                  <a:lnTo>
                    <a:pt x="1663485" y="84240"/>
                  </a:lnTo>
                  <a:lnTo>
                    <a:pt x="1940733" y="112320"/>
                  </a:lnTo>
                  <a:lnTo>
                    <a:pt x="2217981" y="112320"/>
                  </a:lnTo>
                  <a:lnTo>
                    <a:pt x="2495228" y="56160"/>
                  </a:lnTo>
                  <a:lnTo>
                    <a:pt x="2772476" y="0"/>
                  </a:lnTo>
                  <a:lnTo>
                    <a:pt x="3049724" y="28080"/>
                  </a:lnTo>
                  <a:lnTo>
                    <a:pt x="3326971" y="84240"/>
                  </a:lnTo>
                  <a:lnTo>
                    <a:pt x="3604219" y="84240"/>
                  </a:lnTo>
                  <a:lnTo>
                    <a:pt x="3881467" y="84240"/>
                  </a:lnTo>
                  <a:lnTo>
                    <a:pt x="4158714" y="168480"/>
                  </a:lnTo>
                  <a:lnTo>
                    <a:pt x="4435962" y="168480"/>
                  </a:lnTo>
                  <a:lnTo>
                    <a:pt x="4713210" y="56160"/>
                  </a:lnTo>
                  <a:lnTo>
                    <a:pt x="4990457" y="140400"/>
                  </a:lnTo>
                  <a:lnTo>
                    <a:pt x="5267705" y="140400"/>
                  </a:lnTo>
                  <a:lnTo>
                    <a:pt x="5544953" y="870482"/>
                  </a:lnTo>
                  <a:lnTo>
                    <a:pt x="5822200" y="533521"/>
                  </a:lnTo>
                  <a:lnTo>
                    <a:pt x="6099448" y="280800"/>
                  </a:lnTo>
                  <a:lnTo>
                    <a:pt x="6376696" y="308880"/>
                  </a:lnTo>
                  <a:lnTo>
                    <a:pt x="6653943" y="561601"/>
                  </a:lnTo>
                </a:path>
              </a:pathLst>
            </a:custGeom>
            <a:ln w="27101" cap="flat">
              <a:solidFill>
                <a:srgbClr val="333333">
                  <a:alpha val="100000"/>
                </a:srgbClr>
              </a:solidFill>
              <a:prstDash val="solid"/>
              <a:round/>
            </a:ln>
          </p:spPr>
          <p:txBody>
            <a:bodyPr/>
            <a:lstStyle/>
            <a:p/>
          </p:txBody>
        </p:sp>
        <p:sp>
          <p:nvSpPr>
            <p:cNvPr id="54" name="tx54"/>
            <p:cNvSpPr/>
            <p:nvPr/>
          </p:nvSpPr>
          <p:spPr>
            <a:xfrm>
              <a:off x="6618402"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55" name="tx55"/>
            <p:cNvSpPr/>
            <p:nvPr/>
          </p:nvSpPr>
          <p:spPr>
            <a:xfrm>
              <a:off x="6895650" y="20546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63</a:t>
              </a:r>
            </a:p>
          </p:txBody>
        </p:sp>
        <p:sp>
          <p:nvSpPr>
            <p:cNvPr id="56" name="tx56"/>
            <p:cNvSpPr/>
            <p:nvPr/>
          </p:nvSpPr>
          <p:spPr>
            <a:xfrm>
              <a:off x="7172898" y="18581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70</a:t>
              </a:r>
            </a:p>
          </p:txBody>
        </p:sp>
        <p:sp>
          <p:nvSpPr>
            <p:cNvPr id="57" name="tx57"/>
            <p:cNvSpPr/>
            <p:nvPr/>
          </p:nvSpPr>
          <p:spPr>
            <a:xfrm>
              <a:off x="7450145" y="1831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71</a:t>
              </a:r>
            </a:p>
          </p:txBody>
        </p:sp>
        <p:sp>
          <p:nvSpPr>
            <p:cNvPr id="58" name="tx58"/>
            <p:cNvSpPr/>
            <p:nvPr/>
          </p:nvSpPr>
          <p:spPr>
            <a:xfrm>
              <a:off x="7727393" y="17738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73</a:t>
              </a:r>
            </a:p>
          </p:txBody>
        </p:sp>
        <p:sp>
          <p:nvSpPr>
            <p:cNvPr id="59" name="tx59"/>
            <p:cNvSpPr/>
            <p:nvPr/>
          </p:nvSpPr>
          <p:spPr>
            <a:xfrm>
              <a:off x="8004641" y="17738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73</a:t>
              </a:r>
            </a:p>
          </p:txBody>
        </p:sp>
        <p:sp>
          <p:nvSpPr>
            <p:cNvPr id="60" name="tx60"/>
            <p:cNvSpPr/>
            <p:nvPr/>
          </p:nvSpPr>
          <p:spPr>
            <a:xfrm>
              <a:off x="6618402"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61" name="tx61"/>
            <p:cNvSpPr/>
            <p:nvPr/>
          </p:nvSpPr>
          <p:spPr>
            <a:xfrm>
              <a:off x="6895650" y="21586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68</a:t>
              </a:r>
            </a:p>
          </p:txBody>
        </p:sp>
        <p:sp>
          <p:nvSpPr>
            <p:cNvPr id="62" name="tx62"/>
            <p:cNvSpPr/>
            <p:nvPr/>
          </p:nvSpPr>
          <p:spPr>
            <a:xfrm>
              <a:off x="7172898"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63" name="tx63"/>
            <p:cNvSpPr/>
            <p:nvPr/>
          </p:nvSpPr>
          <p:spPr>
            <a:xfrm>
              <a:off x="7450145"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64" name="tx64"/>
            <p:cNvSpPr/>
            <p:nvPr/>
          </p:nvSpPr>
          <p:spPr>
            <a:xfrm>
              <a:off x="7727393"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65" name="tx65"/>
            <p:cNvSpPr/>
            <p:nvPr/>
          </p:nvSpPr>
          <p:spPr>
            <a:xfrm>
              <a:off x="8004641"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66" name="tx66"/>
            <p:cNvSpPr/>
            <p:nvPr/>
          </p:nvSpPr>
          <p:spPr>
            <a:xfrm>
              <a:off x="5504401" y="36647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67" name="tx67"/>
            <p:cNvSpPr/>
            <p:nvPr/>
          </p:nvSpPr>
          <p:spPr>
            <a:xfrm>
              <a:off x="6613391" y="33710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68" name="tx68"/>
            <p:cNvSpPr/>
            <p:nvPr/>
          </p:nvSpPr>
          <p:spPr>
            <a:xfrm>
              <a:off x="6890639" y="3125484"/>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69" name="tx69"/>
            <p:cNvSpPr/>
            <p:nvPr/>
          </p:nvSpPr>
          <p:spPr>
            <a:xfrm>
              <a:off x="7167887" y="33051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70" name="tx70"/>
            <p:cNvSpPr/>
            <p:nvPr/>
          </p:nvSpPr>
          <p:spPr>
            <a:xfrm>
              <a:off x="7445134" y="3351167"/>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71" name="tx71"/>
            <p:cNvSpPr/>
            <p:nvPr/>
          </p:nvSpPr>
          <p:spPr>
            <a:xfrm>
              <a:off x="7722382" y="3448521"/>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72" name="tx72"/>
            <p:cNvSpPr/>
            <p:nvPr/>
          </p:nvSpPr>
          <p:spPr>
            <a:xfrm>
              <a:off x="7999630" y="345810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73" name="tx73"/>
            <p:cNvSpPr/>
            <p:nvPr/>
          </p:nvSpPr>
          <p:spPr>
            <a:xfrm>
              <a:off x="1353221" y="352021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74" name="tx74"/>
            <p:cNvSpPr/>
            <p:nvPr/>
          </p:nvSpPr>
          <p:spPr>
            <a:xfrm>
              <a:off x="2739459" y="356307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75" name="tx75"/>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6" name="tx76"/>
            <p:cNvSpPr/>
            <p:nvPr/>
          </p:nvSpPr>
          <p:spPr>
            <a:xfrm>
              <a:off x="717597" y="2813668"/>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77" name="tx77"/>
            <p:cNvSpPr/>
            <p:nvPr/>
          </p:nvSpPr>
          <p:spPr>
            <a:xfrm>
              <a:off x="639902" y="167194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78" name="tx7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79" name="tx7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0" name="tx8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1" name="tx8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2" name="tx8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3" name="tx8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4" name="tx8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5" name="tx8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6" name="tx8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7" name="tx8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8" name="tx8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9" name="tx8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0" name="tx9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1" name="tx9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2" name="tx9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3" name="tx9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94" name="tx9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5" name="pl95"/>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6" name="pl96"/>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97" name="tx97"/>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98" name="tx98"/>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99" name="rc99"/>
            <p:cNvSpPr/>
            <p:nvPr/>
          </p:nvSpPr>
          <p:spPr>
            <a:xfrm>
              <a:off x="4678790" y="4909475"/>
              <a:ext cx="201456" cy="201456"/>
            </a:xfrm>
            <a:prstGeom prst="rect">
              <a:avLst/>
            </a:prstGeom>
            <a:solidFill>
              <a:srgbClr val="E2231A">
                <a:alpha val="100000"/>
              </a:srgbClr>
            </a:solidFill>
          </p:spPr>
          <p:txBody>
            <a:bodyPr/>
            <a:lstStyle/>
            <a:p/>
          </p:txBody>
        </p:sp>
        <p:sp>
          <p:nvSpPr>
            <p:cNvPr id="100" name="rc100"/>
            <p:cNvSpPr/>
            <p:nvPr/>
          </p:nvSpPr>
          <p:spPr>
            <a:xfrm>
              <a:off x="5642950" y="4909475"/>
              <a:ext cx="201456" cy="201456"/>
            </a:xfrm>
            <a:prstGeom prst="rect">
              <a:avLst/>
            </a:prstGeom>
            <a:solidFill>
              <a:srgbClr val="B3B3B3">
                <a:alpha val="100000"/>
              </a:srgbClr>
            </a:solidFill>
          </p:spPr>
          <p:txBody>
            <a:bodyPr/>
            <a:lstStyle/>
            <a:p/>
          </p:txBody>
        </p:sp>
        <p:sp>
          <p:nvSpPr>
            <p:cNvPr id="101" name="tx101"/>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2" name="tx102"/>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3" name="tx103"/>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4" name="tx104"/>
            <p:cNvSpPr/>
            <p:nvPr/>
          </p:nvSpPr>
          <p:spPr>
            <a:xfrm>
              <a:off x="951100" y="661760"/>
              <a:ext cx="21714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North Macedonia, 2000-2024</a:t>
              </a:r>
            </a:p>
          </p:txBody>
        </p:sp>
        <p:sp>
          <p:nvSpPr>
            <p:cNvPr id="105" name="pl105"/>
            <p:cNvSpPr/>
            <p:nvPr/>
          </p:nvSpPr>
          <p:spPr>
            <a:xfrm>
              <a:off x="951100" y="5653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6" name="pl106"/>
            <p:cNvSpPr/>
            <p:nvPr/>
          </p:nvSpPr>
          <p:spPr>
            <a:xfrm>
              <a:off x="19581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32819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460570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59294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72532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951100" y="59071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2" name="pl112"/>
            <p:cNvSpPr/>
            <p:nvPr/>
          </p:nvSpPr>
          <p:spPr>
            <a:xfrm>
              <a:off x="951100" y="53988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3" name="pl11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262004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39438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2675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5913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9151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rc119"/>
            <p:cNvSpPr/>
            <p:nvPr/>
          </p:nvSpPr>
          <p:spPr>
            <a:xfrm>
              <a:off x="1296273" y="5866528"/>
              <a:ext cx="6903466" cy="81335"/>
            </a:xfrm>
            <a:prstGeom prst="rect">
              <a:avLst/>
            </a:prstGeom>
            <a:solidFill>
              <a:srgbClr val="E2231A">
                <a:alpha val="100000"/>
              </a:srgbClr>
            </a:solidFill>
          </p:spPr>
          <p:txBody>
            <a:bodyPr/>
            <a:lstStyle/>
            <a:p/>
          </p:txBody>
        </p:sp>
        <p:sp>
          <p:nvSpPr>
            <p:cNvPr id="120" name="rc120"/>
            <p:cNvSpPr/>
            <p:nvPr/>
          </p:nvSpPr>
          <p:spPr>
            <a:xfrm>
              <a:off x="1296273" y="5358182"/>
              <a:ext cx="5897400" cy="81335"/>
            </a:xfrm>
            <a:prstGeom prst="rect">
              <a:avLst/>
            </a:prstGeom>
            <a:solidFill>
              <a:srgbClr val="E2231A">
                <a:alpha val="100000"/>
              </a:srgbClr>
            </a:solidFill>
          </p:spPr>
          <p:txBody>
            <a:bodyPr/>
            <a:lstStyle/>
            <a:p/>
          </p:txBody>
        </p:sp>
        <p:sp>
          <p:nvSpPr>
            <p:cNvPr id="121" name="tx121"/>
            <p:cNvSpPr/>
            <p:nvPr/>
          </p:nvSpPr>
          <p:spPr>
            <a:xfrm>
              <a:off x="4667635" y="586405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a:t>
              </a:r>
            </a:p>
          </p:txBody>
        </p:sp>
        <p:sp>
          <p:nvSpPr>
            <p:cNvPr id="122" name="tx122"/>
            <p:cNvSpPr/>
            <p:nvPr/>
          </p:nvSpPr>
          <p:spPr>
            <a:xfrm>
              <a:off x="4164602" y="5356052"/>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a:t>
              </a:r>
            </a:p>
          </p:txBody>
        </p:sp>
        <p:sp>
          <p:nvSpPr>
            <p:cNvPr id="123" name="tx123"/>
            <p:cNvSpPr/>
            <p:nvPr/>
          </p:nvSpPr>
          <p:spPr>
            <a:xfrm>
              <a:off x="577692" y="58550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77692" y="534673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6" name="tx126"/>
            <p:cNvSpPr/>
            <p:nvPr/>
          </p:nvSpPr>
          <p:spPr>
            <a:xfrm>
              <a:off x="2534608"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27" name="tx127"/>
            <p:cNvSpPr/>
            <p:nvPr/>
          </p:nvSpPr>
          <p:spPr>
            <a:xfrm>
              <a:off x="3858379"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28" name="tx128"/>
            <p:cNvSpPr/>
            <p:nvPr/>
          </p:nvSpPr>
          <p:spPr>
            <a:xfrm>
              <a:off x="5182150"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29" name="tx129"/>
            <p:cNvSpPr/>
            <p:nvPr/>
          </p:nvSpPr>
          <p:spPr>
            <a:xfrm>
              <a:off x="6505921"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30" name="tx130"/>
            <p:cNvSpPr/>
            <p:nvPr/>
          </p:nvSpPr>
          <p:spPr>
            <a:xfrm>
              <a:off x="7829693"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31" name="tx131"/>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3" name="tx13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73%. This is lower than in 2019, where coverage was 75%.
4,000 children missed their routine first dose of measles vaccine.
MCV2 is typically administered to children between 18 months and five years old. MCV2 coverage declined at 79%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999958"/>
            </a:xfrm>
            <a:custGeom>
              <a:avLst/>
              <a:pathLst>
                <a:path w="3397293" h="999958">
                  <a:moveTo>
                    <a:pt x="0" y="28570"/>
                  </a:moveTo>
                  <a:lnTo>
                    <a:pt x="141553" y="171421"/>
                  </a:lnTo>
                  <a:lnTo>
                    <a:pt x="283107" y="0"/>
                  </a:lnTo>
                  <a:lnTo>
                    <a:pt x="424661" y="57140"/>
                  </a:lnTo>
                  <a:lnTo>
                    <a:pt x="566215" y="57140"/>
                  </a:lnTo>
                  <a:lnTo>
                    <a:pt x="707769" y="57140"/>
                  </a:lnTo>
                  <a:lnTo>
                    <a:pt x="849323" y="114281"/>
                  </a:lnTo>
                  <a:lnTo>
                    <a:pt x="990877" y="57140"/>
                  </a:lnTo>
                  <a:lnTo>
                    <a:pt x="1132431" y="0"/>
                  </a:lnTo>
                  <a:lnTo>
                    <a:pt x="1273984" y="57140"/>
                  </a:lnTo>
                  <a:lnTo>
                    <a:pt x="1415538" y="0"/>
                  </a:lnTo>
                  <a:lnTo>
                    <a:pt x="1557092" y="28570"/>
                  </a:lnTo>
                  <a:lnTo>
                    <a:pt x="1698646" y="57140"/>
                  </a:lnTo>
                  <a:lnTo>
                    <a:pt x="1840200" y="57140"/>
                  </a:lnTo>
                  <a:lnTo>
                    <a:pt x="1981754" y="142851"/>
                  </a:lnTo>
                  <a:lnTo>
                    <a:pt x="2123308" y="257132"/>
                  </a:lnTo>
                  <a:lnTo>
                    <a:pt x="2264862" y="457124"/>
                  </a:lnTo>
                  <a:lnTo>
                    <a:pt x="2406416" y="428553"/>
                  </a:lnTo>
                  <a:lnTo>
                    <a:pt x="2547969" y="657115"/>
                  </a:lnTo>
                  <a:lnTo>
                    <a:pt x="2689523" y="657115"/>
                  </a:lnTo>
                  <a:lnTo>
                    <a:pt x="2831077" y="999958"/>
                  </a:lnTo>
                  <a:lnTo>
                    <a:pt x="2972631" y="799967"/>
                  </a:lnTo>
                  <a:lnTo>
                    <a:pt x="3114185" y="771396"/>
                  </a:lnTo>
                  <a:lnTo>
                    <a:pt x="3255739" y="714256"/>
                  </a:lnTo>
                  <a:lnTo>
                    <a:pt x="3397293" y="7142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999958"/>
            </a:xfrm>
            <a:custGeom>
              <a:avLst/>
              <a:pathLst>
                <a:path w="3397293" h="999958">
                  <a:moveTo>
                    <a:pt x="0" y="28570"/>
                  </a:moveTo>
                  <a:lnTo>
                    <a:pt x="141553" y="171421"/>
                  </a:lnTo>
                  <a:lnTo>
                    <a:pt x="283107" y="0"/>
                  </a:lnTo>
                  <a:lnTo>
                    <a:pt x="424661" y="57140"/>
                  </a:lnTo>
                  <a:lnTo>
                    <a:pt x="566215" y="57140"/>
                  </a:lnTo>
                  <a:lnTo>
                    <a:pt x="707769" y="57140"/>
                  </a:lnTo>
                  <a:lnTo>
                    <a:pt x="849323" y="114281"/>
                  </a:lnTo>
                  <a:lnTo>
                    <a:pt x="990877" y="57140"/>
                  </a:lnTo>
                  <a:lnTo>
                    <a:pt x="1132431" y="0"/>
                  </a:lnTo>
                  <a:lnTo>
                    <a:pt x="1273984" y="57140"/>
                  </a:lnTo>
                  <a:lnTo>
                    <a:pt x="1415538" y="0"/>
                  </a:lnTo>
                  <a:lnTo>
                    <a:pt x="1557092" y="28570"/>
                  </a:lnTo>
                  <a:lnTo>
                    <a:pt x="1698646" y="57140"/>
                  </a:lnTo>
                  <a:lnTo>
                    <a:pt x="1840200" y="57140"/>
                  </a:lnTo>
                  <a:lnTo>
                    <a:pt x="1981754" y="142851"/>
                  </a:lnTo>
                  <a:lnTo>
                    <a:pt x="2123308" y="257132"/>
                  </a:lnTo>
                  <a:lnTo>
                    <a:pt x="2264862" y="457124"/>
                  </a:lnTo>
                  <a:lnTo>
                    <a:pt x="2406416" y="428553"/>
                  </a:lnTo>
                  <a:lnTo>
                    <a:pt x="2547969" y="657115"/>
                  </a:lnTo>
                  <a:lnTo>
                    <a:pt x="2689523" y="657115"/>
                  </a:lnTo>
                  <a:lnTo>
                    <a:pt x="2831077" y="999958"/>
                  </a:lnTo>
                  <a:lnTo>
                    <a:pt x="2972631" y="799967"/>
                  </a:lnTo>
                  <a:lnTo>
                    <a:pt x="3114185" y="771396"/>
                  </a:lnTo>
                  <a:lnTo>
                    <a:pt x="3255739" y="714256"/>
                  </a:lnTo>
                  <a:lnTo>
                    <a:pt x="3397293" y="7142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999958"/>
            </a:xfrm>
            <a:custGeom>
              <a:avLst/>
              <a:pathLst>
                <a:path w="3397293" h="999958">
                  <a:moveTo>
                    <a:pt x="0" y="28570"/>
                  </a:moveTo>
                  <a:lnTo>
                    <a:pt x="141553" y="171421"/>
                  </a:lnTo>
                  <a:lnTo>
                    <a:pt x="283107" y="0"/>
                  </a:lnTo>
                  <a:lnTo>
                    <a:pt x="424661" y="57140"/>
                  </a:lnTo>
                  <a:lnTo>
                    <a:pt x="566215" y="57140"/>
                  </a:lnTo>
                  <a:lnTo>
                    <a:pt x="707769" y="57140"/>
                  </a:lnTo>
                  <a:lnTo>
                    <a:pt x="849323" y="114281"/>
                  </a:lnTo>
                  <a:lnTo>
                    <a:pt x="990877" y="57140"/>
                  </a:lnTo>
                  <a:lnTo>
                    <a:pt x="1132431" y="0"/>
                  </a:lnTo>
                  <a:lnTo>
                    <a:pt x="1273984" y="57140"/>
                  </a:lnTo>
                  <a:lnTo>
                    <a:pt x="1415538" y="0"/>
                  </a:lnTo>
                  <a:lnTo>
                    <a:pt x="1557092" y="28570"/>
                  </a:lnTo>
                  <a:lnTo>
                    <a:pt x="1698646" y="57140"/>
                  </a:lnTo>
                  <a:lnTo>
                    <a:pt x="1840200" y="57140"/>
                  </a:lnTo>
                  <a:lnTo>
                    <a:pt x="1981754" y="142851"/>
                  </a:lnTo>
                  <a:lnTo>
                    <a:pt x="2123308" y="257132"/>
                  </a:lnTo>
                  <a:lnTo>
                    <a:pt x="2264862" y="457124"/>
                  </a:lnTo>
                  <a:lnTo>
                    <a:pt x="2406416" y="428553"/>
                  </a:lnTo>
                  <a:lnTo>
                    <a:pt x="2547969" y="657115"/>
                  </a:lnTo>
                  <a:lnTo>
                    <a:pt x="2689523" y="657115"/>
                  </a:lnTo>
                  <a:lnTo>
                    <a:pt x="2831077" y="999958"/>
                  </a:lnTo>
                  <a:lnTo>
                    <a:pt x="2972631" y="799967"/>
                  </a:lnTo>
                  <a:lnTo>
                    <a:pt x="3114185" y="771396"/>
                  </a:lnTo>
                  <a:lnTo>
                    <a:pt x="3255739" y="714256"/>
                  </a:lnTo>
                  <a:lnTo>
                    <a:pt x="3397293" y="7142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5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5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3298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9543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600" y="4831778"/>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North Macedonia</a:t>
              </a:r>
            </a:p>
          </p:txBody>
        </p:sp>
        <p:sp>
          <p:nvSpPr>
            <p:cNvPr id="60" name="tx60"/>
            <p:cNvSpPr/>
            <p:nvPr/>
          </p:nvSpPr>
          <p:spPr>
            <a:xfrm>
              <a:off x="310008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62536"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243894" y="471005"/>
              <a:ext cx="31514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North Macedonia,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405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15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7406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5530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280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031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678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0531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90658"/>
              <a:ext cx="3397293" cy="2187409"/>
            </a:xfrm>
            <a:custGeom>
              <a:avLst/>
              <a:pathLst>
                <a:path w="3397293" h="2187409">
                  <a:moveTo>
                    <a:pt x="0" y="62497"/>
                  </a:moveTo>
                  <a:lnTo>
                    <a:pt x="141553" y="374984"/>
                  </a:lnTo>
                  <a:lnTo>
                    <a:pt x="283107" y="0"/>
                  </a:lnTo>
                  <a:lnTo>
                    <a:pt x="424661" y="124994"/>
                  </a:lnTo>
                  <a:lnTo>
                    <a:pt x="566215" y="124994"/>
                  </a:lnTo>
                  <a:lnTo>
                    <a:pt x="707769" y="124994"/>
                  </a:lnTo>
                  <a:lnTo>
                    <a:pt x="849323" y="249989"/>
                  </a:lnTo>
                  <a:lnTo>
                    <a:pt x="990877" y="124994"/>
                  </a:lnTo>
                  <a:lnTo>
                    <a:pt x="1132431" y="0"/>
                  </a:lnTo>
                  <a:lnTo>
                    <a:pt x="1273984" y="124994"/>
                  </a:lnTo>
                  <a:lnTo>
                    <a:pt x="1415538" y="0"/>
                  </a:lnTo>
                  <a:lnTo>
                    <a:pt x="1557092" y="62497"/>
                  </a:lnTo>
                  <a:lnTo>
                    <a:pt x="1698646" y="124994"/>
                  </a:lnTo>
                  <a:lnTo>
                    <a:pt x="1840200" y="124994"/>
                  </a:lnTo>
                  <a:lnTo>
                    <a:pt x="1981754" y="312487"/>
                  </a:lnTo>
                  <a:lnTo>
                    <a:pt x="2123308" y="562476"/>
                  </a:lnTo>
                  <a:lnTo>
                    <a:pt x="2264862" y="999958"/>
                  </a:lnTo>
                  <a:lnTo>
                    <a:pt x="2406416" y="937461"/>
                  </a:lnTo>
                  <a:lnTo>
                    <a:pt x="2547969" y="1437440"/>
                  </a:lnTo>
                  <a:lnTo>
                    <a:pt x="2689523" y="1437440"/>
                  </a:lnTo>
                  <a:lnTo>
                    <a:pt x="2831077" y="2187409"/>
                  </a:lnTo>
                  <a:lnTo>
                    <a:pt x="2972631" y="1749927"/>
                  </a:lnTo>
                  <a:lnTo>
                    <a:pt x="3114185" y="1687430"/>
                  </a:lnTo>
                  <a:lnTo>
                    <a:pt x="3255739" y="1562435"/>
                  </a:lnTo>
                  <a:lnTo>
                    <a:pt x="3397293" y="156243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928099"/>
              <a:ext cx="3397293" cy="937461"/>
            </a:xfrm>
            <a:custGeom>
              <a:avLst/>
              <a:pathLst>
                <a:path w="3397293" h="937461">
                  <a:moveTo>
                    <a:pt x="0" y="937461"/>
                  </a:moveTo>
                  <a:lnTo>
                    <a:pt x="141553" y="874963"/>
                  </a:lnTo>
                  <a:lnTo>
                    <a:pt x="283107" y="874963"/>
                  </a:lnTo>
                  <a:lnTo>
                    <a:pt x="424661" y="812466"/>
                  </a:lnTo>
                  <a:lnTo>
                    <a:pt x="566215" y="687471"/>
                  </a:lnTo>
                  <a:lnTo>
                    <a:pt x="707769" y="562476"/>
                  </a:lnTo>
                  <a:lnTo>
                    <a:pt x="849323" y="437481"/>
                  </a:lnTo>
                  <a:lnTo>
                    <a:pt x="990877" y="437481"/>
                  </a:lnTo>
                  <a:lnTo>
                    <a:pt x="1132431" y="312487"/>
                  </a:lnTo>
                  <a:lnTo>
                    <a:pt x="1273984" y="187492"/>
                  </a:lnTo>
                  <a:lnTo>
                    <a:pt x="1415538" y="124994"/>
                  </a:lnTo>
                  <a:lnTo>
                    <a:pt x="1557092" y="124994"/>
                  </a:lnTo>
                  <a:lnTo>
                    <a:pt x="1698646" y="124994"/>
                  </a:lnTo>
                  <a:lnTo>
                    <a:pt x="1840200" y="124994"/>
                  </a:lnTo>
                  <a:lnTo>
                    <a:pt x="1981754" y="124994"/>
                  </a:lnTo>
                  <a:lnTo>
                    <a:pt x="2123308" y="124994"/>
                  </a:lnTo>
                  <a:lnTo>
                    <a:pt x="2264862" y="62497"/>
                  </a:lnTo>
                  <a:lnTo>
                    <a:pt x="2406416" y="62497"/>
                  </a:lnTo>
                  <a:lnTo>
                    <a:pt x="2547969" y="0"/>
                  </a:lnTo>
                  <a:lnTo>
                    <a:pt x="2689523" y="0"/>
                  </a:lnTo>
                  <a:lnTo>
                    <a:pt x="2831077" y="187492"/>
                  </a:lnTo>
                  <a:lnTo>
                    <a:pt x="2972631" y="312487"/>
                  </a:lnTo>
                  <a:lnTo>
                    <a:pt x="3114185" y="187492"/>
                  </a:lnTo>
                  <a:lnTo>
                    <a:pt x="3255739" y="187492"/>
                  </a:lnTo>
                  <a:lnTo>
                    <a:pt x="3397293" y="124994"/>
                  </a:lnTo>
                </a:path>
              </a:pathLst>
            </a:custGeom>
            <a:ln w="27101" cap="flat">
              <a:solidFill>
                <a:srgbClr val="80BD41">
                  <a:alpha val="100000"/>
                </a:srgbClr>
              </a:solidFill>
              <a:prstDash val="solid"/>
              <a:round/>
            </a:ln>
          </p:spPr>
          <p:txBody>
            <a:bodyPr/>
            <a:lstStyle/>
            <a:p/>
          </p:txBody>
        </p:sp>
        <p:sp>
          <p:nvSpPr>
            <p:cNvPr id="83" name="pl83"/>
            <p:cNvSpPr/>
            <p:nvPr/>
          </p:nvSpPr>
          <p:spPr>
            <a:xfrm>
              <a:off x="5437664" y="2928099"/>
              <a:ext cx="3397293" cy="499979"/>
            </a:xfrm>
            <a:custGeom>
              <a:avLst/>
              <a:pathLst>
                <a:path w="3397293" h="499979">
                  <a:moveTo>
                    <a:pt x="0" y="249989"/>
                  </a:moveTo>
                  <a:lnTo>
                    <a:pt x="141553" y="187492"/>
                  </a:lnTo>
                  <a:lnTo>
                    <a:pt x="283107" y="374984"/>
                  </a:lnTo>
                  <a:lnTo>
                    <a:pt x="424661" y="499979"/>
                  </a:lnTo>
                  <a:lnTo>
                    <a:pt x="566215" y="374984"/>
                  </a:lnTo>
                  <a:lnTo>
                    <a:pt x="707769" y="124994"/>
                  </a:lnTo>
                  <a:lnTo>
                    <a:pt x="849323" y="62497"/>
                  </a:lnTo>
                  <a:lnTo>
                    <a:pt x="990877" y="0"/>
                  </a:lnTo>
                  <a:lnTo>
                    <a:pt x="1132431" y="0"/>
                  </a:lnTo>
                  <a:lnTo>
                    <a:pt x="1273984" y="187492"/>
                  </a:lnTo>
                  <a:lnTo>
                    <a:pt x="1415538" y="249989"/>
                  </a:lnTo>
                  <a:lnTo>
                    <a:pt x="1557092" y="124994"/>
                  </a:lnTo>
                  <a:lnTo>
                    <a:pt x="1698646" y="124994"/>
                  </a:lnTo>
                  <a:lnTo>
                    <a:pt x="1840200" y="62497"/>
                  </a:lnTo>
                  <a:lnTo>
                    <a:pt x="1981754" y="312487"/>
                  </a:lnTo>
                  <a:lnTo>
                    <a:pt x="2123308" y="249989"/>
                  </a:lnTo>
                  <a:lnTo>
                    <a:pt x="2264862" y="312487"/>
                  </a:lnTo>
                  <a:lnTo>
                    <a:pt x="2406416" y="62497"/>
                  </a:lnTo>
                  <a:lnTo>
                    <a:pt x="2547969" y="62497"/>
                  </a:lnTo>
                  <a:lnTo>
                    <a:pt x="2689523" y="0"/>
                  </a:lnTo>
                  <a:lnTo>
                    <a:pt x="2831077" y="187492"/>
                  </a:lnTo>
                  <a:lnTo>
                    <a:pt x="2972631" y="124994"/>
                  </a:lnTo>
                  <a:lnTo>
                    <a:pt x="3114185" y="187492"/>
                  </a:lnTo>
                  <a:lnTo>
                    <a:pt x="3255739" y="124994"/>
                  </a:lnTo>
                  <a:lnTo>
                    <a:pt x="3397293" y="124994"/>
                  </a:lnTo>
                </a:path>
              </a:pathLst>
            </a:custGeom>
            <a:ln w="27101" cap="flat">
              <a:solidFill>
                <a:srgbClr val="961A49">
                  <a:alpha val="100000"/>
                </a:srgbClr>
              </a:solidFill>
              <a:prstDash val="solid"/>
              <a:round/>
            </a:ln>
          </p:spPr>
          <p:txBody>
            <a:bodyPr/>
            <a:lstStyle/>
            <a:p/>
          </p:txBody>
        </p:sp>
        <p:sp>
          <p:nvSpPr>
            <p:cNvPr id="84" name="pl84"/>
            <p:cNvSpPr/>
            <p:nvPr/>
          </p:nvSpPr>
          <p:spPr>
            <a:xfrm>
              <a:off x="5437664" y="292809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90658"/>
              <a:ext cx="3397293" cy="2187409"/>
            </a:xfrm>
            <a:custGeom>
              <a:avLst/>
              <a:pathLst>
                <a:path w="3397293" h="2187409">
                  <a:moveTo>
                    <a:pt x="0" y="62497"/>
                  </a:moveTo>
                  <a:lnTo>
                    <a:pt x="141553" y="374984"/>
                  </a:lnTo>
                  <a:lnTo>
                    <a:pt x="283107" y="0"/>
                  </a:lnTo>
                  <a:lnTo>
                    <a:pt x="424661" y="124994"/>
                  </a:lnTo>
                  <a:lnTo>
                    <a:pt x="566215" y="124994"/>
                  </a:lnTo>
                  <a:lnTo>
                    <a:pt x="707769" y="124994"/>
                  </a:lnTo>
                  <a:lnTo>
                    <a:pt x="849323" y="249989"/>
                  </a:lnTo>
                  <a:lnTo>
                    <a:pt x="990877" y="124994"/>
                  </a:lnTo>
                  <a:lnTo>
                    <a:pt x="1132431" y="0"/>
                  </a:lnTo>
                  <a:lnTo>
                    <a:pt x="1273984" y="124994"/>
                  </a:lnTo>
                  <a:lnTo>
                    <a:pt x="1415538" y="0"/>
                  </a:lnTo>
                  <a:lnTo>
                    <a:pt x="1557092" y="62497"/>
                  </a:lnTo>
                  <a:lnTo>
                    <a:pt x="1698646" y="124994"/>
                  </a:lnTo>
                  <a:lnTo>
                    <a:pt x="1840200" y="124994"/>
                  </a:lnTo>
                  <a:lnTo>
                    <a:pt x="1981754" y="312487"/>
                  </a:lnTo>
                  <a:lnTo>
                    <a:pt x="2123308" y="562476"/>
                  </a:lnTo>
                  <a:lnTo>
                    <a:pt x="2264862" y="999958"/>
                  </a:lnTo>
                  <a:lnTo>
                    <a:pt x="2406416" y="937461"/>
                  </a:lnTo>
                  <a:lnTo>
                    <a:pt x="2547969" y="1437440"/>
                  </a:lnTo>
                  <a:lnTo>
                    <a:pt x="2689523" y="1437440"/>
                  </a:lnTo>
                  <a:lnTo>
                    <a:pt x="2831077" y="2187409"/>
                  </a:lnTo>
                  <a:lnTo>
                    <a:pt x="2972631" y="1749927"/>
                  </a:lnTo>
                  <a:lnTo>
                    <a:pt x="3114185" y="1687430"/>
                  </a:lnTo>
                  <a:lnTo>
                    <a:pt x="3255739" y="1562435"/>
                  </a:lnTo>
                  <a:lnTo>
                    <a:pt x="3397293" y="156243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90662"/>
              <a:ext cx="0" cy="162493"/>
            </a:xfrm>
            <a:custGeom>
              <a:avLst/>
              <a:pathLst>
                <a:path w="0" h="162493">
                  <a:moveTo>
                    <a:pt x="0" y="16249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90662"/>
              <a:ext cx="0" cy="224990"/>
            </a:xfrm>
            <a:custGeom>
              <a:avLst/>
              <a:pathLst>
                <a:path w="0" h="224990">
                  <a:moveTo>
                    <a:pt x="0" y="2249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90662"/>
              <a:ext cx="0" cy="99995"/>
            </a:xfrm>
            <a:custGeom>
              <a:avLst/>
              <a:pathLst>
                <a:path w="0" h="99995">
                  <a:moveTo>
                    <a:pt x="0" y="9999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90662"/>
              <a:ext cx="0" cy="662472"/>
            </a:xfrm>
            <a:custGeom>
              <a:avLst/>
              <a:pathLst>
                <a:path w="0" h="662472">
                  <a:moveTo>
                    <a:pt x="0" y="66247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90662"/>
              <a:ext cx="0" cy="1537436"/>
            </a:xfrm>
            <a:custGeom>
              <a:avLst/>
              <a:pathLst>
                <a:path w="0" h="1537436">
                  <a:moveTo>
                    <a:pt x="0" y="153743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90662"/>
              <a:ext cx="0" cy="1662431"/>
            </a:xfrm>
            <a:custGeom>
              <a:avLst/>
              <a:pathLst>
                <a:path w="0" h="1662431">
                  <a:moveTo>
                    <a:pt x="0" y="166243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90662"/>
              <a:ext cx="0" cy="1662431"/>
            </a:xfrm>
            <a:custGeom>
              <a:avLst/>
              <a:pathLst>
                <a:path w="0" h="1662431">
                  <a:moveTo>
                    <a:pt x="0" y="166243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90658"/>
              <a:ext cx="3397293" cy="2187409"/>
            </a:xfrm>
            <a:custGeom>
              <a:avLst/>
              <a:pathLst>
                <a:path w="3397293" h="2187409">
                  <a:moveTo>
                    <a:pt x="0" y="62497"/>
                  </a:moveTo>
                  <a:lnTo>
                    <a:pt x="141553" y="374984"/>
                  </a:lnTo>
                  <a:lnTo>
                    <a:pt x="283107" y="0"/>
                  </a:lnTo>
                  <a:lnTo>
                    <a:pt x="424661" y="124994"/>
                  </a:lnTo>
                  <a:lnTo>
                    <a:pt x="566215" y="124994"/>
                  </a:lnTo>
                  <a:lnTo>
                    <a:pt x="707769" y="124994"/>
                  </a:lnTo>
                  <a:lnTo>
                    <a:pt x="849323" y="249989"/>
                  </a:lnTo>
                  <a:lnTo>
                    <a:pt x="990877" y="124994"/>
                  </a:lnTo>
                  <a:lnTo>
                    <a:pt x="1132431" y="0"/>
                  </a:lnTo>
                  <a:lnTo>
                    <a:pt x="1273984" y="124994"/>
                  </a:lnTo>
                  <a:lnTo>
                    <a:pt x="1415538" y="0"/>
                  </a:lnTo>
                  <a:lnTo>
                    <a:pt x="1557092" y="62497"/>
                  </a:lnTo>
                  <a:lnTo>
                    <a:pt x="1698646" y="124994"/>
                  </a:lnTo>
                  <a:lnTo>
                    <a:pt x="1840200" y="124994"/>
                  </a:lnTo>
                  <a:lnTo>
                    <a:pt x="1981754" y="312487"/>
                  </a:lnTo>
                  <a:lnTo>
                    <a:pt x="2123308" y="562476"/>
                  </a:lnTo>
                  <a:lnTo>
                    <a:pt x="2264862" y="999958"/>
                  </a:lnTo>
                  <a:lnTo>
                    <a:pt x="2406416" y="937461"/>
                  </a:lnTo>
                  <a:lnTo>
                    <a:pt x="2547969" y="1437440"/>
                  </a:lnTo>
                  <a:lnTo>
                    <a:pt x="2689523" y="1437440"/>
                  </a:lnTo>
                  <a:lnTo>
                    <a:pt x="2831077" y="2187409"/>
                  </a:lnTo>
                  <a:lnTo>
                    <a:pt x="2972631" y="1749927"/>
                  </a:lnTo>
                  <a:lnTo>
                    <a:pt x="3114185" y="1687430"/>
                  </a:lnTo>
                  <a:lnTo>
                    <a:pt x="3255739" y="1562435"/>
                  </a:lnTo>
                  <a:lnTo>
                    <a:pt x="3397293" y="1562435"/>
                  </a:lnTo>
                </a:path>
              </a:pathLst>
            </a:custGeom>
            <a:ln w="27101" cap="flat">
              <a:solidFill>
                <a:srgbClr val="0058AB">
                  <a:alpha val="100000"/>
                </a:srgbClr>
              </a:solidFill>
              <a:prstDash val="solid"/>
              <a:round/>
            </a:ln>
          </p:spPr>
          <p:txBody>
            <a:bodyPr/>
            <a:lstStyle/>
            <a:p/>
          </p:txBody>
        </p:sp>
        <p:sp>
          <p:nvSpPr>
            <p:cNvPr id="94" name="tx94"/>
            <p:cNvSpPr/>
            <p:nvPr/>
          </p:nvSpPr>
          <p:spPr>
            <a:xfrm>
              <a:off x="5377374" y="13265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5" name="tx95"/>
            <p:cNvSpPr/>
            <p:nvPr/>
          </p:nvSpPr>
          <p:spPr>
            <a:xfrm>
              <a:off x="6085143" y="13265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6" name="tx96"/>
            <p:cNvSpPr/>
            <p:nvPr/>
          </p:nvSpPr>
          <p:spPr>
            <a:xfrm>
              <a:off x="6792913" y="13251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7" name="tx97"/>
            <p:cNvSpPr/>
            <p:nvPr/>
          </p:nvSpPr>
          <p:spPr>
            <a:xfrm>
              <a:off x="7500682" y="13265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8" name="tx98"/>
            <p:cNvSpPr/>
            <p:nvPr/>
          </p:nvSpPr>
          <p:spPr>
            <a:xfrm>
              <a:off x="8097042" y="1325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3265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86762" y="13265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301397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301397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3" name="tx103"/>
            <p:cNvSpPr/>
            <p:nvPr/>
          </p:nvSpPr>
          <p:spPr>
            <a:xfrm>
              <a:off x="5003259" y="35009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8759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2510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626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49780" y="100099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7271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7271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714968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91213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5994299" y="4831778"/>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North Macedonia</a:t>
              </a:r>
            </a:p>
          </p:txBody>
        </p:sp>
        <p:sp>
          <p:nvSpPr>
            <p:cNvPr id="121" name="tx121"/>
            <p:cNvSpPr/>
            <p:nvPr/>
          </p:nvSpPr>
          <p:spPr>
            <a:xfrm>
              <a:off x="741678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8179235"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0191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4230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82703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2309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6349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7211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1250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5290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9329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33689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7321564" cy="149993"/>
            </a:xfrm>
            <a:prstGeom prst="rect">
              <a:avLst/>
            </a:prstGeom>
            <a:solidFill>
              <a:srgbClr val="E2231A">
                <a:alpha val="80000"/>
              </a:srgbClr>
            </a:solidFill>
          </p:spPr>
          <p:txBody>
            <a:bodyPr/>
            <a:lstStyle/>
            <a:p/>
          </p:txBody>
        </p:sp>
        <p:sp>
          <p:nvSpPr>
            <p:cNvPr id="139" name="rc139"/>
            <p:cNvSpPr/>
            <p:nvPr/>
          </p:nvSpPr>
          <p:spPr>
            <a:xfrm>
              <a:off x="1317178" y="5637654"/>
              <a:ext cx="6372499" cy="149993"/>
            </a:xfrm>
            <a:prstGeom prst="rect">
              <a:avLst/>
            </a:prstGeom>
            <a:solidFill>
              <a:srgbClr val="E2231A">
                <a:alpha val="80000"/>
              </a:srgbClr>
            </a:solidFill>
          </p:spPr>
          <p:txBody>
            <a:bodyPr/>
            <a:lstStyle/>
            <a:p/>
          </p:txBody>
        </p:sp>
        <p:sp>
          <p:nvSpPr>
            <p:cNvPr id="140" name="rc140"/>
            <p:cNvSpPr/>
            <p:nvPr/>
          </p:nvSpPr>
          <p:spPr>
            <a:xfrm>
              <a:off x="1317178" y="5450161"/>
              <a:ext cx="6254567" cy="149993"/>
            </a:xfrm>
            <a:prstGeom prst="rect">
              <a:avLst/>
            </a:prstGeom>
            <a:solidFill>
              <a:srgbClr val="E2231A">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37153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377547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a:off x="517941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8" name="tx148"/>
            <p:cNvSpPr/>
            <p:nvPr/>
          </p:nvSpPr>
          <p:spPr>
            <a:xfrm>
              <a:off x="658336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9" name="tx149"/>
            <p:cNvSpPr/>
            <p:nvPr/>
          </p:nvSpPr>
          <p:spPr>
            <a:xfrm>
              <a:off x="798730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50" name="tx15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1" name="tx15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North Macedonia (73%) was 11 percentage points lower than the global average (84%) and 21 percentage points lower than the average across all ECAR countries (94%).
National MCV1 coverage was 2 percentage points lower than in 2019 (75%).
This equates to 4,000 unvaccinated children in 2024 compared to 5,000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North Macedonia ranked number 4 out of 21 countries for lowest MCV1 coverage (based on tied ranks).
North Macedonia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89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15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40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65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152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277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4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528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79387"/>
              <a:ext cx="249522" cy="1123309"/>
            </a:xfrm>
            <a:prstGeom prst="rect">
              <a:avLst/>
            </a:prstGeom>
            <a:solidFill>
              <a:srgbClr val="80BD41">
                <a:alpha val="100000"/>
              </a:srgbClr>
            </a:solidFill>
          </p:spPr>
          <p:txBody>
            <a:bodyPr/>
            <a:lstStyle/>
            <a:p/>
          </p:txBody>
        </p:sp>
        <p:sp>
          <p:nvSpPr>
            <p:cNvPr id="25" name="rc25"/>
            <p:cNvSpPr/>
            <p:nvPr/>
          </p:nvSpPr>
          <p:spPr>
            <a:xfrm>
              <a:off x="1296273" y="2944739"/>
              <a:ext cx="249522" cy="34648"/>
            </a:xfrm>
            <a:prstGeom prst="rect">
              <a:avLst/>
            </a:prstGeom>
            <a:solidFill>
              <a:srgbClr val="E2231A">
                <a:alpha val="100000"/>
              </a:srgbClr>
            </a:solidFill>
          </p:spPr>
          <p:txBody>
            <a:bodyPr/>
            <a:lstStyle/>
            <a:p/>
          </p:txBody>
        </p:sp>
        <p:sp>
          <p:nvSpPr>
            <p:cNvPr id="26" name="rc26"/>
            <p:cNvSpPr/>
            <p:nvPr/>
          </p:nvSpPr>
          <p:spPr>
            <a:xfrm>
              <a:off x="1573521" y="3112074"/>
              <a:ext cx="249522" cy="990623"/>
            </a:xfrm>
            <a:prstGeom prst="rect">
              <a:avLst/>
            </a:prstGeom>
            <a:solidFill>
              <a:srgbClr val="80BD41">
                <a:alpha val="100000"/>
              </a:srgbClr>
            </a:solidFill>
          </p:spPr>
          <p:txBody>
            <a:bodyPr/>
            <a:lstStyle/>
            <a:p/>
          </p:txBody>
        </p:sp>
        <p:sp>
          <p:nvSpPr>
            <p:cNvPr id="27" name="rc27"/>
            <p:cNvSpPr/>
            <p:nvPr/>
          </p:nvSpPr>
          <p:spPr>
            <a:xfrm>
              <a:off x="1573521" y="3025847"/>
              <a:ext cx="249522" cy="86226"/>
            </a:xfrm>
            <a:prstGeom prst="rect">
              <a:avLst/>
            </a:prstGeom>
            <a:solidFill>
              <a:srgbClr val="E2231A">
                <a:alpha val="100000"/>
              </a:srgbClr>
            </a:solidFill>
          </p:spPr>
          <p:txBody>
            <a:bodyPr/>
            <a:lstStyle/>
            <a:p/>
          </p:txBody>
        </p:sp>
        <p:sp>
          <p:nvSpPr>
            <p:cNvPr id="28" name="rc28"/>
            <p:cNvSpPr/>
            <p:nvPr/>
          </p:nvSpPr>
          <p:spPr>
            <a:xfrm>
              <a:off x="1850769" y="3010885"/>
              <a:ext cx="249522" cy="1091811"/>
            </a:xfrm>
            <a:prstGeom prst="rect">
              <a:avLst/>
            </a:prstGeom>
            <a:solidFill>
              <a:srgbClr val="80BD41">
                <a:alpha val="100000"/>
              </a:srgbClr>
            </a:solidFill>
          </p:spPr>
          <p:txBody>
            <a:bodyPr/>
            <a:lstStyle/>
            <a:p/>
          </p:txBody>
        </p:sp>
        <p:sp>
          <p:nvSpPr>
            <p:cNvPr id="29" name="rc29"/>
            <p:cNvSpPr/>
            <p:nvPr/>
          </p:nvSpPr>
          <p:spPr>
            <a:xfrm>
              <a:off x="1850769" y="2988443"/>
              <a:ext cx="249522" cy="22442"/>
            </a:xfrm>
            <a:prstGeom prst="rect">
              <a:avLst/>
            </a:prstGeom>
            <a:solidFill>
              <a:srgbClr val="E2231A">
                <a:alpha val="100000"/>
              </a:srgbClr>
            </a:solidFill>
          </p:spPr>
          <p:txBody>
            <a:bodyPr/>
            <a:lstStyle/>
            <a:p/>
          </p:txBody>
        </p:sp>
        <p:sp>
          <p:nvSpPr>
            <p:cNvPr id="30" name="rc30"/>
            <p:cNvSpPr/>
            <p:nvPr/>
          </p:nvSpPr>
          <p:spPr>
            <a:xfrm>
              <a:off x="2128016" y="3056164"/>
              <a:ext cx="249522" cy="1046532"/>
            </a:xfrm>
            <a:prstGeom prst="rect">
              <a:avLst/>
            </a:prstGeom>
            <a:solidFill>
              <a:srgbClr val="80BD41">
                <a:alpha val="100000"/>
              </a:srgbClr>
            </a:solidFill>
          </p:spPr>
          <p:txBody>
            <a:bodyPr/>
            <a:lstStyle/>
            <a:p/>
          </p:txBody>
        </p:sp>
        <p:sp>
          <p:nvSpPr>
            <p:cNvPr id="31" name="rc31"/>
            <p:cNvSpPr/>
            <p:nvPr/>
          </p:nvSpPr>
          <p:spPr>
            <a:xfrm>
              <a:off x="2128016" y="3012460"/>
              <a:ext cx="249522" cy="43703"/>
            </a:xfrm>
            <a:prstGeom prst="rect">
              <a:avLst/>
            </a:prstGeom>
            <a:solidFill>
              <a:srgbClr val="E2231A">
                <a:alpha val="100000"/>
              </a:srgbClr>
            </a:solidFill>
          </p:spPr>
          <p:txBody>
            <a:bodyPr/>
            <a:lstStyle/>
            <a:p/>
          </p:txBody>
        </p:sp>
        <p:sp>
          <p:nvSpPr>
            <p:cNvPr id="32" name="rc32"/>
            <p:cNvSpPr/>
            <p:nvPr/>
          </p:nvSpPr>
          <p:spPr>
            <a:xfrm>
              <a:off x="2405264" y="3187276"/>
              <a:ext cx="249522" cy="915420"/>
            </a:xfrm>
            <a:prstGeom prst="rect">
              <a:avLst/>
            </a:prstGeom>
            <a:solidFill>
              <a:srgbClr val="80BD41">
                <a:alpha val="100000"/>
              </a:srgbClr>
            </a:solidFill>
          </p:spPr>
          <p:txBody>
            <a:bodyPr/>
            <a:lstStyle/>
            <a:p/>
          </p:txBody>
        </p:sp>
        <p:sp>
          <p:nvSpPr>
            <p:cNvPr id="33" name="rc33"/>
            <p:cNvSpPr/>
            <p:nvPr/>
          </p:nvSpPr>
          <p:spPr>
            <a:xfrm>
              <a:off x="2405264" y="3149084"/>
              <a:ext cx="249522" cy="38191"/>
            </a:xfrm>
            <a:prstGeom prst="rect">
              <a:avLst/>
            </a:prstGeom>
            <a:solidFill>
              <a:srgbClr val="E2231A">
                <a:alpha val="100000"/>
              </a:srgbClr>
            </a:solidFill>
          </p:spPr>
          <p:txBody>
            <a:bodyPr/>
            <a:lstStyle/>
            <a:p/>
          </p:txBody>
        </p:sp>
        <p:sp>
          <p:nvSpPr>
            <p:cNvPr id="34" name="rc34"/>
            <p:cNvSpPr/>
            <p:nvPr/>
          </p:nvSpPr>
          <p:spPr>
            <a:xfrm>
              <a:off x="2682512" y="3218774"/>
              <a:ext cx="249522" cy="883922"/>
            </a:xfrm>
            <a:prstGeom prst="rect">
              <a:avLst/>
            </a:prstGeom>
            <a:solidFill>
              <a:srgbClr val="80BD41">
                <a:alpha val="100000"/>
              </a:srgbClr>
            </a:solidFill>
          </p:spPr>
          <p:txBody>
            <a:bodyPr/>
            <a:lstStyle/>
            <a:p/>
          </p:txBody>
        </p:sp>
        <p:sp>
          <p:nvSpPr>
            <p:cNvPr id="35" name="rc35"/>
            <p:cNvSpPr/>
            <p:nvPr/>
          </p:nvSpPr>
          <p:spPr>
            <a:xfrm>
              <a:off x="2682512" y="3181764"/>
              <a:ext cx="249522" cy="37010"/>
            </a:xfrm>
            <a:prstGeom prst="rect">
              <a:avLst/>
            </a:prstGeom>
            <a:solidFill>
              <a:srgbClr val="E2231A">
                <a:alpha val="100000"/>
              </a:srgbClr>
            </a:solidFill>
          </p:spPr>
          <p:txBody>
            <a:bodyPr/>
            <a:lstStyle/>
            <a:p/>
          </p:txBody>
        </p:sp>
        <p:sp>
          <p:nvSpPr>
            <p:cNvPr id="36" name="rc36"/>
            <p:cNvSpPr/>
            <p:nvPr/>
          </p:nvSpPr>
          <p:spPr>
            <a:xfrm>
              <a:off x="2959759" y="3208144"/>
              <a:ext cx="249522" cy="894553"/>
            </a:xfrm>
            <a:prstGeom prst="rect">
              <a:avLst/>
            </a:prstGeom>
            <a:solidFill>
              <a:srgbClr val="80BD41">
                <a:alpha val="100000"/>
              </a:srgbClr>
            </a:solidFill>
          </p:spPr>
          <p:txBody>
            <a:bodyPr/>
            <a:lstStyle/>
            <a:p/>
          </p:txBody>
        </p:sp>
        <p:sp>
          <p:nvSpPr>
            <p:cNvPr id="37" name="rc37"/>
            <p:cNvSpPr/>
            <p:nvPr/>
          </p:nvSpPr>
          <p:spPr>
            <a:xfrm>
              <a:off x="2959759" y="3151053"/>
              <a:ext cx="249522" cy="57090"/>
            </a:xfrm>
            <a:prstGeom prst="rect">
              <a:avLst/>
            </a:prstGeom>
            <a:solidFill>
              <a:srgbClr val="E2231A">
                <a:alpha val="100000"/>
              </a:srgbClr>
            </a:solidFill>
          </p:spPr>
          <p:txBody>
            <a:bodyPr/>
            <a:lstStyle/>
            <a:p/>
          </p:txBody>
        </p:sp>
        <p:sp>
          <p:nvSpPr>
            <p:cNvPr id="38" name="rc38"/>
            <p:cNvSpPr/>
            <p:nvPr/>
          </p:nvSpPr>
          <p:spPr>
            <a:xfrm>
              <a:off x="3237007" y="3182945"/>
              <a:ext cx="249522" cy="919751"/>
            </a:xfrm>
            <a:prstGeom prst="rect">
              <a:avLst/>
            </a:prstGeom>
            <a:solidFill>
              <a:srgbClr val="80BD41">
                <a:alpha val="100000"/>
              </a:srgbClr>
            </a:solidFill>
          </p:spPr>
          <p:txBody>
            <a:bodyPr/>
            <a:lstStyle/>
            <a:p/>
          </p:txBody>
        </p:sp>
        <p:sp>
          <p:nvSpPr>
            <p:cNvPr id="39" name="rc39"/>
            <p:cNvSpPr/>
            <p:nvPr/>
          </p:nvSpPr>
          <p:spPr>
            <a:xfrm>
              <a:off x="3237007" y="3144753"/>
              <a:ext cx="249522" cy="38191"/>
            </a:xfrm>
            <a:prstGeom prst="rect">
              <a:avLst/>
            </a:prstGeom>
            <a:solidFill>
              <a:srgbClr val="E2231A">
                <a:alpha val="100000"/>
              </a:srgbClr>
            </a:solidFill>
          </p:spPr>
          <p:txBody>
            <a:bodyPr/>
            <a:lstStyle/>
            <a:p/>
          </p:txBody>
        </p:sp>
        <p:sp>
          <p:nvSpPr>
            <p:cNvPr id="40" name="rc40"/>
            <p:cNvSpPr/>
            <p:nvPr/>
          </p:nvSpPr>
          <p:spPr>
            <a:xfrm>
              <a:off x="3514255" y="3157353"/>
              <a:ext cx="249522" cy="945344"/>
            </a:xfrm>
            <a:prstGeom prst="rect">
              <a:avLst/>
            </a:prstGeom>
            <a:solidFill>
              <a:srgbClr val="80BD41">
                <a:alpha val="100000"/>
              </a:srgbClr>
            </a:solidFill>
          </p:spPr>
          <p:txBody>
            <a:bodyPr/>
            <a:lstStyle/>
            <a:p/>
          </p:txBody>
        </p:sp>
        <p:sp>
          <p:nvSpPr>
            <p:cNvPr id="41" name="rc41"/>
            <p:cNvSpPr/>
            <p:nvPr/>
          </p:nvSpPr>
          <p:spPr>
            <a:xfrm>
              <a:off x="3514255" y="3138060"/>
              <a:ext cx="249522" cy="19292"/>
            </a:xfrm>
            <a:prstGeom prst="rect">
              <a:avLst/>
            </a:prstGeom>
            <a:solidFill>
              <a:srgbClr val="E2231A">
                <a:alpha val="100000"/>
              </a:srgbClr>
            </a:solidFill>
          </p:spPr>
          <p:txBody>
            <a:bodyPr/>
            <a:lstStyle/>
            <a:p/>
          </p:txBody>
        </p:sp>
        <p:sp>
          <p:nvSpPr>
            <p:cNvPr id="42" name="rc42"/>
            <p:cNvSpPr/>
            <p:nvPr/>
          </p:nvSpPr>
          <p:spPr>
            <a:xfrm>
              <a:off x="3791502" y="3153022"/>
              <a:ext cx="249522" cy="949675"/>
            </a:xfrm>
            <a:prstGeom prst="rect">
              <a:avLst/>
            </a:prstGeom>
            <a:solidFill>
              <a:srgbClr val="80BD41">
                <a:alpha val="100000"/>
              </a:srgbClr>
            </a:solidFill>
          </p:spPr>
          <p:txBody>
            <a:bodyPr/>
            <a:lstStyle/>
            <a:p/>
          </p:txBody>
        </p:sp>
        <p:sp>
          <p:nvSpPr>
            <p:cNvPr id="43" name="rc43"/>
            <p:cNvSpPr/>
            <p:nvPr/>
          </p:nvSpPr>
          <p:spPr>
            <a:xfrm>
              <a:off x="3791502" y="3113649"/>
              <a:ext cx="249522" cy="39372"/>
            </a:xfrm>
            <a:prstGeom prst="rect">
              <a:avLst/>
            </a:prstGeom>
            <a:solidFill>
              <a:srgbClr val="E2231A">
                <a:alpha val="100000"/>
              </a:srgbClr>
            </a:solidFill>
          </p:spPr>
          <p:txBody>
            <a:bodyPr/>
            <a:lstStyle/>
            <a:p/>
          </p:txBody>
        </p:sp>
        <p:sp>
          <p:nvSpPr>
            <p:cNvPr id="44" name="rc44"/>
            <p:cNvSpPr/>
            <p:nvPr/>
          </p:nvSpPr>
          <p:spPr>
            <a:xfrm>
              <a:off x="4068750" y="3103805"/>
              <a:ext cx="249522" cy="998891"/>
            </a:xfrm>
            <a:prstGeom prst="rect">
              <a:avLst/>
            </a:prstGeom>
            <a:solidFill>
              <a:srgbClr val="80BD41">
                <a:alpha val="100000"/>
              </a:srgbClr>
            </a:solidFill>
          </p:spPr>
          <p:txBody>
            <a:bodyPr/>
            <a:lstStyle/>
            <a:p/>
          </p:txBody>
        </p:sp>
        <p:sp>
          <p:nvSpPr>
            <p:cNvPr id="45" name="rc45"/>
            <p:cNvSpPr/>
            <p:nvPr/>
          </p:nvSpPr>
          <p:spPr>
            <a:xfrm>
              <a:off x="4068750" y="3083331"/>
              <a:ext cx="249522" cy="20473"/>
            </a:xfrm>
            <a:prstGeom prst="rect">
              <a:avLst/>
            </a:prstGeom>
            <a:solidFill>
              <a:srgbClr val="E2231A">
                <a:alpha val="100000"/>
              </a:srgbClr>
            </a:solidFill>
          </p:spPr>
          <p:txBody>
            <a:bodyPr/>
            <a:lstStyle/>
            <a:p/>
          </p:txBody>
        </p:sp>
        <p:sp>
          <p:nvSpPr>
            <p:cNvPr id="46" name="rc46"/>
            <p:cNvSpPr/>
            <p:nvPr/>
          </p:nvSpPr>
          <p:spPr>
            <a:xfrm>
              <a:off x="4345998" y="3177039"/>
              <a:ext cx="249522" cy="925657"/>
            </a:xfrm>
            <a:prstGeom prst="rect">
              <a:avLst/>
            </a:prstGeom>
            <a:solidFill>
              <a:srgbClr val="80BD41">
                <a:alpha val="100000"/>
              </a:srgbClr>
            </a:solidFill>
          </p:spPr>
          <p:txBody>
            <a:bodyPr/>
            <a:lstStyle/>
            <a:p/>
          </p:txBody>
        </p:sp>
        <p:sp>
          <p:nvSpPr>
            <p:cNvPr id="47" name="rc47"/>
            <p:cNvSpPr/>
            <p:nvPr/>
          </p:nvSpPr>
          <p:spPr>
            <a:xfrm>
              <a:off x="4345998" y="3148297"/>
              <a:ext cx="249522" cy="28742"/>
            </a:xfrm>
            <a:prstGeom prst="rect">
              <a:avLst/>
            </a:prstGeom>
            <a:solidFill>
              <a:srgbClr val="E2231A">
                <a:alpha val="100000"/>
              </a:srgbClr>
            </a:solidFill>
          </p:spPr>
          <p:txBody>
            <a:bodyPr/>
            <a:lstStyle/>
            <a:p/>
          </p:txBody>
        </p:sp>
        <p:sp>
          <p:nvSpPr>
            <p:cNvPr id="48" name="rc48"/>
            <p:cNvSpPr/>
            <p:nvPr/>
          </p:nvSpPr>
          <p:spPr>
            <a:xfrm>
              <a:off x="4623245" y="3160502"/>
              <a:ext cx="249522" cy="942194"/>
            </a:xfrm>
            <a:prstGeom prst="rect">
              <a:avLst/>
            </a:prstGeom>
            <a:solidFill>
              <a:srgbClr val="80BD41">
                <a:alpha val="100000"/>
              </a:srgbClr>
            </a:solidFill>
          </p:spPr>
          <p:txBody>
            <a:bodyPr/>
            <a:lstStyle/>
            <a:p/>
          </p:txBody>
        </p:sp>
        <p:sp>
          <p:nvSpPr>
            <p:cNvPr id="49" name="rc49"/>
            <p:cNvSpPr/>
            <p:nvPr/>
          </p:nvSpPr>
          <p:spPr>
            <a:xfrm>
              <a:off x="4623245" y="3121129"/>
              <a:ext cx="249522" cy="39372"/>
            </a:xfrm>
            <a:prstGeom prst="rect">
              <a:avLst/>
            </a:prstGeom>
            <a:solidFill>
              <a:srgbClr val="E2231A">
                <a:alpha val="100000"/>
              </a:srgbClr>
            </a:solidFill>
          </p:spPr>
          <p:txBody>
            <a:bodyPr/>
            <a:lstStyle/>
            <a:p/>
          </p:txBody>
        </p:sp>
        <p:sp>
          <p:nvSpPr>
            <p:cNvPr id="50" name="rc50"/>
            <p:cNvSpPr/>
            <p:nvPr/>
          </p:nvSpPr>
          <p:spPr>
            <a:xfrm>
              <a:off x="4900493" y="3183732"/>
              <a:ext cx="249522" cy="918964"/>
            </a:xfrm>
            <a:prstGeom prst="rect">
              <a:avLst/>
            </a:prstGeom>
            <a:solidFill>
              <a:srgbClr val="80BD41">
                <a:alpha val="100000"/>
              </a:srgbClr>
            </a:solidFill>
          </p:spPr>
          <p:txBody>
            <a:bodyPr/>
            <a:lstStyle/>
            <a:p/>
          </p:txBody>
        </p:sp>
        <p:sp>
          <p:nvSpPr>
            <p:cNvPr id="51" name="rc51"/>
            <p:cNvSpPr/>
            <p:nvPr/>
          </p:nvSpPr>
          <p:spPr>
            <a:xfrm>
              <a:off x="4900493" y="3145541"/>
              <a:ext cx="249522" cy="38191"/>
            </a:xfrm>
            <a:prstGeom prst="rect">
              <a:avLst/>
            </a:prstGeom>
            <a:solidFill>
              <a:srgbClr val="E2231A">
                <a:alpha val="100000"/>
              </a:srgbClr>
            </a:solidFill>
          </p:spPr>
          <p:txBody>
            <a:bodyPr/>
            <a:lstStyle/>
            <a:p/>
          </p:txBody>
        </p:sp>
        <p:sp>
          <p:nvSpPr>
            <p:cNvPr id="52" name="rc52"/>
            <p:cNvSpPr/>
            <p:nvPr/>
          </p:nvSpPr>
          <p:spPr>
            <a:xfrm>
              <a:off x="5177741" y="3202238"/>
              <a:ext cx="249522" cy="900459"/>
            </a:xfrm>
            <a:prstGeom prst="rect">
              <a:avLst/>
            </a:prstGeom>
            <a:solidFill>
              <a:srgbClr val="80BD41">
                <a:alpha val="100000"/>
              </a:srgbClr>
            </a:solidFill>
          </p:spPr>
          <p:txBody>
            <a:bodyPr/>
            <a:lstStyle/>
            <a:p/>
          </p:txBody>
        </p:sp>
        <p:sp>
          <p:nvSpPr>
            <p:cNvPr id="53" name="rc53"/>
            <p:cNvSpPr/>
            <p:nvPr/>
          </p:nvSpPr>
          <p:spPr>
            <a:xfrm>
              <a:off x="5177741" y="3134516"/>
              <a:ext cx="249522" cy="67721"/>
            </a:xfrm>
            <a:prstGeom prst="rect">
              <a:avLst/>
            </a:prstGeom>
            <a:solidFill>
              <a:srgbClr val="E2231A">
                <a:alpha val="100000"/>
              </a:srgbClr>
            </a:solidFill>
          </p:spPr>
          <p:txBody>
            <a:bodyPr/>
            <a:lstStyle/>
            <a:p/>
          </p:txBody>
        </p:sp>
        <p:sp>
          <p:nvSpPr>
            <p:cNvPr id="54" name="rc54"/>
            <p:cNvSpPr/>
            <p:nvPr/>
          </p:nvSpPr>
          <p:spPr>
            <a:xfrm>
              <a:off x="5454988" y="3257754"/>
              <a:ext cx="249522" cy="844943"/>
            </a:xfrm>
            <a:prstGeom prst="rect">
              <a:avLst/>
            </a:prstGeom>
            <a:solidFill>
              <a:srgbClr val="80BD41">
                <a:alpha val="100000"/>
              </a:srgbClr>
            </a:solidFill>
          </p:spPr>
          <p:txBody>
            <a:bodyPr/>
            <a:lstStyle/>
            <a:p/>
          </p:txBody>
        </p:sp>
        <p:sp>
          <p:nvSpPr>
            <p:cNvPr id="55" name="rc55"/>
            <p:cNvSpPr/>
            <p:nvPr/>
          </p:nvSpPr>
          <p:spPr>
            <a:xfrm>
              <a:off x="5454988" y="3153415"/>
              <a:ext cx="249522" cy="104338"/>
            </a:xfrm>
            <a:prstGeom prst="rect">
              <a:avLst/>
            </a:prstGeom>
            <a:solidFill>
              <a:srgbClr val="E2231A">
                <a:alpha val="100000"/>
              </a:srgbClr>
            </a:solidFill>
          </p:spPr>
          <p:txBody>
            <a:bodyPr/>
            <a:lstStyle/>
            <a:p/>
          </p:txBody>
        </p:sp>
        <p:sp>
          <p:nvSpPr>
            <p:cNvPr id="56" name="rc56"/>
            <p:cNvSpPr/>
            <p:nvPr/>
          </p:nvSpPr>
          <p:spPr>
            <a:xfrm>
              <a:off x="5732236" y="3327444"/>
              <a:ext cx="249522" cy="775253"/>
            </a:xfrm>
            <a:prstGeom prst="rect">
              <a:avLst/>
            </a:prstGeom>
            <a:solidFill>
              <a:srgbClr val="80BD41">
                <a:alpha val="100000"/>
              </a:srgbClr>
            </a:solidFill>
          </p:spPr>
          <p:txBody>
            <a:bodyPr/>
            <a:lstStyle/>
            <a:p/>
          </p:txBody>
        </p:sp>
        <p:sp>
          <p:nvSpPr>
            <p:cNvPr id="57" name="rc57"/>
            <p:cNvSpPr/>
            <p:nvPr/>
          </p:nvSpPr>
          <p:spPr>
            <a:xfrm>
              <a:off x="5732236" y="3157353"/>
              <a:ext cx="249522" cy="170091"/>
            </a:xfrm>
            <a:prstGeom prst="rect">
              <a:avLst/>
            </a:prstGeom>
            <a:solidFill>
              <a:srgbClr val="E2231A">
                <a:alpha val="100000"/>
              </a:srgbClr>
            </a:solidFill>
          </p:spPr>
          <p:txBody>
            <a:bodyPr/>
            <a:lstStyle/>
            <a:p/>
          </p:txBody>
        </p:sp>
        <p:sp>
          <p:nvSpPr>
            <p:cNvPr id="58" name="rc58"/>
            <p:cNvSpPr/>
            <p:nvPr/>
          </p:nvSpPr>
          <p:spPr>
            <a:xfrm>
              <a:off x="6009484" y="3357761"/>
              <a:ext cx="249522" cy="744936"/>
            </a:xfrm>
            <a:prstGeom prst="rect">
              <a:avLst/>
            </a:prstGeom>
            <a:solidFill>
              <a:srgbClr val="80BD41">
                <a:alpha val="100000"/>
              </a:srgbClr>
            </a:solidFill>
          </p:spPr>
          <p:txBody>
            <a:bodyPr/>
            <a:lstStyle/>
            <a:p/>
          </p:txBody>
        </p:sp>
        <p:sp>
          <p:nvSpPr>
            <p:cNvPr id="59" name="rc59"/>
            <p:cNvSpPr/>
            <p:nvPr/>
          </p:nvSpPr>
          <p:spPr>
            <a:xfrm>
              <a:off x="6009484" y="3204994"/>
              <a:ext cx="249522" cy="152767"/>
            </a:xfrm>
            <a:prstGeom prst="rect">
              <a:avLst/>
            </a:prstGeom>
            <a:solidFill>
              <a:srgbClr val="E2231A">
                <a:alpha val="100000"/>
              </a:srgbClr>
            </a:solidFill>
          </p:spPr>
          <p:txBody>
            <a:bodyPr/>
            <a:lstStyle/>
            <a:p/>
          </p:txBody>
        </p:sp>
        <p:sp>
          <p:nvSpPr>
            <p:cNvPr id="60" name="rc60"/>
            <p:cNvSpPr/>
            <p:nvPr/>
          </p:nvSpPr>
          <p:spPr>
            <a:xfrm>
              <a:off x="6286731" y="3440444"/>
              <a:ext cx="249522" cy="662252"/>
            </a:xfrm>
            <a:prstGeom prst="rect">
              <a:avLst/>
            </a:prstGeom>
            <a:solidFill>
              <a:srgbClr val="80BD41">
                <a:alpha val="100000"/>
              </a:srgbClr>
            </a:solidFill>
          </p:spPr>
          <p:txBody>
            <a:bodyPr/>
            <a:lstStyle/>
            <a:p/>
          </p:txBody>
        </p:sp>
        <p:sp>
          <p:nvSpPr>
            <p:cNvPr id="61" name="rc61"/>
            <p:cNvSpPr/>
            <p:nvPr/>
          </p:nvSpPr>
          <p:spPr>
            <a:xfrm>
              <a:off x="6286731" y="3219562"/>
              <a:ext cx="249522" cy="220882"/>
            </a:xfrm>
            <a:prstGeom prst="rect">
              <a:avLst/>
            </a:prstGeom>
            <a:solidFill>
              <a:srgbClr val="E2231A">
                <a:alpha val="100000"/>
              </a:srgbClr>
            </a:solidFill>
          </p:spPr>
          <p:txBody>
            <a:bodyPr/>
            <a:lstStyle/>
            <a:p/>
          </p:txBody>
        </p:sp>
        <p:sp>
          <p:nvSpPr>
            <p:cNvPr id="62" name="rc62"/>
            <p:cNvSpPr/>
            <p:nvPr/>
          </p:nvSpPr>
          <p:spPr>
            <a:xfrm>
              <a:off x="6563979" y="3486904"/>
              <a:ext cx="249522" cy="615792"/>
            </a:xfrm>
            <a:prstGeom prst="rect">
              <a:avLst/>
            </a:prstGeom>
            <a:solidFill>
              <a:srgbClr val="80BD41">
                <a:alpha val="100000"/>
              </a:srgbClr>
            </a:solidFill>
          </p:spPr>
          <p:txBody>
            <a:bodyPr/>
            <a:lstStyle/>
            <a:p/>
          </p:txBody>
        </p:sp>
        <p:sp>
          <p:nvSpPr>
            <p:cNvPr id="63" name="rc63"/>
            <p:cNvSpPr/>
            <p:nvPr/>
          </p:nvSpPr>
          <p:spPr>
            <a:xfrm>
              <a:off x="6563979" y="3281377"/>
              <a:ext cx="249522" cy="205526"/>
            </a:xfrm>
            <a:prstGeom prst="rect">
              <a:avLst/>
            </a:prstGeom>
            <a:solidFill>
              <a:srgbClr val="E2231A">
                <a:alpha val="100000"/>
              </a:srgbClr>
            </a:solidFill>
          </p:spPr>
          <p:txBody>
            <a:bodyPr/>
            <a:lstStyle/>
            <a:p/>
          </p:txBody>
        </p:sp>
        <p:sp>
          <p:nvSpPr>
            <p:cNvPr id="64" name="rc64"/>
            <p:cNvSpPr/>
            <p:nvPr/>
          </p:nvSpPr>
          <p:spPr>
            <a:xfrm>
              <a:off x="6841227" y="3607779"/>
              <a:ext cx="249522" cy="494917"/>
            </a:xfrm>
            <a:prstGeom prst="rect">
              <a:avLst/>
            </a:prstGeom>
            <a:solidFill>
              <a:srgbClr val="80BD41">
                <a:alpha val="100000"/>
              </a:srgbClr>
            </a:solidFill>
          </p:spPr>
          <p:txBody>
            <a:bodyPr/>
            <a:lstStyle/>
            <a:p/>
          </p:txBody>
        </p:sp>
        <p:sp>
          <p:nvSpPr>
            <p:cNvPr id="65" name="rc65"/>
            <p:cNvSpPr/>
            <p:nvPr/>
          </p:nvSpPr>
          <p:spPr>
            <a:xfrm>
              <a:off x="6841227" y="3317207"/>
              <a:ext cx="249522" cy="290572"/>
            </a:xfrm>
            <a:prstGeom prst="rect">
              <a:avLst/>
            </a:prstGeom>
            <a:solidFill>
              <a:srgbClr val="E2231A">
                <a:alpha val="100000"/>
              </a:srgbClr>
            </a:solidFill>
          </p:spPr>
          <p:txBody>
            <a:bodyPr/>
            <a:lstStyle/>
            <a:p/>
          </p:txBody>
        </p:sp>
        <p:sp>
          <p:nvSpPr>
            <p:cNvPr id="66" name="rc66"/>
            <p:cNvSpPr/>
            <p:nvPr/>
          </p:nvSpPr>
          <p:spPr>
            <a:xfrm>
              <a:off x="7118474" y="3570768"/>
              <a:ext cx="249522" cy="531928"/>
            </a:xfrm>
            <a:prstGeom prst="rect">
              <a:avLst/>
            </a:prstGeom>
            <a:solidFill>
              <a:srgbClr val="80BD41">
                <a:alpha val="100000"/>
              </a:srgbClr>
            </a:solidFill>
          </p:spPr>
          <p:txBody>
            <a:bodyPr/>
            <a:lstStyle/>
            <a:p/>
          </p:txBody>
        </p:sp>
        <p:sp>
          <p:nvSpPr>
            <p:cNvPr id="67" name="rc67"/>
            <p:cNvSpPr/>
            <p:nvPr/>
          </p:nvSpPr>
          <p:spPr>
            <a:xfrm>
              <a:off x="7118474" y="3342799"/>
              <a:ext cx="249522" cy="227969"/>
            </a:xfrm>
            <a:prstGeom prst="rect">
              <a:avLst/>
            </a:prstGeom>
            <a:solidFill>
              <a:srgbClr val="E2231A">
                <a:alpha val="100000"/>
              </a:srgbClr>
            </a:solidFill>
          </p:spPr>
          <p:txBody>
            <a:bodyPr/>
            <a:lstStyle/>
            <a:p/>
          </p:txBody>
        </p:sp>
        <p:sp>
          <p:nvSpPr>
            <p:cNvPr id="68" name="rc68"/>
            <p:cNvSpPr/>
            <p:nvPr/>
          </p:nvSpPr>
          <p:spPr>
            <a:xfrm>
              <a:off x="7395722" y="3582974"/>
              <a:ext cx="249522" cy="519722"/>
            </a:xfrm>
            <a:prstGeom prst="rect">
              <a:avLst/>
            </a:prstGeom>
            <a:solidFill>
              <a:srgbClr val="80BD41">
                <a:alpha val="100000"/>
              </a:srgbClr>
            </a:solidFill>
          </p:spPr>
          <p:txBody>
            <a:bodyPr/>
            <a:lstStyle/>
            <a:p/>
          </p:txBody>
        </p:sp>
        <p:sp>
          <p:nvSpPr>
            <p:cNvPr id="69" name="rc69"/>
            <p:cNvSpPr/>
            <p:nvPr/>
          </p:nvSpPr>
          <p:spPr>
            <a:xfrm>
              <a:off x="7395722" y="3370754"/>
              <a:ext cx="249522" cy="212220"/>
            </a:xfrm>
            <a:prstGeom prst="rect">
              <a:avLst/>
            </a:prstGeom>
            <a:solidFill>
              <a:srgbClr val="E2231A">
                <a:alpha val="100000"/>
              </a:srgbClr>
            </a:solidFill>
          </p:spPr>
          <p:txBody>
            <a:bodyPr/>
            <a:lstStyle/>
            <a:p/>
          </p:txBody>
        </p:sp>
        <p:sp>
          <p:nvSpPr>
            <p:cNvPr id="70" name="rc70"/>
            <p:cNvSpPr/>
            <p:nvPr/>
          </p:nvSpPr>
          <p:spPr>
            <a:xfrm>
              <a:off x="7672970" y="3619591"/>
              <a:ext cx="249522" cy="483105"/>
            </a:xfrm>
            <a:prstGeom prst="rect">
              <a:avLst/>
            </a:prstGeom>
            <a:solidFill>
              <a:srgbClr val="80BD41">
                <a:alpha val="100000"/>
              </a:srgbClr>
            </a:solidFill>
          </p:spPr>
          <p:txBody>
            <a:bodyPr/>
            <a:lstStyle/>
            <a:p/>
          </p:txBody>
        </p:sp>
        <p:sp>
          <p:nvSpPr>
            <p:cNvPr id="71" name="rc71"/>
            <p:cNvSpPr/>
            <p:nvPr/>
          </p:nvSpPr>
          <p:spPr>
            <a:xfrm>
              <a:off x="7672970" y="3440838"/>
              <a:ext cx="249522" cy="178753"/>
            </a:xfrm>
            <a:prstGeom prst="rect">
              <a:avLst/>
            </a:prstGeom>
            <a:solidFill>
              <a:srgbClr val="E2231A">
                <a:alpha val="100000"/>
              </a:srgbClr>
            </a:solidFill>
          </p:spPr>
          <p:txBody>
            <a:bodyPr/>
            <a:lstStyle/>
            <a:p/>
          </p:txBody>
        </p:sp>
        <p:sp>
          <p:nvSpPr>
            <p:cNvPr id="72" name="rc72"/>
            <p:cNvSpPr/>
            <p:nvPr/>
          </p:nvSpPr>
          <p:spPr>
            <a:xfrm>
              <a:off x="7950217" y="3628647"/>
              <a:ext cx="249522" cy="474050"/>
            </a:xfrm>
            <a:prstGeom prst="rect">
              <a:avLst/>
            </a:prstGeom>
            <a:solidFill>
              <a:srgbClr val="80BD41">
                <a:alpha val="100000"/>
              </a:srgbClr>
            </a:solidFill>
          </p:spPr>
          <p:txBody>
            <a:bodyPr/>
            <a:lstStyle/>
            <a:p/>
          </p:txBody>
        </p:sp>
        <p:sp>
          <p:nvSpPr>
            <p:cNvPr id="73" name="rc73"/>
            <p:cNvSpPr/>
            <p:nvPr/>
          </p:nvSpPr>
          <p:spPr>
            <a:xfrm>
              <a:off x="7950217" y="3453043"/>
              <a:ext cx="249522" cy="175603"/>
            </a:xfrm>
            <a:prstGeom prst="rect">
              <a:avLst/>
            </a:prstGeom>
            <a:solidFill>
              <a:srgbClr val="E2231A">
                <a:alpha val="100000"/>
              </a:srgbClr>
            </a:solidFill>
          </p:spPr>
          <p:txBody>
            <a:bodyPr/>
            <a:lstStyle/>
            <a:p/>
          </p:txBody>
        </p:sp>
        <p:sp>
          <p:nvSpPr>
            <p:cNvPr id="74" name="pl74"/>
            <p:cNvSpPr/>
            <p:nvPr/>
          </p:nvSpPr>
          <p:spPr>
            <a:xfrm>
              <a:off x="1421035" y="1265506"/>
              <a:ext cx="6653943" cy="1013282"/>
            </a:xfrm>
            <a:custGeom>
              <a:avLst/>
              <a:pathLst>
                <a:path w="6653943" h="1013282">
                  <a:moveTo>
                    <a:pt x="0" y="28950"/>
                  </a:moveTo>
                  <a:lnTo>
                    <a:pt x="277247" y="173705"/>
                  </a:lnTo>
                  <a:lnTo>
                    <a:pt x="554495" y="0"/>
                  </a:lnTo>
                  <a:lnTo>
                    <a:pt x="831742" y="57901"/>
                  </a:lnTo>
                  <a:lnTo>
                    <a:pt x="1108990" y="57901"/>
                  </a:lnTo>
                  <a:lnTo>
                    <a:pt x="1386238" y="57901"/>
                  </a:lnTo>
                  <a:lnTo>
                    <a:pt x="1663485" y="115803"/>
                  </a:lnTo>
                  <a:lnTo>
                    <a:pt x="1940733" y="57901"/>
                  </a:lnTo>
                  <a:lnTo>
                    <a:pt x="2217981" y="0"/>
                  </a:lnTo>
                  <a:lnTo>
                    <a:pt x="2495228" y="57901"/>
                  </a:lnTo>
                  <a:lnTo>
                    <a:pt x="2772476" y="0"/>
                  </a:lnTo>
                  <a:lnTo>
                    <a:pt x="3049724" y="28950"/>
                  </a:lnTo>
                  <a:lnTo>
                    <a:pt x="3326971" y="57901"/>
                  </a:lnTo>
                  <a:lnTo>
                    <a:pt x="3604219" y="57901"/>
                  </a:lnTo>
                  <a:lnTo>
                    <a:pt x="3881467" y="144754"/>
                  </a:lnTo>
                  <a:lnTo>
                    <a:pt x="4158714" y="260558"/>
                  </a:lnTo>
                  <a:lnTo>
                    <a:pt x="4435962" y="463214"/>
                  </a:lnTo>
                  <a:lnTo>
                    <a:pt x="4713210" y="434263"/>
                  </a:lnTo>
                  <a:lnTo>
                    <a:pt x="4990457" y="665871"/>
                  </a:lnTo>
                  <a:lnTo>
                    <a:pt x="5267705" y="665871"/>
                  </a:lnTo>
                  <a:lnTo>
                    <a:pt x="5544953" y="1013282"/>
                  </a:lnTo>
                  <a:lnTo>
                    <a:pt x="5822200" y="810625"/>
                  </a:lnTo>
                  <a:lnTo>
                    <a:pt x="6099448" y="781674"/>
                  </a:lnTo>
                  <a:lnTo>
                    <a:pt x="6376696" y="723773"/>
                  </a:lnTo>
                  <a:lnTo>
                    <a:pt x="6653943" y="723773"/>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662845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0" name="tx80"/>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7460194"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3" name="tx83"/>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5" name="tx85"/>
            <p:cNvSpPr/>
            <p:nvPr/>
          </p:nvSpPr>
          <p:spPr>
            <a:xfrm>
              <a:off x="1329607" y="28088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29.4</a:t>
              </a:r>
            </a:p>
          </p:txBody>
        </p:sp>
        <p:sp>
          <p:nvSpPr>
            <p:cNvPr id="86" name="tx86"/>
            <p:cNvSpPr/>
            <p:nvPr/>
          </p:nvSpPr>
          <p:spPr>
            <a:xfrm>
              <a:off x="2715845" y="30461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87" name="tx87"/>
            <p:cNvSpPr/>
            <p:nvPr/>
          </p:nvSpPr>
          <p:spPr>
            <a:xfrm>
              <a:off x="4102084" y="29474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88" name="tx88"/>
            <p:cNvSpPr/>
            <p:nvPr/>
          </p:nvSpPr>
          <p:spPr>
            <a:xfrm>
              <a:off x="5488322" y="30182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24.1</a:t>
              </a:r>
            </a:p>
          </p:txBody>
        </p:sp>
        <p:sp>
          <p:nvSpPr>
            <p:cNvPr id="89" name="tx89"/>
            <p:cNvSpPr/>
            <p:nvPr/>
          </p:nvSpPr>
          <p:spPr>
            <a:xfrm>
              <a:off x="6597312" y="31454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0" name="tx90"/>
            <p:cNvSpPr/>
            <p:nvPr/>
          </p:nvSpPr>
          <p:spPr>
            <a:xfrm>
              <a:off x="6913737" y="318128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91" name="tx91"/>
            <p:cNvSpPr/>
            <p:nvPr/>
          </p:nvSpPr>
          <p:spPr>
            <a:xfrm>
              <a:off x="7151808" y="32064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19.3</a:t>
              </a:r>
            </a:p>
          </p:txBody>
        </p:sp>
        <p:sp>
          <p:nvSpPr>
            <p:cNvPr id="92" name="tx92"/>
            <p:cNvSpPr/>
            <p:nvPr/>
          </p:nvSpPr>
          <p:spPr>
            <a:xfrm>
              <a:off x="7429055" y="32348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a:t>
              </a:r>
            </a:p>
          </p:txBody>
        </p:sp>
        <p:sp>
          <p:nvSpPr>
            <p:cNvPr id="93" name="tx93"/>
            <p:cNvSpPr/>
            <p:nvPr/>
          </p:nvSpPr>
          <p:spPr>
            <a:xfrm>
              <a:off x="7706303" y="3304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4" name="tx94"/>
            <p:cNvSpPr/>
            <p:nvPr/>
          </p:nvSpPr>
          <p:spPr>
            <a:xfrm>
              <a:off x="7983551" y="33171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a:t>
              </a:r>
            </a:p>
          </p:txBody>
        </p:sp>
        <p:sp>
          <p:nvSpPr>
            <p:cNvPr id="95" name="pl95"/>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5059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a:t>
              </a:r>
            </a:p>
          </p:txBody>
        </p:sp>
        <p:sp>
          <p:nvSpPr>
            <p:cNvPr id="106" name="tx106"/>
            <p:cNvSpPr/>
            <p:nvPr/>
          </p:nvSpPr>
          <p:spPr>
            <a:xfrm>
              <a:off x="1367476" y="29281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15845" y="362683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08" name="tx108"/>
            <p:cNvSpPr/>
            <p:nvPr/>
          </p:nvSpPr>
          <p:spPr>
            <a:xfrm>
              <a:off x="2753715" y="31663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02084" y="35682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10" name="tx110"/>
            <p:cNvSpPr/>
            <p:nvPr/>
          </p:nvSpPr>
          <p:spPr>
            <a:xfrm>
              <a:off x="4139953" y="30596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488322" y="36451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12" name="tx112"/>
            <p:cNvSpPr/>
            <p:nvPr/>
          </p:nvSpPr>
          <p:spPr>
            <a:xfrm>
              <a:off x="5514447" y="31705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3" name="tx113"/>
            <p:cNvSpPr/>
            <p:nvPr/>
          </p:nvSpPr>
          <p:spPr>
            <a:xfrm>
              <a:off x="6597312" y="37597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14" name="tx114"/>
            <p:cNvSpPr/>
            <p:nvPr/>
          </p:nvSpPr>
          <p:spPr>
            <a:xfrm>
              <a:off x="6623438" y="33490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5" name="tx115"/>
            <p:cNvSpPr/>
            <p:nvPr/>
          </p:nvSpPr>
          <p:spPr>
            <a:xfrm>
              <a:off x="6874560" y="38201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6" name="tx116"/>
            <p:cNvSpPr/>
            <p:nvPr/>
          </p:nvSpPr>
          <p:spPr>
            <a:xfrm>
              <a:off x="6900686" y="342886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17" name="tx117"/>
            <p:cNvSpPr/>
            <p:nvPr/>
          </p:nvSpPr>
          <p:spPr>
            <a:xfrm>
              <a:off x="7151808" y="38016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8" name="tx118"/>
            <p:cNvSpPr/>
            <p:nvPr/>
          </p:nvSpPr>
          <p:spPr>
            <a:xfrm>
              <a:off x="7177933" y="34217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9" name="tx119"/>
            <p:cNvSpPr/>
            <p:nvPr/>
          </p:nvSpPr>
          <p:spPr>
            <a:xfrm>
              <a:off x="7429055" y="38077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20" name="tx120"/>
            <p:cNvSpPr/>
            <p:nvPr/>
          </p:nvSpPr>
          <p:spPr>
            <a:xfrm>
              <a:off x="7455181" y="344209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1" name="tx121"/>
            <p:cNvSpPr/>
            <p:nvPr/>
          </p:nvSpPr>
          <p:spPr>
            <a:xfrm>
              <a:off x="7706303" y="38260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2" name="tx122"/>
            <p:cNvSpPr/>
            <p:nvPr/>
          </p:nvSpPr>
          <p:spPr>
            <a:xfrm>
              <a:off x="7732429" y="349544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3" name="tx123"/>
            <p:cNvSpPr/>
            <p:nvPr/>
          </p:nvSpPr>
          <p:spPr>
            <a:xfrm>
              <a:off x="8022728" y="383177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4" name="tx124"/>
            <p:cNvSpPr/>
            <p:nvPr/>
          </p:nvSpPr>
          <p:spPr>
            <a:xfrm>
              <a:off x="8009676" y="3506072"/>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63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24756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8" name="tx128"/>
            <p:cNvSpPr/>
            <p:nvPr/>
          </p:nvSpPr>
          <p:spPr>
            <a:xfrm>
              <a:off x="733081" y="168820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9" name="tx129"/>
            <p:cNvSpPr/>
            <p:nvPr/>
          </p:nvSpPr>
          <p:spPr>
            <a:xfrm>
              <a:off x="733081" y="9007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21714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North Macedonia, 2000-2024</a:t>
              </a:r>
            </a:p>
          </p:txBody>
        </p:sp>
        <p:sp>
          <p:nvSpPr>
            <p:cNvPr id="155" name="pl155"/>
            <p:cNvSpPr/>
            <p:nvPr/>
          </p:nvSpPr>
          <p:spPr>
            <a:xfrm>
              <a:off x="20842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6601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2360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8119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879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87219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44811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02402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59994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4929471" cy="167191"/>
            </a:xfrm>
            <a:prstGeom prst="rect">
              <a:avLst/>
            </a:prstGeom>
            <a:solidFill>
              <a:srgbClr val="80BD41">
                <a:alpha val="100000"/>
              </a:srgbClr>
            </a:solidFill>
          </p:spPr>
          <p:txBody>
            <a:bodyPr/>
            <a:lstStyle/>
            <a:p/>
          </p:txBody>
        </p:sp>
        <p:sp>
          <p:nvSpPr>
            <p:cNvPr id="169" name="rc169"/>
            <p:cNvSpPr/>
            <p:nvPr/>
          </p:nvSpPr>
          <p:spPr>
            <a:xfrm>
              <a:off x="6225745" y="5889059"/>
              <a:ext cx="1645258" cy="167191"/>
            </a:xfrm>
            <a:prstGeom prst="rect">
              <a:avLst/>
            </a:prstGeom>
            <a:solidFill>
              <a:srgbClr val="E2231A">
                <a:alpha val="100000"/>
              </a:srgbClr>
            </a:solidFill>
          </p:spPr>
          <p:txBody>
            <a:bodyPr/>
            <a:lstStyle/>
            <a:p/>
          </p:txBody>
        </p:sp>
        <p:sp>
          <p:nvSpPr>
            <p:cNvPr id="170" name="rc170"/>
            <p:cNvSpPr/>
            <p:nvPr/>
          </p:nvSpPr>
          <p:spPr>
            <a:xfrm>
              <a:off x="1296273" y="5680069"/>
              <a:ext cx="3867302" cy="167191"/>
            </a:xfrm>
            <a:prstGeom prst="rect">
              <a:avLst/>
            </a:prstGeom>
            <a:solidFill>
              <a:srgbClr val="80BD41">
                <a:alpha val="100000"/>
              </a:srgbClr>
            </a:solidFill>
          </p:spPr>
          <p:txBody>
            <a:bodyPr/>
            <a:lstStyle/>
            <a:p/>
          </p:txBody>
        </p:sp>
        <p:sp>
          <p:nvSpPr>
            <p:cNvPr id="171" name="rc171"/>
            <p:cNvSpPr/>
            <p:nvPr/>
          </p:nvSpPr>
          <p:spPr>
            <a:xfrm>
              <a:off x="5163576" y="5680069"/>
              <a:ext cx="1430933" cy="167191"/>
            </a:xfrm>
            <a:prstGeom prst="rect">
              <a:avLst/>
            </a:prstGeom>
            <a:solidFill>
              <a:srgbClr val="E2231A">
                <a:alpha val="100000"/>
              </a:srgbClr>
            </a:solidFill>
          </p:spPr>
          <p:txBody>
            <a:bodyPr/>
            <a:lstStyle/>
            <a:p/>
          </p:txBody>
        </p:sp>
        <p:sp>
          <p:nvSpPr>
            <p:cNvPr id="172" name="rc172"/>
            <p:cNvSpPr/>
            <p:nvPr/>
          </p:nvSpPr>
          <p:spPr>
            <a:xfrm>
              <a:off x="1296273" y="5471080"/>
              <a:ext cx="3794810" cy="167191"/>
            </a:xfrm>
            <a:prstGeom prst="rect">
              <a:avLst/>
            </a:prstGeom>
            <a:solidFill>
              <a:srgbClr val="80BD41">
                <a:alpha val="100000"/>
              </a:srgbClr>
            </a:solidFill>
          </p:spPr>
          <p:txBody>
            <a:bodyPr/>
            <a:lstStyle/>
            <a:p/>
          </p:txBody>
        </p:sp>
        <p:sp>
          <p:nvSpPr>
            <p:cNvPr id="173" name="rc173"/>
            <p:cNvSpPr/>
            <p:nvPr/>
          </p:nvSpPr>
          <p:spPr>
            <a:xfrm>
              <a:off x="5091084" y="5471080"/>
              <a:ext cx="1405718" cy="167191"/>
            </a:xfrm>
            <a:prstGeom prst="rect">
              <a:avLst/>
            </a:prstGeom>
            <a:solidFill>
              <a:srgbClr val="E2231A">
                <a:alpha val="100000"/>
              </a:srgbClr>
            </a:solidFill>
          </p:spPr>
          <p:txBody>
            <a:bodyPr/>
            <a:lstStyle/>
            <a:p/>
          </p:txBody>
        </p:sp>
        <p:sp>
          <p:nvSpPr>
            <p:cNvPr id="174" name="tx174"/>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20.9</a:t>
              </a:r>
            </a:p>
          </p:txBody>
        </p:sp>
        <p:sp>
          <p:nvSpPr>
            <p:cNvPr id="175" name="tx175"/>
            <p:cNvSpPr/>
            <p:nvPr/>
          </p:nvSpPr>
          <p:spPr>
            <a:xfrm>
              <a:off x="6746895"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a:t>
              </a:r>
            </a:p>
          </p:txBody>
        </p:sp>
        <p:sp>
          <p:nvSpPr>
            <p:cNvPr id="176" name="tx176"/>
            <p:cNvSpPr/>
            <p:nvPr/>
          </p:nvSpPr>
          <p:spPr>
            <a:xfrm>
              <a:off x="664430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16.5</a:t>
              </a:r>
            </a:p>
          </p:txBody>
        </p:sp>
        <p:sp>
          <p:nvSpPr>
            <p:cNvPr id="177" name="tx177"/>
            <p:cNvSpPr/>
            <p:nvPr/>
          </p:nvSpPr>
          <p:spPr>
            <a:xfrm>
              <a:off x="365551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178" name="tx178"/>
            <p:cNvSpPr/>
            <p:nvPr/>
          </p:nvSpPr>
          <p:spPr>
            <a:xfrm>
              <a:off x="6973025"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79" name="tx179"/>
            <p:cNvSpPr/>
            <p:nvPr/>
          </p:nvSpPr>
          <p:spPr>
            <a:xfrm>
              <a:off x="312443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80" name="tx180"/>
            <p:cNvSpPr/>
            <p:nvPr/>
          </p:nvSpPr>
          <p:spPr>
            <a:xfrm>
              <a:off x="5803694" y="572354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81" name="tx181"/>
            <p:cNvSpPr/>
            <p:nvPr/>
          </p:nvSpPr>
          <p:spPr>
            <a:xfrm>
              <a:off x="3133389" y="55155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2" name="tx182"/>
            <p:cNvSpPr/>
            <p:nvPr/>
          </p:nvSpPr>
          <p:spPr>
            <a:xfrm>
              <a:off x="5718595" y="551455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833344"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8" name="tx188"/>
            <p:cNvSpPr/>
            <p:nvPr/>
          </p:nvSpPr>
          <p:spPr>
            <a:xfrm>
              <a:off x="437041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9" name="tx189"/>
            <p:cNvSpPr/>
            <p:nvPr/>
          </p:nvSpPr>
          <p:spPr>
            <a:xfrm>
              <a:off x="594633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0" name="tx190"/>
            <p:cNvSpPr/>
            <p:nvPr/>
          </p:nvSpPr>
          <p:spPr>
            <a:xfrm>
              <a:off x="752225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(73%) was lower than in 2019 (75%).
The number of children vaccinated with MCV1 decreased 23% compared to in 2019.
The number of surviving infants decreased approximately 21%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2124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31403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90683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401764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61043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120322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2135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553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971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887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8063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223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41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059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47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894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311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729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147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69807" y="5420628"/>
              <a:ext cx="487582" cy="4221"/>
            </a:xfrm>
            <a:prstGeom prst="rect">
              <a:avLst/>
            </a:prstGeom>
            <a:solidFill>
              <a:srgbClr val="1CABE2">
                <a:alpha val="100000"/>
              </a:srgbClr>
            </a:solidFill>
          </p:spPr>
          <p:txBody>
            <a:bodyPr/>
            <a:lstStyle/>
            <a:p/>
          </p:txBody>
        </p:sp>
        <p:sp>
          <p:nvSpPr>
            <p:cNvPr id="25" name="rc25"/>
            <p:cNvSpPr/>
            <p:nvPr/>
          </p:nvSpPr>
          <p:spPr>
            <a:xfrm>
              <a:off x="1511566" y="5422035"/>
              <a:ext cx="487582" cy="2814"/>
            </a:xfrm>
            <a:prstGeom prst="rect">
              <a:avLst/>
            </a:prstGeom>
            <a:solidFill>
              <a:srgbClr val="1CABE2">
                <a:alpha val="100000"/>
              </a:srgbClr>
            </a:solidFill>
          </p:spPr>
          <p:txBody>
            <a:bodyPr/>
            <a:lstStyle/>
            <a:p/>
          </p:txBody>
        </p:sp>
        <p:sp>
          <p:nvSpPr>
            <p:cNvPr id="26" name="rc26"/>
            <p:cNvSpPr/>
            <p:nvPr/>
          </p:nvSpPr>
          <p:spPr>
            <a:xfrm>
              <a:off x="2053324" y="5349564"/>
              <a:ext cx="487582" cy="75285"/>
            </a:xfrm>
            <a:prstGeom prst="rect">
              <a:avLst/>
            </a:prstGeom>
            <a:solidFill>
              <a:srgbClr val="1CABE2">
                <a:alpha val="100000"/>
              </a:srgbClr>
            </a:solidFill>
          </p:spPr>
          <p:txBody>
            <a:bodyPr/>
            <a:lstStyle/>
            <a:p/>
          </p:txBody>
        </p:sp>
        <p:sp>
          <p:nvSpPr>
            <p:cNvPr id="27" name="rc27"/>
            <p:cNvSpPr/>
            <p:nvPr/>
          </p:nvSpPr>
          <p:spPr>
            <a:xfrm>
              <a:off x="2595083" y="5424146"/>
              <a:ext cx="487582" cy="703"/>
            </a:xfrm>
            <a:prstGeom prst="rect">
              <a:avLst/>
            </a:prstGeom>
            <a:solidFill>
              <a:srgbClr val="1CABE2">
                <a:alpha val="100000"/>
              </a:srgbClr>
            </a:solidFill>
          </p:spPr>
          <p:txBody>
            <a:bodyPr/>
            <a:lstStyle/>
            <a:p/>
          </p:txBody>
        </p:sp>
        <p:sp>
          <p:nvSpPr>
            <p:cNvPr id="28" name="rc28"/>
            <p:cNvSpPr/>
            <p:nvPr/>
          </p:nvSpPr>
          <p:spPr>
            <a:xfrm>
              <a:off x="3136842" y="5424850"/>
              <a:ext cx="487582" cy="0"/>
            </a:xfrm>
            <a:prstGeom prst="rect">
              <a:avLst/>
            </a:prstGeom>
            <a:solidFill>
              <a:srgbClr val="1CABE2">
                <a:alpha val="100000"/>
              </a:srgbClr>
            </a:solidFill>
          </p:spPr>
          <p:txBody>
            <a:bodyPr/>
            <a:lstStyle/>
            <a:p/>
          </p:txBody>
        </p:sp>
        <p:sp>
          <p:nvSpPr>
            <p:cNvPr id="29" name="rc29"/>
            <p:cNvSpPr/>
            <p:nvPr/>
          </p:nvSpPr>
          <p:spPr>
            <a:xfrm>
              <a:off x="3678600" y="5410778"/>
              <a:ext cx="487582" cy="14072"/>
            </a:xfrm>
            <a:prstGeom prst="rect">
              <a:avLst/>
            </a:prstGeom>
            <a:solidFill>
              <a:srgbClr val="1CABE2">
                <a:alpha val="100000"/>
              </a:srgbClr>
            </a:solidFill>
          </p:spPr>
          <p:txBody>
            <a:bodyPr/>
            <a:lstStyle/>
            <a:p/>
          </p:txBody>
        </p:sp>
        <p:sp>
          <p:nvSpPr>
            <p:cNvPr id="30" name="rc30"/>
            <p:cNvSpPr/>
            <p:nvPr/>
          </p:nvSpPr>
          <p:spPr>
            <a:xfrm>
              <a:off x="4220359" y="5379819"/>
              <a:ext cx="487582" cy="45030"/>
            </a:xfrm>
            <a:prstGeom prst="rect">
              <a:avLst/>
            </a:prstGeom>
            <a:solidFill>
              <a:srgbClr val="1CABE2">
                <a:alpha val="100000"/>
              </a:srgbClr>
            </a:solidFill>
          </p:spPr>
          <p:txBody>
            <a:bodyPr/>
            <a:lstStyle/>
            <a:p/>
          </p:txBody>
        </p:sp>
        <p:sp>
          <p:nvSpPr>
            <p:cNvPr id="31" name="rc31"/>
            <p:cNvSpPr/>
            <p:nvPr/>
          </p:nvSpPr>
          <p:spPr>
            <a:xfrm>
              <a:off x="4762118" y="4099261"/>
              <a:ext cx="487582" cy="1325589"/>
            </a:xfrm>
            <a:prstGeom prst="rect">
              <a:avLst/>
            </a:prstGeom>
            <a:solidFill>
              <a:srgbClr val="1CABE2">
                <a:alpha val="100000"/>
              </a:srgbClr>
            </a:solidFill>
          </p:spPr>
          <p:txBody>
            <a:bodyPr/>
            <a:lstStyle/>
            <a:p/>
          </p:txBody>
        </p:sp>
        <p:sp>
          <p:nvSpPr>
            <p:cNvPr id="32" name="rc32"/>
            <p:cNvSpPr/>
            <p:nvPr/>
          </p:nvSpPr>
          <p:spPr>
            <a:xfrm>
              <a:off x="5303876" y="5424850"/>
              <a:ext cx="487582" cy="0"/>
            </a:xfrm>
            <a:prstGeom prst="rect">
              <a:avLst/>
            </a:prstGeom>
            <a:solidFill>
              <a:srgbClr val="1CABE2">
                <a:alpha val="100000"/>
              </a:srgbClr>
            </a:solidFill>
          </p:spPr>
          <p:txBody>
            <a:bodyPr/>
            <a:lstStyle/>
            <a:p/>
          </p:txBody>
        </p:sp>
        <p:sp>
          <p:nvSpPr>
            <p:cNvPr id="33" name="rc33"/>
            <p:cNvSpPr/>
            <p:nvPr/>
          </p:nvSpPr>
          <p:spPr>
            <a:xfrm>
              <a:off x="5845635" y="5424850"/>
              <a:ext cx="487582" cy="0"/>
            </a:xfrm>
            <a:prstGeom prst="rect">
              <a:avLst/>
            </a:prstGeom>
            <a:solidFill>
              <a:srgbClr val="1CABE2">
                <a:alpha val="100000"/>
              </a:srgbClr>
            </a:solidFill>
          </p:spPr>
          <p:txBody>
            <a:bodyPr/>
            <a:lstStyle/>
            <a:p/>
          </p:txBody>
        </p:sp>
        <p:sp>
          <p:nvSpPr>
            <p:cNvPr id="34" name="rc34"/>
            <p:cNvSpPr/>
            <p:nvPr/>
          </p:nvSpPr>
          <p:spPr>
            <a:xfrm>
              <a:off x="6387393" y="5424850"/>
              <a:ext cx="487582" cy="0"/>
            </a:xfrm>
            <a:prstGeom prst="rect">
              <a:avLst/>
            </a:prstGeom>
            <a:solidFill>
              <a:srgbClr val="1CABE2">
                <a:alpha val="100000"/>
              </a:srgbClr>
            </a:solidFill>
          </p:spPr>
          <p:txBody>
            <a:bodyPr/>
            <a:lstStyle/>
            <a:p/>
          </p:txBody>
        </p:sp>
        <p:sp>
          <p:nvSpPr>
            <p:cNvPr id="35" name="rc35"/>
            <p:cNvSpPr/>
            <p:nvPr/>
          </p:nvSpPr>
          <p:spPr>
            <a:xfrm>
              <a:off x="6929152" y="5424146"/>
              <a:ext cx="487582" cy="703"/>
            </a:xfrm>
            <a:prstGeom prst="rect">
              <a:avLst/>
            </a:prstGeom>
            <a:solidFill>
              <a:srgbClr val="1CABE2">
                <a:alpha val="100000"/>
              </a:srgbClr>
            </a:solidFill>
          </p:spPr>
          <p:txBody>
            <a:bodyPr/>
            <a:lstStyle/>
            <a:p/>
          </p:txBody>
        </p:sp>
        <p:sp>
          <p:nvSpPr>
            <p:cNvPr id="36" name="rc36"/>
            <p:cNvSpPr/>
            <p:nvPr/>
          </p:nvSpPr>
          <p:spPr>
            <a:xfrm>
              <a:off x="7470911" y="5423443"/>
              <a:ext cx="487582" cy="1407"/>
            </a:xfrm>
            <a:prstGeom prst="rect">
              <a:avLst/>
            </a:prstGeom>
            <a:solidFill>
              <a:srgbClr val="1CABE2">
                <a:alpha val="100000"/>
              </a:srgbClr>
            </a:solidFill>
          </p:spPr>
          <p:txBody>
            <a:bodyPr/>
            <a:lstStyle/>
            <a:p/>
          </p:txBody>
        </p:sp>
        <p:sp>
          <p:nvSpPr>
            <p:cNvPr id="37" name="pl37"/>
            <p:cNvSpPr/>
            <p:nvPr/>
          </p:nvSpPr>
          <p:spPr>
            <a:xfrm>
              <a:off x="1213598" y="1182965"/>
              <a:ext cx="6501103" cy="1458148"/>
            </a:xfrm>
            <a:custGeom>
              <a:avLst/>
              <a:pathLst>
                <a:path w="6501103" h="1458148">
                  <a:moveTo>
                    <a:pt x="0" y="0"/>
                  </a:moveTo>
                  <a:lnTo>
                    <a:pt x="541758" y="0"/>
                  </a:lnTo>
                  <a:lnTo>
                    <a:pt x="1083517" y="132558"/>
                  </a:lnTo>
                  <a:lnTo>
                    <a:pt x="1625275" y="309304"/>
                  </a:lnTo>
                  <a:lnTo>
                    <a:pt x="2167034" y="618608"/>
                  </a:lnTo>
                  <a:lnTo>
                    <a:pt x="2708793" y="574421"/>
                  </a:lnTo>
                  <a:lnTo>
                    <a:pt x="3250551" y="927912"/>
                  </a:lnTo>
                  <a:lnTo>
                    <a:pt x="3792310" y="927912"/>
                  </a:lnTo>
                  <a:lnTo>
                    <a:pt x="4334069" y="1458148"/>
                  </a:lnTo>
                  <a:lnTo>
                    <a:pt x="4875827" y="1148843"/>
                  </a:lnTo>
                  <a:lnTo>
                    <a:pt x="5417586" y="1104657"/>
                  </a:lnTo>
                  <a:lnTo>
                    <a:pt x="5959345" y="1016284"/>
                  </a:lnTo>
                  <a:lnTo>
                    <a:pt x="6501103" y="1016284"/>
                  </a:lnTo>
                </a:path>
              </a:pathLst>
            </a:custGeom>
            <a:ln w="27101" cap="flat">
              <a:solidFill>
                <a:srgbClr val="00833D">
                  <a:alpha val="100000"/>
                </a:srgbClr>
              </a:solidFill>
              <a:prstDash val="solid"/>
              <a:round/>
            </a:ln>
          </p:spPr>
          <p:txBody>
            <a:bodyPr/>
            <a:lstStyle/>
            <a:p/>
          </p:txBody>
        </p:sp>
        <p:sp>
          <p:nvSpPr>
            <p:cNvPr id="38" name="pl38"/>
            <p:cNvSpPr/>
            <p:nvPr/>
          </p:nvSpPr>
          <p:spPr>
            <a:xfrm>
              <a:off x="1213598" y="1138778"/>
              <a:ext cx="6501103" cy="1281402"/>
            </a:xfrm>
            <a:custGeom>
              <a:avLst/>
              <a:pathLst>
                <a:path w="6501103" h="1281402">
                  <a:moveTo>
                    <a:pt x="0" y="44186"/>
                  </a:moveTo>
                  <a:lnTo>
                    <a:pt x="541758" y="44186"/>
                  </a:lnTo>
                  <a:lnTo>
                    <a:pt x="1083517" y="44186"/>
                  </a:lnTo>
                  <a:lnTo>
                    <a:pt x="1625275" y="176745"/>
                  </a:lnTo>
                  <a:lnTo>
                    <a:pt x="2167034" y="176745"/>
                  </a:lnTo>
                  <a:lnTo>
                    <a:pt x="2708793" y="0"/>
                  </a:lnTo>
                  <a:lnTo>
                    <a:pt x="3250551" y="132558"/>
                  </a:lnTo>
                  <a:lnTo>
                    <a:pt x="3792310" y="132558"/>
                  </a:lnTo>
                  <a:lnTo>
                    <a:pt x="4334069" y="1281402"/>
                  </a:lnTo>
                  <a:lnTo>
                    <a:pt x="4875827" y="751167"/>
                  </a:lnTo>
                  <a:lnTo>
                    <a:pt x="5417586" y="353490"/>
                  </a:lnTo>
                  <a:lnTo>
                    <a:pt x="5959345" y="397676"/>
                  </a:lnTo>
                  <a:lnTo>
                    <a:pt x="6501103" y="795353"/>
                  </a:lnTo>
                </a:path>
              </a:pathLst>
            </a:custGeom>
            <a:ln w="27101" cap="flat">
              <a:solidFill>
                <a:srgbClr val="002759">
                  <a:alpha val="100000"/>
                </a:srgbClr>
              </a:solidFill>
              <a:prstDash val="solid"/>
              <a:round/>
            </a:ln>
          </p:spPr>
          <p:txBody>
            <a:bodyPr/>
            <a:lstStyle/>
            <a:p/>
          </p:txBody>
        </p:sp>
        <p:sp>
          <p:nvSpPr>
            <p:cNvPr id="39" name="pt39"/>
            <p:cNvSpPr/>
            <p:nvPr/>
          </p:nvSpPr>
          <p:spPr>
            <a:xfrm>
              <a:off x="1181997"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23756"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265514"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07273"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49032" y="17699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90790" y="17257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432549" y="20792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74308" y="20792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516066" y="26095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57825" y="23002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99584" y="22560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41342" y="21676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83101" y="21676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181997"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723756"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265514"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07273"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49032"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90790"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32549"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74308"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16066" y="238858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57825" y="18583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99584"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41342"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83101" y="19025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180439" y="529078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66" name="tx66"/>
            <p:cNvSpPr/>
            <p:nvPr/>
          </p:nvSpPr>
          <p:spPr>
            <a:xfrm>
              <a:off x="1722198" y="5293998"/>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7" name="tx67"/>
            <p:cNvSpPr/>
            <p:nvPr/>
          </p:nvSpPr>
          <p:spPr>
            <a:xfrm>
              <a:off x="2197638" y="521972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107</a:t>
              </a:r>
            </a:p>
          </p:txBody>
        </p:sp>
        <p:sp>
          <p:nvSpPr>
            <p:cNvPr id="68" name="tx68"/>
            <p:cNvSpPr/>
            <p:nvPr/>
          </p:nvSpPr>
          <p:spPr>
            <a:xfrm>
              <a:off x="2805715" y="529575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9" name="tx69"/>
            <p:cNvSpPr/>
            <p:nvPr/>
          </p:nvSpPr>
          <p:spPr>
            <a:xfrm>
              <a:off x="3347474"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3856073" y="528093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71" name="tx71"/>
            <p:cNvSpPr/>
            <p:nvPr/>
          </p:nvSpPr>
          <p:spPr>
            <a:xfrm>
              <a:off x="4397832" y="524997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a:t>
              </a:r>
            </a:p>
          </p:txBody>
        </p:sp>
        <p:sp>
          <p:nvSpPr>
            <p:cNvPr id="72" name="tx72"/>
            <p:cNvSpPr/>
            <p:nvPr/>
          </p:nvSpPr>
          <p:spPr>
            <a:xfrm>
              <a:off x="4856706" y="39539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1,884</a:t>
              </a:r>
            </a:p>
          </p:txBody>
        </p:sp>
        <p:sp>
          <p:nvSpPr>
            <p:cNvPr id="73" name="tx73"/>
            <p:cNvSpPr/>
            <p:nvPr/>
          </p:nvSpPr>
          <p:spPr>
            <a:xfrm>
              <a:off x="551450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6056267"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659802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7139784" y="529575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7" name="tx77"/>
            <p:cNvSpPr/>
            <p:nvPr/>
          </p:nvSpPr>
          <p:spPr>
            <a:xfrm>
              <a:off x="7681543" y="529505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8" name="pl78"/>
            <p:cNvSpPr/>
            <p:nvPr/>
          </p:nvSpPr>
          <p:spPr>
            <a:xfrm>
              <a:off x="7732658" y="2199853"/>
              <a:ext cx="129646" cy="4353"/>
            </a:xfrm>
            <a:custGeom>
              <a:avLst/>
              <a:pathLst>
                <a:path w="129646" h="4353">
                  <a:moveTo>
                    <a:pt x="129646" y="4353"/>
                  </a:moveTo>
                  <a:lnTo>
                    <a:pt x="0" y="0"/>
                  </a:lnTo>
                </a:path>
              </a:pathLst>
            </a:custGeom>
          </p:spPr>
          <p:txBody>
            <a:bodyPr/>
            <a:lstStyle/>
            <a:p/>
          </p:txBody>
        </p:sp>
        <p:sp>
          <p:nvSpPr>
            <p:cNvPr id="79" name="pl79"/>
            <p:cNvSpPr/>
            <p:nvPr/>
          </p:nvSpPr>
          <p:spPr>
            <a:xfrm>
              <a:off x="7732680" y="1934286"/>
              <a:ext cx="129623" cy="1111"/>
            </a:xfrm>
            <a:custGeom>
              <a:avLst/>
              <a:pathLst>
                <a:path w="129623" h="1111">
                  <a:moveTo>
                    <a:pt x="129623" y="1111"/>
                  </a:moveTo>
                  <a:lnTo>
                    <a:pt x="0" y="0"/>
                  </a:lnTo>
                </a:path>
              </a:pathLst>
            </a:custGeom>
          </p:spPr>
          <p:txBody>
            <a:bodyPr/>
            <a:lstStyle/>
            <a:p/>
          </p:txBody>
        </p:sp>
        <p:sp>
          <p:nvSpPr>
            <p:cNvPr id="80" name="pg80"/>
            <p:cNvSpPr/>
            <p:nvPr/>
          </p:nvSpPr>
          <p:spPr>
            <a:xfrm>
              <a:off x="7793724" y="211581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215693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73%</a:t>
              </a:r>
            </a:p>
          </p:txBody>
        </p:sp>
        <p:sp>
          <p:nvSpPr>
            <p:cNvPr id="82" name="pg82"/>
            <p:cNvSpPr/>
            <p:nvPr/>
          </p:nvSpPr>
          <p:spPr>
            <a:xfrm>
              <a:off x="7793724" y="184699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88811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79%</a:t>
              </a:r>
            </a:p>
          </p:txBody>
        </p:sp>
        <p:sp>
          <p:nvSpPr>
            <p:cNvPr id="84" name="rc84"/>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85" name="tx85"/>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08103" y="395383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7" name="tx87"/>
            <p:cNvSpPr/>
            <p:nvPr/>
          </p:nvSpPr>
          <p:spPr>
            <a:xfrm>
              <a:off x="508103" y="254662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8" name="tx88"/>
            <p:cNvSpPr/>
            <p:nvPr/>
          </p:nvSpPr>
          <p:spPr>
            <a:xfrm>
              <a:off x="508103" y="113941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89" name="tx89"/>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07137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613102"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15489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69665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23840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78016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3219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6368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405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472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889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30689"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724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1725168" y="401416"/>
              <a:ext cx="607389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North Macedonia,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 confirmed measles cases in North Macedonia. In the same year, MCV1 coverage was 73% and MCV2 coverage was 79%.
The number of cases in 2024 was 2 times more cases than in 2023 (n=1).
The highest number of measles cases was reported in 2019 (n=1,884). In this year, MCV1 coverage was 75%.</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38905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732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3575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3417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89693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8811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8654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8496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881176"/>
              <a:ext cx="3520101" cy="1015757"/>
            </a:xfrm>
            <a:custGeom>
              <a:avLst/>
              <a:pathLst>
                <a:path w="3520101" h="1015757">
                  <a:moveTo>
                    <a:pt x="0" y="711029"/>
                  </a:moveTo>
                  <a:lnTo>
                    <a:pt x="146670" y="609454"/>
                  </a:lnTo>
                  <a:lnTo>
                    <a:pt x="293341" y="711029"/>
                  </a:lnTo>
                  <a:lnTo>
                    <a:pt x="440012" y="711029"/>
                  </a:lnTo>
                  <a:lnTo>
                    <a:pt x="586683" y="812605"/>
                  </a:lnTo>
                  <a:lnTo>
                    <a:pt x="733354" y="812605"/>
                  </a:lnTo>
                  <a:lnTo>
                    <a:pt x="880025" y="812605"/>
                  </a:lnTo>
                  <a:lnTo>
                    <a:pt x="1026696" y="1015757"/>
                  </a:lnTo>
                  <a:lnTo>
                    <a:pt x="1173367" y="914181"/>
                  </a:lnTo>
                  <a:lnTo>
                    <a:pt x="1320038" y="1015757"/>
                  </a:lnTo>
                  <a:lnTo>
                    <a:pt x="1466709" y="812605"/>
                  </a:lnTo>
                  <a:lnTo>
                    <a:pt x="1613379" y="914181"/>
                  </a:lnTo>
                  <a:lnTo>
                    <a:pt x="1760050" y="711029"/>
                  </a:lnTo>
                  <a:lnTo>
                    <a:pt x="1906721" y="914181"/>
                  </a:lnTo>
                  <a:lnTo>
                    <a:pt x="2053392" y="711029"/>
                  </a:lnTo>
                  <a:lnTo>
                    <a:pt x="2200063" y="304727"/>
                  </a:lnTo>
                  <a:lnTo>
                    <a:pt x="2346734" y="812605"/>
                  </a:lnTo>
                  <a:lnTo>
                    <a:pt x="2493405" y="406302"/>
                  </a:lnTo>
                  <a:lnTo>
                    <a:pt x="2640076" y="507878"/>
                  </a:lnTo>
                  <a:lnTo>
                    <a:pt x="2786747" y="406302"/>
                  </a:lnTo>
                  <a:lnTo>
                    <a:pt x="2933418" y="0"/>
                  </a:lnTo>
                  <a:lnTo>
                    <a:pt x="3080089" y="101575"/>
                  </a:lnTo>
                  <a:lnTo>
                    <a:pt x="3226759" y="101575"/>
                  </a:lnTo>
                  <a:lnTo>
                    <a:pt x="3373430" y="304727"/>
                  </a:lnTo>
                  <a:lnTo>
                    <a:pt x="3520101" y="609454"/>
                  </a:lnTo>
                </a:path>
              </a:pathLst>
            </a:custGeom>
            <a:ln w="27101" cap="flat">
              <a:solidFill>
                <a:srgbClr val="0058AB">
                  <a:alpha val="80000"/>
                </a:srgbClr>
              </a:solidFill>
              <a:prstDash val="solid"/>
              <a:round/>
            </a:ln>
          </p:spPr>
          <p:txBody>
            <a:bodyPr/>
            <a:lstStyle/>
            <a:p/>
          </p:txBody>
        </p:sp>
        <p:sp>
          <p:nvSpPr>
            <p:cNvPr id="21" name="pl21"/>
            <p:cNvSpPr/>
            <p:nvPr/>
          </p:nvSpPr>
          <p:spPr>
            <a:xfrm>
              <a:off x="943464" y="3576449"/>
              <a:ext cx="3520101" cy="812605"/>
            </a:xfrm>
            <a:custGeom>
              <a:avLst/>
              <a:pathLst>
                <a:path w="3520101" h="812605">
                  <a:moveTo>
                    <a:pt x="0" y="0"/>
                  </a:moveTo>
                  <a:lnTo>
                    <a:pt x="146670" y="101575"/>
                  </a:lnTo>
                  <a:lnTo>
                    <a:pt x="293341" y="0"/>
                  </a:lnTo>
                  <a:lnTo>
                    <a:pt x="440012" y="203151"/>
                  </a:lnTo>
                  <a:lnTo>
                    <a:pt x="586683" y="304727"/>
                  </a:lnTo>
                  <a:lnTo>
                    <a:pt x="733354" y="203151"/>
                  </a:lnTo>
                  <a:lnTo>
                    <a:pt x="880025" y="304727"/>
                  </a:lnTo>
                  <a:lnTo>
                    <a:pt x="1026696" y="304727"/>
                  </a:lnTo>
                  <a:lnTo>
                    <a:pt x="1173367" y="507878"/>
                  </a:lnTo>
                  <a:lnTo>
                    <a:pt x="1320038" y="609454"/>
                  </a:lnTo>
                  <a:lnTo>
                    <a:pt x="1466709" y="711029"/>
                  </a:lnTo>
                  <a:lnTo>
                    <a:pt x="1613379" y="711029"/>
                  </a:lnTo>
                  <a:lnTo>
                    <a:pt x="1760050" y="711029"/>
                  </a:lnTo>
                  <a:lnTo>
                    <a:pt x="1906721" y="711029"/>
                  </a:lnTo>
                  <a:lnTo>
                    <a:pt x="2053392" y="812605"/>
                  </a:lnTo>
                  <a:lnTo>
                    <a:pt x="2200063" y="812605"/>
                  </a:lnTo>
                  <a:lnTo>
                    <a:pt x="2346734" y="812605"/>
                  </a:lnTo>
                  <a:lnTo>
                    <a:pt x="2493405" y="812605"/>
                  </a:lnTo>
                  <a:lnTo>
                    <a:pt x="2640076" y="812605"/>
                  </a:lnTo>
                  <a:lnTo>
                    <a:pt x="2786747" y="812605"/>
                  </a:lnTo>
                  <a:lnTo>
                    <a:pt x="2933418" y="812605"/>
                  </a:lnTo>
                  <a:lnTo>
                    <a:pt x="3080089" y="711029"/>
                  </a:lnTo>
                  <a:lnTo>
                    <a:pt x="3226759" y="812605"/>
                  </a:lnTo>
                  <a:lnTo>
                    <a:pt x="3373430" y="812605"/>
                  </a:lnTo>
                  <a:lnTo>
                    <a:pt x="3520101" y="812605"/>
                  </a:lnTo>
                </a:path>
              </a:pathLst>
            </a:custGeom>
            <a:ln w="27101" cap="flat">
              <a:solidFill>
                <a:srgbClr val="1CABE2">
                  <a:alpha val="80000"/>
                </a:srgbClr>
              </a:solidFill>
              <a:prstDash val="solid"/>
              <a:round/>
            </a:ln>
          </p:spPr>
          <p:txBody>
            <a:bodyPr/>
            <a:lstStyle/>
            <a:p/>
          </p:txBody>
        </p:sp>
        <p:sp>
          <p:nvSpPr>
            <p:cNvPr id="22" name="pl22"/>
            <p:cNvSpPr/>
            <p:nvPr/>
          </p:nvSpPr>
          <p:spPr>
            <a:xfrm>
              <a:off x="943464" y="4287479"/>
              <a:ext cx="3520101" cy="507878"/>
            </a:xfrm>
            <a:custGeom>
              <a:avLst/>
              <a:pathLst>
                <a:path w="3520101" h="507878">
                  <a:moveTo>
                    <a:pt x="0" y="203151"/>
                  </a:moveTo>
                  <a:lnTo>
                    <a:pt x="146670" y="304727"/>
                  </a:lnTo>
                  <a:lnTo>
                    <a:pt x="293341" y="304727"/>
                  </a:lnTo>
                  <a:lnTo>
                    <a:pt x="440012" y="0"/>
                  </a:lnTo>
                  <a:lnTo>
                    <a:pt x="586683" y="406302"/>
                  </a:lnTo>
                  <a:lnTo>
                    <a:pt x="733354" y="406302"/>
                  </a:lnTo>
                  <a:lnTo>
                    <a:pt x="880025" y="406302"/>
                  </a:lnTo>
                  <a:lnTo>
                    <a:pt x="1026696" y="406302"/>
                  </a:lnTo>
                  <a:lnTo>
                    <a:pt x="1173367" y="406302"/>
                  </a:lnTo>
                  <a:lnTo>
                    <a:pt x="1320038" y="406302"/>
                  </a:lnTo>
                  <a:lnTo>
                    <a:pt x="1466709" y="406302"/>
                  </a:lnTo>
                  <a:lnTo>
                    <a:pt x="1613379" y="406302"/>
                  </a:lnTo>
                  <a:lnTo>
                    <a:pt x="1760050" y="507878"/>
                  </a:lnTo>
                  <a:lnTo>
                    <a:pt x="1906721" y="507878"/>
                  </a:lnTo>
                  <a:lnTo>
                    <a:pt x="2053392" y="0"/>
                  </a:lnTo>
                  <a:lnTo>
                    <a:pt x="2200063" y="101575"/>
                  </a:lnTo>
                  <a:lnTo>
                    <a:pt x="2346734" y="101575"/>
                  </a:lnTo>
                  <a:lnTo>
                    <a:pt x="2493405" y="304727"/>
                  </a:lnTo>
                  <a:lnTo>
                    <a:pt x="2640076" y="304727"/>
                  </a:lnTo>
                  <a:lnTo>
                    <a:pt x="2786747" y="406302"/>
                  </a:lnTo>
                  <a:lnTo>
                    <a:pt x="2933418" y="304727"/>
                  </a:lnTo>
                  <a:lnTo>
                    <a:pt x="3080089" y="304727"/>
                  </a:lnTo>
                  <a:lnTo>
                    <a:pt x="3226759" y="507878"/>
                  </a:lnTo>
                  <a:lnTo>
                    <a:pt x="3373430" y="406302"/>
                  </a:lnTo>
                  <a:lnTo>
                    <a:pt x="3520101" y="406302"/>
                  </a:lnTo>
                </a:path>
              </a:pathLst>
            </a:custGeom>
            <a:ln w="27101" cap="flat">
              <a:solidFill>
                <a:srgbClr val="00833D">
                  <a:alpha val="80000"/>
                </a:srgbClr>
              </a:solidFill>
              <a:prstDash val="solid"/>
              <a:round/>
            </a:ln>
          </p:spPr>
          <p:txBody>
            <a:bodyPr/>
            <a:lstStyle/>
            <a:p/>
          </p:txBody>
        </p:sp>
        <p:sp>
          <p:nvSpPr>
            <p:cNvPr id="23" name="pl23"/>
            <p:cNvSpPr/>
            <p:nvPr/>
          </p:nvSpPr>
          <p:spPr>
            <a:xfrm>
              <a:off x="943464" y="3881176"/>
              <a:ext cx="3520101" cy="1015757"/>
            </a:xfrm>
            <a:custGeom>
              <a:avLst/>
              <a:pathLst>
                <a:path w="3520101" h="1015757">
                  <a:moveTo>
                    <a:pt x="0" y="711029"/>
                  </a:moveTo>
                  <a:lnTo>
                    <a:pt x="146670" y="609454"/>
                  </a:lnTo>
                  <a:lnTo>
                    <a:pt x="293341" y="711029"/>
                  </a:lnTo>
                  <a:lnTo>
                    <a:pt x="440012" y="711029"/>
                  </a:lnTo>
                  <a:lnTo>
                    <a:pt x="586683" y="812605"/>
                  </a:lnTo>
                  <a:lnTo>
                    <a:pt x="733354" y="812605"/>
                  </a:lnTo>
                  <a:lnTo>
                    <a:pt x="880025" y="812605"/>
                  </a:lnTo>
                  <a:lnTo>
                    <a:pt x="1026696" y="1015757"/>
                  </a:lnTo>
                  <a:lnTo>
                    <a:pt x="1173367" y="914181"/>
                  </a:lnTo>
                  <a:lnTo>
                    <a:pt x="1320038" y="1015757"/>
                  </a:lnTo>
                  <a:lnTo>
                    <a:pt x="1466709" y="812605"/>
                  </a:lnTo>
                  <a:lnTo>
                    <a:pt x="1613379" y="914181"/>
                  </a:lnTo>
                  <a:lnTo>
                    <a:pt x="1760050" y="711029"/>
                  </a:lnTo>
                  <a:lnTo>
                    <a:pt x="1906721" y="914181"/>
                  </a:lnTo>
                  <a:lnTo>
                    <a:pt x="2053392" y="711029"/>
                  </a:lnTo>
                  <a:lnTo>
                    <a:pt x="2200063" y="304727"/>
                  </a:lnTo>
                  <a:lnTo>
                    <a:pt x="2346734" y="812605"/>
                  </a:lnTo>
                  <a:lnTo>
                    <a:pt x="2493405" y="406302"/>
                  </a:lnTo>
                  <a:lnTo>
                    <a:pt x="2640076" y="507878"/>
                  </a:lnTo>
                  <a:lnTo>
                    <a:pt x="2786747" y="406302"/>
                  </a:lnTo>
                  <a:lnTo>
                    <a:pt x="2933418" y="0"/>
                  </a:lnTo>
                  <a:lnTo>
                    <a:pt x="3080089" y="101575"/>
                  </a:lnTo>
                  <a:lnTo>
                    <a:pt x="3226759" y="101575"/>
                  </a:lnTo>
                  <a:lnTo>
                    <a:pt x="3373430" y="304727"/>
                  </a:lnTo>
                  <a:lnTo>
                    <a:pt x="3520101" y="609454"/>
                  </a:lnTo>
                </a:path>
              </a:pathLst>
            </a:custGeom>
            <a:ln w="43362" cap="flat">
              <a:solidFill>
                <a:srgbClr val="000000">
                  <a:alpha val="100000"/>
                </a:srgbClr>
              </a:solidFill>
              <a:prstDash val="solid"/>
              <a:round/>
            </a:ln>
          </p:spPr>
          <p:txBody>
            <a:bodyPr/>
            <a:lstStyle/>
            <a:p/>
          </p:txBody>
        </p:sp>
        <p:sp>
          <p:nvSpPr>
            <p:cNvPr id="24" name="pl24"/>
            <p:cNvSpPr/>
            <p:nvPr/>
          </p:nvSpPr>
          <p:spPr>
            <a:xfrm>
              <a:off x="943464" y="3881176"/>
              <a:ext cx="3520101" cy="1015757"/>
            </a:xfrm>
            <a:custGeom>
              <a:avLst/>
              <a:pathLst>
                <a:path w="3520101" h="1015757">
                  <a:moveTo>
                    <a:pt x="0" y="711029"/>
                  </a:moveTo>
                  <a:lnTo>
                    <a:pt x="146670" y="609454"/>
                  </a:lnTo>
                  <a:lnTo>
                    <a:pt x="293341" y="711029"/>
                  </a:lnTo>
                  <a:lnTo>
                    <a:pt x="440012" y="711029"/>
                  </a:lnTo>
                  <a:lnTo>
                    <a:pt x="586683" y="812605"/>
                  </a:lnTo>
                  <a:lnTo>
                    <a:pt x="733354" y="812605"/>
                  </a:lnTo>
                  <a:lnTo>
                    <a:pt x="880025" y="812605"/>
                  </a:lnTo>
                  <a:lnTo>
                    <a:pt x="1026696" y="1015757"/>
                  </a:lnTo>
                  <a:lnTo>
                    <a:pt x="1173367" y="914181"/>
                  </a:lnTo>
                  <a:lnTo>
                    <a:pt x="1320038" y="1015757"/>
                  </a:lnTo>
                  <a:lnTo>
                    <a:pt x="1466709" y="812605"/>
                  </a:lnTo>
                  <a:lnTo>
                    <a:pt x="1613379" y="914181"/>
                  </a:lnTo>
                  <a:lnTo>
                    <a:pt x="1760050" y="711029"/>
                  </a:lnTo>
                  <a:lnTo>
                    <a:pt x="1906721" y="914181"/>
                  </a:lnTo>
                  <a:lnTo>
                    <a:pt x="2053392" y="711029"/>
                  </a:lnTo>
                  <a:lnTo>
                    <a:pt x="2200063" y="304727"/>
                  </a:lnTo>
                  <a:lnTo>
                    <a:pt x="2346734" y="812605"/>
                  </a:lnTo>
                  <a:lnTo>
                    <a:pt x="2493405" y="406302"/>
                  </a:lnTo>
                  <a:lnTo>
                    <a:pt x="2640076" y="507878"/>
                  </a:lnTo>
                  <a:lnTo>
                    <a:pt x="2786747" y="406302"/>
                  </a:lnTo>
                  <a:lnTo>
                    <a:pt x="2933418" y="0"/>
                  </a:lnTo>
                  <a:lnTo>
                    <a:pt x="3080089" y="101575"/>
                  </a:lnTo>
                  <a:lnTo>
                    <a:pt x="3226759" y="101575"/>
                  </a:lnTo>
                  <a:lnTo>
                    <a:pt x="3373430" y="304727"/>
                  </a:lnTo>
                  <a:lnTo>
                    <a:pt x="3520101" y="609454"/>
                  </a:lnTo>
                </a:path>
              </a:pathLst>
            </a:custGeom>
            <a:ln w="27101" cap="flat">
              <a:solidFill>
                <a:srgbClr val="0058AB">
                  <a:alpha val="100000"/>
                </a:srgbClr>
              </a:solidFill>
              <a:prstDash val="solid"/>
              <a:round/>
            </a:ln>
          </p:spPr>
          <p:txBody>
            <a:bodyPr/>
            <a:lstStyle/>
            <a:p/>
          </p:txBody>
        </p:sp>
        <p:sp>
          <p:nvSpPr>
            <p:cNvPr id="25" name="pl25"/>
            <p:cNvSpPr/>
            <p:nvPr/>
          </p:nvSpPr>
          <p:spPr>
            <a:xfrm>
              <a:off x="767459" y="489693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28747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38905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38905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388117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3982752"/>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388117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18590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2209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24968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618330" y="43224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35254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351684" y="43224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35254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085039" y="38146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384590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3671722" y="3916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394500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3" name="pg43"/>
            <p:cNvSpPr/>
            <p:nvPr/>
          </p:nvSpPr>
          <p:spPr>
            <a:xfrm>
              <a:off x="4258406" y="38146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384590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5" name="pg45"/>
            <p:cNvSpPr/>
            <p:nvPr/>
          </p:nvSpPr>
          <p:spPr>
            <a:xfrm>
              <a:off x="4405077" y="41193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14969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7" name="tx47"/>
            <p:cNvSpPr/>
            <p:nvPr/>
          </p:nvSpPr>
          <p:spPr>
            <a:xfrm>
              <a:off x="4523855" y="434999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546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9" name="tx49"/>
            <p:cNvSpPr/>
            <p:nvPr/>
          </p:nvSpPr>
          <p:spPr>
            <a:xfrm>
              <a:off x="641260" y="485429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8385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8227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180696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9440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9440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71688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47934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61503" y="6102617"/>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North Macedonia</a:t>
              </a:r>
            </a:p>
          </p:txBody>
        </p:sp>
        <p:sp>
          <p:nvSpPr>
            <p:cNvPr id="66" name="tx66"/>
            <p:cNvSpPr/>
            <p:nvPr/>
          </p:nvSpPr>
          <p:spPr>
            <a:xfrm>
              <a:off x="298398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746440"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38905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37329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3575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3417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89693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8811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8654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8496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1646510"/>
              <a:ext cx="3520101" cy="3453574"/>
            </a:xfrm>
            <a:custGeom>
              <a:avLst/>
              <a:pathLst>
                <a:path w="3520101" h="3453574">
                  <a:moveTo>
                    <a:pt x="0" y="3148847"/>
                  </a:moveTo>
                  <a:lnTo>
                    <a:pt x="146670" y="2945695"/>
                  </a:lnTo>
                  <a:lnTo>
                    <a:pt x="293341" y="3148847"/>
                  </a:lnTo>
                  <a:lnTo>
                    <a:pt x="440012" y="2945695"/>
                  </a:lnTo>
                  <a:lnTo>
                    <a:pt x="586683" y="3250422"/>
                  </a:lnTo>
                  <a:lnTo>
                    <a:pt x="733354" y="2945695"/>
                  </a:lnTo>
                  <a:lnTo>
                    <a:pt x="880025" y="3148847"/>
                  </a:lnTo>
                  <a:lnTo>
                    <a:pt x="1026696" y="3351998"/>
                  </a:lnTo>
                  <a:lnTo>
                    <a:pt x="1173367" y="3453574"/>
                  </a:lnTo>
                  <a:lnTo>
                    <a:pt x="1320038" y="3250422"/>
                  </a:lnTo>
                  <a:lnTo>
                    <a:pt x="1466709" y="3351998"/>
                  </a:lnTo>
                  <a:lnTo>
                    <a:pt x="1613379" y="3250422"/>
                  </a:lnTo>
                  <a:lnTo>
                    <a:pt x="1760050" y="3047271"/>
                  </a:lnTo>
                  <a:lnTo>
                    <a:pt x="1906721" y="2945695"/>
                  </a:lnTo>
                  <a:lnTo>
                    <a:pt x="2053392" y="2742544"/>
                  </a:lnTo>
                  <a:lnTo>
                    <a:pt x="2200063" y="2336241"/>
                  </a:lnTo>
                  <a:lnTo>
                    <a:pt x="2346734" y="1726787"/>
                  </a:lnTo>
                  <a:lnTo>
                    <a:pt x="2493405" y="1828362"/>
                  </a:lnTo>
                  <a:lnTo>
                    <a:pt x="2640076" y="914181"/>
                  </a:lnTo>
                  <a:lnTo>
                    <a:pt x="2786747" y="914181"/>
                  </a:lnTo>
                  <a:lnTo>
                    <a:pt x="2933418" y="0"/>
                  </a:lnTo>
                  <a:lnTo>
                    <a:pt x="3080089" y="1117332"/>
                  </a:lnTo>
                  <a:lnTo>
                    <a:pt x="3226759" y="914181"/>
                  </a:lnTo>
                  <a:lnTo>
                    <a:pt x="3373430" y="1117332"/>
                  </a:lnTo>
                  <a:lnTo>
                    <a:pt x="3520101" y="1015757"/>
                  </a:lnTo>
                </a:path>
              </a:pathLst>
            </a:custGeom>
            <a:ln w="27101" cap="flat">
              <a:solidFill>
                <a:srgbClr val="0058AB">
                  <a:alpha val="80000"/>
                </a:srgbClr>
              </a:solidFill>
              <a:prstDash val="solid"/>
              <a:round/>
            </a:ln>
          </p:spPr>
          <p:txBody>
            <a:bodyPr/>
            <a:lstStyle/>
            <a:p/>
          </p:txBody>
        </p:sp>
        <p:sp>
          <p:nvSpPr>
            <p:cNvPr id="85" name="pl85"/>
            <p:cNvSpPr/>
            <p:nvPr/>
          </p:nvSpPr>
          <p:spPr>
            <a:xfrm>
              <a:off x="5308715" y="3474873"/>
              <a:ext cx="3520101" cy="914181"/>
            </a:xfrm>
            <a:custGeom>
              <a:avLst/>
              <a:pathLst>
                <a:path w="3520101" h="914181">
                  <a:moveTo>
                    <a:pt x="0" y="0"/>
                  </a:moveTo>
                  <a:lnTo>
                    <a:pt x="146670" y="101575"/>
                  </a:lnTo>
                  <a:lnTo>
                    <a:pt x="293341" y="101575"/>
                  </a:lnTo>
                  <a:lnTo>
                    <a:pt x="440012" y="203151"/>
                  </a:lnTo>
                  <a:lnTo>
                    <a:pt x="586683" y="304727"/>
                  </a:lnTo>
                  <a:lnTo>
                    <a:pt x="733354" y="304727"/>
                  </a:lnTo>
                  <a:lnTo>
                    <a:pt x="880025" y="406302"/>
                  </a:lnTo>
                  <a:lnTo>
                    <a:pt x="1026696" y="507878"/>
                  </a:lnTo>
                  <a:lnTo>
                    <a:pt x="1173367" y="609454"/>
                  </a:lnTo>
                  <a:lnTo>
                    <a:pt x="1320038" y="711029"/>
                  </a:lnTo>
                  <a:lnTo>
                    <a:pt x="1466709" y="812605"/>
                  </a:lnTo>
                  <a:lnTo>
                    <a:pt x="1613379" y="812605"/>
                  </a:lnTo>
                  <a:lnTo>
                    <a:pt x="1760050" y="812605"/>
                  </a:lnTo>
                  <a:lnTo>
                    <a:pt x="1906721" y="914181"/>
                  </a:lnTo>
                  <a:lnTo>
                    <a:pt x="2053392" y="812605"/>
                  </a:lnTo>
                  <a:lnTo>
                    <a:pt x="2200063" y="914181"/>
                  </a:lnTo>
                  <a:lnTo>
                    <a:pt x="2346734" y="812605"/>
                  </a:lnTo>
                  <a:lnTo>
                    <a:pt x="2493405" y="812605"/>
                  </a:lnTo>
                  <a:lnTo>
                    <a:pt x="2640076" y="914181"/>
                  </a:lnTo>
                  <a:lnTo>
                    <a:pt x="2786747" y="914181"/>
                  </a:lnTo>
                  <a:lnTo>
                    <a:pt x="2933418" y="914181"/>
                  </a:lnTo>
                  <a:lnTo>
                    <a:pt x="3080089" y="812605"/>
                  </a:lnTo>
                  <a:lnTo>
                    <a:pt x="3226759" y="711029"/>
                  </a:lnTo>
                  <a:lnTo>
                    <a:pt x="3373430" y="711029"/>
                  </a:lnTo>
                  <a:lnTo>
                    <a:pt x="3520101" y="812605"/>
                  </a:lnTo>
                </a:path>
              </a:pathLst>
            </a:custGeom>
            <a:ln w="27101" cap="flat">
              <a:solidFill>
                <a:srgbClr val="1CABE2">
                  <a:alpha val="80000"/>
                </a:srgbClr>
              </a:solidFill>
              <a:prstDash val="solid"/>
              <a:round/>
            </a:ln>
          </p:spPr>
          <p:txBody>
            <a:bodyPr/>
            <a:lstStyle/>
            <a:p/>
          </p:txBody>
        </p:sp>
        <p:sp>
          <p:nvSpPr>
            <p:cNvPr id="86" name="pl86"/>
            <p:cNvSpPr/>
            <p:nvPr/>
          </p:nvSpPr>
          <p:spPr>
            <a:xfrm>
              <a:off x="5308715" y="4490630"/>
              <a:ext cx="3520101" cy="609454"/>
            </a:xfrm>
            <a:custGeom>
              <a:avLst/>
              <a:pathLst>
                <a:path w="3520101" h="609454">
                  <a:moveTo>
                    <a:pt x="0" y="0"/>
                  </a:moveTo>
                  <a:lnTo>
                    <a:pt x="146670" y="101575"/>
                  </a:lnTo>
                  <a:lnTo>
                    <a:pt x="293341" y="203151"/>
                  </a:lnTo>
                  <a:lnTo>
                    <a:pt x="440012" y="304727"/>
                  </a:lnTo>
                  <a:lnTo>
                    <a:pt x="586683" y="203151"/>
                  </a:lnTo>
                  <a:lnTo>
                    <a:pt x="733354" y="203151"/>
                  </a:lnTo>
                  <a:lnTo>
                    <a:pt x="880025" y="406302"/>
                  </a:lnTo>
                  <a:lnTo>
                    <a:pt x="1026696" y="304727"/>
                  </a:lnTo>
                  <a:lnTo>
                    <a:pt x="1173367" y="304727"/>
                  </a:lnTo>
                  <a:lnTo>
                    <a:pt x="1320038" y="304727"/>
                  </a:lnTo>
                  <a:lnTo>
                    <a:pt x="1466709" y="406302"/>
                  </a:lnTo>
                  <a:lnTo>
                    <a:pt x="1613379" y="609454"/>
                  </a:lnTo>
                  <a:lnTo>
                    <a:pt x="1760050" y="304727"/>
                  </a:lnTo>
                  <a:lnTo>
                    <a:pt x="1906721" y="304727"/>
                  </a:lnTo>
                  <a:lnTo>
                    <a:pt x="2053392" y="203151"/>
                  </a:lnTo>
                  <a:lnTo>
                    <a:pt x="2200063" y="203151"/>
                  </a:lnTo>
                  <a:lnTo>
                    <a:pt x="2346734" y="304727"/>
                  </a:lnTo>
                  <a:lnTo>
                    <a:pt x="2493405" y="406302"/>
                  </a:lnTo>
                  <a:lnTo>
                    <a:pt x="2640076" y="203151"/>
                  </a:lnTo>
                  <a:lnTo>
                    <a:pt x="2786747" y="406302"/>
                  </a:lnTo>
                  <a:lnTo>
                    <a:pt x="2933418" y="203151"/>
                  </a:lnTo>
                  <a:lnTo>
                    <a:pt x="3080089" y="304727"/>
                  </a:lnTo>
                  <a:lnTo>
                    <a:pt x="3226759" y="203151"/>
                  </a:lnTo>
                  <a:lnTo>
                    <a:pt x="3373430" y="203151"/>
                  </a:lnTo>
                  <a:lnTo>
                    <a:pt x="3520101" y="406302"/>
                  </a:lnTo>
                </a:path>
              </a:pathLst>
            </a:custGeom>
            <a:ln w="27101" cap="flat">
              <a:solidFill>
                <a:srgbClr val="00833D">
                  <a:alpha val="80000"/>
                </a:srgbClr>
              </a:solidFill>
              <a:prstDash val="solid"/>
              <a:round/>
            </a:ln>
          </p:spPr>
          <p:txBody>
            <a:bodyPr/>
            <a:lstStyle/>
            <a:p/>
          </p:txBody>
        </p:sp>
        <p:sp>
          <p:nvSpPr>
            <p:cNvPr id="87" name="pl87"/>
            <p:cNvSpPr/>
            <p:nvPr/>
          </p:nvSpPr>
          <p:spPr>
            <a:xfrm>
              <a:off x="5308715" y="1646510"/>
              <a:ext cx="3520101" cy="3453574"/>
            </a:xfrm>
            <a:custGeom>
              <a:avLst/>
              <a:pathLst>
                <a:path w="3520101" h="3453574">
                  <a:moveTo>
                    <a:pt x="0" y="3148847"/>
                  </a:moveTo>
                  <a:lnTo>
                    <a:pt x="146670" y="2945695"/>
                  </a:lnTo>
                  <a:lnTo>
                    <a:pt x="293341" y="3148847"/>
                  </a:lnTo>
                  <a:lnTo>
                    <a:pt x="440012" y="2945695"/>
                  </a:lnTo>
                  <a:lnTo>
                    <a:pt x="586683" y="3250422"/>
                  </a:lnTo>
                  <a:lnTo>
                    <a:pt x="733354" y="2945695"/>
                  </a:lnTo>
                  <a:lnTo>
                    <a:pt x="880025" y="3148847"/>
                  </a:lnTo>
                  <a:lnTo>
                    <a:pt x="1026696" y="3351998"/>
                  </a:lnTo>
                  <a:lnTo>
                    <a:pt x="1173367" y="3453574"/>
                  </a:lnTo>
                  <a:lnTo>
                    <a:pt x="1320038" y="3250422"/>
                  </a:lnTo>
                  <a:lnTo>
                    <a:pt x="1466709" y="3351998"/>
                  </a:lnTo>
                  <a:lnTo>
                    <a:pt x="1613379" y="3250422"/>
                  </a:lnTo>
                  <a:lnTo>
                    <a:pt x="1760050" y="3047271"/>
                  </a:lnTo>
                  <a:lnTo>
                    <a:pt x="1906721" y="2945695"/>
                  </a:lnTo>
                  <a:lnTo>
                    <a:pt x="2053392" y="2742544"/>
                  </a:lnTo>
                  <a:lnTo>
                    <a:pt x="2200063" y="2336241"/>
                  </a:lnTo>
                  <a:lnTo>
                    <a:pt x="2346734" y="1726787"/>
                  </a:lnTo>
                  <a:lnTo>
                    <a:pt x="2493405" y="1828362"/>
                  </a:lnTo>
                  <a:lnTo>
                    <a:pt x="2640076" y="914181"/>
                  </a:lnTo>
                  <a:lnTo>
                    <a:pt x="2786747" y="914181"/>
                  </a:lnTo>
                  <a:lnTo>
                    <a:pt x="2933418" y="0"/>
                  </a:lnTo>
                  <a:lnTo>
                    <a:pt x="3080089" y="1117332"/>
                  </a:lnTo>
                  <a:lnTo>
                    <a:pt x="3226759" y="914181"/>
                  </a:lnTo>
                  <a:lnTo>
                    <a:pt x="3373430" y="1117332"/>
                  </a:lnTo>
                  <a:lnTo>
                    <a:pt x="3520101" y="1015757"/>
                  </a:lnTo>
                </a:path>
              </a:pathLst>
            </a:custGeom>
            <a:ln w="43362" cap="flat">
              <a:solidFill>
                <a:srgbClr val="000000">
                  <a:alpha val="100000"/>
                </a:srgbClr>
              </a:solidFill>
              <a:prstDash val="solid"/>
              <a:round/>
            </a:ln>
          </p:spPr>
          <p:txBody>
            <a:bodyPr/>
            <a:lstStyle/>
            <a:p/>
          </p:txBody>
        </p:sp>
        <p:sp>
          <p:nvSpPr>
            <p:cNvPr id="88" name="pl88"/>
            <p:cNvSpPr/>
            <p:nvPr/>
          </p:nvSpPr>
          <p:spPr>
            <a:xfrm>
              <a:off x="5308715" y="1646510"/>
              <a:ext cx="3520101" cy="3453574"/>
            </a:xfrm>
            <a:custGeom>
              <a:avLst/>
              <a:pathLst>
                <a:path w="3520101" h="3453574">
                  <a:moveTo>
                    <a:pt x="0" y="3148847"/>
                  </a:moveTo>
                  <a:lnTo>
                    <a:pt x="146670" y="2945695"/>
                  </a:lnTo>
                  <a:lnTo>
                    <a:pt x="293341" y="3148847"/>
                  </a:lnTo>
                  <a:lnTo>
                    <a:pt x="440012" y="2945695"/>
                  </a:lnTo>
                  <a:lnTo>
                    <a:pt x="586683" y="3250422"/>
                  </a:lnTo>
                  <a:lnTo>
                    <a:pt x="733354" y="2945695"/>
                  </a:lnTo>
                  <a:lnTo>
                    <a:pt x="880025" y="3148847"/>
                  </a:lnTo>
                  <a:lnTo>
                    <a:pt x="1026696" y="3351998"/>
                  </a:lnTo>
                  <a:lnTo>
                    <a:pt x="1173367" y="3453574"/>
                  </a:lnTo>
                  <a:lnTo>
                    <a:pt x="1320038" y="3250422"/>
                  </a:lnTo>
                  <a:lnTo>
                    <a:pt x="1466709" y="3351998"/>
                  </a:lnTo>
                  <a:lnTo>
                    <a:pt x="1613379" y="3250422"/>
                  </a:lnTo>
                  <a:lnTo>
                    <a:pt x="1760050" y="3047271"/>
                  </a:lnTo>
                  <a:lnTo>
                    <a:pt x="1906721" y="2945695"/>
                  </a:lnTo>
                  <a:lnTo>
                    <a:pt x="2053392" y="2742544"/>
                  </a:lnTo>
                  <a:lnTo>
                    <a:pt x="2200063" y="2336241"/>
                  </a:lnTo>
                  <a:lnTo>
                    <a:pt x="2346734" y="1726787"/>
                  </a:lnTo>
                  <a:lnTo>
                    <a:pt x="2493405" y="1828362"/>
                  </a:lnTo>
                  <a:lnTo>
                    <a:pt x="2640076" y="914181"/>
                  </a:lnTo>
                  <a:lnTo>
                    <a:pt x="2786747" y="914181"/>
                  </a:lnTo>
                  <a:lnTo>
                    <a:pt x="2933418" y="0"/>
                  </a:lnTo>
                  <a:lnTo>
                    <a:pt x="3080089" y="1117332"/>
                  </a:lnTo>
                  <a:lnTo>
                    <a:pt x="3226759" y="914181"/>
                  </a:lnTo>
                  <a:lnTo>
                    <a:pt x="3373430" y="1117332"/>
                  </a:lnTo>
                  <a:lnTo>
                    <a:pt x="3520101" y="1015757"/>
                  </a:lnTo>
                </a:path>
              </a:pathLst>
            </a:custGeom>
            <a:ln w="27101" cap="flat">
              <a:solidFill>
                <a:srgbClr val="0058AB">
                  <a:alpha val="100000"/>
                </a:srgbClr>
              </a:solidFill>
              <a:prstDash val="solid"/>
              <a:round/>
            </a:ln>
          </p:spPr>
          <p:txBody>
            <a:bodyPr/>
            <a:lstStyle/>
            <a:p/>
          </p:txBody>
        </p:sp>
        <p:sp>
          <p:nvSpPr>
            <p:cNvPr id="89" name="pl89"/>
            <p:cNvSpPr/>
            <p:nvPr/>
          </p:nvSpPr>
          <p:spPr>
            <a:xfrm>
              <a:off x="5132709" y="489693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490630"/>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28747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693782"/>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67802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225596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2459116"/>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2357540"/>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42406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45412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5983581" y="42209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24968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1" name="pg101"/>
            <p:cNvSpPr/>
            <p:nvPr/>
          </p:nvSpPr>
          <p:spPr>
            <a:xfrm>
              <a:off x="6700089" y="462721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30442" y="465727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450290" y="361145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364028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5" name="pg105"/>
            <p:cNvSpPr/>
            <p:nvPr/>
          </p:nvSpPr>
          <p:spPr>
            <a:xfrm>
              <a:off x="8008838" y="21893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39191" y="221817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107" name="pg107"/>
            <p:cNvSpPr/>
            <p:nvPr/>
          </p:nvSpPr>
          <p:spPr>
            <a:xfrm>
              <a:off x="8595522"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25875" y="242260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9" name="pg109"/>
            <p:cNvSpPr/>
            <p:nvPr/>
          </p:nvSpPr>
          <p:spPr>
            <a:xfrm>
              <a:off x="8742193" y="22909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232103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11" name="tx111"/>
            <p:cNvSpPr/>
            <p:nvPr/>
          </p:nvSpPr>
          <p:spPr>
            <a:xfrm>
              <a:off x="8889106" y="42470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8564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13" name="tx113"/>
            <p:cNvSpPr/>
            <p:nvPr/>
          </p:nvSpPr>
          <p:spPr>
            <a:xfrm>
              <a:off x="5006511" y="485429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8385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8227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180696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5965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5965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708213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84459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926754" y="6102617"/>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North Macedonia</a:t>
              </a:r>
            </a:p>
          </p:txBody>
        </p:sp>
        <p:sp>
          <p:nvSpPr>
            <p:cNvPr id="130" name="tx130"/>
            <p:cNvSpPr/>
            <p:nvPr/>
          </p:nvSpPr>
          <p:spPr>
            <a:xfrm>
              <a:off x="734923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8111691"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4% of children who received DTP1 did not receive DTP3 (left), and 22% of children who received DTP1 did not receive MCV1 (right).
The low DTP drop-out rates imply good ability to provide a complete series of vaccines early in life. The high DTP-MCV drop-out rates imply poor retention in immunization programmes and ability to provide a full course of vaccines in infancy (up to one year).
In 2024, North Macedonia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99001"/>
            </a:xfrm>
            <a:custGeom>
              <a:avLst/>
              <a:pathLst>
                <a:path w="2123063" h="99001">
                  <a:moveTo>
                    <a:pt x="0" y="24750"/>
                  </a:moveTo>
                  <a:lnTo>
                    <a:pt x="88460" y="24750"/>
                  </a:lnTo>
                  <a:lnTo>
                    <a:pt x="176921" y="99001"/>
                  </a:lnTo>
                  <a:lnTo>
                    <a:pt x="265382" y="49500"/>
                  </a:lnTo>
                  <a:lnTo>
                    <a:pt x="353843" y="61876"/>
                  </a:lnTo>
                  <a:lnTo>
                    <a:pt x="442304" y="0"/>
                  </a:lnTo>
                  <a:lnTo>
                    <a:pt x="530765" y="86626"/>
                  </a:lnTo>
                  <a:lnTo>
                    <a:pt x="619226" y="49500"/>
                  </a:lnTo>
                  <a:lnTo>
                    <a:pt x="707687" y="61876"/>
                  </a:lnTo>
                  <a:lnTo>
                    <a:pt x="796148" y="12375"/>
                  </a:lnTo>
                  <a:lnTo>
                    <a:pt x="884609" y="37125"/>
                  </a:lnTo>
                  <a:lnTo>
                    <a:pt x="973070" y="61876"/>
                  </a:lnTo>
                  <a:lnTo>
                    <a:pt x="1061531" y="49500"/>
                  </a:lnTo>
                  <a:lnTo>
                    <a:pt x="1149992" y="24750"/>
                  </a:lnTo>
                  <a:lnTo>
                    <a:pt x="1238453" y="0"/>
                  </a:lnTo>
                  <a:lnTo>
                    <a:pt x="1326914" y="61876"/>
                  </a:lnTo>
                  <a:lnTo>
                    <a:pt x="1415375" y="0"/>
                  </a:lnTo>
                  <a:lnTo>
                    <a:pt x="1503836" y="24750"/>
                  </a:lnTo>
                  <a:lnTo>
                    <a:pt x="1592297" y="74251"/>
                  </a:lnTo>
                  <a:lnTo>
                    <a:pt x="1680758" y="74251"/>
                  </a:lnTo>
                  <a:lnTo>
                    <a:pt x="1769219" y="74251"/>
                  </a:lnTo>
                  <a:lnTo>
                    <a:pt x="1857680" y="74251"/>
                  </a:lnTo>
                  <a:lnTo>
                    <a:pt x="1946141" y="74251"/>
                  </a:lnTo>
                  <a:lnTo>
                    <a:pt x="2034602" y="74251"/>
                  </a:lnTo>
                  <a:lnTo>
                    <a:pt x="2123063" y="74251"/>
                  </a:lnTo>
                </a:path>
              </a:pathLst>
            </a:custGeom>
            <a:ln w="27101" cap="flat">
              <a:solidFill>
                <a:srgbClr val="1CABE2">
                  <a:alpha val="100000"/>
                </a:srgbClr>
              </a:solidFill>
              <a:prstDash val="solid"/>
              <a:round/>
            </a:ln>
          </p:spPr>
          <p:txBody>
            <a:bodyPr/>
            <a:lstStyle/>
            <a:p/>
          </p:txBody>
        </p:sp>
        <p:sp>
          <p:nvSpPr>
            <p:cNvPr id="24" name="tx24"/>
            <p:cNvSpPr/>
            <p:nvPr/>
          </p:nvSpPr>
          <p:spPr>
            <a:xfrm>
              <a:off x="91027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5" name="tx25"/>
            <p:cNvSpPr/>
            <p:nvPr/>
          </p:nvSpPr>
          <p:spPr>
            <a:xfrm>
              <a:off x="3217825"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6" name="tx26"/>
            <p:cNvSpPr/>
            <p:nvPr/>
          </p:nvSpPr>
          <p:spPr>
            <a:xfrm>
              <a:off x="2688703"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 name="tx27"/>
            <p:cNvSpPr/>
            <p:nvPr/>
          </p:nvSpPr>
          <p:spPr>
            <a:xfrm>
              <a:off x="3042547"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73500"/>
              <a:ext cx="796148" cy="111377"/>
            </a:xfrm>
            <a:custGeom>
              <a:avLst/>
              <a:pathLst>
                <a:path w="796148" h="111377">
                  <a:moveTo>
                    <a:pt x="0" y="0"/>
                  </a:moveTo>
                  <a:lnTo>
                    <a:pt x="88460" y="12375"/>
                  </a:lnTo>
                  <a:lnTo>
                    <a:pt x="176921" y="12375"/>
                  </a:lnTo>
                  <a:lnTo>
                    <a:pt x="265382" y="0"/>
                  </a:lnTo>
                  <a:lnTo>
                    <a:pt x="353843" y="0"/>
                  </a:lnTo>
                  <a:lnTo>
                    <a:pt x="442304" y="61876"/>
                  </a:lnTo>
                  <a:lnTo>
                    <a:pt x="530765" y="111377"/>
                  </a:lnTo>
                  <a:lnTo>
                    <a:pt x="619226" y="74251"/>
                  </a:lnTo>
                  <a:lnTo>
                    <a:pt x="707687" y="74251"/>
                  </a:lnTo>
                  <a:lnTo>
                    <a:pt x="796148" y="61876"/>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9" name="tx49"/>
            <p:cNvSpPr/>
            <p:nvPr/>
          </p:nvSpPr>
          <p:spPr>
            <a:xfrm>
              <a:off x="3217825"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0" name="tx50"/>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04254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831425" y="4977110"/>
              <a:ext cx="353843" cy="519759"/>
            </a:xfrm>
            <a:custGeom>
              <a:avLst/>
              <a:pathLst>
                <a:path w="353843" h="519759">
                  <a:moveTo>
                    <a:pt x="0" y="519759"/>
                  </a:moveTo>
                  <a:lnTo>
                    <a:pt x="88460" y="235129"/>
                  </a:lnTo>
                  <a:lnTo>
                    <a:pt x="176921" y="198003"/>
                  </a:lnTo>
                  <a:lnTo>
                    <a:pt x="265382" y="198003"/>
                  </a:lnTo>
                  <a:lnTo>
                    <a:pt x="353843" y="0"/>
                  </a:lnTo>
                </a:path>
              </a:pathLst>
            </a:custGeom>
            <a:ln w="27101" cap="flat">
              <a:solidFill>
                <a:srgbClr val="1CABE2">
                  <a:alpha val="100000"/>
                </a:srgbClr>
              </a:solidFill>
              <a:prstDash val="solid"/>
              <a:round/>
            </a:ln>
          </p:spPr>
          <p:txBody>
            <a:bodyPr/>
            <a:lstStyle/>
            <a:p/>
          </p:txBody>
        </p:sp>
        <p:sp>
          <p:nvSpPr>
            <p:cNvPr id="72" name="tx72"/>
            <p:cNvSpPr/>
            <p:nvPr/>
          </p:nvSpPr>
          <p:spPr>
            <a:xfrm>
              <a:off x="2679495" y="540455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73" name="tx73"/>
            <p:cNvSpPr/>
            <p:nvPr/>
          </p:nvSpPr>
          <p:spPr>
            <a:xfrm>
              <a:off x="3217825" y="488603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74" name="tx74"/>
            <p:cNvSpPr/>
            <p:nvPr/>
          </p:nvSpPr>
          <p:spPr>
            <a:xfrm>
              <a:off x="3042547" y="50339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75" name="pl75"/>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856392" y="1079271"/>
              <a:ext cx="2123063" cy="123752"/>
            </a:xfrm>
            <a:custGeom>
              <a:avLst/>
              <a:pathLst>
                <a:path w="2123063" h="123752">
                  <a:moveTo>
                    <a:pt x="0" y="12375"/>
                  </a:moveTo>
                  <a:lnTo>
                    <a:pt x="88460" y="49500"/>
                  </a:lnTo>
                  <a:lnTo>
                    <a:pt x="176921" y="0"/>
                  </a:lnTo>
                  <a:lnTo>
                    <a:pt x="265382" y="0"/>
                  </a:lnTo>
                  <a:lnTo>
                    <a:pt x="353843" y="37125"/>
                  </a:lnTo>
                  <a:lnTo>
                    <a:pt x="442304" y="0"/>
                  </a:lnTo>
                  <a:lnTo>
                    <a:pt x="530765" y="49500"/>
                  </a:lnTo>
                  <a:lnTo>
                    <a:pt x="619226" y="49500"/>
                  </a:lnTo>
                  <a:lnTo>
                    <a:pt x="707687" y="37125"/>
                  </a:lnTo>
                  <a:lnTo>
                    <a:pt x="796148" y="37125"/>
                  </a:lnTo>
                  <a:lnTo>
                    <a:pt x="884609" y="24750"/>
                  </a:lnTo>
                  <a:lnTo>
                    <a:pt x="973070" y="24750"/>
                  </a:lnTo>
                  <a:lnTo>
                    <a:pt x="1061531" y="12375"/>
                  </a:lnTo>
                  <a:lnTo>
                    <a:pt x="1149992" y="0"/>
                  </a:lnTo>
                  <a:lnTo>
                    <a:pt x="1238453" y="12375"/>
                  </a:lnTo>
                  <a:lnTo>
                    <a:pt x="1326914" y="12375"/>
                  </a:lnTo>
                  <a:lnTo>
                    <a:pt x="1415375" y="24750"/>
                  </a:lnTo>
                  <a:lnTo>
                    <a:pt x="1503836" y="24750"/>
                  </a:lnTo>
                  <a:lnTo>
                    <a:pt x="1592297" y="12375"/>
                  </a:lnTo>
                  <a:lnTo>
                    <a:pt x="1680758" y="12375"/>
                  </a:lnTo>
                  <a:lnTo>
                    <a:pt x="1769219" y="74251"/>
                  </a:lnTo>
                  <a:lnTo>
                    <a:pt x="1857680" y="123752"/>
                  </a:lnTo>
                  <a:lnTo>
                    <a:pt x="1946141" y="86626"/>
                  </a:lnTo>
                  <a:lnTo>
                    <a:pt x="2034602" y="86626"/>
                  </a:lnTo>
                  <a:lnTo>
                    <a:pt x="2123063" y="74251"/>
                  </a:lnTo>
                </a:path>
              </a:pathLst>
            </a:custGeom>
            <a:ln w="27101" cap="flat">
              <a:solidFill>
                <a:srgbClr val="1CABE2">
                  <a:alpha val="100000"/>
                </a:srgbClr>
              </a:solidFill>
              <a:prstDash val="solid"/>
              <a:round/>
            </a:ln>
          </p:spPr>
          <p:txBody>
            <a:bodyPr/>
            <a:lstStyle/>
            <a:p/>
          </p:txBody>
        </p:sp>
        <p:sp>
          <p:nvSpPr>
            <p:cNvPr id="95" name="tx95"/>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6" name="tx96"/>
            <p:cNvSpPr/>
            <p:nvPr/>
          </p:nvSpPr>
          <p:spPr>
            <a:xfrm>
              <a:off x="6012012"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7" name="tx97"/>
            <p:cNvSpPr/>
            <p:nvPr/>
          </p:nvSpPr>
          <p:spPr>
            <a:xfrm>
              <a:off x="5482890"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836734"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9" name="pl99"/>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856392" y="2873500"/>
              <a:ext cx="2123063" cy="433132"/>
            </a:xfrm>
            <a:custGeom>
              <a:avLst/>
              <a:pathLst>
                <a:path w="2123063" h="433132">
                  <a:moveTo>
                    <a:pt x="0" y="12375"/>
                  </a:moveTo>
                  <a:lnTo>
                    <a:pt x="88460" y="74251"/>
                  </a:lnTo>
                  <a:lnTo>
                    <a:pt x="176921" y="0"/>
                  </a:lnTo>
                  <a:lnTo>
                    <a:pt x="265382" y="24750"/>
                  </a:lnTo>
                  <a:lnTo>
                    <a:pt x="353843" y="24750"/>
                  </a:lnTo>
                  <a:lnTo>
                    <a:pt x="442304" y="24750"/>
                  </a:lnTo>
                  <a:lnTo>
                    <a:pt x="530765" y="49500"/>
                  </a:lnTo>
                  <a:lnTo>
                    <a:pt x="619226" y="24750"/>
                  </a:lnTo>
                  <a:lnTo>
                    <a:pt x="707687" y="0"/>
                  </a:lnTo>
                  <a:lnTo>
                    <a:pt x="796148" y="24750"/>
                  </a:lnTo>
                  <a:lnTo>
                    <a:pt x="884609" y="0"/>
                  </a:lnTo>
                  <a:lnTo>
                    <a:pt x="973070" y="12375"/>
                  </a:lnTo>
                  <a:lnTo>
                    <a:pt x="1061531" y="24750"/>
                  </a:lnTo>
                  <a:lnTo>
                    <a:pt x="1149992" y="24750"/>
                  </a:lnTo>
                  <a:lnTo>
                    <a:pt x="1238453" y="61876"/>
                  </a:lnTo>
                  <a:lnTo>
                    <a:pt x="1326914" y="111377"/>
                  </a:lnTo>
                  <a:lnTo>
                    <a:pt x="1415375" y="198003"/>
                  </a:lnTo>
                  <a:lnTo>
                    <a:pt x="1503836" y="185628"/>
                  </a:lnTo>
                  <a:lnTo>
                    <a:pt x="1592297" y="284630"/>
                  </a:lnTo>
                  <a:lnTo>
                    <a:pt x="1680758" y="284630"/>
                  </a:lnTo>
                  <a:lnTo>
                    <a:pt x="1769219" y="433132"/>
                  </a:lnTo>
                  <a:lnTo>
                    <a:pt x="1857680" y="346506"/>
                  </a:lnTo>
                  <a:lnTo>
                    <a:pt x="1946141" y="334131"/>
                  </a:lnTo>
                  <a:lnTo>
                    <a:pt x="2034602" y="309380"/>
                  </a:lnTo>
                  <a:lnTo>
                    <a:pt x="2123063" y="309380"/>
                  </a:lnTo>
                </a:path>
              </a:pathLst>
            </a:custGeom>
            <a:ln w="27101" cap="flat">
              <a:solidFill>
                <a:srgbClr val="1CABE2">
                  <a:alpha val="100000"/>
                </a:srgbClr>
              </a:solidFill>
              <a:prstDash val="solid"/>
              <a:round/>
            </a:ln>
          </p:spPr>
          <p:txBody>
            <a:bodyPr/>
            <a:lstStyle/>
            <a:p/>
          </p:txBody>
        </p:sp>
        <p:sp>
          <p:nvSpPr>
            <p:cNvPr id="119" name="tx119"/>
            <p:cNvSpPr/>
            <p:nvPr/>
          </p:nvSpPr>
          <p:spPr>
            <a:xfrm>
              <a:off x="370446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0" name="tx120"/>
            <p:cNvSpPr/>
            <p:nvPr/>
          </p:nvSpPr>
          <p:spPr>
            <a:xfrm>
              <a:off x="6012012" y="309056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1" name="tx121"/>
            <p:cNvSpPr/>
            <p:nvPr/>
          </p:nvSpPr>
          <p:spPr>
            <a:xfrm>
              <a:off x="5482890"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22" name="tx122"/>
            <p:cNvSpPr/>
            <p:nvPr/>
          </p:nvSpPr>
          <p:spPr>
            <a:xfrm>
              <a:off x="5836734" y="30416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3" name="pl123"/>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6392" y="4655354"/>
              <a:ext cx="2123063" cy="210378"/>
            </a:xfrm>
            <a:custGeom>
              <a:avLst/>
              <a:pathLst>
                <a:path w="2123063" h="210378">
                  <a:moveTo>
                    <a:pt x="0" y="24750"/>
                  </a:moveTo>
                  <a:lnTo>
                    <a:pt x="88460" y="86626"/>
                  </a:lnTo>
                  <a:lnTo>
                    <a:pt x="176921" y="12375"/>
                  </a:lnTo>
                  <a:lnTo>
                    <a:pt x="265382" y="24750"/>
                  </a:lnTo>
                  <a:lnTo>
                    <a:pt x="353843" y="37125"/>
                  </a:lnTo>
                  <a:lnTo>
                    <a:pt x="442304" y="0"/>
                  </a:lnTo>
                  <a:lnTo>
                    <a:pt x="530765" y="74251"/>
                  </a:lnTo>
                  <a:lnTo>
                    <a:pt x="619226" y="24750"/>
                  </a:lnTo>
                  <a:lnTo>
                    <a:pt x="707687" y="24750"/>
                  </a:lnTo>
                  <a:lnTo>
                    <a:pt x="796148" y="24750"/>
                  </a:lnTo>
                  <a:lnTo>
                    <a:pt x="884609" y="37125"/>
                  </a:lnTo>
                  <a:lnTo>
                    <a:pt x="973070" y="12375"/>
                  </a:lnTo>
                  <a:lnTo>
                    <a:pt x="1061531" y="12375"/>
                  </a:lnTo>
                  <a:lnTo>
                    <a:pt x="1149992" y="0"/>
                  </a:lnTo>
                  <a:lnTo>
                    <a:pt x="1238453" y="24750"/>
                  </a:lnTo>
                  <a:lnTo>
                    <a:pt x="1326914" y="74251"/>
                  </a:lnTo>
                  <a:lnTo>
                    <a:pt x="1415375" y="37125"/>
                  </a:lnTo>
                  <a:lnTo>
                    <a:pt x="1503836" y="86626"/>
                  </a:lnTo>
                  <a:lnTo>
                    <a:pt x="1592297" y="61876"/>
                  </a:lnTo>
                  <a:lnTo>
                    <a:pt x="1680758" y="74251"/>
                  </a:lnTo>
                  <a:lnTo>
                    <a:pt x="1769219" y="173253"/>
                  </a:lnTo>
                  <a:lnTo>
                    <a:pt x="1857680" y="210378"/>
                  </a:lnTo>
                  <a:lnTo>
                    <a:pt x="1946141" y="173253"/>
                  </a:lnTo>
                  <a:lnTo>
                    <a:pt x="2034602" y="148502"/>
                  </a:lnTo>
                  <a:lnTo>
                    <a:pt x="2123063" y="111377"/>
                  </a:lnTo>
                </a:path>
              </a:pathLst>
            </a:custGeom>
            <a:ln w="27101" cap="flat">
              <a:solidFill>
                <a:srgbClr val="1CABE2">
                  <a:alpha val="100000"/>
                </a:srgbClr>
              </a:solidFill>
              <a:prstDash val="solid"/>
              <a:round/>
            </a:ln>
          </p:spPr>
          <p:txBody>
            <a:bodyPr/>
            <a:lstStyle/>
            <a:p/>
          </p:txBody>
        </p:sp>
        <p:sp>
          <p:nvSpPr>
            <p:cNvPr id="143" name="tx143"/>
            <p:cNvSpPr/>
            <p:nvPr/>
          </p:nvSpPr>
          <p:spPr>
            <a:xfrm>
              <a:off x="3704462"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4" name="tx144"/>
            <p:cNvSpPr/>
            <p:nvPr/>
          </p:nvSpPr>
          <p:spPr>
            <a:xfrm>
              <a:off x="6012012"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5" name="tx145"/>
            <p:cNvSpPr/>
            <p:nvPr/>
          </p:nvSpPr>
          <p:spPr>
            <a:xfrm>
              <a:off x="5482890"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6" name="tx146"/>
            <p:cNvSpPr/>
            <p:nvPr/>
          </p:nvSpPr>
          <p:spPr>
            <a:xfrm>
              <a:off x="5836734"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650580" y="1091646"/>
              <a:ext cx="2123063" cy="210378"/>
            </a:xfrm>
            <a:custGeom>
              <a:avLst/>
              <a:pathLst>
                <a:path w="2123063" h="210378">
                  <a:moveTo>
                    <a:pt x="0" y="37125"/>
                  </a:moveTo>
                  <a:lnTo>
                    <a:pt x="88460" y="86626"/>
                  </a:lnTo>
                  <a:lnTo>
                    <a:pt x="176921" y="24750"/>
                  </a:lnTo>
                  <a:lnTo>
                    <a:pt x="265382" y="24750"/>
                  </a:lnTo>
                  <a:lnTo>
                    <a:pt x="353843" y="49500"/>
                  </a:lnTo>
                  <a:lnTo>
                    <a:pt x="442304" y="12375"/>
                  </a:lnTo>
                  <a:lnTo>
                    <a:pt x="530765" y="61876"/>
                  </a:lnTo>
                  <a:lnTo>
                    <a:pt x="619226" y="37125"/>
                  </a:lnTo>
                  <a:lnTo>
                    <a:pt x="707687" y="37125"/>
                  </a:lnTo>
                  <a:lnTo>
                    <a:pt x="796148" y="24750"/>
                  </a:lnTo>
                  <a:lnTo>
                    <a:pt x="884609" y="37125"/>
                  </a:lnTo>
                  <a:lnTo>
                    <a:pt x="973070" y="24750"/>
                  </a:lnTo>
                  <a:lnTo>
                    <a:pt x="1061531" y="37125"/>
                  </a:lnTo>
                  <a:lnTo>
                    <a:pt x="1149992" y="0"/>
                  </a:lnTo>
                  <a:lnTo>
                    <a:pt x="1238453" y="37125"/>
                  </a:lnTo>
                  <a:lnTo>
                    <a:pt x="1326914" y="86626"/>
                  </a:lnTo>
                  <a:lnTo>
                    <a:pt x="1415375" y="37125"/>
                  </a:lnTo>
                  <a:lnTo>
                    <a:pt x="1503836" y="86626"/>
                  </a:lnTo>
                  <a:lnTo>
                    <a:pt x="1592297" y="61876"/>
                  </a:lnTo>
                  <a:lnTo>
                    <a:pt x="1680758" y="74251"/>
                  </a:lnTo>
                  <a:lnTo>
                    <a:pt x="1769219" y="173253"/>
                  </a:lnTo>
                  <a:lnTo>
                    <a:pt x="1857680" y="210378"/>
                  </a:lnTo>
                  <a:lnTo>
                    <a:pt x="1946141" y="173253"/>
                  </a:lnTo>
                  <a:lnTo>
                    <a:pt x="2034602" y="148502"/>
                  </a:lnTo>
                  <a:lnTo>
                    <a:pt x="2123063" y="111377"/>
                  </a:lnTo>
                </a:path>
              </a:pathLst>
            </a:custGeom>
            <a:ln w="27101" cap="flat">
              <a:solidFill>
                <a:srgbClr val="1CABE2">
                  <a:alpha val="100000"/>
                </a:srgbClr>
              </a:solidFill>
              <a:prstDash val="solid"/>
              <a:round/>
            </a:ln>
          </p:spPr>
          <p:txBody>
            <a:bodyPr/>
            <a:lstStyle/>
            <a:p/>
          </p:txBody>
        </p:sp>
        <p:sp>
          <p:nvSpPr>
            <p:cNvPr id="167" name="tx167"/>
            <p:cNvSpPr/>
            <p:nvPr/>
          </p:nvSpPr>
          <p:spPr>
            <a:xfrm>
              <a:off x="649865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8" name="tx168"/>
            <p:cNvSpPr/>
            <p:nvPr/>
          </p:nvSpPr>
          <p:spPr>
            <a:xfrm>
              <a:off x="8806200"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69" name="tx169"/>
            <p:cNvSpPr/>
            <p:nvPr/>
          </p:nvSpPr>
          <p:spPr>
            <a:xfrm>
              <a:off x="8277077"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0" name="tx170"/>
            <p:cNvSpPr/>
            <p:nvPr/>
          </p:nvSpPr>
          <p:spPr>
            <a:xfrm>
              <a:off x="8630921"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650580" y="2861125"/>
              <a:ext cx="2123063" cy="383632"/>
            </a:xfrm>
            <a:custGeom>
              <a:avLst/>
              <a:pathLst>
                <a:path w="2123063" h="383632">
                  <a:moveTo>
                    <a:pt x="0" y="49500"/>
                  </a:moveTo>
                  <a:lnTo>
                    <a:pt x="88460" y="61876"/>
                  </a:lnTo>
                  <a:lnTo>
                    <a:pt x="176921" y="49500"/>
                  </a:lnTo>
                  <a:lnTo>
                    <a:pt x="265382" y="24750"/>
                  </a:lnTo>
                  <a:lnTo>
                    <a:pt x="353843" y="49500"/>
                  </a:lnTo>
                  <a:lnTo>
                    <a:pt x="442304" y="49500"/>
                  </a:lnTo>
                  <a:lnTo>
                    <a:pt x="530765" y="37125"/>
                  </a:lnTo>
                  <a:lnTo>
                    <a:pt x="619226" y="49500"/>
                  </a:lnTo>
                  <a:lnTo>
                    <a:pt x="707687" y="49500"/>
                  </a:lnTo>
                  <a:lnTo>
                    <a:pt x="796148" y="24750"/>
                  </a:lnTo>
                  <a:lnTo>
                    <a:pt x="884609" y="0"/>
                  </a:lnTo>
                  <a:lnTo>
                    <a:pt x="973070" y="12375"/>
                  </a:lnTo>
                  <a:lnTo>
                    <a:pt x="1061531" y="37125"/>
                  </a:lnTo>
                  <a:lnTo>
                    <a:pt x="1149992" y="37125"/>
                  </a:lnTo>
                  <a:lnTo>
                    <a:pt x="1238453" y="37125"/>
                  </a:lnTo>
                  <a:lnTo>
                    <a:pt x="1326914" y="74251"/>
                  </a:lnTo>
                  <a:lnTo>
                    <a:pt x="1415375" y="74251"/>
                  </a:lnTo>
                  <a:lnTo>
                    <a:pt x="1503836" y="24750"/>
                  </a:lnTo>
                  <a:lnTo>
                    <a:pt x="1592297" y="61876"/>
                  </a:lnTo>
                  <a:lnTo>
                    <a:pt x="1680758" y="61876"/>
                  </a:lnTo>
                  <a:lnTo>
                    <a:pt x="1769219" y="383632"/>
                  </a:lnTo>
                  <a:lnTo>
                    <a:pt x="1857680" y="235129"/>
                  </a:lnTo>
                  <a:lnTo>
                    <a:pt x="1946141" y="123752"/>
                  </a:lnTo>
                  <a:lnTo>
                    <a:pt x="2034602" y="136127"/>
                  </a:lnTo>
                  <a:lnTo>
                    <a:pt x="2123063" y="247504"/>
                  </a:lnTo>
                </a:path>
              </a:pathLst>
            </a:custGeom>
            <a:ln w="27101" cap="flat">
              <a:solidFill>
                <a:srgbClr val="1CABE2">
                  <a:alpha val="100000"/>
                </a:srgbClr>
              </a:solidFill>
              <a:prstDash val="solid"/>
              <a:round/>
            </a:ln>
          </p:spPr>
          <p:txBody>
            <a:bodyPr/>
            <a:lstStyle/>
            <a:p/>
          </p:txBody>
        </p:sp>
        <p:sp>
          <p:nvSpPr>
            <p:cNvPr id="191" name="tx191"/>
            <p:cNvSpPr/>
            <p:nvPr/>
          </p:nvSpPr>
          <p:spPr>
            <a:xfrm>
              <a:off x="6498650"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2" name="tx192"/>
            <p:cNvSpPr/>
            <p:nvPr/>
          </p:nvSpPr>
          <p:spPr>
            <a:xfrm>
              <a:off x="8806200"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93" name="tx193"/>
            <p:cNvSpPr/>
            <p:nvPr/>
          </p:nvSpPr>
          <p:spPr>
            <a:xfrm>
              <a:off x="8277077"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4" name="tx194"/>
            <p:cNvSpPr/>
            <p:nvPr/>
          </p:nvSpPr>
          <p:spPr>
            <a:xfrm>
              <a:off x="8630921"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95" name="pl195"/>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419799" y="4989485"/>
              <a:ext cx="353843" cy="123752"/>
            </a:xfrm>
            <a:custGeom>
              <a:avLst/>
              <a:pathLst>
                <a:path w="353843" h="123752">
                  <a:moveTo>
                    <a:pt x="0" y="123752"/>
                  </a:moveTo>
                  <a:lnTo>
                    <a:pt x="88460" y="74251"/>
                  </a:lnTo>
                  <a:lnTo>
                    <a:pt x="176921" y="49500"/>
                  </a:lnTo>
                  <a:lnTo>
                    <a:pt x="265382" y="37125"/>
                  </a:lnTo>
                  <a:lnTo>
                    <a:pt x="353843" y="0"/>
                  </a:lnTo>
                </a:path>
              </a:pathLst>
            </a:custGeom>
            <a:ln w="27101" cap="flat">
              <a:solidFill>
                <a:srgbClr val="1CABE2">
                  <a:alpha val="100000"/>
                </a:srgbClr>
              </a:solidFill>
              <a:prstDash val="solid"/>
              <a:round/>
            </a:ln>
          </p:spPr>
          <p:txBody>
            <a:bodyPr/>
            <a:lstStyle/>
            <a:p/>
          </p:txBody>
        </p:sp>
        <p:sp>
          <p:nvSpPr>
            <p:cNvPr id="215" name="tx215"/>
            <p:cNvSpPr/>
            <p:nvPr/>
          </p:nvSpPr>
          <p:spPr>
            <a:xfrm>
              <a:off x="8267869" y="50209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16" name="tx216"/>
            <p:cNvSpPr/>
            <p:nvPr/>
          </p:nvSpPr>
          <p:spPr>
            <a:xfrm>
              <a:off x="8806200" y="489840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17" name="tx217"/>
            <p:cNvSpPr/>
            <p:nvPr/>
          </p:nvSpPr>
          <p:spPr>
            <a:xfrm>
              <a:off x="8630921" y="48854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18" name="tx218"/>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19" name="tx219"/>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0" name="tx220"/>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1" name="tx221"/>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2" name="tx222"/>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3" name="tx223"/>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4" name="tx224"/>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5" name="tx225"/>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6" name="tx226"/>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7" name="tx227"/>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8" name="tx228"/>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9" name="tx229"/>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0" name="tx230"/>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1" name="tx231"/>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2" name="tx232"/>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3" name="tx233"/>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4" name="tx234"/>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5" name="tx235"/>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6" name="tx236"/>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7" name="tx237"/>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8" name="tx238"/>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9" name="tx239"/>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0" name="tx240"/>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1" name="tx241"/>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2" name="tx242"/>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3" name="tx243"/>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4" name="tx244"/>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5" name="tx245"/>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6" name="tx246"/>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7" name="tx247"/>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8" name="tx248"/>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49" name="tx249"/>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0" name="tx250"/>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1" name="tx251"/>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2" name="tx252"/>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3" name="tx253"/>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4" name="tx254"/>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5" name="tx255"/>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6" name="tx256"/>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7" name="tx257"/>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8" name="tx258"/>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9" name="tx259"/>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0" name="tx260"/>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1" name="tx261"/>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2" name="tx262"/>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3" name="tx263"/>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4" name="tx264"/>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5" name="tx265"/>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6" name="tx266"/>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7" name="tx267"/>
            <p:cNvSpPr/>
            <p:nvPr/>
          </p:nvSpPr>
          <p:spPr>
            <a:xfrm>
              <a:off x="2038371" y="398022"/>
              <a:ext cx="57591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North Macedonia, 2000-2024</a:t>
              </a:r>
            </a:p>
          </p:txBody>
        </p:sp>
        <p:sp>
          <p:nvSpPr>
            <p:cNvPr id="268" name="tx2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69" name="tx269"/>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(71%), followed by PCV3 (72%).
Compared to 2019, coverage of one vaccine remained constant (BCG) and 6 vaccines decreased (DTP1, DTP3, IPV1, MCV1, MCV2 and POL3).
Compared to 2023, coverage of 2 vaccines remained constant (BCG and MCV1), 6 vaccines increased (DTP1, DTP3, IPV1, PCV3, POL3 and ROTAC), and one vaccine decreased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806643"/>
            </a:xfrm>
            <a:custGeom>
              <a:avLst/>
              <a:pathLst>
                <a:path w="6480943" h="806643">
                  <a:moveTo>
                    <a:pt x="0" y="142348"/>
                  </a:moveTo>
                  <a:lnTo>
                    <a:pt x="270039" y="332147"/>
                  </a:lnTo>
                  <a:lnTo>
                    <a:pt x="540078" y="94899"/>
                  </a:lnTo>
                  <a:lnTo>
                    <a:pt x="810117" y="94899"/>
                  </a:lnTo>
                  <a:lnTo>
                    <a:pt x="1080157" y="189798"/>
                  </a:lnTo>
                  <a:lnTo>
                    <a:pt x="1350196" y="47449"/>
                  </a:lnTo>
                  <a:lnTo>
                    <a:pt x="1620235" y="237248"/>
                  </a:lnTo>
                  <a:lnTo>
                    <a:pt x="1890275" y="142348"/>
                  </a:lnTo>
                  <a:lnTo>
                    <a:pt x="2160314" y="142348"/>
                  </a:lnTo>
                  <a:lnTo>
                    <a:pt x="2430353" y="94899"/>
                  </a:lnTo>
                  <a:lnTo>
                    <a:pt x="2700393" y="142348"/>
                  </a:lnTo>
                  <a:lnTo>
                    <a:pt x="2970432" y="94899"/>
                  </a:lnTo>
                  <a:lnTo>
                    <a:pt x="3240471" y="142348"/>
                  </a:lnTo>
                  <a:lnTo>
                    <a:pt x="3510510" y="0"/>
                  </a:lnTo>
                  <a:lnTo>
                    <a:pt x="3780550" y="142348"/>
                  </a:lnTo>
                  <a:lnTo>
                    <a:pt x="4050589" y="332147"/>
                  </a:lnTo>
                  <a:lnTo>
                    <a:pt x="4320628" y="142348"/>
                  </a:lnTo>
                  <a:lnTo>
                    <a:pt x="4590668" y="332147"/>
                  </a:lnTo>
                  <a:lnTo>
                    <a:pt x="4860707" y="237248"/>
                  </a:lnTo>
                  <a:lnTo>
                    <a:pt x="5130746" y="284697"/>
                  </a:lnTo>
                  <a:lnTo>
                    <a:pt x="5400786" y="664294"/>
                  </a:lnTo>
                  <a:lnTo>
                    <a:pt x="5670825" y="806643"/>
                  </a:lnTo>
                  <a:lnTo>
                    <a:pt x="5940864" y="664294"/>
                  </a:lnTo>
                  <a:lnTo>
                    <a:pt x="6210904" y="569395"/>
                  </a:lnTo>
                  <a:lnTo>
                    <a:pt x="6480943" y="427046"/>
                  </a:lnTo>
                </a:path>
              </a:pathLst>
            </a:custGeom>
            <a:ln w="27101" cap="flat">
              <a:solidFill>
                <a:srgbClr val="1C86EE">
                  <a:alpha val="100000"/>
                </a:srgbClr>
              </a:solidFill>
              <a:prstDash val="solid"/>
              <a:round/>
            </a:ln>
          </p:spPr>
          <p:txBody>
            <a:bodyPr/>
            <a:lstStyle/>
            <a:p/>
          </p:txBody>
        </p:sp>
        <p:sp>
          <p:nvSpPr>
            <p:cNvPr id="38" name="pl38"/>
            <p:cNvSpPr/>
            <p:nvPr/>
          </p:nvSpPr>
          <p:spPr>
            <a:xfrm>
              <a:off x="2485451" y="978248"/>
              <a:ext cx="5130746" cy="2135232"/>
            </a:xfrm>
            <a:custGeom>
              <a:avLst/>
              <a:pathLst>
                <a:path w="5130746" h="2135232">
                  <a:moveTo>
                    <a:pt x="0" y="2135232"/>
                  </a:moveTo>
                  <a:lnTo>
                    <a:pt x="270039" y="427046"/>
                  </a:lnTo>
                  <a:lnTo>
                    <a:pt x="540078" y="94899"/>
                  </a:lnTo>
                  <a:lnTo>
                    <a:pt x="810117" y="47449"/>
                  </a:lnTo>
                  <a:lnTo>
                    <a:pt x="1080157" y="142348"/>
                  </a:lnTo>
                  <a:lnTo>
                    <a:pt x="1350196" y="379596"/>
                  </a:lnTo>
                  <a:lnTo>
                    <a:pt x="1620235" y="94899"/>
                  </a:lnTo>
                  <a:lnTo>
                    <a:pt x="1890275" y="0"/>
                  </a:lnTo>
                  <a:lnTo>
                    <a:pt x="2160314" y="47449"/>
                  </a:lnTo>
                  <a:lnTo>
                    <a:pt x="2430353" y="47449"/>
                  </a:lnTo>
                  <a:lnTo>
                    <a:pt x="2700393" y="284697"/>
                  </a:lnTo>
                  <a:lnTo>
                    <a:pt x="2970432" y="189798"/>
                  </a:lnTo>
                  <a:lnTo>
                    <a:pt x="3240471" y="332147"/>
                  </a:lnTo>
                  <a:lnTo>
                    <a:pt x="3510510" y="284697"/>
                  </a:lnTo>
                  <a:lnTo>
                    <a:pt x="3780550" y="284697"/>
                  </a:lnTo>
                  <a:lnTo>
                    <a:pt x="4050589" y="664294"/>
                  </a:lnTo>
                  <a:lnTo>
                    <a:pt x="4320628" y="901542"/>
                  </a:lnTo>
                  <a:lnTo>
                    <a:pt x="4590668" y="664294"/>
                  </a:lnTo>
                  <a:lnTo>
                    <a:pt x="4860707" y="569395"/>
                  </a:lnTo>
                  <a:lnTo>
                    <a:pt x="5130746" y="332147"/>
                  </a:lnTo>
                </a:path>
              </a:pathLst>
            </a:custGeom>
            <a:ln w="27101" cap="flat">
              <a:solidFill>
                <a:srgbClr val="80BD41">
                  <a:alpha val="100000"/>
                </a:srgbClr>
              </a:solidFill>
              <a:prstDash val="solid"/>
              <a:round/>
            </a:ln>
          </p:spPr>
          <p:txBody>
            <a:bodyPr/>
            <a:lstStyle/>
            <a:p/>
          </p:txBody>
        </p:sp>
        <p:sp>
          <p:nvSpPr>
            <p:cNvPr id="39" name="pl39"/>
            <p:cNvSpPr/>
            <p:nvPr/>
          </p:nvSpPr>
          <p:spPr>
            <a:xfrm>
              <a:off x="3295569" y="1025698"/>
              <a:ext cx="4320628" cy="3985767"/>
            </a:xfrm>
            <a:custGeom>
              <a:avLst/>
              <a:pathLst>
                <a:path w="4320628" h="3985767">
                  <a:moveTo>
                    <a:pt x="0" y="3985767"/>
                  </a:moveTo>
                  <a:lnTo>
                    <a:pt x="270039" y="711744"/>
                  </a:lnTo>
                  <a:lnTo>
                    <a:pt x="540078" y="379596"/>
                  </a:lnTo>
                  <a:lnTo>
                    <a:pt x="810117" y="47449"/>
                  </a:lnTo>
                  <a:lnTo>
                    <a:pt x="1080157" y="94899"/>
                  </a:lnTo>
                  <a:lnTo>
                    <a:pt x="1350196" y="0"/>
                  </a:lnTo>
                  <a:lnTo>
                    <a:pt x="1620235" y="142348"/>
                  </a:lnTo>
                  <a:lnTo>
                    <a:pt x="1890275" y="379596"/>
                  </a:lnTo>
                  <a:lnTo>
                    <a:pt x="2160314" y="142348"/>
                  </a:lnTo>
                  <a:lnTo>
                    <a:pt x="2430353" y="284697"/>
                  </a:lnTo>
                  <a:lnTo>
                    <a:pt x="2700393" y="189798"/>
                  </a:lnTo>
                  <a:lnTo>
                    <a:pt x="2970432" y="237248"/>
                  </a:lnTo>
                  <a:lnTo>
                    <a:pt x="3240471" y="616844"/>
                  </a:lnTo>
                  <a:lnTo>
                    <a:pt x="3510510" y="759193"/>
                  </a:lnTo>
                  <a:lnTo>
                    <a:pt x="3780550" y="616844"/>
                  </a:lnTo>
                  <a:lnTo>
                    <a:pt x="4050589" y="521945"/>
                  </a:lnTo>
                  <a:lnTo>
                    <a:pt x="4320628" y="284697"/>
                  </a:lnTo>
                </a:path>
              </a:pathLst>
            </a:custGeom>
            <a:ln w="27101" cap="flat">
              <a:solidFill>
                <a:srgbClr val="EE00EE">
                  <a:alpha val="100000"/>
                </a:srgbClr>
              </a:solidFill>
              <a:prstDash val="solid"/>
              <a:round/>
            </a:ln>
          </p:spPr>
          <p:txBody>
            <a:bodyPr/>
            <a:lstStyle/>
            <a:p/>
          </p:txBody>
        </p:sp>
        <p:sp>
          <p:nvSpPr>
            <p:cNvPr id="40" name="pl40"/>
            <p:cNvSpPr/>
            <p:nvPr/>
          </p:nvSpPr>
          <p:spPr>
            <a:xfrm>
              <a:off x="3835648" y="3255830"/>
              <a:ext cx="3780550" cy="1376038"/>
            </a:xfrm>
            <a:custGeom>
              <a:avLst/>
              <a:pathLst>
                <a:path w="3780550" h="1376038">
                  <a:moveTo>
                    <a:pt x="0" y="901542"/>
                  </a:moveTo>
                  <a:lnTo>
                    <a:pt x="270039" y="237248"/>
                  </a:lnTo>
                  <a:lnTo>
                    <a:pt x="540078" y="996441"/>
                  </a:lnTo>
                  <a:lnTo>
                    <a:pt x="810117" y="854093"/>
                  </a:lnTo>
                  <a:lnTo>
                    <a:pt x="1080157" y="332147"/>
                  </a:lnTo>
                  <a:lnTo>
                    <a:pt x="1350196" y="996441"/>
                  </a:lnTo>
                  <a:lnTo>
                    <a:pt x="1620235" y="237248"/>
                  </a:lnTo>
                  <a:lnTo>
                    <a:pt x="1890275" y="427046"/>
                  </a:lnTo>
                  <a:lnTo>
                    <a:pt x="2160314" y="332147"/>
                  </a:lnTo>
                  <a:lnTo>
                    <a:pt x="2430353" y="616844"/>
                  </a:lnTo>
                  <a:lnTo>
                    <a:pt x="2700393" y="901542"/>
                  </a:lnTo>
                  <a:lnTo>
                    <a:pt x="2970432" y="1376038"/>
                  </a:lnTo>
                  <a:lnTo>
                    <a:pt x="3240471" y="0"/>
                  </a:lnTo>
                  <a:lnTo>
                    <a:pt x="3510510" y="379596"/>
                  </a:lnTo>
                  <a:lnTo>
                    <a:pt x="3780550" y="474496"/>
                  </a:lnTo>
                </a:path>
              </a:pathLst>
            </a:custGeom>
            <a:ln w="27101" cap="flat">
              <a:solidFill>
                <a:srgbClr val="6A3D9A">
                  <a:alpha val="100000"/>
                </a:srgbClr>
              </a:solidFill>
              <a:prstDash val="solid"/>
              <a:round/>
            </a:ln>
          </p:spPr>
          <p:txBody>
            <a:bodyPr/>
            <a:lstStyle/>
            <a:p/>
          </p:txBody>
        </p:sp>
        <p:sp>
          <p:nvSpPr>
            <p:cNvPr id="41" name="pl41"/>
            <p:cNvSpPr/>
            <p:nvPr/>
          </p:nvSpPr>
          <p:spPr>
            <a:xfrm>
              <a:off x="5185844" y="978248"/>
              <a:ext cx="2430353" cy="427046"/>
            </a:xfrm>
            <a:custGeom>
              <a:avLst/>
              <a:pathLst>
                <a:path w="2430353" h="427046">
                  <a:moveTo>
                    <a:pt x="0" y="0"/>
                  </a:moveTo>
                  <a:lnTo>
                    <a:pt x="270039" y="47449"/>
                  </a:lnTo>
                  <a:lnTo>
                    <a:pt x="540078" y="47449"/>
                  </a:lnTo>
                  <a:lnTo>
                    <a:pt x="810117" y="0"/>
                  </a:lnTo>
                  <a:lnTo>
                    <a:pt x="1080157" y="0"/>
                  </a:lnTo>
                  <a:lnTo>
                    <a:pt x="1350196" y="237248"/>
                  </a:lnTo>
                  <a:lnTo>
                    <a:pt x="1620235" y="427046"/>
                  </a:lnTo>
                  <a:lnTo>
                    <a:pt x="1890275" y="284697"/>
                  </a:lnTo>
                  <a:lnTo>
                    <a:pt x="2160314" y="284697"/>
                  </a:lnTo>
                  <a:lnTo>
                    <a:pt x="2430353" y="237248"/>
                  </a:lnTo>
                </a:path>
              </a:pathLst>
            </a:custGeom>
            <a:ln w="27101" cap="flat">
              <a:solidFill>
                <a:srgbClr val="E31A1C">
                  <a:alpha val="100000"/>
                </a:srgbClr>
              </a:solidFill>
              <a:prstDash val="solid"/>
              <a:round/>
            </a:ln>
          </p:spPr>
          <p:txBody>
            <a:bodyPr/>
            <a:lstStyle/>
            <a:p/>
          </p:txBody>
        </p:sp>
        <p:sp>
          <p:nvSpPr>
            <p:cNvPr id="42" name="pl42"/>
            <p:cNvSpPr/>
            <p:nvPr/>
          </p:nvSpPr>
          <p:spPr>
            <a:xfrm>
              <a:off x="1135255" y="978248"/>
              <a:ext cx="6480943" cy="1660736"/>
            </a:xfrm>
            <a:custGeom>
              <a:avLst/>
              <a:pathLst>
                <a:path w="6480943" h="1660736">
                  <a:moveTo>
                    <a:pt x="0" y="47449"/>
                  </a:moveTo>
                  <a:lnTo>
                    <a:pt x="270039" y="284697"/>
                  </a:lnTo>
                  <a:lnTo>
                    <a:pt x="540078" y="0"/>
                  </a:lnTo>
                  <a:lnTo>
                    <a:pt x="810117" y="94899"/>
                  </a:lnTo>
                  <a:lnTo>
                    <a:pt x="1080157" y="94899"/>
                  </a:lnTo>
                  <a:lnTo>
                    <a:pt x="1350196" y="94899"/>
                  </a:lnTo>
                  <a:lnTo>
                    <a:pt x="1620235" y="189798"/>
                  </a:lnTo>
                  <a:lnTo>
                    <a:pt x="1890275" y="94899"/>
                  </a:lnTo>
                  <a:lnTo>
                    <a:pt x="2160314" y="0"/>
                  </a:lnTo>
                  <a:lnTo>
                    <a:pt x="2430353" y="94899"/>
                  </a:lnTo>
                  <a:lnTo>
                    <a:pt x="2700393" y="0"/>
                  </a:lnTo>
                  <a:lnTo>
                    <a:pt x="2970432" y="47449"/>
                  </a:lnTo>
                  <a:lnTo>
                    <a:pt x="3240471" y="94899"/>
                  </a:lnTo>
                  <a:lnTo>
                    <a:pt x="3510510" y="94899"/>
                  </a:lnTo>
                  <a:lnTo>
                    <a:pt x="3780550" y="237248"/>
                  </a:lnTo>
                  <a:lnTo>
                    <a:pt x="4050589" y="427046"/>
                  </a:lnTo>
                  <a:lnTo>
                    <a:pt x="4320628" y="759193"/>
                  </a:lnTo>
                  <a:lnTo>
                    <a:pt x="4590668" y="711744"/>
                  </a:lnTo>
                  <a:lnTo>
                    <a:pt x="4860707" y="1091341"/>
                  </a:lnTo>
                  <a:lnTo>
                    <a:pt x="5130746" y="1091341"/>
                  </a:lnTo>
                  <a:lnTo>
                    <a:pt x="5400786" y="1660736"/>
                  </a:lnTo>
                  <a:lnTo>
                    <a:pt x="5670825" y="1328589"/>
                  </a:lnTo>
                  <a:lnTo>
                    <a:pt x="5940864" y="1281139"/>
                  </a:lnTo>
                  <a:lnTo>
                    <a:pt x="6210904" y="1186240"/>
                  </a:lnTo>
                  <a:lnTo>
                    <a:pt x="6480943" y="118624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1470937"/>
            </a:xfrm>
            <a:custGeom>
              <a:avLst/>
              <a:pathLst>
                <a:path w="6480943" h="1470937">
                  <a:moveTo>
                    <a:pt x="0" y="189798"/>
                  </a:moveTo>
                  <a:lnTo>
                    <a:pt x="270039" y="237248"/>
                  </a:lnTo>
                  <a:lnTo>
                    <a:pt x="540078" y="189798"/>
                  </a:lnTo>
                  <a:lnTo>
                    <a:pt x="810117" y="94899"/>
                  </a:lnTo>
                  <a:lnTo>
                    <a:pt x="1080157" y="189798"/>
                  </a:lnTo>
                  <a:lnTo>
                    <a:pt x="1350196" y="189798"/>
                  </a:lnTo>
                  <a:lnTo>
                    <a:pt x="1620235" y="142348"/>
                  </a:lnTo>
                  <a:lnTo>
                    <a:pt x="1890275" y="189798"/>
                  </a:lnTo>
                  <a:lnTo>
                    <a:pt x="2160314" y="189798"/>
                  </a:lnTo>
                  <a:lnTo>
                    <a:pt x="2430353" y="94899"/>
                  </a:lnTo>
                  <a:lnTo>
                    <a:pt x="2700393" y="0"/>
                  </a:lnTo>
                  <a:lnTo>
                    <a:pt x="2970432" y="47449"/>
                  </a:lnTo>
                  <a:lnTo>
                    <a:pt x="3240471" y="142348"/>
                  </a:lnTo>
                  <a:lnTo>
                    <a:pt x="3510510" y="142348"/>
                  </a:lnTo>
                  <a:lnTo>
                    <a:pt x="3780550" y="142348"/>
                  </a:lnTo>
                  <a:lnTo>
                    <a:pt x="4050589" y="284697"/>
                  </a:lnTo>
                  <a:lnTo>
                    <a:pt x="4320628" y="284697"/>
                  </a:lnTo>
                  <a:lnTo>
                    <a:pt x="4590668" y="94899"/>
                  </a:lnTo>
                  <a:lnTo>
                    <a:pt x="4860707" y="237248"/>
                  </a:lnTo>
                  <a:lnTo>
                    <a:pt x="5130746" y="237248"/>
                  </a:lnTo>
                  <a:lnTo>
                    <a:pt x="5400786" y="1470937"/>
                  </a:lnTo>
                  <a:lnTo>
                    <a:pt x="5670825" y="901542"/>
                  </a:lnTo>
                  <a:lnTo>
                    <a:pt x="5940864" y="474496"/>
                  </a:lnTo>
                  <a:lnTo>
                    <a:pt x="6210904" y="521945"/>
                  </a:lnTo>
                  <a:lnTo>
                    <a:pt x="6480943" y="948992"/>
                  </a:lnTo>
                </a:path>
              </a:pathLst>
            </a:custGeom>
            <a:ln w="27101" cap="flat">
              <a:solidFill>
                <a:srgbClr val="FFC20E">
                  <a:alpha val="100000"/>
                </a:srgbClr>
              </a:solidFill>
              <a:prstDash val="solid"/>
              <a:round/>
            </a:ln>
          </p:spPr>
          <p:txBody>
            <a:bodyPr/>
            <a:lstStyle/>
            <a:p/>
          </p:txBody>
        </p:sp>
        <p:sp>
          <p:nvSpPr>
            <p:cNvPr id="44" name="pl44"/>
            <p:cNvSpPr/>
            <p:nvPr/>
          </p:nvSpPr>
          <p:spPr>
            <a:xfrm>
              <a:off x="6536041" y="2211938"/>
              <a:ext cx="1080157" cy="1992883"/>
            </a:xfrm>
            <a:custGeom>
              <a:avLst/>
              <a:pathLst>
                <a:path w="1080157" h="1992883">
                  <a:moveTo>
                    <a:pt x="0" y="1992883"/>
                  </a:moveTo>
                  <a:lnTo>
                    <a:pt x="270039" y="901542"/>
                  </a:lnTo>
                  <a:lnTo>
                    <a:pt x="540078" y="759193"/>
                  </a:lnTo>
                  <a:lnTo>
                    <a:pt x="810117" y="759193"/>
                  </a:lnTo>
                  <a:lnTo>
                    <a:pt x="1080157"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78248"/>
              <a:ext cx="6480943" cy="806643"/>
            </a:xfrm>
            <a:custGeom>
              <a:avLst/>
              <a:pathLst>
                <a:path w="6480943" h="806643">
                  <a:moveTo>
                    <a:pt x="0" y="94899"/>
                  </a:moveTo>
                  <a:lnTo>
                    <a:pt x="270039" y="332147"/>
                  </a:lnTo>
                  <a:lnTo>
                    <a:pt x="540078" y="47449"/>
                  </a:lnTo>
                  <a:lnTo>
                    <a:pt x="810117" y="94899"/>
                  </a:lnTo>
                  <a:lnTo>
                    <a:pt x="1080157" y="142348"/>
                  </a:lnTo>
                  <a:lnTo>
                    <a:pt x="1350196" y="0"/>
                  </a:lnTo>
                  <a:lnTo>
                    <a:pt x="1620235" y="284697"/>
                  </a:lnTo>
                  <a:lnTo>
                    <a:pt x="1890275" y="94899"/>
                  </a:lnTo>
                  <a:lnTo>
                    <a:pt x="2160314" y="94899"/>
                  </a:lnTo>
                  <a:lnTo>
                    <a:pt x="2430353" y="94899"/>
                  </a:lnTo>
                  <a:lnTo>
                    <a:pt x="2700393" y="142348"/>
                  </a:lnTo>
                  <a:lnTo>
                    <a:pt x="2970432" y="47449"/>
                  </a:lnTo>
                  <a:lnTo>
                    <a:pt x="3240471" y="47449"/>
                  </a:lnTo>
                  <a:lnTo>
                    <a:pt x="3510510" y="0"/>
                  </a:lnTo>
                  <a:lnTo>
                    <a:pt x="3780550" y="94899"/>
                  </a:lnTo>
                  <a:lnTo>
                    <a:pt x="4050589" y="284697"/>
                  </a:lnTo>
                  <a:lnTo>
                    <a:pt x="4320628" y="142348"/>
                  </a:lnTo>
                  <a:lnTo>
                    <a:pt x="4590668" y="332147"/>
                  </a:lnTo>
                  <a:lnTo>
                    <a:pt x="4860707" y="237248"/>
                  </a:lnTo>
                  <a:lnTo>
                    <a:pt x="5130746" y="284697"/>
                  </a:lnTo>
                  <a:lnTo>
                    <a:pt x="5400786" y="664294"/>
                  </a:lnTo>
                  <a:lnTo>
                    <a:pt x="5670825" y="806643"/>
                  </a:lnTo>
                  <a:lnTo>
                    <a:pt x="5940864" y="664294"/>
                  </a:lnTo>
                  <a:lnTo>
                    <a:pt x="6210904" y="569395"/>
                  </a:lnTo>
                  <a:lnTo>
                    <a:pt x="6480943" y="427046"/>
                  </a:lnTo>
                </a:path>
              </a:pathLst>
            </a:custGeom>
            <a:ln w="27101" cap="flat">
              <a:solidFill>
                <a:srgbClr val="9A32CD">
                  <a:alpha val="100000"/>
                </a:srgbClr>
              </a:solidFill>
              <a:prstDash val="solid"/>
              <a:round/>
            </a:ln>
          </p:spPr>
          <p:txBody>
            <a:bodyPr/>
            <a:lstStyle/>
            <a:p/>
          </p:txBody>
        </p:sp>
        <p:sp>
          <p:nvSpPr>
            <p:cNvPr id="46" name="pl46"/>
            <p:cNvSpPr/>
            <p:nvPr/>
          </p:nvSpPr>
          <p:spPr>
            <a:xfrm>
              <a:off x="6536041" y="2259388"/>
              <a:ext cx="1080157" cy="474496"/>
            </a:xfrm>
            <a:custGeom>
              <a:avLst/>
              <a:pathLst>
                <a:path w="1080157" h="474496">
                  <a:moveTo>
                    <a:pt x="0" y="474496"/>
                  </a:moveTo>
                  <a:lnTo>
                    <a:pt x="270039" y="284697"/>
                  </a:lnTo>
                  <a:lnTo>
                    <a:pt x="540078" y="189798"/>
                  </a:lnTo>
                  <a:lnTo>
                    <a:pt x="810117" y="142348"/>
                  </a:lnTo>
                  <a:lnTo>
                    <a:pt x="1080157" y="0"/>
                  </a:lnTo>
                </a:path>
              </a:pathLst>
            </a:custGeom>
            <a:ln w="27101" cap="flat">
              <a:solidFill>
                <a:srgbClr val="836FFF">
                  <a:alpha val="100000"/>
                </a:srgbClr>
              </a:solidFill>
              <a:prstDash val="solid"/>
              <a:round/>
            </a:ln>
          </p:spPr>
          <p:txBody>
            <a:bodyPr/>
            <a:lstStyle/>
            <a:p/>
          </p:txBody>
        </p:sp>
        <p:sp>
          <p:nvSpPr>
            <p:cNvPr id="47" name="pl47"/>
            <p:cNvSpPr/>
            <p:nvPr/>
          </p:nvSpPr>
          <p:spPr>
            <a:xfrm>
              <a:off x="1135255" y="978248"/>
              <a:ext cx="6480943" cy="1660736"/>
            </a:xfrm>
            <a:custGeom>
              <a:avLst/>
              <a:pathLst>
                <a:path w="6480943" h="1660736">
                  <a:moveTo>
                    <a:pt x="0" y="47449"/>
                  </a:moveTo>
                  <a:lnTo>
                    <a:pt x="270039" y="284697"/>
                  </a:lnTo>
                  <a:lnTo>
                    <a:pt x="540078" y="0"/>
                  </a:lnTo>
                  <a:lnTo>
                    <a:pt x="810117" y="94899"/>
                  </a:lnTo>
                  <a:lnTo>
                    <a:pt x="1080157" y="94899"/>
                  </a:lnTo>
                  <a:lnTo>
                    <a:pt x="1350196" y="94899"/>
                  </a:lnTo>
                  <a:lnTo>
                    <a:pt x="1620235" y="189798"/>
                  </a:lnTo>
                  <a:lnTo>
                    <a:pt x="1890275" y="94899"/>
                  </a:lnTo>
                  <a:lnTo>
                    <a:pt x="2160314" y="0"/>
                  </a:lnTo>
                  <a:lnTo>
                    <a:pt x="2430353" y="94899"/>
                  </a:lnTo>
                  <a:lnTo>
                    <a:pt x="2700393" y="0"/>
                  </a:lnTo>
                  <a:lnTo>
                    <a:pt x="2970432" y="47449"/>
                  </a:lnTo>
                  <a:lnTo>
                    <a:pt x="3240471" y="94899"/>
                  </a:lnTo>
                  <a:lnTo>
                    <a:pt x="3510510" y="94899"/>
                  </a:lnTo>
                  <a:lnTo>
                    <a:pt x="3780550" y="237248"/>
                  </a:lnTo>
                  <a:lnTo>
                    <a:pt x="4050589" y="427046"/>
                  </a:lnTo>
                  <a:lnTo>
                    <a:pt x="4320628" y="759193"/>
                  </a:lnTo>
                  <a:lnTo>
                    <a:pt x="4590668" y="711744"/>
                  </a:lnTo>
                  <a:lnTo>
                    <a:pt x="4860707" y="1091341"/>
                  </a:lnTo>
                  <a:lnTo>
                    <a:pt x="5130746" y="1091341"/>
                  </a:lnTo>
                  <a:lnTo>
                    <a:pt x="5400786" y="1660736"/>
                  </a:lnTo>
                  <a:lnTo>
                    <a:pt x="5670825" y="1328589"/>
                  </a:lnTo>
                  <a:lnTo>
                    <a:pt x="5940864" y="1281139"/>
                  </a:lnTo>
                  <a:lnTo>
                    <a:pt x="6210904" y="1186240"/>
                  </a:lnTo>
                  <a:lnTo>
                    <a:pt x="6480943" y="1186240"/>
                  </a:lnTo>
                </a:path>
              </a:pathLst>
            </a:custGeom>
            <a:ln w="27101" cap="flat">
              <a:solidFill>
                <a:srgbClr val="FB9A99">
                  <a:alpha val="100000"/>
                </a:srgbClr>
              </a:solidFill>
              <a:prstDash val="solid"/>
              <a:round/>
            </a:ln>
          </p:spPr>
          <p:txBody>
            <a:bodyPr/>
            <a:lstStyle/>
            <a:p/>
          </p:txBody>
        </p:sp>
        <p:sp>
          <p:nvSpPr>
            <p:cNvPr id="48" name="pl48"/>
            <p:cNvSpPr/>
            <p:nvPr/>
          </p:nvSpPr>
          <p:spPr>
            <a:xfrm>
              <a:off x="7630113" y="790952"/>
              <a:ext cx="794913" cy="417240"/>
            </a:xfrm>
            <a:custGeom>
              <a:avLst/>
              <a:pathLst>
                <a:path w="794913" h="417240">
                  <a:moveTo>
                    <a:pt x="794913" y="0"/>
                  </a:moveTo>
                  <a:lnTo>
                    <a:pt x="0" y="417240"/>
                  </a:lnTo>
                </a:path>
              </a:pathLst>
            </a:custGeom>
          </p:spPr>
          <p:txBody>
            <a:bodyPr/>
            <a:lstStyle/>
            <a:p/>
          </p:txBody>
        </p:sp>
        <p:sp>
          <p:nvSpPr>
            <p:cNvPr id="49" name="pl49"/>
            <p:cNvSpPr/>
            <p:nvPr/>
          </p:nvSpPr>
          <p:spPr>
            <a:xfrm>
              <a:off x="7634338" y="1307358"/>
              <a:ext cx="694245" cy="2960"/>
            </a:xfrm>
            <a:custGeom>
              <a:avLst/>
              <a:pathLst>
                <a:path w="694245" h="2960">
                  <a:moveTo>
                    <a:pt x="694245" y="0"/>
                  </a:moveTo>
                  <a:lnTo>
                    <a:pt x="0" y="2960"/>
                  </a:lnTo>
                </a:path>
              </a:pathLst>
            </a:custGeom>
          </p:spPr>
          <p:txBody>
            <a:bodyPr/>
            <a:lstStyle/>
            <a:p/>
          </p:txBody>
        </p:sp>
        <p:sp>
          <p:nvSpPr>
            <p:cNvPr id="50" name="pl50"/>
            <p:cNvSpPr/>
            <p:nvPr/>
          </p:nvSpPr>
          <p:spPr>
            <a:xfrm>
              <a:off x="7632423" y="1052787"/>
              <a:ext cx="804671" cy="252516"/>
            </a:xfrm>
            <a:custGeom>
              <a:avLst/>
              <a:pathLst>
                <a:path w="804671" h="252516">
                  <a:moveTo>
                    <a:pt x="804671" y="0"/>
                  </a:moveTo>
                  <a:lnTo>
                    <a:pt x="0" y="252516"/>
                  </a:lnTo>
                </a:path>
              </a:pathLst>
            </a:custGeom>
          </p:spPr>
          <p:txBody>
            <a:bodyPr/>
            <a:lstStyle/>
            <a:p/>
          </p:txBody>
        </p:sp>
        <p:sp>
          <p:nvSpPr>
            <p:cNvPr id="51" name="pl51"/>
            <p:cNvSpPr/>
            <p:nvPr/>
          </p:nvSpPr>
          <p:spPr>
            <a:xfrm>
              <a:off x="7633418" y="1408875"/>
              <a:ext cx="749526" cy="155829"/>
            </a:xfrm>
            <a:custGeom>
              <a:avLst/>
              <a:pathLst>
                <a:path w="749526" h="155829">
                  <a:moveTo>
                    <a:pt x="749526" y="155829"/>
                  </a:moveTo>
                  <a:lnTo>
                    <a:pt x="0" y="0"/>
                  </a:lnTo>
                </a:path>
              </a:pathLst>
            </a:custGeom>
          </p:spPr>
          <p:txBody>
            <a:bodyPr/>
            <a:lstStyle/>
            <a:p/>
          </p:txBody>
        </p:sp>
        <p:sp>
          <p:nvSpPr>
            <p:cNvPr id="52" name="pl52"/>
            <p:cNvSpPr/>
            <p:nvPr/>
          </p:nvSpPr>
          <p:spPr>
            <a:xfrm>
              <a:off x="7629743" y="1412868"/>
              <a:ext cx="728959" cy="407554"/>
            </a:xfrm>
            <a:custGeom>
              <a:avLst/>
              <a:pathLst>
                <a:path w="728959" h="407554">
                  <a:moveTo>
                    <a:pt x="728959" y="407554"/>
                  </a:moveTo>
                  <a:lnTo>
                    <a:pt x="0" y="0"/>
                  </a:lnTo>
                </a:path>
              </a:pathLst>
            </a:custGeom>
          </p:spPr>
          <p:txBody>
            <a:bodyPr/>
            <a:lstStyle/>
            <a:p/>
          </p:txBody>
        </p:sp>
        <p:sp>
          <p:nvSpPr>
            <p:cNvPr id="53" name="pl53"/>
            <p:cNvSpPr/>
            <p:nvPr/>
          </p:nvSpPr>
          <p:spPr>
            <a:xfrm>
              <a:off x="7632766" y="1884427"/>
              <a:ext cx="726095" cy="203198"/>
            </a:xfrm>
            <a:custGeom>
              <a:avLst/>
              <a:pathLst>
                <a:path w="726095" h="203198">
                  <a:moveTo>
                    <a:pt x="726095" y="203198"/>
                  </a:moveTo>
                  <a:lnTo>
                    <a:pt x="0" y="0"/>
                  </a:lnTo>
                </a:path>
              </a:pathLst>
            </a:custGeom>
          </p:spPr>
          <p:txBody>
            <a:bodyPr/>
            <a:lstStyle/>
            <a:p/>
          </p:txBody>
        </p:sp>
        <p:sp>
          <p:nvSpPr>
            <p:cNvPr id="54" name="pl54"/>
            <p:cNvSpPr/>
            <p:nvPr/>
          </p:nvSpPr>
          <p:spPr>
            <a:xfrm>
              <a:off x="7633054" y="2168697"/>
              <a:ext cx="725807" cy="181210"/>
            </a:xfrm>
            <a:custGeom>
              <a:avLst/>
              <a:pathLst>
                <a:path w="725807" h="181210">
                  <a:moveTo>
                    <a:pt x="725807" y="181210"/>
                  </a:moveTo>
                  <a:lnTo>
                    <a:pt x="0" y="0"/>
                  </a:lnTo>
                </a:path>
              </a:pathLst>
            </a:custGeom>
          </p:spPr>
          <p:txBody>
            <a:bodyPr/>
            <a:lstStyle/>
            <a:p/>
          </p:txBody>
        </p:sp>
        <p:sp>
          <p:nvSpPr>
            <p:cNvPr id="55" name="pl55"/>
            <p:cNvSpPr/>
            <p:nvPr/>
          </p:nvSpPr>
          <p:spPr>
            <a:xfrm>
              <a:off x="7628786" y="2172686"/>
              <a:ext cx="663645" cy="432186"/>
            </a:xfrm>
            <a:custGeom>
              <a:avLst/>
              <a:pathLst>
                <a:path w="663645" h="432186">
                  <a:moveTo>
                    <a:pt x="663645" y="432186"/>
                  </a:moveTo>
                  <a:lnTo>
                    <a:pt x="0" y="0"/>
                  </a:lnTo>
                </a:path>
              </a:pathLst>
            </a:custGeom>
          </p:spPr>
          <p:txBody>
            <a:bodyPr/>
            <a:lstStyle/>
            <a:p/>
          </p:txBody>
        </p:sp>
        <p:sp>
          <p:nvSpPr>
            <p:cNvPr id="56" name="pl56"/>
            <p:cNvSpPr/>
            <p:nvPr/>
          </p:nvSpPr>
          <p:spPr>
            <a:xfrm>
              <a:off x="7627122" y="2221027"/>
              <a:ext cx="773819" cy="643777"/>
            </a:xfrm>
            <a:custGeom>
              <a:avLst/>
              <a:pathLst>
                <a:path w="773819" h="643777">
                  <a:moveTo>
                    <a:pt x="773819" y="643777"/>
                  </a:moveTo>
                  <a:lnTo>
                    <a:pt x="0" y="0"/>
                  </a:lnTo>
                </a:path>
              </a:pathLst>
            </a:custGeom>
          </p:spPr>
          <p:txBody>
            <a:bodyPr/>
            <a:lstStyle/>
            <a:p/>
          </p:txBody>
        </p:sp>
        <p:sp>
          <p:nvSpPr>
            <p:cNvPr id="57" name="pl57"/>
            <p:cNvSpPr/>
            <p:nvPr/>
          </p:nvSpPr>
          <p:spPr>
            <a:xfrm>
              <a:off x="7624739" y="2269431"/>
              <a:ext cx="728034" cy="856121"/>
            </a:xfrm>
            <a:custGeom>
              <a:avLst/>
              <a:pathLst>
                <a:path w="728034" h="856121">
                  <a:moveTo>
                    <a:pt x="728034" y="856121"/>
                  </a:moveTo>
                  <a:lnTo>
                    <a:pt x="0" y="0"/>
                  </a:lnTo>
                </a:path>
              </a:pathLst>
            </a:custGeom>
          </p:spPr>
          <p:txBody>
            <a:bodyPr/>
            <a:lstStyle/>
            <a:p/>
          </p:txBody>
        </p:sp>
        <p:sp>
          <p:nvSpPr>
            <p:cNvPr id="58" name="pl58"/>
            <p:cNvSpPr/>
            <p:nvPr/>
          </p:nvSpPr>
          <p:spPr>
            <a:xfrm>
              <a:off x="7634339" y="3730326"/>
              <a:ext cx="748606" cy="2"/>
            </a:xfrm>
            <a:custGeom>
              <a:avLst/>
              <a:pathLst>
                <a:path w="748606" h="2">
                  <a:moveTo>
                    <a:pt x="748606" y="2"/>
                  </a:moveTo>
                  <a:lnTo>
                    <a:pt x="0" y="0"/>
                  </a:lnTo>
                </a:path>
              </a:pathLst>
            </a:custGeom>
          </p:spPr>
          <p:txBody>
            <a:bodyPr/>
            <a:lstStyle/>
            <a:p/>
          </p:txBody>
        </p:sp>
        <p:sp>
          <p:nvSpPr>
            <p:cNvPr id="59" name="pg59"/>
            <p:cNvSpPr/>
            <p:nvPr/>
          </p:nvSpPr>
          <p:spPr>
            <a:xfrm>
              <a:off x="8356446" y="69991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4145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93%</a:t>
              </a:r>
            </a:p>
          </p:txBody>
        </p:sp>
        <p:sp>
          <p:nvSpPr>
            <p:cNvPr id="61" name="pg61"/>
            <p:cNvSpPr/>
            <p:nvPr/>
          </p:nvSpPr>
          <p:spPr>
            <a:xfrm>
              <a:off x="8260004" y="122283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24569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3" name="pg63"/>
            <p:cNvSpPr/>
            <p:nvPr/>
          </p:nvSpPr>
          <p:spPr>
            <a:xfrm>
              <a:off x="8368515" y="96342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00496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65" name="pg65"/>
            <p:cNvSpPr/>
            <p:nvPr/>
          </p:nvSpPr>
          <p:spPr>
            <a:xfrm>
              <a:off x="8314365" y="148359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152513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89%</a:t>
              </a:r>
            </a:p>
          </p:txBody>
        </p:sp>
        <p:sp>
          <p:nvSpPr>
            <p:cNvPr id="67" name="pg67"/>
            <p:cNvSpPr/>
            <p:nvPr/>
          </p:nvSpPr>
          <p:spPr>
            <a:xfrm>
              <a:off x="8290122" y="174307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78461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89%</a:t>
              </a:r>
            </a:p>
          </p:txBody>
        </p:sp>
        <p:sp>
          <p:nvSpPr>
            <p:cNvPr id="69" name="pg69"/>
            <p:cNvSpPr/>
            <p:nvPr/>
          </p:nvSpPr>
          <p:spPr>
            <a:xfrm>
              <a:off x="8290281" y="200787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04941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79%</a:t>
              </a:r>
            </a:p>
          </p:txBody>
        </p:sp>
        <p:sp>
          <p:nvSpPr>
            <p:cNvPr id="71" name="pg71"/>
            <p:cNvSpPr/>
            <p:nvPr/>
          </p:nvSpPr>
          <p:spPr>
            <a:xfrm>
              <a:off x="8290281" y="226965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31119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73%</a:t>
              </a:r>
            </a:p>
          </p:txBody>
        </p:sp>
        <p:sp>
          <p:nvSpPr>
            <p:cNvPr id="73" name="pg73"/>
            <p:cNvSpPr/>
            <p:nvPr/>
          </p:nvSpPr>
          <p:spPr>
            <a:xfrm>
              <a:off x="8223851" y="252834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4" name="tx74"/>
            <p:cNvSpPr/>
            <p:nvPr/>
          </p:nvSpPr>
          <p:spPr>
            <a:xfrm>
              <a:off x="8246711" y="256988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73%</a:t>
              </a:r>
            </a:p>
          </p:txBody>
        </p:sp>
        <p:sp>
          <p:nvSpPr>
            <p:cNvPr id="75" name="pg75"/>
            <p:cNvSpPr/>
            <p:nvPr/>
          </p:nvSpPr>
          <p:spPr>
            <a:xfrm>
              <a:off x="8332362" y="278706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55222" y="282860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72%</a:t>
              </a:r>
            </a:p>
          </p:txBody>
        </p:sp>
        <p:sp>
          <p:nvSpPr>
            <p:cNvPr id="77" name="pg77"/>
            <p:cNvSpPr/>
            <p:nvPr/>
          </p:nvSpPr>
          <p:spPr>
            <a:xfrm>
              <a:off x="8284194" y="304735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8889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71%</a:t>
              </a:r>
            </a:p>
          </p:txBody>
        </p:sp>
        <p:sp>
          <p:nvSpPr>
            <p:cNvPr id="79" name="pg79"/>
            <p:cNvSpPr/>
            <p:nvPr/>
          </p:nvSpPr>
          <p:spPr>
            <a:xfrm>
              <a:off x="8314365" y="364580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68734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40%</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141030" y="401416"/>
              <a:ext cx="354955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North Macedonia,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(71%), followed by PCV3 (72%).
Coverage of 8 vaccines decreased (DTP3, HepB3, Hib3, IPV1, MCV1, MCV2, Polio3 and Rubella) and 1 vaccine increased (HPVc) compared to respective coverage in 2019.
Coverage of 7 vaccines increased (DTP3, HepB3, Hib3, IPV1, PcV3, Polio3 and RotaC), 2 vaccines decreased (HPVc and MCV2), and 2 vaccines were the same (MCV1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7814" y="90793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7918948" y="1320786"/>
              <a:ext cx="649947" cy="0"/>
            </a:xfrm>
            <a:custGeom>
              <a:avLst/>
              <a:pathLst>
                <a:path w="649947" h="0">
                  <a:moveTo>
                    <a:pt x="0" y="0"/>
                  </a:moveTo>
                  <a:lnTo>
                    <a:pt x="216649" y="0"/>
                  </a:lnTo>
                  <a:lnTo>
                    <a:pt x="216649" y="0"/>
                  </a:lnTo>
                  <a:lnTo>
                    <a:pt x="288865" y="0"/>
                  </a:lnTo>
                  <a:lnTo>
                    <a:pt x="288865" y="0"/>
                  </a:lnTo>
                  <a:lnTo>
                    <a:pt x="649947" y="0"/>
                  </a:lnTo>
                </a:path>
              </a:pathLst>
            </a:custGeom>
            <a:ln w="116535" cap="flat">
              <a:solidFill>
                <a:srgbClr val="E8E8E8">
                  <a:alpha val="100000"/>
                </a:srgbClr>
              </a:solidFill>
              <a:prstDash val="solid"/>
              <a:round/>
            </a:ln>
          </p:spPr>
          <p:txBody>
            <a:bodyPr/>
            <a:lstStyle/>
            <a:p/>
          </p:txBody>
        </p:sp>
        <p:sp>
          <p:nvSpPr>
            <p:cNvPr id="22" name="pl22"/>
            <p:cNvSpPr/>
            <p:nvPr/>
          </p:nvSpPr>
          <p:spPr>
            <a:xfrm>
              <a:off x="7341217" y="1733641"/>
              <a:ext cx="794380" cy="0"/>
            </a:xfrm>
            <a:custGeom>
              <a:avLst/>
              <a:pathLst>
                <a:path w="794380" h="0">
                  <a:moveTo>
                    <a:pt x="0" y="0"/>
                  </a:moveTo>
                  <a:lnTo>
                    <a:pt x="216649" y="0"/>
                  </a:lnTo>
                  <a:lnTo>
                    <a:pt x="216649" y="0"/>
                  </a:lnTo>
                  <a:lnTo>
                    <a:pt x="361082" y="0"/>
                  </a:lnTo>
                  <a:lnTo>
                    <a:pt x="577731" y="0"/>
                  </a:lnTo>
                  <a:lnTo>
                    <a:pt x="794380" y="0"/>
                  </a:lnTo>
                </a:path>
              </a:pathLst>
            </a:custGeom>
            <a:ln w="116535" cap="flat">
              <a:solidFill>
                <a:srgbClr val="E8E8E8">
                  <a:alpha val="100000"/>
                </a:srgbClr>
              </a:solidFill>
              <a:prstDash val="solid"/>
              <a:round/>
            </a:ln>
          </p:spPr>
          <p:txBody>
            <a:bodyPr/>
            <a:lstStyle/>
            <a:p/>
          </p:txBody>
        </p:sp>
        <p:sp>
          <p:nvSpPr>
            <p:cNvPr id="23" name="pl23"/>
            <p:cNvSpPr/>
            <p:nvPr/>
          </p:nvSpPr>
          <p:spPr>
            <a:xfrm>
              <a:off x="7196784" y="2146496"/>
              <a:ext cx="938813" cy="0"/>
            </a:xfrm>
            <a:custGeom>
              <a:avLst/>
              <a:pathLst>
                <a:path w="938813" h="0">
                  <a:moveTo>
                    <a:pt x="0" y="0"/>
                  </a:moveTo>
                  <a:lnTo>
                    <a:pt x="361082" y="0"/>
                  </a:lnTo>
                  <a:lnTo>
                    <a:pt x="361082" y="0"/>
                  </a:lnTo>
                  <a:lnTo>
                    <a:pt x="505514" y="0"/>
                  </a:lnTo>
                  <a:lnTo>
                    <a:pt x="866596"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8496679" y="2559351"/>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7341217" y="2972206"/>
              <a:ext cx="794380" cy="0"/>
            </a:xfrm>
            <a:custGeom>
              <a:avLst/>
              <a:pathLst>
                <a:path w="794380" h="0">
                  <a:moveTo>
                    <a:pt x="0" y="0"/>
                  </a:moveTo>
                  <a:lnTo>
                    <a:pt x="216649" y="0"/>
                  </a:lnTo>
                  <a:lnTo>
                    <a:pt x="216649" y="0"/>
                  </a:lnTo>
                  <a:lnTo>
                    <a:pt x="361082" y="0"/>
                  </a:lnTo>
                  <a:lnTo>
                    <a:pt x="722164" y="0"/>
                  </a:lnTo>
                  <a:lnTo>
                    <a:pt x="794380" y="0"/>
                  </a:lnTo>
                </a:path>
              </a:pathLst>
            </a:custGeom>
            <a:ln w="116535" cap="flat">
              <a:solidFill>
                <a:srgbClr val="E8E8E8">
                  <a:alpha val="100000"/>
                </a:srgbClr>
              </a:solidFill>
              <a:prstDash val="solid"/>
              <a:round/>
            </a:ln>
          </p:spPr>
          <p:txBody>
            <a:bodyPr/>
            <a:lstStyle/>
            <a:p/>
          </p:txBody>
        </p:sp>
        <p:sp>
          <p:nvSpPr>
            <p:cNvPr id="26" name="pl26"/>
            <p:cNvSpPr/>
            <p:nvPr/>
          </p:nvSpPr>
          <p:spPr>
            <a:xfrm>
              <a:off x="7918948" y="3385062"/>
              <a:ext cx="649947" cy="0"/>
            </a:xfrm>
            <a:custGeom>
              <a:avLst/>
              <a:pathLst>
                <a:path w="649947" h="0">
                  <a:moveTo>
                    <a:pt x="0" y="0"/>
                  </a:moveTo>
                  <a:lnTo>
                    <a:pt x="216649" y="0"/>
                  </a:lnTo>
                  <a:lnTo>
                    <a:pt x="216649" y="0"/>
                  </a:lnTo>
                  <a:lnTo>
                    <a:pt x="288865" y="0"/>
                  </a:lnTo>
                  <a:lnTo>
                    <a:pt x="288865"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6041321" y="3797917"/>
              <a:ext cx="866596" cy="0"/>
            </a:xfrm>
            <a:custGeom>
              <a:avLst/>
              <a:pathLst>
                <a:path w="866596" h="0">
                  <a:moveTo>
                    <a:pt x="0" y="0"/>
                  </a:moveTo>
                  <a:lnTo>
                    <a:pt x="505514" y="0"/>
                  </a:lnTo>
                  <a:lnTo>
                    <a:pt x="577731" y="0"/>
                  </a:lnTo>
                  <a:lnTo>
                    <a:pt x="722164" y="0"/>
                  </a:lnTo>
                  <a:lnTo>
                    <a:pt x="722164" y="0"/>
                  </a:lnTo>
                  <a:lnTo>
                    <a:pt x="866596" y="0"/>
                  </a:lnTo>
                </a:path>
              </a:pathLst>
            </a:custGeom>
            <a:ln w="116535" cap="flat">
              <a:solidFill>
                <a:srgbClr val="E8E8E8">
                  <a:alpha val="100000"/>
                </a:srgbClr>
              </a:solidFill>
              <a:prstDash val="solid"/>
              <a:round/>
            </a:ln>
          </p:spPr>
          <p:txBody>
            <a:bodyPr/>
            <a:lstStyle/>
            <a:p/>
          </p:txBody>
        </p:sp>
        <p:sp>
          <p:nvSpPr>
            <p:cNvPr id="28" name="pl28"/>
            <p:cNvSpPr/>
            <p:nvPr/>
          </p:nvSpPr>
          <p:spPr>
            <a:xfrm>
              <a:off x="6402403" y="4210772"/>
              <a:ext cx="1877626" cy="0"/>
            </a:xfrm>
            <a:custGeom>
              <a:avLst/>
              <a:pathLst>
                <a:path w="1877626" h="0">
                  <a:moveTo>
                    <a:pt x="0" y="0"/>
                  </a:moveTo>
                  <a:lnTo>
                    <a:pt x="794380" y="0"/>
                  </a:lnTo>
                  <a:lnTo>
                    <a:pt x="866596" y="0"/>
                  </a:lnTo>
                  <a:lnTo>
                    <a:pt x="1444328" y="0"/>
                  </a:lnTo>
                  <a:lnTo>
                    <a:pt x="1516544" y="0"/>
                  </a:lnTo>
                  <a:lnTo>
                    <a:pt x="1877626" y="0"/>
                  </a:lnTo>
                </a:path>
              </a:pathLst>
            </a:custGeom>
            <a:ln w="116535" cap="flat">
              <a:solidFill>
                <a:srgbClr val="E8E8E8">
                  <a:alpha val="100000"/>
                </a:srgbClr>
              </a:solidFill>
              <a:prstDash val="solid"/>
              <a:round/>
            </a:ln>
          </p:spPr>
          <p:txBody>
            <a:bodyPr/>
            <a:lstStyle/>
            <a:p/>
          </p:txBody>
        </p:sp>
        <p:sp>
          <p:nvSpPr>
            <p:cNvPr id="29" name="pl29"/>
            <p:cNvSpPr/>
            <p:nvPr/>
          </p:nvSpPr>
          <p:spPr>
            <a:xfrm>
              <a:off x="7341217" y="4623627"/>
              <a:ext cx="794380" cy="0"/>
            </a:xfrm>
            <a:custGeom>
              <a:avLst/>
              <a:pathLst>
                <a:path w="794380" h="0">
                  <a:moveTo>
                    <a:pt x="0" y="0"/>
                  </a:moveTo>
                  <a:lnTo>
                    <a:pt x="216649" y="0"/>
                  </a:lnTo>
                  <a:lnTo>
                    <a:pt x="216649" y="0"/>
                  </a:lnTo>
                  <a:lnTo>
                    <a:pt x="361082" y="0"/>
                  </a:lnTo>
                  <a:lnTo>
                    <a:pt x="577731" y="0"/>
                  </a:lnTo>
                  <a:lnTo>
                    <a:pt x="794380" y="0"/>
                  </a:lnTo>
                </a:path>
              </a:pathLst>
            </a:custGeom>
            <a:ln w="116535" cap="flat">
              <a:solidFill>
                <a:srgbClr val="E8E8E8">
                  <a:alpha val="100000"/>
                </a:srgbClr>
              </a:solidFill>
              <a:prstDash val="solid"/>
              <a:round/>
            </a:ln>
          </p:spPr>
          <p:txBody>
            <a:bodyPr/>
            <a:lstStyle/>
            <a:p/>
          </p:txBody>
        </p:sp>
        <p:sp>
          <p:nvSpPr>
            <p:cNvPr id="30" name="pl30"/>
            <p:cNvSpPr/>
            <p:nvPr/>
          </p:nvSpPr>
          <p:spPr>
            <a:xfrm>
              <a:off x="6041321" y="5036482"/>
              <a:ext cx="866596" cy="0"/>
            </a:xfrm>
            <a:custGeom>
              <a:avLst/>
              <a:pathLst>
                <a:path w="866596" h="0">
                  <a:moveTo>
                    <a:pt x="0" y="0"/>
                  </a:moveTo>
                  <a:lnTo>
                    <a:pt x="505514" y="0"/>
                  </a:lnTo>
                  <a:lnTo>
                    <a:pt x="577731" y="0"/>
                  </a:lnTo>
                  <a:lnTo>
                    <a:pt x="722164" y="0"/>
                  </a:lnTo>
                  <a:lnTo>
                    <a:pt x="722164" y="0"/>
                  </a:lnTo>
                  <a:lnTo>
                    <a:pt x="866596" y="0"/>
                  </a:lnTo>
                </a:path>
              </a:pathLst>
            </a:custGeom>
            <a:ln w="116535" cap="flat">
              <a:solidFill>
                <a:srgbClr val="E8E8E8">
                  <a:alpha val="100000"/>
                </a:srgbClr>
              </a:solidFill>
              <a:prstDash val="solid"/>
              <a:round/>
            </a:ln>
          </p:spPr>
          <p:txBody>
            <a:bodyPr/>
            <a:lstStyle/>
            <a:p/>
          </p:txBody>
        </p:sp>
        <p:sp>
          <p:nvSpPr>
            <p:cNvPr id="31" name="pt31"/>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33671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533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9228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5533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90341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03682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61455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75898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75898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39790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26450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1444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19228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5336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33671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5336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90341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03682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54233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61455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75898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75898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145046"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145046"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145046"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06128"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072830"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145046"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072830"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639531"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856180"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072830"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639531"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000613"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06128"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433912"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433912"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07283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639531"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000613"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06128"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072830"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145046"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6845151"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6700718"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6700718"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21726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78396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134016"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072830"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639531"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856180"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6845151"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6700718"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700718"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904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North Macedonia,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(98%) and 2023 (92%). DTP1 coverage increased in 2024 (93%) compared to 2023, and was lower than in 2019. In 2019-2024, DTP1 coverage was at it's lowest level in 2021 (89%).
In 2023, 10 vaccines had lower coverage than in 2019.
In 2024, 10 vaccines had lower coverage than in 2019.
In 2024, 1 vaccine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2888467"/>
              <a:ext cx="3280304" cy="890951"/>
            </a:xfrm>
            <a:custGeom>
              <a:avLst/>
              <a:pathLst>
                <a:path w="3280304" h="890951">
                  <a:moveTo>
                    <a:pt x="0" y="514010"/>
                  </a:moveTo>
                  <a:lnTo>
                    <a:pt x="234307" y="308406"/>
                  </a:lnTo>
                  <a:lnTo>
                    <a:pt x="468614" y="616812"/>
                  </a:lnTo>
                  <a:lnTo>
                    <a:pt x="702922" y="342673"/>
                  </a:lnTo>
                  <a:lnTo>
                    <a:pt x="937229" y="685347"/>
                  </a:lnTo>
                  <a:lnTo>
                    <a:pt x="1171537" y="411208"/>
                  </a:lnTo>
                  <a:lnTo>
                    <a:pt x="1405844" y="479743"/>
                  </a:lnTo>
                  <a:lnTo>
                    <a:pt x="1640152" y="376940"/>
                  </a:lnTo>
                  <a:lnTo>
                    <a:pt x="1874459" y="308406"/>
                  </a:lnTo>
                  <a:lnTo>
                    <a:pt x="2108766" y="376940"/>
                  </a:lnTo>
                  <a:lnTo>
                    <a:pt x="2343074" y="411208"/>
                  </a:lnTo>
                  <a:lnTo>
                    <a:pt x="2577381" y="890951"/>
                  </a:lnTo>
                  <a:lnTo>
                    <a:pt x="2811689" y="376940"/>
                  </a:lnTo>
                  <a:lnTo>
                    <a:pt x="3045996" y="342673"/>
                  </a:lnTo>
                  <a:lnTo>
                    <a:pt x="3280304" y="0"/>
                  </a:lnTo>
                </a:path>
              </a:pathLst>
            </a:custGeom>
            <a:ln w="29811" cap="flat">
              <a:solidFill>
                <a:srgbClr val="FF0000">
                  <a:alpha val="100000"/>
                </a:srgbClr>
              </a:solidFill>
              <a:prstDash val="solid"/>
              <a:round/>
            </a:ln>
          </p:spPr>
          <p:txBody>
            <a:bodyPr/>
            <a:lstStyle/>
            <a:p/>
          </p:txBody>
        </p:sp>
        <p:sp>
          <p:nvSpPr>
            <p:cNvPr id="33" name="pl33"/>
            <p:cNvSpPr/>
            <p:nvPr/>
          </p:nvSpPr>
          <p:spPr>
            <a:xfrm>
              <a:off x="1178953" y="3162605"/>
              <a:ext cx="3280304" cy="993753"/>
            </a:xfrm>
            <a:custGeom>
              <a:avLst/>
              <a:pathLst>
                <a:path w="3280304" h="993753">
                  <a:moveTo>
                    <a:pt x="0" y="651079"/>
                  </a:moveTo>
                  <a:lnTo>
                    <a:pt x="234307" y="171336"/>
                  </a:lnTo>
                  <a:lnTo>
                    <a:pt x="468614" y="719614"/>
                  </a:lnTo>
                  <a:lnTo>
                    <a:pt x="702922" y="616812"/>
                  </a:lnTo>
                  <a:lnTo>
                    <a:pt x="937229" y="239871"/>
                  </a:lnTo>
                  <a:lnTo>
                    <a:pt x="1171537" y="719614"/>
                  </a:lnTo>
                  <a:lnTo>
                    <a:pt x="1405844" y="171336"/>
                  </a:lnTo>
                  <a:lnTo>
                    <a:pt x="1640152" y="308406"/>
                  </a:lnTo>
                  <a:lnTo>
                    <a:pt x="1874459" y="239871"/>
                  </a:lnTo>
                  <a:lnTo>
                    <a:pt x="2108766" y="445475"/>
                  </a:lnTo>
                  <a:lnTo>
                    <a:pt x="2343074" y="651079"/>
                  </a:lnTo>
                  <a:lnTo>
                    <a:pt x="2577381" y="993753"/>
                  </a:lnTo>
                  <a:lnTo>
                    <a:pt x="2811689" y="0"/>
                  </a:lnTo>
                  <a:lnTo>
                    <a:pt x="3045996" y="274138"/>
                  </a:lnTo>
                  <a:lnTo>
                    <a:pt x="3280304" y="342673"/>
                  </a:lnTo>
                </a:path>
              </a:pathLst>
            </a:custGeom>
            <a:ln w="29811" cap="flat">
              <a:solidFill>
                <a:srgbClr val="0058AB">
                  <a:alpha val="100000"/>
                </a:srgbClr>
              </a:solidFill>
              <a:prstDash val="solid"/>
              <a:round/>
            </a:ln>
          </p:spPr>
          <p:txBody>
            <a:bodyPr/>
            <a:lstStyle/>
            <a:p/>
          </p:txBody>
        </p:sp>
        <p:sp>
          <p:nvSpPr>
            <p:cNvPr id="34" name="pt34"/>
            <p:cNvSpPr/>
            <p:nvPr/>
          </p:nvSpPr>
          <p:spPr>
            <a:xfrm>
              <a:off x="1154127" y="33776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31720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34804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32748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33433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31720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32748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3754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37888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385739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3754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385739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3446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35832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37888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413153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34804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388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65" name="tx65"/>
            <p:cNvSpPr/>
            <p:nvPr/>
          </p:nvSpPr>
          <p:spPr>
            <a:xfrm>
              <a:off x="1413261"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66" name="tx66"/>
            <p:cNvSpPr/>
            <p:nvPr/>
          </p:nvSpPr>
          <p:spPr>
            <a:xfrm>
              <a:off x="1647568" y="39518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67" name="tx67"/>
            <p:cNvSpPr/>
            <p:nvPr/>
          </p:nvSpPr>
          <p:spPr>
            <a:xfrm>
              <a:off x="1881875" y="384899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68" name="tx68"/>
            <p:cNvSpPr/>
            <p:nvPr/>
          </p:nvSpPr>
          <p:spPr>
            <a:xfrm>
              <a:off x="2116183"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69" name="tx69"/>
            <p:cNvSpPr/>
            <p:nvPr/>
          </p:nvSpPr>
          <p:spPr>
            <a:xfrm>
              <a:off x="2350490" y="39518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70" name="tx70"/>
            <p:cNvSpPr/>
            <p:nvPr/>
          </p:nvSpPr>
          <p:spPr>
            <a:xfrm>
              <a:off x="2584798"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71" name="tx71"/>
            <p:cNvSpPr/>
            <p:nvPr/>
          </p:nvSpPr>
          <p:spPr>
            <a:xfrm>
              <a:off x="2819105" y="354185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72" name="tx72"/>
            <p:cNvSpPr/>
            <p:nvPr/>
          </p:nvSpPr>
          <p:spPr>
            <a:xfrm>
              <a:off x="3053413"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73" name="tx73"/>
            <p:cNvSpPr/>
            <p:nvPr/>
          </p:nvSpPr>
          <p:spPr>
            <a:xfrm>
              <a:off x="3287720" y="36776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74" name="tx74"/>
            <p:cNvSpPr/>
            <p:nvPr/>
          </p:nvSpPr>
          <p:spPr>
            <a:xfrm>
              <a:off x="3522028" y="388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75" name="tx75"/>
            <p:cNvSpPr/>
            <p:nvPr/>
          </p:nvSpPr>
          <p:spPr>
            <a:xfrm>
              <a:off x="3756335" y="4227200"/>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76" name="tx76"/>
            <p:cNvSpPr/>
            <p:nvPr/>
          </p:nvSpPr>
          <p:spPr>
            <a:xfrm>
              <a:off x="3990642" y="3232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77" name="tx77"/>
            <p:cNvSpPr/>
            <p:nvPr/>
          </p:nvSpPr>
          <p:spPr>
            <a:xfrm>
              <a:off x="4224950"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78" name="tx78"/>
            <p:cNvSpPr/>
            <p:nvPr/>
          </p:nvSpPr>
          <p:spPr>
            <a:xfrm>
              <a:off x="4459257" y="35749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79" name="tx79"/>
            <p:cNvSpPr/>
            <p:nvPr/>
          </p:nvSpPr>
          <p:spPr>
            <a:xfrm>
              <a:off x="1178953" y="323020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80" name="tx80"/>
            <p:cNvSpPr/>
            <p:nvPr/>
          </p:nvSpPr>
          <p:spPr>
            <a:xfrm>
              <a:off x="1413261" y="30246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81" name="tx81"/>
            <p:cNvSpPr/>
            <p:nvPr/>
          </p:nvSpPr>
          <p:spPr>
            <a:xfrm>
              <a:off x="1647568" y="33330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82" name="tx82"/>
            <p:cNvSpPr/>
            <p:nvPr/>
          </p:nvSpPr>
          <p:spPr>
            <a:xfrm>
              <a:off x="1881875"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83" name="tx83"/>
            <p:cNvSpPr/>
            <p:nvPr/>
          </p:nvSpPr>
          <p:spPr>
            <a:xfrm>
              <a:off x="2116183"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84" name="tx84"/>
            <p:cNvSpPr/>
            <p:nvPr/>
          </p:nvSpPr>
          <p:spPr>
            <a:xfrm>
              <a:off x="2350490" y="31274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46</a:t>
              </a:r>
            </a:p>
          </p:txBody>
        </p:sp>
        <p:sp>
          <p:nvSpPr>
            <p:cNvPr id="85" name="tx85"/>
            <p:cNvSpPr/>
            <p:nvPr/>
          </p:nvSpPr>
          <p:spPr>
            <a:xfrm>
              <a:off x="2584798" y="319749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86" name="tx86"/>
            <p:cNvSpPr/>
            <p:nvPr/>
          </p:nvSpPr>
          <p:spPr>
            <a:xfrm>
              <a:off x="2819105"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87" name="tx87"/>
            <p:cNvSpPr/>
            <p:nvPr/>
          </p:nvSpPr>
          <p:spPr>
            <a:xfrm>
              <a:off x="3053413" y="30246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88" name="tx88"/>
            <p:cNvSpPr/>
            <p:nvPr/>
          </p:nvSpPr>
          <p:spPr>
            <a:xfrm>
              <a:off x="3287720"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89" name="tx89"/>
            <p:cNvSpPr/>
            <p:nvPr/>
          </p:nvSpPr>
          <p:spPr>
            <a:xfrm>
              <a:off x="3522028" y="31274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46</a:t>
              </a:r>
            </a:p>
          </p:txBody>
        </p:sp>
        <p:sp>
          <p:nvSpPr>
            <p:cNvPr id="90" name="tx90"/>
            <p:cNvSpPr/>
            <p:nvPr/>
          </p:nvSpPr>
          <p:spPr>
            <a:xfrm>
              <a:off x="3756335" y="360714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32</a:t>
              </a:r>
            </a:p>
          </p:txBody>
        </p:sp>
        <p:sp>
          <p:nvSpPr>
            <p:cNvPr id="91" name="tx91"/>
            <p:cNvSpPr/>
            <p:nvPr/>
          </p:nvSpPr>
          <p:spPr>
            <a:xfrm>
              <a:off x="3990642"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92" name="tx92"/>
            <p:cNvSpPr/>
            <p:nvPr/>
          </p:nvSpPr>
          <p:spPr>
            <a:xfrm>
              <a:off x="4224950"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93" name="tx93"/>
            <p:cNvSpPr/>
            <p:nvPr/>
          </p:nvSpPr>
          <p:spPr>
            <a:xfrm>
              <a:off x="4459257"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rc9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6" name="pl9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t124"/>
            <p:cNvSpPr/>
            <p:nvPr/>
          </p:nvSpPr>
          <p:spPr>
            <a:xfrm>
              <a:off x="8627831" y="43371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tx125"/>
            <p:cNvSpPr/>
            <p:nvPr/>
          </p:nvSpPr>
          <p:spPr>
            <a:xfrm>
              <a:off x="8652657" y="41897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126" name="pl126"/>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7" name="rc12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28" name="tx12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29" name="tx12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30" name="tx130"/>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31" name="tx131"/>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32" name="tx132"/>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33" name="tx133"/>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34" name="tx134"/>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5" name="tx135"/>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6" name="tx136"/>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7" name="tx137"/>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8" name="tx138"/>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9" name="tx139"/>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0" name="tx140"/>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1" name="tx141"/>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2" name="tx142"/>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3" name="tx143"/>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4" name="tx144"/>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5" name="tx145"/>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47" name="tx147"/>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8" name="tx148"/>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9" name="tx149"/>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0" name="tx150"/>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2" name="tx152"/>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3" name="tx153"/>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4" name="tx154"/>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1" name="tx161"/>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62" name="tx162"/>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63" name="tx163"/>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4" name="tx164"/>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5" name="tx165"/>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66" name="tx166"/>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7" name="pl167"/>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68" name="pl168"/>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69" name="tx169"/>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0" name="tx170"/>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1" name="tx171"/>
            <p:cNvSpPr/>
            <p:nvPr/>
          </p:nvSpPr>
          <p:spPr>
            <a:xfrm>
              <a:off x="757200" y="398022"/>
              <a:ext cx="60844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North Macedonia, 2010-2024</a:t>
              </a:r>
            </a:p>
          </p:txBody>
        </p:sp>
        <p:sp>
          <p:nvSpPr>
            <p:cNvPr id="172" name="tx172"/>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3" name="tx173"/>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North Macedonia was 2010.
In 2024, first dose (HPV1) programme coverage among girls was 58% and last dose (HPVc) programme coverage was 40%.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680892"/>
            </a:xfrm>
            <a:custGeom>
              <a:avLst/>
              <a:pathLst>
                <a:path w="6444618" h="680892">
                  <a:moveTo>
                    <a:pt x="0" y="120157"/>
                  </a:moveTo>
                  <a:lnTo>
                    <a:pt x="268525" y="280367"/>
                  </a:lnTo>
                  <a:lnTo>
                    <a:pt x="537051" y="80105"/>
                  </a:lnTo>
                  <a:lnTo>
                    <a:pt x="805577" y="80105"/>
                  </a:lnTo>
                  <a:lnTo>
                    <a:pt x="1074103" y="160210"/>
                  </a:lnTo>
                  <a:lnTo>
                    <a:pt x="1342628" y="40052"/>
                  </a:lnTo>
                  <a:lnTo>
                    <a:pt x="1611154" y="200262"/>
                  </a:lnTo>
                  <a:lnTo>
                    <a:pt x="1879680" y="120157"/>
                  </a:lnTo>
                  <a:lnTo>
                    <a:pt x="2148206" y="120157"/>
                  </a:lnTo>
                  <a:lnTo>
                    <a:pt x="2416732" y="80105"/>
                  </a:lnTo>
                  <a:lnTo>
                    <a:pt x="2685257" y="120157"/>
                  </a:lnTo>
                  <a:lnTo>
                    <a:pt x="2953783" y="80105"/>
                  </a:lnTo>
                  <a:lnTo>
                    <a:pt x="3222309" y="120157"/>
                  </a:lnTo>
                  <a:lnTo>
                    <a:pt x="3490835" y="0"/>
                  </a:lnTo>
                  <a:lnTo>
                    <a:pt x="3759360" y="120157"/>
                  </a:lnTo>
                  <a:lnTo>
                    <a:pt x="4027886" y="280367"/>
                  </a:lnTo>
                  <a:lnTo>
                    <a:pt x="4296412" y="120157"/>
                  </a:lnTo>
                  <a:lnTo>
                    <a:pt x="4564938" y="280367"/>
                  </a:lnTo>
                  <a:lnTo>
                    <a:pt x="4833464" y="200262"/>
                  </a:lnTo>
                  <a:lnTo>
                    <a:pt x="5101989" y="240315"/>
                  </a:lnTo>
                  <a:lnTo>
                    <a:pt x="5370515" y="560735"/>
                  </a:lnTo>
                  <a:lnTo>
                    <a:pt x="5639041" y="680892"/>
                  </a:lnTo>
                  <a:lnTo>
                    <a:pt x="5907567" y="560735"/>
                  </a:lnTo>
                  <a:lnTo>
                    <a:pt x="6176092" y="480630"/>
                  </a:lnTo>
                  <a:lnTo>
                    <a:pt x="6444618" y="360472"/>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1241627"/>
            </a:xfrm>
            <a:custGeom>
              <a:avLst/>
              <a:pathLst>
                <a:path w="6444618" h="1241627">
                  <a:moveTo>
                    <a:pt x="0" y="160210"/>
                  </a:moveTo>
                  <a:lnTo>
                    <a:pt x="268525" y="200262"/>
                  </a:lnTo>
                  <a:lnTo>
                    <a:pt x="537051" y="160210"/>
                  </a:lnTo>
                  <a:lnTo>
                    <a:pt x="805577" y="80105"/>
                  </a:lnTo>
                  <a:lnTo>
                    <a:pt x="1074103" y="160210"/>
                  </a:lnTo>
                  <a:lnTo>
                    <a:pt x="1342628" y="160210"/>
                  </a:lnTo>
                  <a:lnTo>
                    <a:pt x="1611154" y="120157"/>
                  </a:lnTo>
                  <a:lnTo>
                    <a:pt x="1879680" y="160210"/>
                  </a:lnTo>
                  <a:lnTo>
                    <a:pt x="2148206" y="160210"/>
                  </a:lnTo>
                  <a:lnTo>
                    <a:pt x="2416732" y="80105"/>
                  </a:lnTo>
                  <a:lnTo>
                    <a:pt x="2685257" y="0"/>
                  </a:lnTo>
                  <a:lnTo>
                    <a:pt x="2953783" y="40052"/>
                  </a:lnTo>
                  <a:lnTo>
                    <a:pt x="3222309" y="120157"/>
                  </a:lnTo>
                  <a:lnTo>
                    <a:pt x="3490835" y="120157"/>
                  </a:lnTo>
                  <a:lnTo>
                    <a:pt x="3759360" y="120157"/>
                  </a:lnTo>
                  <a:lnTo>
                    <a:pt x="4027886" y="240315"/>
                  </a:lnTo>
                  <a:lnTo>
                    <a:pt x="4296412" y="240315"/>
                  </a:lnTo>
                  <a:lnTo>
                    <a:pt x="4564938" y="80105"/>
                  </a:lnTo>
                  <a:lnTo>
                    <a:pt x="4833464" y="200262"/>
                  </a:lnTo>
                  <a:lnTo>
                    <a:pt x="5101989" y="200262"/>
                  </a:lnTo>
                  <a:lnTo>
                    <a:pt x="5370515" y="1241627"/>
                  </a:lnTo>
                  <a:lnTo>
                    <a:pt x="5639041" y="760997"/>
                  </a:lnTo>
                  <a:lnTo>
                    <a:pt x="5907567" y="400525"/>
                  </a:lnTo>
                  <a:lnTo>
                    <a:pt x="6176092" y="440577"/>
                  </a:lnTo>
                  <a:lnTo>
                    <a:pt x="6444618" y="801050"/>
                  </a:lnTo>
                </a:path>
              </a:pathLst>
            </a:custGeom>
            <a:ln w="27101" cap="flat">
              <a:solidFill>
                <a:srgbClr val="7CAE00">
                  <a:alpha val="100000"/>
                </a:srgbClr>
              </a:solidFill>
              <a:prstDash val="solid"/>
              <a:round/>
            </a:ln>
          </p:spPr>
          <p:txBody>
            <a:bodyPr/>
            <a:lstStyle/>
            <a:p/>
          </p:txBody>
        </p:sp>
        <p:sp>
          <p:nvSpPr>
            <p:cNvPr id="28" name="pl28"/>
            <p:cNvSpPr/>
            <p:nvPr/>
          </p:nvSpPr>
          <p:spPr>
            <a:xfrm>
              <a:off x="6818794" y="2163002"/>
              <a:ext cx="1074103" cy="1682205"/>
            </a:xfrm>
            <a:custGeom>
              <a:avLst/>
              <a:pathLst>
                <a:path w="1074103" h="1682205">
                  <a:moveTo>
                    <a:pt x="0" y="1682205"/>
                  </a:moveTo>
                  <a:lnTo>
                    <a:pt x="268525" y="760997"/>
                  </a:lnTo>
                  <a:lnTo>
                    <a:pt x="537051" y="640840"/>
                  </a:lnTo>
                  <a:lnTo>
                    <a:pt x="805577" y="640840"/>
                  </a:lnTo>
                  <a:lnTo>
                    <a:pt x="1074103" y="0"/>
                  </a:lnTo>
                </a:path>
              </a:pathLst>
            </a:custGeom>
            <a:ln w="27101" cap="flat">
              <a:solidFill>
                <a:srgbClr val="00BFC4">
                  <a:alpha val="100000"/>
                </a:srgbClr>
              </a:solidFill>
              <a:prstDash val="solid"/>
              <a:round/>
            </a:ln>
          </p:spPr>
          <p:txBody>
            <a:bodyPr/>
            <a:lstStyle/>
            <a:p/>
          </p:txBody>
        </p:sp>
        <p:sp>
          <p:nvSpPr>
            <p:cNvPr id="29" name="pl29"/>
            <p:cNvSpPr/>
            <p:nvPr/>
          </p:nvSpPr>
          <p:spPr>
            <a:xfrm>
              <a:off x="4133536" y="3044157"/>
              <a:ext cx="3759360" cy="1161522"/>
            </a:xfrm>
            <a:custGeom>
              <a:avLst/>
              <a:pathLst>
                <a:path w="3759360" h="1161522">
                  <a:moveTo>
                    <a:pt x="0" y="760997"/>
                  </a:moveTo>
                  <a:lnTo>
                    <a:pt x="268525" y="200262"/>
                  </a:lnTo>
                  <a:lnTo>
                    <a:pt x="537051" y="841102"/>
                  </a:lnTo>
                  <a:lnTo>
                    <a:pt x="805577" y="720945"/>
                  </a:lnTo>
                  <a:lnTo>
                    <a:pt x="1074103" y="280367"/>
                  </a:lnTo>
                  <a:lnTo>
                    <a:pt x="1342628" y="841102"/>
                  </a:lnTo>
                  <a:lnTo>
                    <a:pt x="1611154" y="200262"/>
                  </a:lnTo>
                  <a:lnTo>
                    <a:pt x="1879680" y="360472"/>
                  </a:lnTo>
                  <a:lnTo>
                    <a:pt x="2148206" y="280367"/>
                  </a:lnTo>
                  <a:lnTo>
                    <a:pt x="2416732" y="520682"/>
                  </a:lnTo>
                  <a:lnTo>
                    <a:pt x="2685257" y="760997"/>
                  </a:lnTo>
                  <a:lnTo>
                    <a:pt x="2953783" y="1161522"/>
                  </a:lnTo>
                  <a:lnTo>
                    <a:pt x="3222309" y="0"/>
                  </a:lnTo>
                  <a:lnTo>
                    <a:pt x="3490835" y="320420"/>
                  </a:lnTo>
                  <a:lnTo>
                    <a:pt x="3759360" y="40052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44373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84425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12462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40630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0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20341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6780417" y="380683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376677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730" y="1482107"/>
              <a:ext cx="249692" cy="1"/>
            </a:xfrm>
            <a:custGeom>
              <a:avLst/>
              <a:pathLst>
                <a:path w="249692" h="1">
                  <a:moveTo>
                    <a:pt x="249692" y="0"/>
                  </a:moveTo>
                  <a:lnTo>
                    <a:pt x="0" y="1"/>
                  </a:lnTo>
                </a:path>
              </a:pathLst>
            </a:custGeom>
          </p:spPr>
          <p:txBody>
            <a:bodyPr/>
            <a:lstStyle/>
            <a:p/>
          </p:txBody>
        </p:sp>
        <p:sp>
          <p:nvSpPr>
            <p:cNvPr id="40" name="pl40"/>
            <p:cNvSpPr/>
            <p:nvPr/>
          </p:nvSpPr>
          <p:spPr>
            <a:xfrm>
              <a:off x="7911730" y="1882634"/>
              <a:ext cx="249692" cy="0"/>
            </a:xfrm>
            <a:custGeom>
              <a:avLst/>
              <a:pathLst>
                <a:path w="249692" h="0">
                  <a:moveTo>
                    <a:pt x="249692" y="0"/>
                  </a:moveTo>
                  <a:lnTo>
                    <a:pt x="0" y="0"/>
                  </a:lnTo>
                </a:path>
              </a:pathLst>
            </a:custGeom>
          </p:spPr>
          <p:txBody>
            <a:bodyPr/>
            <a:lstStyle/>
            <a:p/>
          </p:txBody>
        </p:sp>
        <p:sp>
          <p:nvSpPr>
            <p:cNvPr id="41" name="pl41"/>
            <p:cNvSpPr/>
            <p:nvPr/>
          </p:nvSpPr>
          <p:spPr>
            <a:xfrm>
              <a:off x="7911730" y="2163002"/>
              <a:ext cx="249692" cy="4"/>
            </a:xfrm>
            <a:custGeom>
              <a:avLst/>
              <a:pathLst>
                <a:path w="249692" h="4">
                  <a:moveTo>
                    <a:pt x="249692" y="4"/>
                  </a:moveTo>
                  <a:lnTo>
                    <a:pt x="0" y="0"/>
                  </a:lnTo>
                </a:path>
              </a:pathLst>
            </a:custGeom>
          </p:spPr>
          <p:txBody>
            <a:bodyPr/>
            <a:lstStyle/>
            <a:p/>
          </p:txBody>
        </p:sp>
        <p:sp>
          <p:nvSpPr>
            <p:cNvPr id="42" name="pl42"/>
            <p:cNvSpPr/>
            <p:nvPr/>
          </p:nvSpPr>
          <p:spPr>
            <a:xfrm>
              <a:off x="7911730" y="3444682"/>
              <a:ext cx="249692" cy="2"/>
            </a:xfrm>
            <a:custGeom>
              <a:avLst/>
              <a:pathLst>
                <a:path w="249692" h="2">
                  <a:moveTo>
                    <a:pt x="249692" y="2"/>
                  </a:moveTo>
                  <a:lnTo>
                    <a:pt x="0" y="0"/>
                  </a:lnTo>
                </a:path>
              </a:pathLst>
            </a:custGeom>
          </p:spPr>
          <p:txBody>
            <a:bodyPr/>
            <a:lstStyle/>
            <a:p/>
          </p:txBody>
        </p:sp>
        <p:sp>
          <p:nvSpPr>
            <p:cNvPr id="43" name="pg43"/>
            <p:cNvSpPr/>
            <p:nvPr/>
          </p:nvSpPr>
          <p:spPr>
            <a:xfrm>
              <a:off x="8092843" y="13911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43196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89%</a:t>
              </a:r>
            </a:p>
          </p:txBody>
        </p:sp>
        <p:sp>
          <p:nvSpPr>
            <p:cNvPr id="45" name="pg45"/>
            <p:cNvSpPr/>
            <p:nvPr/>
          </p:nvSpPr>
          <p:spPr>
            <a:xfrm>
              <a:off x="8092843" y="179164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83249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79%</a:t>
              </a:r>
            </a:p>
          </p:txBody>
        </p:sp>
        <p:sp>
          <p:nvSpPr>
            <p:cNvPr id="47" name="pg47"/>
            <p:cNvSpPr/>
            <p:nvPr/>
          </p:nvSpPr>
          <p:spPr>
            <a:xfrm>
              <a:off x="8092843" y="207202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211286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72%</a:t>
              </a:r>
            </a:p>
          </p:txBody>
        </p:sp>
        <p:sp>
          <p:nvSpPr>
            <p:cNvPr id="49" name="pg49"/>
            <p:cNvSpPr/>
            <p:nvPr/>
          </p:nvSpPr>
          <p:spPr>
            <a:xfrm>
              <a:off x="8092843" y="335369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39454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40%</a:t>
              </a:r>
            </a:p>
          </p:txBody>
        </p:sp>
        <p:sp>
          <p:nvSpPr>
            <p:cNvPr id="51" name="pg51"/>
            <p:cNvSpPr/>
            <p:nvPr/>
          </p:nvSpPr>
          <p:spPr>
            <a:xfrm>
              <a:off x="1148815" y="124731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4535" y="12911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53" name="pg53"/>
            <p:cNvSpPr/>
            <p:nvPr/>
          </p:nvSpPr>
          <p:spPr>
            <a:xfrm>
              <a:off x="1512825" y="105329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558545" y="1097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95</a:t>
              </a:r>
            </a:p>
          </p:txBody>
        </p:sp>
        <p:sp>
          <p:nvSpPr>
            <p:cNvPr id="55" name="pg55"/>
            <p:cNvSpPr/>
            <p:nvPr/>
          </p:nvSpPr>
          <p:spPr>
            <a:xfrm>
              <a:off x="6523187" y="384925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6568907" y="389299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30</a:t>
              </a:r>
            </a:p>
          </p:txBody>
        </p:sp>
        <p:sp>
          <p:nvSpPr>
            <p:cNvPr id="57" name="pg57"/>
            <p:cNvSpPr/>
            <p:nvPr/>
          </p:nvSpPr>
          <p:spPr>
            <a:xfrm>
              <a:off x="3835973" y="381012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3881693" y="385386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31</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786478" y="580629"/>
              <a:ext cx="43052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North Macedonia,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North Macedonia has all 4 of the  SDG vaccines.
In 2024, North Macedonia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92% in 2023 to 93% in 2024.
• DTP3 coverage increased 3 percentage points from 86% in 2023 to 89% in 2024.
• There were there were approximately the same number of zero-dose children in 2024. This leaves 1,000 children without vaccination, vulnerable to vaccine-preventable diseases and a further &lt;1,000 with incomplete protection.
• North Macedonia accounted for 0.5% of zero-dose children in Europe and Central Asia (ECAR) and &lt;0.1% of zero-dose children globally.
• MCV1 coverage remained constant at 73% between 2023 and 2024. There were 4,000 children who missed out on the first measles vaccination.
• MCV2 coverage declined 9 percentage points from 88% in 2023 to 79% in 2024.
• Last dose coverage of HPV vaccination (HPVc) among girls decreased from 42% to 40%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North Macedonia,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North Macedonia.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DAPMHHIV-502652578-1605352</_dlc_DocId>
    <_dlc_DocIdUrl xmlns="9e17fbd9-fb4c-4d20-9ec4-18aa77a91b0d">
      <Url>https://unicef.sharepoint.com/teams/DAPM-Health-HIV/_layouts/15/DocIdRedir.aspx?ID=DAPMHHIV-502652578-1605352</Url>
      <Description>DAPMHHIV-502652578-1605352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2025-07-14T16:22:33Z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36e8cb73-7475-4f04-bd6f-1aa7d993fad3</vt:lpwstr>
  </property>
  <property fmtid="{D5CDD505-2E9C-101B-9397-08002B2CF9AE}" pid="4" name="MediaServiceImageTags">
    <vt:lpwstr/>
  </property>
</Properties>
</file>