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760226a9fc0f859f8c252f02b865640368d833d.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3 out of 14 (21%) vaccines in the schedule achieved coverage of 90% or more. Vaccine coverage ranged from 44% to 99%.
Since 2009, estimates have been made for 4 new vaccines. IPV1 is the newest vaccine reported (2015), which achieved 98% coverage in 2024.
In 2024, Marshall Islands reported stockouts of vaccines/supplies (BCG)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1396595"/>
            </a:xfrm>
            <a:custGeom>
              <a:avLst/>
              <a:pathLst>
                <a:path w="6444618" h="1396595">
                  <a:moveTo>
                    <a:pt x="0" y="1396595"/>
                  </a:moveTo>
                  <a:lnTo>
                    <a:pt x="268525" y="0"/>
                  </a:lnTo>
                  <a:lnTo>
                    <a:pt x="537051" y="359124"/>
                  </a:lnTo>
                  <a:lnTo>
                    <a:pt x="805577" y="359124"/>
                  </a:lnTo>
                  <a:lnTo>
                    <a:pt x="1074103" y="1117276"/>
                  </a:lnTo>
                  <a:lnTo>
                    <a:pt x="1342628" y="399027"/>
                  </a:lnTo>
                  <a:lnTo>
                    <a:pt x="1611154" y="359124"/>
                  </a:lnTo>
                  <a:lnTo>
                    <a:pt x="1879680" y="0"/>
                  </a:lnTo>
                  <a:lnTo>
                    <a:pt x="2148206" y="0"/>
                  </a:lnTo>
                  <a:lnTo>
                    <a:pt x="2416732" y="0"/>
                  </a:lnTo>
                  <a:lnTo>
                    <a:pt x="2685257" y="0"/>
                  </a:lnTo>
                  <a:lnTo>
                    <a:pt x="2953783" y="0"/>
                  </a:lnTo>
                  <a:lnTo>
                    <a:pt x="3222309" y="79805"/>
                  </a:lnTo>
                  <a:lnTo>
                    <a:pt x="3490835" y="79805"/>
                  </a:lnTo>
                  <a:lnTo>
                    <a:pt x="3759360" y="79805"/>
                  </a:lnTo>
                  <a:lnTo>
                    <a:pt x="4027886" y="159610"/>
                  </a:lnTo>
                  <a:lnTo>
                    <a:pt x="4296412" y="478832"/>
                  </a:lnTo>
                  <a:lnTo>
                    <a:pt x="4564938" y="79805"/>
                  </a:lnTo>
                  <a:lnTo>
                    <a:pt x="4833464" y="79805"/>
                  </a:lnTo>
                  <a:lnTo>
                    <a:pt x="5101989" y="119708"/>
                  </a:lnTo>
                  <a:lnTo>
                    <a:pt x="5370515" y="79805"/>
                  </a:lnTo>
                  <a:lnTo>
                    <a:pt x="5639041" y="79805"/>
                  </a:lnTo>
                  <a:lnTo>
                    <a:pt x="5907567" y="119708"/>
                  </a:lnTo>
                  <a:lnTo>
                    <a:pt x="6176092" y="39902"/>
                  </a:lnTo>
                  <a:lnTo>
                    <a:pt x="6444618" y="3990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438321"/>
              <a:ext cx="6444618" cy="2274455"/>
            </a:xfrm>
            <a:custGeom>
              <a:avLst/>
              <a:pathLst>
                <a:path w="6444618" h="2274455">
                  <a:moveTo>
                    <a:pt x="0" y="2274455"/>
                  </a:moveTo>
                  <a:lnTo>
                    <a:pt x="268525" y="1915330"/>
                  </a:lnTo>
                  <a:lnTo>
                    <a:pt x="537051" y="638443"/>
                  </a:lnTo>
                  <a:lnTo>
                    <a:pt x="805577" y="1117276"/>
                  </a:lnTo>
                  <a:lnTo>
                    <a:pt x="1074103" y="1276887"/>
                  </a:lnTo>
                  <a:lnTo>
                    <a:pt x="1342628" y="758151"/>
                  </a:lnTo>
                  <a:lnTo>
                    <a:pt x="1611154" y="877859"/>
                  </a:lnTo>
                  <a:lnTo>
                    <a:pt x="1879680" y="119708"/>
                  </a:lnTo>
                  <a:lnTo>
                    <a:pt x="2148206" y="39902"/>
                  </a:lnTo>
                  <a:lnTo>
                    <a:pt x="2416732" y="0"/>
                  </a:lnTo>
                  <a:lnTo>
                    <a:pt x="2685257" y="79805"/>
                  </a:lnTo>
                  <a:lnTo>
                    <a:pt x="2953783" y="359124"/>
                  </a:lnTo>
                  <a:lnTo>
                    <a:pt x="3222309" y="638443"/>
                  </a:lnTo>
                  <a:lnTo>
                    <a:pt x="3490835" y="678346"/>
                  </a:lnTo>
                  <a:lnTo>
                    <a:pt x="3759360" y="718249"/>
                  </a:lnTo>
                  <a:lnTo>
                    <a:pt x="4027886" y="438929"/>
                  </a:lnTo>
                  <a:lnTo>
                    <a:pt x="4296412" y="997568"/>
                  </a:lnTo>
                  <a:lnTo>
                    <a:pt x="4564938" y="638443"/>
                  </a:lnTo>
                  <a:lnTo>
                    <a:pt x="4833464" y="598540"/>
                  </a:lnTo>
                  <a:lnTo>
                    <a:pt x="5101989" y="678346"/>
                  </a:lnTo>
                  <a:lnTo>
                    <a:pt x="5370515" y="558638"/>
                  </a:lnTo>
                  <a:lnTo>
                    <a:pt x="5639041" y="399027"/>
                  </a:lnTo>
                  <a:lnTo>
                    <a:pt x="5907567" y="399027"/>
                  </a:lnTo>
                  <a:lnTo>
                    <a:pt x="6176092" y="438929"/>
                  </a:lnTo>
                  <a:lnTo>
                    <a:pt x="6444618" y="438929"/>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98418"/>
              <a:ext cx="6444618" cy="1316789"/>
            </a:xfrm>
            <a:custGeom>
              <a:avLst/>
              <a:pathLst>
                <a:path w="6444618" h="1316789">
                  <a:moveTo>
                    <a:pt x="0" y="119708"/>
                  </a:moveTo>
                  <a:lnTo>
                    <a:pt x="268525" y="1316789"/>
                  </a:lnTo>
                  <a:lnTo>
                    <a:pt x="537051" y="678346"/>
                  </a:lnTo>
                  <a:lnTo>
                    <a:pt x="805577" y="279319"/>
                  </a:lnTo>
                  <a:lnTo>
                    <a:pt x="1074103" y="1077373"/>
                  </a:lnTo>
                  <a:lnTo>
                    <a:pt x="1342628" y="438929"/>
                  </a:lnTo>
                  <a:lnTo>
                    <a:pt x="1611154" y="39902"/>
                  </a:lnTo>
                  <a:lnTo>
                    <a:pt x="1879680" y="119708"/>
                  </a:lnTo>
                  <a:lnTo>
                    <a:pt x="2148206" y="438929"/>
                  </a:lnTo>
                  <a:lnTo>
                    <a:pt x="2416732" y="758151"/>
                  </a:lnTo>
                  <a:lnTo>
                    <a:pt x="2685257" y="0"/>
                  </a:lnTo>
                  <a:lnTo>
                    <a:pt x="2953783" y="359124"/>
                  </a:lnTo>
                  <a:lnTo>
                    <a:pt x="3222309" y="758151"/>
                  </a:lnTo>
                  <a:lnTo>
                    <a:pt x="3490835" y="718249"/>
                  </a:lnTo>
                  <a:lnTo>
                    <a:pt x="3759360" y="718249"/>
                  </a:lnTo>
                  <a:lnTo>
                    <a:pt x="4027886" y="877859"/>
                  </a:lnTo>
                  <a:lnTo>
                    <a:pt x="4296412" y="877859"/>
                  </a:lnTo>
                  <a:lnTo>
                    <a:pt x="4564938" y="558638"/>
                  </a:lnTo>
                  <a:lnTo>
                    <a:pt x="4833464" y="558638"/>
                  </a:lnTo>
                  <a:lnTo>
                    <a:pt x="5101989" y="478832"/>
                  </a:lnTo>
                  <a:lnTo>
                    <a:pt x="5370515" y="319221"/>
                  </a:lnTo>
                  <a:lnTo>
                    <a:pt x="5639041" y="478832"/>
                  </a:lnTo>
                  <a:lnTo>
                    <a:pt x="5907567" y="638443"/>
                  </a:lnTo>
                  <a:lnTo>
                    <a:pt x="6176092" y="359124"/>
                  </a:lnTo>
                  <a:lnTo>
                    <a:pt x="6444618" y="359124"/>
                  </a:lnTo>
                </a:path>
              </a:pathLst>
            </a:custGeom>
            <a:ln w="27101" cap="flat">
              <a:solidFill>
                <a:srgbClr val="00BFC4">
                  <a:alpha val="100000"/>
                </a:srgbClr>
              </a:solidFill>
              <a:prstDash val="solid"/>
              <a:round/>
            </a:ln>
          </p:spPr>
          <p:txBody>
            <a:bodyPr/>
            <a:lstStyle/>
            <a:p/>
          </p:txBody>
        </p:sp>
        <p:sp>
          <p:nvSpPr>
            <p:cNvPr id="30" name="pl30"/>
            <p:cNvSpPr/>
            <p:nvPr/>
          </p:nvSpPr>
          <p:spPr>
            <a:xfrm>
              <a:off x="1448278" y="1597931"/>
              <a:ext cx="6444618" cy="3431634"/>
            </a:xfrm>
            <a:custGeom>
              <a:avLst/>
              <a:pathLst>
                <a:path w="6444618" h="3431634">
                  <a:moveTo>
                    <a:pt x="0" y="3431634"/>
                  </a:moveTo>
                  <a:lnTo>
                    <a:pt x="268525" y="3431634"/>
                  </a:lnTo>
                  <a:lnTo>
                    <a:pt x="537051" y="877859"/>
                  </a:lnTo>
                  <a:lnTo>
                    <a:pt x="805577" y="79805"/>
                  </a:lnTo>
                  <a:lnTo>
                    <a:pt x="1074103" y="0"/>
                  </a:lnTo>
                  <a:lnTo>
                    <a:pt x="1342628" y="837957"/>
                  </a:lnTo>
                  <a:lnTo>
                    <a:pt x="1611154" y="1276887"/>
                  </a:lnTo>
                  <a:lnTo>
                    <a:pt x="1879680" y="39902"/>
                  </a:lnTo>
                  <a:lnTo>
                    <a:pt x="2148206" y="518735"/>
                  </a:lnTo>
                  <a:lnTo>
                    <a:pt x="2416732" y="1037470"/>
                  </a:lnTo>
                  <a:lnTo>
                    <a:pt x="2685257" y="79805"/>
                  </a:lnTo>
                  <a:lnTo>
                    <a:pt x="2953783" y="718249"/>
                  </a:lnTo>
                  <a:lnTo>
                    <a:pt x="3222309" y="1356692"/>
                  </a:lnTo>
                  <a:lnTo>
                    <a:pt x="3490835" y="1436498"/>
                  </a:lnTo>
                  <a:lnTo>
                    <a:pt x="3759360" y="1556206"/>
                  </a:lnTo>
                  <a:lnTo>
                    <a:pt x="4027886" y="877859"/>
                  </a:lnTo>
                  <a:lnTo>
                    <a:pt x="4296412" y="1715817"/>
                  </a:lnTo>
                  <a:lnTo>
                    <a:pt x="4564938" y="1197081"/>
                  </a:lnTo>
                  <a:lnTo>
                    <a:pt x="4833464" y="1236984"/>
                  </a:lnTo>
                  <a:lnTo>
                    <a:pt x="5101989" y="1117276"/>
                  </a:lnTo>
                  <a:lnTo>
                    <a:pt x="5370515" y="957665"/>
                  </a:lnTo>
                  <a:lnTo>
                    <a:pt x="5639041" y="1316789"/>
                  </a:lnTo>
                  <a:lnTo>
                    <a:pt x="5907567" y="1516303"/>
                  </a:lnTo>
                  <a:lnTo>
                    <a:pt x="6176092" y="1236984"/>
                  </a:lnTo>
                  <a:lnTo>
                    <a:pt x="6444618" y="1236984"/>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83887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71916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7965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267683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367439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47974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499118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1385" y="1358504"/>
              <a:ext cx="250038" cy="10"/>
            </a:xfrm>
            <a:custGeom>
              <a:avLst/>
              <a:pathLst>
                <a:path w="250038" h="10">
                  <a:moveTo>
                    <a:pt x="250038" y="0"/>
                  </a:moveTo>
                  <a:lnTo>
                    <a:pt x="0" y="10"/>
                  </a:lnTo>
                </a:path>
              </a:pathLst>
            </a:custGeom>
          </p:spPr>
          <p:txBody>
            <a:bodyPr/>
            <a:lstStyle/>
            <a:p/>
          </p:txBody>
        </p:sp>
        <p:sp>
          <p:nvSpPr>
            <p:cNvPr id="41" name="pl41"/>
            <p:cNvSpPr/>
            <p:nvPr/>
          </p:nvSpPr>
          <p:spPr>
            <a:xfrm>
              <a:off x="7909639" y="1684114"/>
              <a:ext cx="251783" cy="68850"/>
            </a:xfrm>
            <a:custGeom>
              <a:avLst/>
              <a:pathLst>
                <a:path w="251783" h="68850">
                  <a:moveTo>
                    <a:pt x="251783" y="0"/>
                  </a:moveTo>
                  <a:lnTo>
                    <a:pt x="0" y="68850"/>
                  </a:lnTo>
                </a:path>
              </a:pathLst>
            </a:custGeom>
          </p:spPr>
          <p:txBody>
            <a:bodyPr/>
            <a:lstStyle/>
            <a:p/>
          </p:txBody>
        </p:sp>
        <p:sp>
          <p:nvSpPr>
            <p:cNvPr id="42" name="pl42"/>
            <p:cNvSpPr/>
            <p:nvPr/>
          </p:nvSpPr>
          <p:spPr>
            <a:xfrm>
              <a:off x="7910017" y="1881324"/>
              <a:ext cx="251405" cy="59818"/>
            </a:xfrm>
            <a:custGeom>
              <a:avLst/>
              <a:pathLst>
                <a:path w="251405" h="59818">
                  <a:moveTo>
                    <a:pt x="251405" y="59818"/>
                  </a:moveTo>
                  <a:lnTo>
                    <a:pt x="0" y="0"/>
                  </a:lnTo>
                </a:path>
              </a:pathLst>
            </a:custGeom>
          </p:spPr>
          <p:txBody>
            <a:bodyPr/>
            <a:lstStyle/>
            <a:p/>
          </p:txBody>
        </p:sp>
        <p:sp>
          <p:nvSpPr>
            <p:cNvPr id="43" name="pl43"/>
            <p:cNvSpPr/>
            <p:nvPr/>
          </p:nvSpPr>
          <p:spPr>
            <a:xfrm>
              <a:off x="7911385" y="2834916"/>
              <a:ext cx="250038" cy="1"/>
            </a:xfrm>
            <a:custGeom>
              <a:avLst/>
              <a:pathLst>
                <a:path w="250038" h="1">
                  <a:moveTo>
                    <a:pt x="250038" y="1"/>
                  </a:moveTo>
                  <a:lnTo>
                    <a:pt x="0" y="0"/>
                  </a:lnTo>
                </a:path>
              </a:pathLst>
            </a:custGeom>
          </p:spPr>
          <p:txBody>
            <a:bodyPr/>
            <a:lstStyle/>
            <a:p/>
          </p:txBody>
        </p:sp>
        <p:sp>
          <p:nvSpPr>
            <p:cNvPr id="44" name="pg44"/>
            <p:cNvSpPr/>
            <p:nvPr/>
          </p:nvSpPr>
          <p:spPr>
            <a:xfrm>
              <a:off x="8092843" y="126751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30836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6" name="pg46"/>
            <p:cNvSpPr/>
            <p:nvPr/>
          </p:nvSpPr>
          <p:spPr>
            <a:xfrm>
              <a:off x="8092843" y="158344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162428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88%</a:t>
              </a:r>
            </a:p>
          </p:txBody>
        </p:sp>
        <p:sp>
          <p:nvSpPr>
            <p:cNvPr id="48" name="pg48"/>
            <p:cNvSpPr/>
            <p:nvPr/>
          </p:nvSpPr>
          <p:spPr>
            <a:xfrm>
              <a:off x="8092843" y="185623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189707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85%</a:t>
              </a:r>
            </a:p>
          </p:txBody>
        </p:sp>
        <p:sp>
          <p:nvSpPr>
            <p:cNvPr id="50" name="pg50"/>
            <p:cNvSpPr/>
            <p:nvPr/>
          </p:nvSpPr>
          <p:spPr>
            <a:xfrm>
              <a:off x="8092843" y="274393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78477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61%</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519029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Marshall Islands,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88%.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2024, MCV1 coverage NA and MCV2 coverage was below the 95% target.
Between 2023 and 2024,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07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548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090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632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278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19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3615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89032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863788"/>
              <a:ext cx="249522" cy="1009851"/>
            </a:xfrm>
            <a:prstGeom prst="rect">
              <a:avLst/>
            </a:prstGeom>
            <a:solidFill>
              <a:srgbClr val="1CABE2">
                <a:alpha val="100000"/>
              </a:srgbClr>
            </a:solidFill>
          </p:spPr>
          <p:txBody>
            <a:bodyPr/>
            <a:lstStyle/>
            <a:p/>
          </p:txBody>
        </p:sp>
        <p:sp>
          <p:nvSpPr>
            <p:cNvPr id="25" name="rc25"/>
            <p:cNvSpPr/>
            <p:nvPr/>
          </p:nvSpPr>
          <p:spPr>
            <a:xfrm>
              <a:off x="1573521" y="3845298"/>
              <a:ext cx="249522" cy="28341"/>
            </a:xfrm>
            <a:prstGeom prst="rect">
              <a:avLst/>
            </a:prstGeom>
            <a:solidFill>
              <a:srgbClr val="1CABE2">
                <a:alpha val="100000"/>
              </a:srgbClr>
            </a:solidFill>
          </p:spPr>
          <p:txBody>
            <a:bodyPr/>
            <a:lstStyle/>
            <a:p/>
          </p:txBody>
        </p:sp>
        <p:sp>
          <p:nvSpPr>
            <p:cNvPr id="26" name="rc26"/>
            <p:cNvSpPr/>
            <p:nvPr/>
          </p:nvSpPr>
          <p:spPr>
            <a:xfrm>
              <a:off x="1850769" y="3593208"/>
              <a:ext cx="249522" cy="280431"/>
            </a:xfrm>
            <a:prstGeom prst="rect">
              <a:avLst/>
            </a:prstGeom>
            <a:solidFill>
              <a:srgbClr val="1CABE2">
                <a:alpha val="100000"/>
              </a:srgbClr>
            </a:solidFill>
          </p:spPr>
          <p:txBody>
            <a:bodyPr/>
            <a:lstStyle/>
            <a:p/>
          </p:txBody>
        </p:sp>
        <p:sp>
          <p:nvSpPr>
            <p:cNvPr id="27" name="rc27"/>
            <p:cNvSpPr/>
            <p:nvPr/>
          </p:nvSpPr>
          <p:spPr>
            <a:xfrm>
              <a:off x="2128016" y="3591717"/>
              <a:ext cx="249522" cy="281923"/>
            </a:xfrm>
            <a:prstGeom prst="rect">
              <a:avLst/>
            </a:prstGeom>
            <a:solidFill>
              <a:srgbClr val="1CABE2">
                <a:alpha val="100000"/>
              </a:srgbClr>
            </a:solidFill>
          </p:spPr>
          <p:txBody>
            <a:bodyPr/>
            <a:lstStyle/>
            <a:p/>
          </p:txBody>
        </p:sp>
        <p:sp>
          <p:nvSpPr>
            <p:cNvPr id="28" name="rc28"/>
            <p:cNvSpPr/>
            <p:nvPr/>
          </p:nvSpPr>
          <p:spPr>
            <a:xfrm>
              <a:off x="2405264" y="3059195"/>
              <a:ext cx="249522" cy="814444"/>
            </a:xfrm>
            <a:prstGeom prst="rect">
              <a:avLst/>
            </a:prstGeom>
            <a:solidFill>
              <a:srgbClr val="1CABE2">
                <a:alpha val="100000"/>
              </a:srgbClr>
            </a:solidFill>
          </p:spPr>
          <p:txBody>
            <a:bodyPr/>
            <a:lstStyle/>
            <a:p/>
          </p:txBody>
        </p:sp>
        <p:sp>
          <p:nvSpPr>
            <p:cNvPr id="29" name="rc29"/>
            <p:cNvSpPr/>
            <p:nvPr/>
          </p:nvSpPr>
          <p:spPr>
            <a:xfrm>
              <a:off x="2682512" y="3566358"/>
              <a:ext cx="249522" cy="307281"/>
            </a:xfrm>
            <a:prstGeom prst="rect">
              <a:avLst/>
            </a:prstGeom>
            <a:solidFill>
              <a:srgbClr val="1CABE2">
                <a:alpha val="100000"/>
              </a:srgbClr>
            </a:solidFill>
          </p:spPr>
          <p:txBody>
            <a:bodyPr/>
            <a:lstStyle/>
            <a:p/>
          </p:txBody>
        </p:sp>
        <p:sp>
          <p:nvSpPr>
            <p:cNvPr id="30" name="rc30"/>
            <p:cNvSpPr/>
            <p:nvPr/>
          </p:nvSpPr>
          <p:spPr>
            <a:xfrm>
              <a:off x="2959759" y="3597683"/>
              <a:ext cx="249522" cy="275956"/>
            </a:xfrm>
            <a:prstGeom prst="rect">
              <a:avLst/>
            </a:prstGeom>
            <a:solidFill>
              <a:srgbClr val="1CABE2">
                <a:alpha val="100000"/>
              </a:srgbClr>
            </a:solidFill>
          </p:spPr>
          <p:txBody>
            <a:bodyPr/>
            <a:lstStyle/>
            <a:p/>
          </p:txBody>
        </p:sp>
        <p:sp>
          <p:nvSpPr>
            <p:cNvPr id="31" name="rc31"/>
            <p:cNvSpPr/>
            <p:nvPr/>
          </p:nvSpPr>
          <p:spPr>
            <a:xfrm>
              <a:off x="3237007" y="3846790"/>
              <a:ext cx="249522" cy="26849"/>
            </a:xfrm>
            <a:prstGeom prst="rect">
              <a:avLst/>
            </a:prstGeom>
            <a:solidFill>
              <a:srgbClr val="1CABE2">
                <a:alpha val="100000"/>
              </a:srgbClr>
            </a:solidFill>
          </p:spPr>
          <p:txBody>
            <a:bodyPr/>
            <a:lstStyle/>
            <a:p/>
          </p:txBody>
        </p:sp>
        <p:sp>
          <p:nvSpPr>
            <p:cNvPr id="32" name="rc32"/>
            <p:cNvSpPr/>
            <p:nvPr/>
          </p:nvSpPr>
          <p:spPr>
            <a:xfrm>
              <a:off x="3514255" y="3848281"/>
              <a:ext cx="249522" cy="25358"/>
            </a:xfrm>
            <a:prstGeom prst="rect">
              <a:avLst/>
            </a:prstGeom>
            <a:solidFill>
              <a:srgbClr val="1CABE2">
                <a:alpha val="100000"/>
              </a:srgbClr>
            </a:solidFill>
          </p:spPr>
          <p:txBody>
            <a:bodyPr/>
            <a:lstStyle/>
            <a:p/>
          </p:txBody>
        </p:sp>
        <p:sp>
          <p:nvSpPr>
            <p:cNvPr id="33" name="rc33"/>
            <p:cNvSpPr/>
            <p:nvPr/>
          </p:nvSpPr>
          <p:spPr>
            <a:xfrm>
              <a:off x="3791502" y="3848281"/>
              <a:ext cx="249522" cy="25358"/>
            </a:xfrm>
            <a:prstGeom prst="rect">
              <a:avLst/>
            </a:prstGeom>
            <a:solidFill>
              <a:srgbClr val="1CABE2">
                <a:alpha val="100000"/>
              </a:srgbClr>
            </a:solidFill>
          </p:spPr>
          <p:txBody>
            <a:bodyPr/>
            <a:lstStyle/>
            <a:p/>
          </p:txBody>
        </p:sp>
        <p:sp>
          <p:nvSpPr>
            <p:cNvPr id="34" name="rc34"/>
            <p:cNvSpPr/>
            <p:nvPr/>
          </p:nvSpPr>
          <p:spPr>
            <a:xfrm>
              <a:off x="4068750" y="3849773"/>
              <a:ext cx="249522" cy="23866"/>
            </a:xfrm>
            <a:prstGeom prst="rect">
              <a:avLst/>
            </a:prstGeom>
            <a:solidFill>
              <a:srgbClr val="1CABE2">
                <a:alpha val="100000"/>
              </a:srgbClr>
            </a:solidFill>
          </p:spPr>
          <p:txBody>
            <a:bodyPr/>
            <a:lstStyle/>
            <a:p/>
          </p:txBody>
        </p:sp>
        <p:sp>
          <p:nvSpPr>
            <p:cNvPr id="35" name="rc35"/>
            <p:cNvSpPr/>
            <p:nvPr/>
          </p:nvSpPr>
          <p:spPr>
            <a:xfrm>
              <a:off x="4345998" y="3851265"/>
              <a:ext cx="249522" cy="22374"/>
            </a:xfrm>
            <a:prstGeom prst="rect">
              <a:avLst/>
            </a:prstGeom>
            <a:solidFill>
              <a:srgbClr val="1CABE2">
                <a:alpha val="100000"/>
              </a:srgbClr>
            </a:solidFill>
          </p:spPr>
          <p:txBody>
            <a:bodyPr/>
            <a:lstStyle/>
            <a:p/>
          </p:txBody>
        </p:sp>
        <p:sp>
          <p:nvSpPr>
            <p:cNvPr id="36" name="rc36"/>
            <p:cNvSpPr/>
            <p:nvPr/>
          </p:nvSpPr>
          <p:spPr>
            <a:xfrm>
              <a:off x="4623245" y="3810990"/>
              <a:ext cx="249522" cy="62649"/>
            </a:xfrm>
            <a:prstGeom prst="rect">
              <a:avLst/>
            </a:prstGeom>
            <a:solidFill>
              <a:srgbClr val="1CABE2">
                <a:alpha val="100000"/>
              </a:srgbClr>
            </a:solidFill>
          </p:spPr>
          <p:txBody>
            <a:bodyPr/>
            <a:lstStyle/>
            <a:p/>
          </p:txBody>
        </p:sp>
        <p:sp>
          <p:nvSpPr>
            <p:cNvPr id="37" name="rc37"/>
            <p:cNvSpPr/>
            <p:nvPr/>
          </p:nvSpPr>
          <p:spPr>
            <a:xfrm>
              <a:off x="4900493" y="3815465"/>
              <a:ext cx="249522" cy="58174"/>
            </a:xfrm>
            <a:prstGeom prst="rect">
              <a:avLst/>
            </a:prstGeom>
            <a:solidFill>
              <a:srgbClr val="1CABE2">
                <a:alpha val="100000"/>
              </a:srgbClr>
            </a:solidFill>
          </p:spPr>
          <p:txBody>
            <a:bodyPr/>
            <a:lstStyle/>
            <a:p/>
          </p:txBody>
        </p:sp>
        <p:sp>
          <p:nvSpPr>
            <p:cNvPr id="38" name="rc38"/>
            <p:cNvSpPr/>
            <p:nvPr/>
          </p:nvSpPr>
          <p:spPr>
            <a:xfrm>
              <a:off x="5177741" y="3818448"/>
              <a:ext cx="249522" cy="55191"/>
            </a:xfrm>
            <a:prstGeom prst="rect">
              <a:avLst/>
            </a:prstGeom>
            <a:solidFill>
              <a:srgbClr val="1CABE2">
                <a:alpha val="100000"/>
              </a:srgbClr>
            </a:solidFill>
          </p:spPr>
          <p:txBody>
            <a:bodyPr/>
            <a:lstStyle/>
            <a:p/>
          </p:txBody>
        </p:sp>
        <p:sp>
          <p:nvSpPr>
            <p:cNvPr id="39" name="rc39"/>
            <p:cNvSpPr/>
            <p:nvPr/>
          </p:nvSpPr>
          <p:spPr>
            <a:xfrm>
              <a:off x="5454988" y="3784140"/>
              <a:ext cx="249522" cy="89499"/>
            </a:xfrm>
            <a:prstGeom prst="rect">
              <a:avLst/>
            </a:prstGeom>
            <a:solidFill>
              <a:srgbClr val="1CABE2">
                <a:alpha val="100000"/>
              </a:srgbClr>
            </a:solidFill>
          </p:spPr>
          <p:txBody>
            <a:bodyPr/>
            <a:lstStyle/>
            <a:p/>
          </p:txBody>
        </p:sp>
        <p:sp>
          <p:nvSpPr>
            <p:cNvPr id="40" name="rc40"/>
            <p:cNvSpPr/>
            <p:nvPr/>
          </p:nvSpPr>
          <p:spPr>
            <a:xfrm>
              <a:off x="5732236" y="3649891"/>
              <a:ext cx="249522" cy="223748"/>
            </a:xfrm>
            <a:prstGeom prst="rect">
              <a:avLst/>
            </a:prstGeom>
            <a:solidFill>
              <a:srgbClr val="1CABE2">
                <a:alpha val="100000"/>
              </a:srgbClr>
            </a:solidFill>
          </p:spPr>
          <p:txBody>
            <a:bodyPr/>
            <a:lstStyle/>
            <a:p/>
          </p:txBody>
        </p:sp>
        <p:sp>
          <p:nvSpPr>
            <p:cNvPr id="41" name="rc41"/>
            <p:cNvSpPr/>
            <p:nvPr/>
          </p:nvSpPr>
          <p:spPr>
            <a:xfrm>
              <a:off x="6009484" y="3824415"/>
              <a:ext cx="249522" cy="49224"/>
            </a:xfrm>
            <a:prstGeom prst="rect">
              <a:avLst/>
            </a:prstGeom>
            <a:solidFill>
              <a:srgbClr val="1CABE2">
                <a:alpha val="100000"/>
              </a:srgbClr>
            </a:solidFill>
          </p:spPr>
          <p:txBody>
            <a:bodyPr/>
            <a:lstStyle/>
            <a:p/>
          </p:txBody>
        </p:sp>
        <p:sp>
          <p:nvSpPr>
            <p:cNvPr id="42" name="rc42"/>
            <p:cNvSpPr/>
            <p:nvPr/>
          </p:nvSpPr>
          <p:spPr>
            <a:xfrm>
              <a:off x="6286731" y="3825907"/>
              <a:ext cx="249522" cy="47732"/>
            </a:xfrm>
            <a:prstGeom prst="rect">
              <a:avLst/>
            </a:prstGeom>
            <a:solidFill>
              <a:srgbClr val="1CABE2">
                <a:alpha val="100000"/>
              </a:srgbClr>
            </a:solidFill>
          </p:spPr>
          <p:txBody>
            <a:bodyPr/>
            <a:lstStyle/>
            <a:p/>
          </p:txBody>
        </p:sp>
        <p:sp>
          <p:nvSpPr>
            <p:cNvPr id="43" name="rc43"/>
            <p:cNvSpPr/>
            <p:nvPr/>
          </p:nvSpPr>
          <p:spPr>
            <a:xfrm>
              <a:off x="6563979" y="3812482"/>
              <a:ext cx="249522" cy="61157"/>
            </a:xfrm>
            <a:prstGeom prst="rect">
              <a:avLst/>
            </a:prstGeom>
            <a:solidFill>
              <a:srgbClr val="1CABE2">
                <a:alpha val="100000"/>
              </a:srgbClr>
            </a:solidFill>
          </p:spPr>
          <p:txBody>
            <a:bodyPr/>
            <a:lstStyle/>
            <a:p/>
          </p:txBody>
        </p:sp>
        <p:sp>
          <p:nvSpPr>
            <p:cNvPr id="44" name="rc44"/>
            <p:cNvSpPr/>
            <p:nvPr/>
          </p:nvSpPr>
          <p:spPr>
            <a:xfrm>
              <a:off x="6841227" y="3830382"/>
              <a:ext cx="249522" cy="43258"/>
            </a:xfrm>
            <a:prstGeom prst="rect">
              <a:avLst/>
            </a:prstGeom>
            <a:solidFill>
              <a:srgbClr val="1CABE2">
                <a:alpha val="100000"/>
              </a:srgbClr>
            </a:solidFill>
          </p:spPr>
          <p:txBody>
            <a:bodyPr/>
            <a:lstStyle/>
            <a:p/>
          </p:txBody>
        </p:sp>
        <p:sp>
          <p:nvSpPr>
            <p:cNvPr id="45" name="rc45"/>
            <p:cNvSpPr/>
            <p:nvPr/>
          </p:nvSpPr>
          <p:spPr>
            <a:xfrm>
              <a:off x="7118474" y="3831873"/>
              <a:ext cx="249522" cy="41766"/>
            </a:xfrm>
            <a:prstGeom prst="rect">
              <a:avLst/>
            </a:prstGeom>
            <a:solidFill>
              <a:srgbClr val="1CABE2">
                <a:alpha val="100000"/>
              </a:srgbClr>
            </a:solidFill>
          </p:spPr>
          <p:txBody>
            <a:bodyPr/>
            <a:lstStyle/>
            <a:p/>
          </p:txBody>
        </p:sp>
        <p:sp>
          <p:nvSpPr>
            <p:cNvPr id="46" name="rc46"/>
            <p:cNvSpPr/>
            <p:nvPr/>
          </p:nvSpPr>
          <p:spPr>
            <a:xfrm>
              <a:off x="7395722" y="3821432"/>
              <a:ext cx="249522" cy="52207"/>
            </a:xfrm>
            <a:prstGeom prst="rect">
              <a:avLst/>
            </a:prstGeom>
            <a:solidFill>
              <a:srgbClr val="1CABE2">
                <a:alpha val="100000"/>
              </a:srgbClr>
            </a:solidFill>
          </p:spPr>
          <p:txBody>
            <a:bodyPr/>
            <a:lstStyle/>
            <a:p/>
          </p:txBody>
        </p:sp>
        <p:sp>
          <p:nvSpPr>
            <p:cNvPr id="47" name="rc47"/>
            <p:cNvSpPr/>
            <p:nvPr/>
          </p:nvSpPr>
          <p:spPr>
            <a:xfrm>
              <a:off x="7672970" y="3849773"/>
              <a:ext cx="249522" cy="23866"/>
            </a:xfrm>
            <a:prstGeom prst="rect">
              <a:avLst/>
            </a:prstGeom>
            <a:solidFill>
              <a:srgbClr val="1CABE2">
                <a:alpha val="100000"/>
              </a:srgbClr>
            </a:solidFill>
          </p:spPr>
          <p:txBody>
            <a:bodyPr/>
            <a:lstStyle/>
            <a:p/>
          </p:txBody>
        </p:sp>
        <p:sp>
          <p:nvSpPr>
            <p:cNvPr id="48" name="rc48"/>
            <p:cNvSpPr/>
            <p:nvPr/>
          </p:nvSpPr>
          <p:spPr>
            <a:xfrm>
              <a:off x="7950217" y="3851265"/>
              <a:ext cx="249522" cy="22374"/>
            </a:xfrm>
            <a:prstGeom prst="rect">
              <a:avLst/>
            </a:prstGeom>
            <a:solidFill>
              <a:srgbClr val="1CABE2">
                <a:alpha val="100000"/>
              </a:srgbClr>
            </a:solidFill>
          </p:spPr>
          <p:txBody>
            <a:bodyPr/>
            <a:lstStyle/>
            <a:p/>
          </p:txBody>
        </p:sp>
        <p:sp>
          <p:nvSpPr>
            <p:cNvPr id="49" name="rc49"/>
            <p:cNvSpPr/>
            <p:nvPr/>
          </p:nvSpPr>
          <p:spPr>
            <a:xfrm>
              <a:off x="1296273" y="2162710"/>
              <a:ext cx="249522" cy="701078"/>
            </a:xfrm>
            <a:prstGeom prst="rect">
              <a:avLst/>
            </a:prstGeom>
            <a:solidFill>
              <a:srgbClr val="B3B3B3">
                <a:alpha val="100000"/>
              </a:srgbClr>
            </a:solidFill>
          </p:spPr>
          <p:txBody>
            <a:bodyPr/>
            <a:lstStyle/>
            <a:p/>
          </p:txBody>
        </p:sp>
        <p:sp>
          <p:nvSpPr>
            <p:cNvPr id="50" name="rc50"/>
            <p:cNvSpPr/>
            <p:nvPr/>
          </p:nvSpPr>
          <p:spPr>
            <a:xfrm>
              <a:off x="1573521" y="2416292"/>
              <a:ext cx="249522" cy="1429006"/>
            </a:xfrm>
            <a:prstGeom prst="rect">
              <a:avLst/>
            </a:prstGeom>
            <a:solidFill>
              <a:srgbClr val="B3B3B3">
                <a:alpha val="100000"/>
              </a:srgbClr>
            </a:solidFill>
          </p:spPr>
          <p:txBody>
            <a:bodyPr/>
            <a:lstStyle/>
            <a:p/>
          </p:txBody>
        </p:sp>
        <p:sp>
          <p:nvSpPr>
            <p:cNvPr id="51" name="rc51"/>
            <p:cNvSpPr/>
            <p:nvPr/>
          </p:nvSpPr>
          <p:spPr>
            <a:xfrm>
              <a:off x="1850769" y="3312777"/>
              <a:ext cx="249522" cy="280431"/>
            </a:xfrm>
            <a:prstGeom prst="rect">
              <a:avLst/>
            </a:prstGeom>
            <a:solidFill>
              <a:srgbClr val="B3B3B3">
                <a:alpha val="100000"/>
              </a:srgbClr>
            </a:solidFill>
          </p:spPr>
          <p:txBody>
            <a:bodyPr/>
            <a:lstStyle/>
            <a:p/>
          </p:txBody>
        </p:sp>
        <p:sp>
          <p:nvSpPr>
            <p:cNvPr id="52" name="rc52"/>
            <p:cNvSpPr/>
            <p:nvPr/>
          </p:nvSpPr>
          <p:spPr>
            <a:xfrm>
              <a:off x="2128016" y="2972679"/>
              <a:ext cx="249522" cy="619037"/>
            </a:xfrm>
            <a:prstGeom prst="rect">
              <a:avLst/>
            </a:prstGeom>
            <a:solidFill>
              <a:srgbClr val="B3B3B3">
                <a:alpha val="100000"/>
              </a:srgbClr>
            </a:solidFill>
          </p:spPr>
          <p:txBody>
            <a:bodyPr/>
            <a:lstStyle/>
            <a:p/>
          </p:txBody>
        </p:sp>
        <p:sp>
          <p:nvSpPr>
            <p:cNvPr id="53" name="rc53"/>
            <p:cNvSpPr/>
            <p:nvPr/>
          </p:nvSpPr>
          <p:spPr>
            <a:xfrm>
              <a:off x="2405264" y="2862297"/>
              <a:ext cx="249522" cy="196898"/>
            </a:xfrm>
            <a:prstGeom prst="rect">
              <a:avLst/>
            </a:prstGeom>
            <a:solidFill>
              <a:srgbClr val="B3B3B3">
                <a:alpha val="100000"/>
              </a:srgbClr>
            </a:solidFill>
          </p:spPr>
          <p:txBody>
            <a:bodyPr/>
            <a:lstStyle/>
            <a:p/>
          </p:txBody>
        </p:sp>
        <p:sp>
          <p:nvSpPr>
            <p:cNvPr id="54" name="rc54"/>
            <p:cNvSpPr/>
            <p:nvPr/>
          </p:nvSpPr>
          <p:spPr>
            <a:xfrm>
              <a:off x="2682512" y="3230736"/>
              <a:ext cx="249522" cy="335622"/>
            </a:xfrm>
            <a:prstGeom prst="rect">
              <a:avLst/>
            </a:prstGeom>
            <a:solidFill>
              <a:srgbClr val="B3B3B3">
                <a:alpha val="100000"/>
              </a:srgbClr>
            </a:solidFill>
          </p:spPr>
          <p:txBody>
            <a:bodyPr/>
            <a:lstStyle/>
            <a:p/>
          </p:txBody>
        </p:sp>
        <p:sp>
          <p:nvSpPr>
            <p:cNvPr id="55" name="rc55"/>
            <p:cNvSpPr/>
            <p:nvPr/>
          </p:nvSpPr>
          <p:spPr>
            <a:xfrm>
              <a:off x="2959759" y="3157645"/>
              <a:ext cx="249522" cy="440038"/>
            </a:xfrm>
            <a:prstGeom prst="rect">
              <a:avLst/>
            </a:prstGeom>
            <a:solidFill>
              <a:srgbClr val="B3B3B3">
                <a:alpha val="100000"/>
              </a:srgbClr>
            </a:solidFill>
          </p:spPr>
          <p:txBody>
            <a:bodyPr/>
            <a:lstStyle/>
            <a:p/>
          </p:txBody>
        </p:sp>
        <p:sp>
          <p:nvSpPr>
            <p:cNvPr id="56" name="rc56"/>
            <p:cNvSpPr/>
            <p:nvPr/>
          </p:nvSpPr>
          <p:spPr>
            <a:xfrm>
              <a:off x="3237007" y="3685691"/>
              <a:ext cx="249522" cy="161098"/>
            </a:xfrm>
            <a:prstGeom prst="rect">
              <a:avLst/>
            </a:prstGeom>
            <a:solidFill>
              <a:srgbClr val="B3B3B3">
                <a:alpha val="100000"/>
              </a:srgbClr>
            </a:solidFill>
          </p:spPr>
          <p:txBody>
            <a:bodyPr/>
            <a:lstStyle/>
            <a:p/>
          </p:txBody>
        </p:sp>
        <p:sp>
          <p:nvSpPr>
            <p:cNvPr id="57" name="rc57"/>
            <p:cNvSpPr/>
            <p:nvPr/>
          </p:nvSpPr>
          <p:spPr>
            <a:xfrm>
              <a:off x="3514255" y="3743866"/>
              <a:ext cx="249522" cy="104415"/>
            </a:xfrm>
            <a:prstGeom prst="rect">
              <a:avLst/>
            </a:prstGeom>
            <a:solidFill>
              <a:srgbClr val="B3B3B3">
                <a:alpha val="100000"/>
              </a:srgbClr>
            </a:solidFill>
          </p:spPr>
          <p:txBody>
            <a:bodyPr/>
            <a:lstStyle/>
            <a:p/>
          </p:txBody>
        </p:sp>
        <p:sp>
          <p:nvSpPr>
            <p:cNvPr id="58" name="rc58"/>
            <p:cNvSpPr/>
            <p:nvPr/>
          </p:nvSpPr>
          <p:spPr>
            <a:xfrm>
              <a:off x="3791502" y="3775190"/>
              <a:ext cx="249522" cy="73091"/>
            </a:xfrm>
            <a:prstGeom prst="rect">
              <a:avLst/>
            </a:prstGeom>
            <a:solidFill>
              <a:srgbClr val="B3B3B3">
                <a:alpha val="100000"/>
              </a:srgbClr>
            </a:solidFill>
          </p:spPr>
          <p:txBody>
            <a:bodyPr/>
            <a:lstStyle/>
            <a:p/>
          </p:txBody>
        </p:sp>
        <p:sp>
          <p:nvSpPr>
            <p:cNvPr id="59" name="rc59"/>
            <p:cNvSpPr/>
            <p:nvPr/>
          </p:nvSpPr>
          <p:spPr>
            <a:xfrm>
              <a:off x="4068750" y="3733424"/>
              <a:ext cx="249522" cy="116349"/>
            </a:xfrm>
            <a:prstGeom prst="rect">
              <a:avLst/>
            </a:prstGeom>
            <a:solidFill>
              <a:srgbClr val="B3B3B3">
                <a:alpha val="100000"/>
              </a:srgbClr>
            </a:solidFill>
          </p:spPr>
          <p:txBody>
            <a:bodyPr/>
            <a:lstStyle/>
            <a:p/>
          </p:txBody>
        </p:sp>
        <p:sp>
          <p:nvSpPr>
            <p:cNvPr id="60" name="rc60"/>
            <p:cNvSpPr/>
            <p:nvPr/>
          </p:nvSpPr>
          <p:spPr>
            <a:xfrm>
              <a:off x="4345998" y="3587242"/>
              <a:ext cx="249522" cy="264023"/>
            </a:xfrm>
            <a:prstGeom prst="rect">
              <a:avLst/>
            </a:prstGeom>
            <a:solidFill>
              <a:srgbClr val="B3B3B3">
                <a:alpha val="100000"/>
              </a:srgbClr>
            </a:solidFill>
          </p:spPr>
          <p:txBody>
            <a:bodyPr/>
            <a:lstStyle/>
            <a:p/>
          </p:txBody>
        </p:sp>
        <p:sp>
          <p:nvSpPr>
            <p:cNvPr id="61" name="rc61"/>
            <p:cNvSpPr/>
            <p:nvPr/>
          </p:nvSpPr>
          <p:spPr>
            <a:xfrm>
              <a:off x="4623245" y="3458959"/>
              <a:ext cx="249522" cy="352030"/>
            </a:xfrm>
            <a:prstGeom prst="rect">
              <a:avLst/>
            </a:prstGeom>
            <a:solidFill>
              <a:srgbClr val="B3B3B3">
                <a:alpha val="100000"/>
              </a:srgbClr>
            </a:solidFill>
          </p:spPr>
          <p:txBody>
            <a:bodyPr/>
            <a:lstStyle/>
            <a:p/>
          </p:txBody>
        </p:sp>
        <p:sp>
          <p:nvSpPr>
            <p:cNvPr id="62" name="rc62"/>
            <p:cNvSpPr/>
            <p:nvPr/>
          </p:nvSpPr>
          <p:spPr>
            <a:xfrm>
              <a:off x="4900493" y="3464926"/>
              <a:ext cx="249522" cy="350539"/>
            </a:xfrm>
            <a:prstGeom prst="rect">
              <a:avLst/>
            </a:prstGeom>
            <a:solidFill>
              <a:srgbClr val="B3B3B3">
                <a:alpha val="100000"/>
              </a:srgbClr>
            </a:solidFill>
          </p:spPr>
          <p:txBody>
            <a:bodyPr/>
            <a:lstStyle/>
            <a:p/>
          </p:txBody>
        </p:sp>
        <p:sp>
          <p:nvSpPr>
            <p:cNvPr id="63" name="rc63"/>
            <p:cNvSpPr/>
            <p:nvPr/>
          </p:nvSpPr>
          <p:spPr>
            <a:xfrm>
              <a:off x="5177741" y="3464926"/>
              <a:ext cx="249522" cy="353522"/>
            </a:xfrm>
            <a:prstGeom prst="rect">
              <a:avLst/>
            </a:prstGeom>
            <a:solidFill>
              <a:srgbClr val="B3B3B3">
                <a:alpha val="100000"/>
              </a:srgbClr>
            </a:solidFill>
          </p:spPr>
          <p:txBody>
            <a:bodyPr/>
            <a:lstStyle/>
            <a:p/>
          </p:txBody>
        </p:sp>
        <p:sp>
          <p:nvSpPr>
            <p:cNvPr id="64" name="rc64"/>
            <p:cNvSpPr/>
            <p:nvPr/>
          </p:nvSpPr>
          <p:spPr>
            <a:xfrm>
              <a:off x="5454988" y="3605141"/>
              <a:ext cx="249522" cy="178998"/>
            </a:xfrm>
            <a:prstGeom prst="rect">
              <a:avLst/>
            </a:prstGeom>
            <a:solidFill>
              <a:srgbClr val="B3B3B3">
                <a:alpha val="100000"/>
              </a:srgbClr>
            </a:solidFill>
          </p:spPr>
          <p:txBody>
            <a:bodyPr/>
            <a:lstStyle/>
            <a:p/>
          </p:txBody>
        </p:sp>
        <p:sp>
          <p:nvSpPr>
            <p:cNvPr id="65" name="rc65"/>
            <p:cNvSpPr/>
            <p:nvPr/>
          </p:nvSpPr>
          <p:spPr>
            <a:xfrm>
              <a:off x="5732236" y="3375426"/>
              <a:ext cx="249522" cy="274464"/>
            </a:xfrm>
            <a:prstGeom prst="rect">
              <a:avLst/>
            </a:prstGeom>
            <a:solidFill>
              <a:srgbClr val="B3B3B3">
                <a:alpha val="100000"/>
              </a:srgbClr>
            </a:solidFill>
          </p:spPr>
          <p:txBody>
            <a:bodyPr/>
            <a:lstStyle/>
            <a:p/>
          </p:txBody>
        </p:sp>
        <p:sp>
          <p:nvSpPr>
            <p:cNvPr id="66" name="rc66"/>
            <p:cNvSpPr/>
            <p:nvPr/>
          </p:nvSpPr>
          <p:spPr>
            <a:xfrm>
              <a:off x="6009484" y="3542492"/>
              <a:ext cx="249522" cy="281923"/>
            </a:xfrm>
            <a:prstGeom prst="rect">
              <a:avLst/>
            </a:prstGeom>
            <a:solidFill>
              <a:srgbClr val="B3B3B3">
                <a:alpha val="100000"/>
              </a:srgbClr>
            </a:solidFill>
          </p:spPr>
          <p:txBody>
            <a:bodyPr/>
            <a:lstStyle/>
            <a:p/>
          </p:txBody>
        </p:sp>
        <p:sp>
          <p:nvSpPr>
            <p:cNvPr id="67" name="rc67"/>
            <p:cNvSpPr/>
            <p:nvPr/>
          </p:nvSpPr>
          <p:spPr>
            <a:xfrm>
              <a:off x="6286731" y="3572325"/>
              <a:ext cx="249522" cy="253581"/>
            </a:xfrm>
            <a:prstGeom prst="rect">
              <a:avLst/>
            </a:prstGeom>
            <a:solidFill>
              <a:srgbClr val="B3B3B3">
                <a:alpha val="100000"/>
              </a:srgbClr>
            </a:solidFill>
          </p:spPr>
          <p:txBody>
            <a:bodyPr/>
            <a:lstStyle/>
            <a:p/>
          </p:txBody>
        </p:sp>
        <p:sp>
          <p:nvSpPr>
            <p:cNvPr id="68" name="rc68"/>
            <p:cNvSpPr/>
            <p:nvPr/>
          </p:nvSpPr>
          <p:spPr>
            <a:xfrm>
              <a:off x="6563979" y="3552934"/>
              <a:ext cx="249522" cy="259548"/>
            </a:xfrm>
            <a:prstGeom prst="rect">
              <a:avLst/>
            </a:prstGeom>
            <a:solidFill>
              <a:srgbClr val="B3B3B3">
                <a:alpha val="100000"/>
              </a:srgbClr>
            </a:solidFill>
          </p:spPr>
          <p:txBody>
            <a:bodyPr/>
            <a:lstStyle/>
            <a:p/>
          </p:txBody>
        </p:sp>
        <p:sp>
          <p:nvSpPr>
            <p:cNvPr id="69" name="rc69"/>
            <p:cNvSpPr/>
            <p:nvPr/>
          </p:nvSpPr>
          <p:spPr>
            <a:xfrm>
              <a:off x="6841227" y="3611108"/>
              <a:ext cx="249522" cy="219273"/>
            </a:xfrm>
            <a:prstGeom prst="rect">
              <a:avLst/>
            </a:prstGeom>
            <a:solidFill>
              <a:srgbClr val="B3B3B3">
                <a:alpha val="100000"/>
              </a:srgbClr>
            </a:solidFill>
          </p:spPr>
          <p:txBody>
            <a:bodyPr/>
            <a:lstStyle/>
            <a:p/>
          </p:txBody>
        </p:sp>
        <p:sp>
          <p:nvSpPr>
            <p:cNvPr id="70" name="rc70"/>
            <p:cNvSpPr/>
            <p:nvPr/>
          </p:nvSpPr>
          <p:spPr>
            <a:xfrm>
              <a:off x="7118474" y="3678233"/>
              <a:ext cx="249522" cy="153640"/>
            </a:xfrm>
            <a:prstGeom prst="rect">
              <a:avLst/>
            </a:prstGeom>
            <a:solidFill>
              <a:srgbClr val="B3B3B3">
                <a:alpha val="100000"/>
              </a:srgbClr>
            </a:solidFill>
          </p:spPr>
          <p:txBody>
            <a:bodyPr/>
            <a:lstStyle/>
            <a:p/>
          </p:txBody>
        </p:sp>
        <p:sp>
          <p:nvSpPr>
            <p:cNvPr id="71" name="rc71"/>
            <p:cNvSpPr/>
            <p:nvPr/>
          </p:nvSpPr>
          <p:spPr>
            <a:xfrm>
              <a:off x="7395722" y="3693149"/>
              <a:ext cx="249522" cy="128282"/>
            </a:xfrm>
            <a:prstGeom prst="rect">
              <a:avLst/>
            </a:prstGeom>
            <a:solidFill>
              <a:srgbClr val="B3B3B3">
                <a:alpha val="100000"/>
              </a:srgbClr>
            </a:solidFill>
          </p:spPr>
          <p:txBody>
            <a:bodyPr/>
            <a:lstStyle/>
            <a:p/>
          </p:txBody>
        </p:sp>
        <p:sp>
          <p:nvSpPr>
            <p:cNvPr id="72" name="rc72"/>
            <p:cNvSpPr/>
            <p:nvPr/>
          </p:nvSpPr>
          <p:spPr>
            <a:xfrm>
              <a:off x="7672970" y="3693149"/>
              <a:ext cx="249522" cy="156623"/>
            </a:xfrm>
            <a:prstGeom prst="rect">
              <a:avLst/>
            </a:prstGeom>
            <a:solidFill>
              <a:srgbClr val="B3B3B3">
                <a:alpha val="100000"/>
              </a:srgbClr>
            </a:solidFill>
          </p:spPr>
          <p:txBody>
            <a:bodyPr/>
            <a:lstStyle/>
            <a:p/>
          </p:txBody>
        </p:sp>
        <p:sp>
          <p:nvSpPr>
            <p:cNvPr id="73" name="rc73"/>
            <p:cNvSpPr/>
            <p:nvPr/>
          </p:nvSpPr>
          <p:spPr>
            <a:xfrm>
              <a:off x="7950217" y="3708066"/>
              <a:ext cx="249522" cy="143198"/>
            </a:xfrm>
            <a:prstGeom prst="rect">
              <a:avLst/>
            </a:prstGeom>
            <a:solidFill>
              <a:srgbClr val="B3B3B3">
                <a:alpha val="100000"/>
              </a:srgbClr>
            </a:solidFill>
          </p:spPr>
          <p:txBody>
            <a:bodyPr/>
            <a:lstStyle/>
            <a:p/>
          </p:txBody>
        </p:sp>
        <p:sp>
          <p:nvSpPr>
            <p:cNvPr id="74" name="pl74"/>
            <p:cNvSpPr/>
            <p:nvPr/>
          </p:nvSpPr>
          <p:spPr>
            <a:xfrm>
              <a:off x="1421035" y="1050606"/>
              <a:ext cx="6653943" cy="998042"/>
            </a:xfrm>
            <a:custGeom>
              <a:avLst/>
              <a:pathLst>
                <a:path w="6653943" h="998042">
                  <a:moveTo>
                    <a:pt x="0" y="998042"/>
                  </a:moveTo>
                  <a:lnTo>
                    <a:pt x="277247" y="0"/>
                  </a:lnTo>
                  <a:lnTo>
                    <a:pt x="554495" y="256639"/>
                  </a:lnTo>
                  <a:lnTo>
                    <a:pt x="831742" y="256639"/>
                  </a:lnTo>
                  <a:lnTo>
                    <a:pt x="1108990" y="798433"/>
                  </a:lnTo>
                  <a:lnTo>
                    <a:pt x="1386238" y="285154"/>
                  </a:lnTo>
                  <a:lnTo>
                    <a:pt x="1663485" y="256639"/>
                  </a:lnTo>
                  <a:lnTo>
                    <a:pt x="1940733" y="0"/>
                  </a:lnTo>
                  <a:lnTo>
                    <a:pt x="2217981" y="0"/>
                  </a:lnTo>
                  <a:lnTo>
                    <a:pt x="2495228" y="0"/>
                  </a:lnTo>
                  <a:lnTo>
                    <a:pt x="2772476" y="0"/>
                  </a:lnTo>
                  <a:lnTo>
                    <a:pt x="3049724" y="0"/>
                  </a:lnTo>
                  <a:lnTo>
                    <a:pt x="3326971" y="57030"/>
                  </a:lnTo>
                  <a:lnTo>
                    <a:pt x="3604219" y="57030"/>
                  </a:lnTo>
                  <a:lnTo>
                    <a:pt x="3881467" y="57030"/>
                  </a:lnTo>
                  <a:lnTo>
                    <a:pt x="4158714" y="114061"/>
                  </a:lnTo>
                  <a:lnTo>
                    <a:pt x="4435962" y="342185"/>
                  </a:lnTo>
                  <a:lnTo>
                    <a:pt x="4713210" y="57030"/>
                  </a:lnTo>
                  <a:lnTo>
                    <a:pt x="4990457" y="57030"/>
                  </a:lnTo>
                  <a:lnTo>
                    <a:pt x="5267705" y="85546"/>
                  </a:lnTo>
                  <a:lnTo>
                    <a:pt x="5544953" y="57030"/>
                  </a:lnTo>
                  <a:lnTo>
                    <a:pt x="5822200" y="57030"/>
                  </a:lnTo>
                  <a:lnTo>
                    <a:pt x="6099448" y="85546"/>
                  </a:lnTo>
                  <a:lnTo>
                    <a:pt x="6376696" y="28515"/>
                  </a:lnTo>
                  <a:lnTo>
                    <a:pt x="6653943" y="28515"/>
                  </a:lnTo>
                </a:path>
              </a:pathLst>
            </a:custGeom>
            <a:ln w="27101" cap="flat">
              <a:solidFill>
                <a:srgbClr val="0058AB">
                  <a:alpha val="50196"/>
                </a:srgbClr>
              </a:solidFill>
              <a:prstDash val="solid"/>
              <a:round/>
            </a:ln>
          </p:spPr>
          <p:txBody>
            <a:bodyPr/>
            <a:lstStyle/>
            <a:p/>
          </p:txBody>
        </p:sp>
        <p:sp>
          <p:nvSpPr>
            <p:cNvPr id="75" name="pl75"/>
            <p:cNvSpPr/>
            <p:nvPr/>
          </p:nvSpPr>
          <p:spPr>
            <a:xfrm>
              <a:off x="1421035" y="1136152"/>
              <a:ext cx="6653943" cy="1625383"/>
            </a:xfrm>
            <a:custGeom>
              <a:avLst/>
              <a:pathLst>
                <a:path w="6653943" h="1625383">
                  <a:moveTo>
                    <a:pt x="0" y="1625383"/>
                  </a:moveTo>
                  <a:lnTo>
                    <a:pt x="277247" y="1368743"/>
                  </a:lnTo>
                  <a:lnTo>
                    <a:pt x="554495" y="456247"/>
                  </a:lnTo>
                  <a:lnTo>
                    <a:pt x="831742" y="798433"/>
                  </a:lnTo>
                  <a:lnTo>
                    <a:pt x="1108990" y="912495"/>
                  </a:lnTo>
                  <a:lnTo>
                    <a:pt x="1386238" y="541794"/>
                  </a:lnTo>
                  <a:lnTo>
                    <a:pt x="1663485" y="627340"/>
                  </a:lnTo>
                  <a:lnTo>
                    <a:pt x="1940733" y="85546"/>
                  </a:lnTo>
                  <a:lnTo>
                    <a:pt x="2217981" y="28515"/>
                  </a:lnTo>
                  <a:lnTo>
                    <a:pt x="2495228" y="0"/>
                  </a:lnTo>
                  <a:lnTo>
                    <a:pt x="2772476" y="57030"/>
                  </a:lnTo>
                  <a:lnTo>
                    <a:pt x="3049724" y="256639"/>
                  </a:lnTo>
                  <a:lnTo>
                    <a:pt x="3326971" y="456247"/>
                  </a:lnTo>
                  <a:lnTo>
                    <a:pt x="3604219" y="484763"/>
                  </a:lnTo>
                  <a:lnTo>
                    <a:pt x="3881467" y="513278"/>
                  </a:lnTo>
                  <a:lnTo>
                    <a:pt x="4158714" y="313670"/>
                  </a:lnTo>
                  <a:lnTo>
                    <a:pt x="4435962" y="712887"/>
                  </a:lnTo>
                  <a:lnTo>
                    <a:pt x="4713210" y="456247"/>
                  </a:lnTo>
                  <a:lnTo>
                    <a:pt x="4990457" y="427732"/>
                  </a:lnTo>
                  <a:lnTo>
                    <a:pt x="5267705" y="484763"/>
                  </a:lnTo>
                  <a:lnTo>
                    <a:pt x="5544953" y="399216"/>
                  </a:lnTo>
                  <a:lnTo>
                    <a:pt x="5822200" y="285154"/>
                  </a:lnTo>
                  <a:lnTo>
                    <a:pt x="6099448" y="285154"/>
                  </a:lnTo>
                  <a:lnTo>
                    <a:pt x="6376696" y="313670"/>
                  </a:lnTo>
                  <a:lnTo>
                    <a:pt x="6653943" y="313670"/>
                  </a:lnTo>
                </a:path>
              </a:pathLst>
            </a:custGeom>
            <a:ln w="27101" cap="flat">
              <a:solidFill>
                <a:srgbClr val="333333">
                  <a:alpha val="50196"/>
                </a:srgbClr>
              </a:solidFill>
              <a:prstDash val="solid"/>
              <a:round/>
            </a:ln>
          </p:spPr>
          <p:txBody>
            <a:bodyPr/>
            <a:lstStyle/>
            <a:p/>
          </p:txBody>
        </p:sp>
        <p:sp>
          <p:nvSpPr>
            <p:cNvPr id="76" name="tx76"/>
            <p:cNvSpPr/>
            <p:nvPr/>
          </p:nvSpPr>
          <p:spPr>
            <a:xfrm>
              <a:off x="6628451"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6905698"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7182946"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7460194"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7737441"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8014689"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628451" y="1673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79</a:t>
              </a:r>
            </a:p>
          </p:txBody>
        </p:sp>
        <p:sp>
          <p:nvSpPr>
            <p:cNvPr id="83" name="tx83"/>
            <p:cNvSpPr/>
            <p:nvPr/>
          </p:nvSpPr>
          <p:spPr>
            <a:xfrm>
              <a:off x="6905698" y="15880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82</a:t>
              </a:r>
            </a:p>
          </p:txBody>
        </p:sp>
        <p:sp>
          <p:nvSpPr>
            <p:cNvPr id="84" name="tx84"/>
            <p:cNvSpPr/>
            <p:nvPr/>
          </p:nvSpPr>
          <p:spPr>
            <a:xfrm>
              <a:off x="7182946" y="1473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86</a:t>
              </a:r>
            </a:p>
          </p:txBody>
        </p:sp>
        <p:sp>
          <p:nvSpPr>
            <p:cNvPr id="85" name="tx85"/>
            <p:cNvSpPr/>
            <p:nvPr/>
          </p:nvSpPr>
          <p:spPr>
            <a:xfrm>
              <a:off x="7460194" y="1473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86</a:t>
              </a:r>
            </a:p>
          </p:txBody>
        </p:sp>
        <p:sp>
          <p:nvSpPr>
            <p:cNvPr id="86" name="tx86"/>
            <p:cNvSpPr/>
            <p:nvPr/>
          </p:nvSpPr>
          <p:spPr>
            <a:xfrm>
              <a:off x="7737441" y="15025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85</a:t>
              </a:r>
            </a:p>
          </p:txBody>
        </p:sp>
        <p:sp>
          <p:nvSpPr>
            <p:cNvPr id="87" name="tx87"/>
            <p:cNvSpPr/>
            <p:nvPr/>
          </p:nvSpPr>
          <p:spPr>
            <a:xfrm>
              <a:off x="8014689" y="15025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85</a:t>
              </a:r>
            </a:p>
          </p:txBody>
        </p:sp>
        <p:sp>
          <p:nvSpPr>
            <p:cNvPr id="88" name="tx88"/>
            <p:cNvSpPr/>
            <p:nvPr/>
          </p:nvSpPr>
          <p:spPr>
            <a:xfrm>
              <a:off x="1345686" y="204599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89" name="tx89"/>
            <p:cNvSpPr/>
            <p:nvPr/>
          </p:nvSpPr>
          <p:spPr>
            <a:xfrm>
              <a:off x="2700271" y="3112697"/>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0" name="tx90"/>
            <p:cNvSpPr/>
            <p:nvPr/>
          </p:nvSpPr>
          <p:spPr>
            <a:xfrm>
              <a:off x="4086509" y="3615385"/>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1" name="tx91"/>
            <p:cNvSpPr/>
            <p:nvPr/>
          </p:nvSpPr>
          <p:spPr>
            <a:xfrm>
              <a:off x="5472747" y="3487103"/>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2" name="tx92"/>
            <p:cNvSpPr/>
            <p:nvPr/>
          </p:nvSpPr>
          <p:spPr>
            <a:xfrm>
              <a:off x="6581738" y="3434895"/>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3" name="tx93"/>
            <p:cNvSpPr/>
            <p:nvPr/>
          </p:nvSpPr>
          <p:spPr>
            <a:xfrm>
              <a:off x="6858986" y="3493069"/>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4" name="tx94"/>
            <p:cNvSpPr/>
            <p:nvPr/>
          </p:nvSpPr>
          <p:spPr>
            <a:xfrm>
              <a:off x="7136233" y="3560194"/>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5" name="tx95"/>
            <p:cNvSpPr/>
            <p:nvPr/>
          </p:nvSpPr>
          <p:spPr>
            <a:xfrm>
              <a:off x="7413481" y="3575111"/>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6" name="tx96"/>
            <p:cNvSpPr/>
            <p:nvPr/>
          </p:nvSpPr>
          <p:spPr>
            <a:xfrm>
              <a:off x="7690729" y="3575111"/>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7" name="tx97"/>
            <p:cNvSpPr/>
            <p:nvPr/>
          </p:nvSpPr>
          <p:spPr>
            <a:xfrm>
              <a:off x="7967976" y="3590027"/>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8" name="tx98"/>
            <p:cNvSpPr/>
            <p:nvPr/>
          </p:nvSpPr>
          <p:spPr>
            <a:xfrm>
              <a:off x="601089" y="3821525"/>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99" name="tx99"/>
            <p:cNvSpPr/>
            <p:nvPr/>
          </p:nvSpPr>
          <p:spPr>
            <a:xfrm>
              <a:off x="601089" y="3075697"/>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00" name="tx100"/>
            <p:cNvSpPr/>
            <p:nvPr/>
          </p:nvSpPr>
          <p:spPr>
            <a:xfrm>
              <a:off x="601089" y="2329869"/>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01" name="tx101"/>
            <p:cNvSpPr/>
            <p:nvPr/>
          </p:nvSpPr>
          <p:spPr>
            <a:xfrm>
              <a:off x="601089" y="158404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02" name="tx102"/>
            <p:cNvSpPr/>
            <p:nvPr/>
          </p:nvSpPr>
          <p:spPr>
            <a:xfrm>
              <a:off x="601089" y="83821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03" name="tx103"/>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5" name="tx105"/>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6" name="tx106"/>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7" name="tx107"/>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8" name="tx108"/>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4" name="tx114"/>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5" name="tx115"/>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6" name="tx116"/>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9" name="tx119"/>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20" name="pl120"/>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21" name="pl121"/>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2" name="tx122"/>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3" name="tx123"/>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24" name="rc124"/>
            <p:cNvSpPr/>
            <p:nvPr/>
          </p:nvSpPr>
          <p:spPr>
            <a:xfrm>
              <a:off x="4663170" y="4778716"/>
              <a:ext cx="201456" cy="201456"/>
            </a:xfrm>
            <a:prstGeom prst="rect">
              <a:avLst/>
            </a:prstGeom>
            <a:solidFill>
              <a:srgbClr val="B3B3B3">
                <a:alpha val="100000"/>
              </a:srgbClr>
            </a:solidFill>
          </p:spPr>
          <p:txBody>
            <a:bodyPr/>
            <a:lstStyle/>
            <a:p/>
          </p:txBody>
        </p:sp>
        <p:sp>
          <p:nvSpPr>
            <p:cNvPr id="125" name="rc125"/>
            <p:cNvSpPr/>
            <p:nvPr/>
          </p:nvSpPr>
          <p:spPr>
            <a:xfrm>
              <a:off x="5565324" y="4778716"/>
              <a:ext cx="201456" cy="201456"/>
            </a:xfrm>
            <a:prstGeom prst="rect">
              <a:avLst/>
            </a:prstGeom>
            <a:solidFill>
              <a:srgbClr val="1CABE2">
                <a:alpha val="100000"/>
              </a:srgbClr>
            </a:solidFill>
          </p:spPr>
          <p:txBody>
            <a:bodyPr/>
            <a:lstStyle/>
            <a:p/>
          </p:txBody>
        </p:sp>
        <p:sp>
          <p:nvSpPr>
            <p:cNvPr id="126" name="tx126"/>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7" name="tx127"/>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8" name="tx128"/>
            <p:cNvSpPr/>
            <p:nvPr/>
          </p:nvSpPr>
          <p:spPr>
            <a:xfrm>
              <a:off x="951100" y="467611"/>
              <a:ext cx="801389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Marshall Islands, 2000-2024</a:t>
              </a:r>
            </a:p>
          </p:txBody>
        </p:sp>
        <p:sp>
          <p:nvSpPr>
            <p:cNvPr id="129" name="pl129"/>
            <p:cNvSpPr/>
            <p:nvPr/>
          </p:nvSpPr>
          <p:spPr>
            <a:xfrm>
              <a:off x="209900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370445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530991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691537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852083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4" name="pl134"/>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5" name="pl135"/>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6" name="pl136"/>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7" name="pl137"/>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290173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50718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611264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771810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2" name="rc142"/>
            <p:cNvSpPr/>
            <p:nvPr/>
          </p:nvSpPr>
          <p:spPr>
            <a:xfrm>
              <a:off x="1296273" y="5650800"/>
              <a:ext cx="1316475" cy="164676"/>
            </a:xfrm>
            <a:prstGeom prst="rect">
              <a:avLst/>
            </a:prstGeom>
            <a:solidFill>
              <a:srgbClr val="1CABE2">
                <a:alpha val="100000"/>
              </a:srgbClr>
            </a:solidFill>
          </p:spPr>
          <p:txBody>
            <a:bodyPr/>
            <a:lstStyle/>
            <a:p/>
          </p:txBody>
        </p:sp>
        <p:sp>
          <p:nvSpPr>
            <p:cNvPr id="143" name="rc143"/>
            <p:cNvSpPr/>
            <p:nvPr/>
          </p:nvSpPr>
          <p:spPr>
            <a:xfrm>
              <a:off x="1296273" y="5444954"/>
              <a:ext cx="513746" cy="164676"/>
            </a:xfrm>
            <a:prstGeom prst="rect">
              <a:avLst/>
            </a:prstGeom>
            <a:solidFill>
              <a:srgbClr val="1CABE2">
                <a:alpha val="100000"/>
              </a:srgbClr>
            </a:solidFill>
          </p:spPr>
          <p:txBody>
            <a:bodyPr/>
            <a:lstStyle/>
            <a:p/>
          </p:txBody>
        </p:sp>
        <p:sp>
          <p:nvSpPr>
            <p:cNvPr id="144" name="rc144"/>
            <p:cNvSpPr/>
            <p:nvPr/>
          </p:nvSpPr>
          <p:spPr>
            <a:xfrm>
              <a:off x="1296273" y="5239108"/>
              <a:ext cx="481637" cy="164676"/>
            </a:xfrm>
            <a:prstGeom prst="rect">
              <a:avLst/>
            </a:prstGeom>
            <a:solidFill>
              <a:srgbClr val="1CABE2">
                <a:alpha val="100000"/>
              </a:srgbClr>
            </a:solidFill>
          </p:spPr>
          <p:txBody>
            <a:bodyPr/>
            <a:lstStyle/>
            <a:p/>
          </p:txBody>
        </p:sp>
        <p:sp>
          <p:nvSpPr>
            <p:cNvPr id="145" name="rc145"/>
            <p:cNvSpPr/>
            <p:nvPr/>
          </p:nvSpPr>
          <p:spPr>
            <a:xfrm>
              <a:off x="2612748" y="5650800"/>
              <a:ext cx="5586991" cy="164676"/>
            </a:xfrm>
            <a:prstGeom prst="rect">
              <a:avLst/>
            </a:prstGeom>
            <a:solidFill>
              <a:srgbClr val="B3B3B3">
                <a:alpha val="100000"/>
              </a:srgbClr>
            </a:solidFill>
          </p:spPr>
          <p:txBody>
            <a:bodyPr/>
            <a:lstStyle/>
            <a:p/>
          </p:txBody>
        </p:sp>
        <p:sp>
          <p:nvSpPr>
            <p:cNvPr id="146" name="rc146"/>
            <p:cNvSpPr/>
            <p:nvPr/>
          </p:nvSpPr>
          <p:spPr>
            <a:xfrm>
              <a:off x="1810020" y="5444954"/>
              <a:ext cx="3371460" cy="164676"/>
            </a:xfrm>
            <a:prstGeom prst="rect">
              <a:avLst/>
            </a:prstGeom>
            <a:solidFill>
              <a:srgbClr val="B3B3B3">
                <a:alpha val="100000"/>
              </a:srgbClr>
            </a:solidFill>
          </p:spPr>
          <p:txBody>
            <a:bodyPr/>
            <a:lstStyle/>
            <a:p/>
          </p:txBody>
        </p:sp>
        <p:sp>
          <p:nvSpPr>
            <p:cNvPr id="147" name="rc147"/>
            <p:cNvSpPr/>
            <p:nvPr/>
          </p:nvSpPr>
          <p:spPr>
            <a:xfrm>
              <a:off x="1777911" y="5239108"/>
              <a:ext cx="3082478" cy="164676"/>
            </a:xfrm>
            <a:prstGeom prst="rect">
              <a:avLst/>
            </a:prstGeom>
            <a:solidFill>
              <a:srgbClr val="B3B3B3">
                <a:alpha val="100000"/>
              </a:srgbClr>
            </a:solidFill>
          </p:spPr>
          <p:txBody>
            <a:bodyPr/>
            <a:lstStyle/>
            <a:p/>
          </p:txBody>
        </p:sp>
        <p:sp>
          <p:nvSpPr>
            <p:cNvPr id="148" name="tx148"/>
            <p:cNvSpPr/>
            <p:nvPr/>
          </p:nvSpPr>
          <p:spPr>
            <a:xfrm>
              <a:off x="8329967" y="569000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49" name="tx149"/>
            <p:cNvSpPr/>
            <p:nvPr/>
          </p:nvSpPr>
          <p:spPr>
            <a:xfrm>
              <a:off x="5311707" y="548415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50" name="tx150"/>
            <p:cNvSpPr/>
            <p:nvPr/>
          </p:nvSpPr>
          <p:spPr>
            <a:xfrm>
              <a:off x="4990616" y="5278310"/>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51" name="tx151"/>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2" name="tx152"/>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a:off x="1257426" y="59171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5" name="tx155"/>
            <p:cNvSpPr/>
            <p:nvPr/>
          </p:nvSpPr>
          <p:spPr>
            <a:xfrm>
              <a:off x="2824036" y="59171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56" name="tx156"/>
            <p:cNvSpPr/>
            <p:nvPr/>
          </p:nvSpPr>
          <p:spPr>
            <a:xfrm>
              <a:off x="4390646"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57" name="tx157"/>
            <p:cNvSpPr/>
            <p:nvPr/>
          </p:nvSpPr>
          <p:spPr>
            <a:xfrm>
              <a:off x="5996104"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58" name="tx158"/>
            <p:cNvSpPr/>
            <p:nvPr/>
          </p:nvSpPr>
          <p:spPr>
            <a:xfrm>
              <a:off x="7601561"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59" name="tx159"/>
            <p:cNvSpPr/>
            <p:nvPr/>
          </p:nvSpPr>
          <p:spPr>
            <a:xfrm>
              <a:off x="3878190" y="6080060"/>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60" name="tx160"/>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1" name="tx161"/>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62" name="tx162"/>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6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Marshall Islands.
In 2024, DTP1 coverage in Marshall Islands remained constant 98%. There were &lt;100 children who missed out on any DTP vaccination (zero-dose children).
DTP3 coverage remained constant at 85% in 2024, leaving &lt;200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999958"/>
            </a:xfrm>
            <a:custGeom>
              <a:avLst/>
              <a:pathLst>
                <a:path w="3397293" h="999958">
                  <a:moveTo>
                    <a:pt x="0" y="999958"/>
                  </a:moveTo>
                  <a:lnTo>
                    <a:pt x="141553" y="0"/>
                  </a:lnTo>
                  <a:lnTo>
                    <a:pt x="283107" y="257132"/>
                  </a:lnTo>
                  <a:lnTo>
                    <a:pt x="424661" y="257132"/>
                  </a:lnTo>
                  <a:lnTo>
                    <a:pt x="566215" y="799967"/>
                  </a:lnTo>
                  <a:lnTo>
                    <a:pt x="707769" y="285702"/>
                  </a:lnTo>
                  <a:lnTo>
                    <a:pt x="849323" y="257132"/>
                  </a:lnTo>
                  <a:lnTo>
                    <a:pt x="990877" y="0"/>
                  </a:lnTo>
                  <a:lnTo>
                    <a:pt x="1132431" y="0"/>
                  </a:lnTo>
                  <a:lnTo>
                    <a:pt x="1273984" y="0"/>
                  </a:lnTo>
                  <a:lnTo>
                    <a:pt x="1415538" y="0"/>
                  </a:lnTo>
                  <a:lnTo>
                    <a:pt x="1557092" y="0"/>
                  </a:lnTo>
                  <a:lnTo>
                    <a:pt x="1698646" y="57140"/>
                  </a:lnTo>
                  <a:lnTo>
                    <a:pt x="1840200" y="57140"/>
                  </a:lnTo>
                  <a:lnTo>
                    <a:pt x="1981754" y="57140"/>
                  </a:lnTo>
                  <a:lnTo>
                    <a:pt x="2123308" y="114281"/>
                  </a:lnTo>
                  <a:lnTo>
                    <a:pt x="2264862" y="342843"/>
                  </a:lnTo>
                  <a:lnTo>
                    <a:pt x="2406416" y="57140"/>
                  </a:lnTo>
                  <a:lnTo>
                    <a:pt x="2547969" y="57140"/>
                  </a:lnTo>
                  <a:lnTo>
                    <a:pt x="2689523" y="85710"/>
                  </a:lnTo>
                  <a:lnTo>
                    <a:pt x="2831077" y="57140"/>
                  </a:lnTo>
                  <a:lnTo>
                    <a:pt x="2972631" y="57140"/>
                  </a:lnTo>
                  <a:lnTo>
                    <a:pt x="3114185" y="85710"/>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285702"/>
            </a:xfrm>
            <a:custGeom>
              <a:avLst/>
              <a:pathLst>
                <a:path w="3397293" h="285702">
                  <a:moveTo>
                    <a:pt x="0" y="142851"/>
                  </a:moveTo>
                  <a:lnTo>
                    <a:pt x="141553" y="171421"/>
                  </a:lnTo>
                  <a:lnTo>
                    <a:pt x="283107" y="199991"/>
                  </a:lnTo>
                  <a:lnTo>
                    <a:pt x="424661" y="171421"/>
                  </a:lnTo>
                  <a:lnTo>
                    <a:pt x="566215" y="142851"/>
                  </a:lnTo>
                  <a:lnTo>
                    <a:pt x="707769" y="142851"/>
                  </a:lnTo>
                  <a:lnTo>
                    <a:pt x="849323" y="57140"/>
                  </a:lnTo>
                  <a:lnTo>
                    <a:pt x="990877" y="57140"/>
                  </a:lnTo>
                  <a:lnTo>
                    <a:pt x="1132431" y="28570"/>
                  </a:lnTo>
                  <a:lnTo>
                    <a:pt x="1273984" y="28570"/>
                  </a:lnTo>
                  <a:lnTo>
                    <a:pt x="1415538" y="28570"/>
                  </a:lnTo>
                  <a:lnTo>
                    <a:pt x="1557092" y="28570"/>
                  </a:lnTo>
                  <a:lnTo>
                    <a:pt x="1698646" y="0"/>
                  </a:lnTo>
                  <a:lnTo>
                    <a:pt x="1840200" y="28570"/>
                  </a:lnTo>
                  <a:lnTo>
                    <a:pt x="1981754" y="28570"/>
                  </a:lnTo>
                  <a:lnTo>
                    <a:pt x="2123308" y="28570"/>
                  </a:lnTo>
                  <a:lnTo>
                    <a:pt x="2264862" y="28570"/>
                  </a:lnTo>
                  <a:lnTo>
                    <a:pt x="2406416" y="28570"/>
                  </a:lnTo>
                  <a:lnTo>
                    <a:pt x="2547969" y="57140"/>
                  </a:lnTo>
                  <a:lnTo>
                    <a:pt x="2689523" y="57140"/>
                  </a:lnTo>
                  <a:lnTo>
                    <a:pt x="2831077" y="114281"/>
                  </a:lnTo>
                  <a:lnTo>
                    <a:pt x="2972631" y="285702"/>
                  </a:lnTo>
                  <a:lnTo>
                    <a:pt x="3114185" y="85710"/>
                  </a:lnTo>
                  <a:lnTo>
                    <a:pt x="3255739" y="171421"/>
                  </a:lnTo>
                  <a:lnTo>
                    <a:pt x="3397293"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999958"/>
            </a:xfrm>
            <a:custGeom>
              <a:avLst/>
              <a:pathLst>
                <a:path w="3397293" h="999958">
                  <a:moveTo>
                    <a:pt x="0" y="999958"/>
                  </a:moveTo>
                  <a:lnTo>
                    <a:pt x="141553" y="0"/>
                  </a:lnTo>
                  <a:lnTo>
                    <a:pt x="283107" y="257132"/>
                  </a:lnTo>
                  <a:lnTo>
                    <a:pt x="424661" y="257132"/>
                  </a:lnTo>
                  <a:lnTo>
                    <a:pt x="566215" y="799967"/>
                  </a:lnTo>
                  <a:lnTo>
                    <a:pt x="707769" y="285702"/>
                  </a:lnTo>
                  <a:lnTo>
                    <a:pt x="849323" y="257132"/>
                  </a:lnTo>
                  <a:lnTo>
                    <a:pt x="990877" y="0"/>
                  </a:lnTo>
                  <a:lnTo>
                    <a:pt x="1132431" y="0"/>
                  </a:lnTo>
                  <a:lnTo>
                    <a:pt x="1273984" y="0"/>
                  </a:lnTo>
                  <a:lnTo>
                    <a:pt x="1415538" y="0"/>
                  </a:lnTo>
                  <a:lnTo>
                    <a:pt x="1557092" y="0"/>
                  </a:lnTo>
                  <a:lnTo>
                    <a:pt x="1698646" y="57140"/>
                  </a:lnTo>
                  <a:lnTo>
                    <a:pt x="1840200" y="57140"/>
                  </a:lnTo>
                  <a:lnTo>
                    <a:pt x="1981754" y="57140"/>
                  </a:lnTo>
                  <a:lnTo>
                    <a:pt x="2123308" y="114281"/>
                  </a:lnTo>
                  <a:lnTo>
                    <a:pt x="2264862" y="342843"/>
                  </a:lnTo>
                  <a:lnTo>
                    <a:pt x="2406416" y="57140"/>
                  </a:lnTo>
                  <a:lnTo>
                    <a:pt x="2547969" y="57140"/>
                  </a:lnTo>
                  <a:lnTo>
                    <a:pt x="2689523" y="85710"/>
                  </a:lnTo>
                  <a:lnTo>
                    <a:pt x="2831077" y="57140"/>
                  </a:lnTo>
                  <a:lnTo>
                    <a:pt x="2972631" y="57140"/>
                  </a:lnTo>
                  <a:lnTo>
                    <a:pt x="3114185" y="85710"/>
                  </a:lnTo>
                  <a:lnTo>
                    <a:pt x="3255739" y="28570"/>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085669"/>
            </a:xfrm>
            <a:custGeom>
              <a:avLst/>
              <a:pathLst>
                <a:path w="0" h="1085669">
                  <a:moveTo>
                    <a:pt x="0" y="0"/>
                  </a:moveTo>
                  <a:lnTo>
                    <a:pt x="0" y="1085669"/>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999958"/>
            </a:xfrm>
            <a:custGeom>
              <a:avLst/>
              <a:pathLst>
                <a:path w="3397293" h="999958">
                  <a:moveTo>
                    <a:pt x="0" y="999958"/>
                  </a:moveTo>
                  <a:lnTo>
                    <a:pt x="141553" y="0"/>
                  </a:lnTo>
                  <a:lnTo>
                    <a:pt x="283107" y="257132"/>
                  </a:lnTo>
                  <a:lnTo>
                    <a:pt x="424661" y="257132"/>
                  </a:lnTo>
                  <a:lnTo>
                    <a:pt x="566215" y="799967"/>
                  </a:lnTo>
                  <a:lnTo>
                    <a:pt x="707769" y="285702"/>
                  </a:lnTo>
                  <a:lnTo>
                    <a:pt x="849323" y="257132"/>
                  </a:lnTo>
                  <a:lnTo>
                    <a:pt x="990877" y="0"/>
                  </a:lnTo>
                  <a:lnTo>
                    <a:pt x="1132431" y="0"/>
                  </a:lnTo>
                  <a:lnTo>
                    <a:pt x="1273984" y="0"/>
                  </a:lnTo>
                  <a:lnTo>
                    <a:pt x="1415538" y="0"/>
                  </a:lnTo>
                  <a:lnTo>
                    <a:pt x="1557092" y="0"/>
                  </a:lnTo>
                  <a:lnTo>
                    <a:pt x="1698646" y="57140"/>
                  </a:lnTo>
                  <a:lnTo>
                    <a:pt x="1840200" y="57140"/>
                  </a:lnTo>
                  <a:lnTo>
                    <a:pt x="1981754" y="57140"/>
                  </a:lnTo>
                  <a:lnTo>
                    <a:pt x="2123308" y="114281"/>
                  </a:lnTo>
                  <a:lnTo>
                    <a:pt x="2264862" y="342843"/>
                  </a:lnTo>
                  <a:lnTo>
                    <a:pt x="2406416" y="57140"/>
                  </a:lnTo>
                  <a:lnTo>
                    <a:pt x="2547969" y="57140"/>
                  </a:lnTo>
                  <a:lnTo>
                    <a:pt x="2689523" y="85710"/>
                  </a:lnTo>
                  <a:lnTo>
                    <a:pt x="2831077" y="57140"/>
                  </a:lnTo>
                  <a:lnTo>
                    <a:pt x="2972631" y="57140"/>
                  </a:lnTo>
                  <a:lnTo>
                    <a:pt x="3114185" y="85710"/>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2252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4160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4160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80958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57204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08705" y="4831778"/>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Marshall Islands</a:t>
              </a:r>
            </a:p>
          </p:txBody>
        </p:sp>
        <p:sp>
          <p:nvSpPr>
            <p:cNvPr id="60" name="tx60"/>
            <p:cNvSpPr/>
            <p:nvPr/>
          </p:nvSpPr>
          <p:spPr>
            <a:xfrm>
              <a:off x="307668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839139"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290551" y="472419"/>
              <a:ext cx="305812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Marshall Islands, 2000-2024</a:t>
              </a:r>
            </a:p>
          </p:txBody>
        </p:sp>
        <p:sp>
          <p:nvSpPr>
            <p:cNvPr id="63" name="pl63"/>
            <p:cNvSpPr/>
            <p:nvPr/>
          </p:nvSpPr>
          <p:spPr>
            <a:xfrm>
              <a:off x="5267799" y="33989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322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6563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39899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323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3223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6559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3989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7323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0656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32323"/>
              <a:ext cx="3397293" cy="2333237"/>
            </a:xfrm>
            <a:custGeom>
              <a:avLst/>
              <a:pathLst>
                <a:path w="3397293" h="2333237">
                  <a:moveTo>
                    <a:pt x="0" y="2333237"/>
                  </a:moveTo>
                  <a:lnTo>
                    <a:pt x="141553" y="0"/>
                  </a:lnTo>
                  <a:lnTo>
                    <a:pt x="283107" y="599975"/>
                  </a:lnTo>
                  <a:lnTo>
                    <a:pt x="424661" y="599975"/>
                  </a:lnTo>
                  <a:lnTo>
                    <a:pt x="566215" y="1866589"/>
                  </a:lnTo>
                  <a:lnTo>
                    <a:pt x="707769" y="666639"/>
                  </a:lnTo>
                  <a:lnTo>
                    <a:pt x="849323" y="599975"/>
                  </a:lnTo>
                  <a:lnTo>
                    <a:pt x="990877" y="0"/>
                  </a:lnTo>
                  <a:lnTo>
                    <a:pt x="1132431" y="0"/>
                  </a:lnTo>
                  <a:lnTo>
                    <a:pt x="1273984" y="0"/>
                  </a:lnTo>
                  <a:lnTo>
                    <a:pt x="1415538" y="0"/>
                  </a:lnTo>
                  <a:lnTo>
                    <a:pt x="1557092" y="0"/>
                  </a:lnTo>
                  <a:lnTo>
                    <a:pt x="1698646" y="133327"/>
                  </a:lnTo>
                  <a:lnTo>
                    <a:pt x="1840200" y="133327"/>
                  </a:lnTo>
                  <a:lnTo>
                    <a:pt x="1981754" y="133327"/>
                  </a:lnTo>
                  <a:lnTo>
                    <a:pt x="2123308" y="266655"/>
                  </a:lnTo>
                  <a:lnTo>
                    <a:pt x="2264862" y="799967"/>
                  </a:lnTo>
                  <a:lnTo>
                    <a:pt x="2406416" y="133327"/>
                  </a:lnTo>
                  <a:lnTo>
                    <a:pt x="2547969" y="133327"/>
                  </a:lnTo>
                  <a:lnTo>
                    <a:pt x="2689523" y="199991"/>
                  </a:lnTo>
                  <a:lnTo>
                    <a:pt x="2831077" y="133327"/>
                  </a:lnTo>
                  <a:lnTo>
                    <a:pt x="2972631" y="133327"/>
                  </a:lnTo>
                  <a:lnTo>
                    <a:pt x="3114185" y="199991"/>
                  </a:lnTo>
                  <a:lnTo>
                    <a:pt x="3255739" y="66663"/>
                  </a:lnTo>
                  <a:lnTo>
                    <a:pt x="3397293" y="66663"/>
                  </a:lnTo>
                </a:path>
              </a:pathLst>
            </a:custGeom>
            <a:ln w="27101" cap="flat">
              <a:solidFill>
                <a:srgbClr val="0058AB">
                  <a:alpha val="100000"/>
                </a:srgbClr>
              </a:solidFill>
              <a:prstDash val="solid"/>
              <a:round/>
            </a:ln>
          </p:spPr>
          <p:txBody>
            <a:bodyPr/>
            <a:lstStyle/>
            <a:p/>
          </p:txBody>
        </p:sp>
        <p:sp>
          <p:nvSpPr>
            <p:cNvPr id="81" name="pl81"/>
            <p:cNvSpPr/>
            <p:nvPr/>
          </p:nvSpPr>
          <p:spPr>
            <a:xfrm>
              <a:off x="5437664" y="1732315"/>
              <a:ext cx="3397293" cy="533311"/>
            </a:xfrm>
            <a:custGeom>
              <a:avLst/>
              <a:pathLst>
                <a:path w="3397293" h="533311">
                  <a:moveTo>
                    <a:pt x="0" y="533311"/>
                  </a:moveTo>
                  <a:lnTo>
                    <a:pt x="141553" y="466647"/>
                  </a:lnTo>
                  <a:lnTo>
                    <a:pt x="283107" y="466647"/>
                  </a:lnTo>
                  <a:lnTo>
                    <a:pt x="424661" y="399983"/>
                  </a:lnTo>
                  <a:lnTo>
                    <a:pt x="566215" y="333319"/>
                  </a:lnTo>
                  <a:lnTo>
                    <a:pt x="707769" y="266655"/>
                  </a:lnTo>
                  <a:lnTo>
                    <a:pt x="849323" y="199991"/>
                  </a:lnTo>
                  <a:lnTo>
                    <a:pt x="990877" y="199991"/>
                  </a:lnTo>
                  <a:lnTo>
                    <a:pt x="1132431" y="133327"/>
                  </a:lnTo>
                  <a:lnTo>
                    <a:pt x="1273984" y="66663"/>
                  </a:lnTo>
                  <a:lnTo>
                    <a:pt x="1415538" y="66663"/>
                  </a:lnTo>
                  <a:lnTo>
                    <a:pt x="1557092" y="66663"/>
                  </a:lnTo>
                  <a:lnTo>
                    <a:pt x="1698646" y="66663"/>
                  </a:lnTo>
                  <a:lnTo>
                    <a:pt x="1840200" y="66663"/>
                  </a:lnTo>
                  <a:lnTo>
                    <a:pt x="1981754" y="66663"/>
                  </a:lnTo>
                  <a:lnTo>
                    <a:pt x="2123308" y="66663"/>
                  </a:lnTo>
                  <a:lnTo>
                    <a:pt x="2264862" y="0"/>
                  </a:lnTo>
                  <a:lnTo>
                    <a:pt x="2406416" y="0"/>
                  </a:lnTo>
                  <a:lnTo>
                    <a:pt x="2547969" y="0"/>
                  </a:lnTo>
                  <a:lnTo>
                    <a:pt x="2689523" y="0"/>
                  </a:lnTo>
                  <a:lnTo>
                    <a:pt x="2831077" y="133327"/>
                  </a:lnTo>
                  <a:lnTo>
                    <a:pt x="2972631" y="199991"/>
                  </a:lnTo>
                  <a:lnTo>
                    <a:pt x="3114185" y="66663"/>
                  </a:lnTo>
                  <a:lnTo>
                    <a:pt x="3255739" y="66663"/>
                  </a:lnTo>
                  <a:lnTo>
                    <a:pt x="3397293" y="66663"/>
                  </a:lnTo>
                </a:path>
              </a:pathLst>
            </a:custGeom>
            <a:ln w="27101" cap="flat">
              <a:solidFill>
                <a:srgbClr val="80BD41">
                  <a:alpha val="100000"/>
                </a:srgbClr>
              </a:solidFill>
              <a:prstDash val="solid"/>
              <a:round/>
            </a:ln>
          </p:spPr>
          <p:txBody>
            <a:bodyPr/>
            <a:lstStyle/>
            <a:p/>
          </p:txBody>
        </p:sp>
        <p:sp>
          <p:nvSpPr>
            <p:cNvPr id="82" name="pl82"/>
            <p:cNvSpPr/>
            <p:nvPr/>
          </p:nvSpPr>
          <p:spPr>
            <a:xfrm>
              <a:off x="5437664" y="1598987"/>
              <a:ext cx="3397293" cy="666639"/>
            </a:xfrm>
            <a:custGeom>
              <a:avLst/>
              <a:pathLst>
                <a:path w="3397293" h="666639">
                  <a:moveTo>
                    <a:pt x="0" y="333319"/>
                  </a:moveTo>
                  <a:lnTo>
                    <a:pt x="141553" y="399983"/>
                  </a:lnTo>
                  <a:lnTo>
                    <a:pt x="283107" y="466647"/>
                  </a:lnTo>
                  <a:lnTo>
                    <a:pt x="424661" y="399983"/>
                  </a:lnTo>
                  <a:lnTo>
                    <a:pt x="566215" y="333319"/>
                  </a:lnTo>
                  <a:lnTo>
                    <a:pt x="707769" y="333319"/>
                  </a:lnTo>
                  <a:lnTo>
                    <a:pt x="849323" y="133327"/>
                  </a:lnTo>
                  <a:lnTo>
                    <a:pt x="990877" y="133327"/>
                  </a:lnTo>
                  <a:lnTo>
                    <a:pt x="1132431" y="66663"/>
                  </a:lnTo>
                  <a:lnTo>
                    <a:pt x="1273984" y="66663"/>
                  </a:lnTo>
                  <a:lnTo>
                    <a:pt x="1415538" y="66663"/>
                  </a:lnTo>
                  <a:lnTo>
                    <a:pt x="1557092" y="66663"/>
                  </a:lnTo>
                  <a:lnTo>
                    <a:pt x="1698646" y="0"/>
                  </a:lnTo>
                  <a:lnTo>
                    <a:pt x="1840200" y="66663"/>
                  </a:lnTo>
                  <a:lnTo>
                    <a:pt x="1981754" y="66663"/>
                  </a:lnTo>
                  <a:lnTo>
                    <a:pt x="2123308" y="66663"/>
                  </a:lnTo>
                  <a:lnTo>
                    <a:pt x="2264862" y="66663"/>
                  </a:lnTo>
                  <a:lnTo>
                    <a:pt x="2406416" y="66663"/>
                  </a:lnTo>
                  <a:lnTo>
                    <a:pt x="2547969" y="133327"/>
                  </a:lnTo>
                  <a:lnTo>
                    <a:pt x="2689523" y="133327"/>
                  </a:lnTo>
                  <a:lnTo>
                    <a:pt x="2831077" y="266655"/>
                  </a:lnTo>
                  <a:lnTo>
                    <a:pt x="2972631" y="666639"/>
                  </a:lnTo>
                  <a:lnTo>
                    <a:pt x="3114185" y="199991"/>
                  </a:lnTo>
                  <a:lnTo>
                    <a:pt x="3255739" y="399983"/>
                  </a:lnTo>
                  <a:lnTo>
                    <a:pt x="3397293" y="399983"/>
                  </a:lnTo>
                </a:path>
              </a:pathLst>
            </a:custGeom>
            <a:ln w="27101" cap="flat">
              <a:solidFill>
                <a:srgbClr val="961A49">
                  <a:alpha val="100000"/>
                </a:srgbClr>
              </a:solidFill>
              <a:prstDash val="solid"/>
              <a:round/>
            </a:ln>
          </p:spPr>
          <p:txBody>
            <a:bodyPr/>
            <a:lstStyle/>
            <a:p/>
          </p:txBody>
        </p:sp>
        <p:sp>
          <p:nvSpPr>
            <p:cNvPr id="83" name="pl83"/>
            <p:cNvSpPr/>
            <p:nvPr/>
          </p:nvSpPr>
          <p:spPr>
            <a:xfrm>
              <a:off x="5437664" y="173231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32323"/>
              <a:ext cx="3397293" cy="2333237"/>
            </a:xfrm>
            <a:custGeom>
              <a:avLst/>
              <a:pathLst>
                <a:path w="3397293" h="2333237">
                  <a:moveTo>
                    <a:pt x="0" y="2333237"/>
                  </a:moveTo>
                  <a:lnTo>
                    <a:pt x="141553" y="0"/>
                  </a:lnTo>
                  <a:lnTo>
                    <a:pt x="283107" y="599975"/>
                  </a:lnTo>
                  <a:lnTo>
                    <a:pt x="424661" y="599975"/>
                  </a:lnTo>
                  <a:lnTo>
                    <a:pt x="566215" y="1866589"/>
                  </a:lnTo>
                  <a:lnTo>
                    <a:pt x="707769" y="666639"/>
                  </a:lnTo>
                  <a:lnTo>
                    <a:pt x="849323" y="599975"/>
                  </a:lnTo>
                  <a:lnTo>
                    <a:pt x="990877" y="0"/>
                  </a:lnTo>
                  <a:lnTo>
                    <a:pt x="1132431" y="0"/>
                  </a:lnTo>
                  <a:lnTo>
                    <a:pt x="1273984" y="0"/>
                  </a:lnTo>
                  <a:lnTo>
                    <a:pt x="1415538" y="0"/>
                  </a:lnTo>
                  <a:lnTo>
                    <a:pt x="1557092" y="0"/>
                  </a:lnTo>
                  <a:lnTo>
                    <a:pt x="1698646" y="133327"/>
                  </a:lnTo>
                  <a:lnTo>
                    <a:pt x="1840200" y="133327"/>
                  </a:lnTo>
                  <a:lnTo>
                    <a:pt x="1981754" y="133327"/>
                  </a:lnTo>
                  <a:lnTo>
                    <a:pt x="2123308" y="266655"/>
                  </a:lnTo>
                  <a:lnTo>
                    <a:pt x="2264862" y="799967"/>
                  </a:lnTo>
                  <a:lnTo>
                    <a:pt x="2406416" y="133327"/>
                  </a:lnTo>
                  <a:lnTo>
                    <a:pt x="2547969" y="133327"/>
                  </a:lnTo>
                  <a:lnTo>
                    <a:pt x="2689523" y="199991"/>
                  </a:lnTo>
                  <a:lnTo>
                    <a:pt x="2831077" y="133327"/>
                  </a:lnTo>
                  <a:lnTo>
                    <a:pt x="2972631" y="133327"/>
                  </a:lnTo>
                  <a:lnTo>
                    <a:pt x="3114185" y="199991"/>
                  </a:lnTo>
                  <a:lnTo>
                    <a:pt x="3255739" y="66663"/>
                  </a:lnTo>
                  <a:lnTo>
                    <a:pt x="3397293" y="66663"/>
                  </a:lnTo>
                </a:path>
              </a:pathLst>
            </a:custGeom>
            <a:ln w="43362" cap="flat">
              <a:solidFill>
                <a:srgbClr val="000000">
                  <a:alpha val="100000"/>
                </a:srgbClr>
              </a:solidFill>
              <a:prstDash val="solid"/>
              <a:round/>
            </a:ln>
          </p:spPr>
          <p:txBody>
            <a:bodyPr/>
            <a:lstStyle/>
            <a:p/>
          </p:txBody>
        </p:sp>
        <p:sp>
          <p:nvSpPr>
            <p:cNvPr id="85" name="pl85"/>
            <p:cNvSpPr/>
            <p:nvPr/>
          </p:nvSpPr>
          <p:spPr>
            <a:xfrm>
              <a:off x="5437664" y="1532323"/>
              <a:ext cx="3397293" cy="2333237"/>
            </a:xfrm>
            <a:custGeom>
              <a:avLst/>
              <a:pathLst>
                <a:path w="3397293" h="2333237">
                  <a:moveTo>
                    <a:pt x="0" y="2333237"/>
                  </a:moveTo>
                  <a:lnTo>
                    <a:pt x="141553" y="0"/>
                  </a:lnTo>
                  <a:lnTo>
                    <a:pt x="283107" y="599975"/>
                  </a:lnTo>
                  <a:lnTo>
                    <a:pt x="424661" y="599975"/>
                  </a:lnTo>
                  <a:lnTo>
                    <a:pt x="566215" y="1866589"/>
                  </a:lnTo>
                  <a:lnTo>
                    <a:pt x="707769" y="666639"/>
                  </a:lnTo>
                  <a:lnTo>
                    <a:pt x="849323" y="599975"/>
                  </a:lnTo>
                  <a:lnTo>
                    <a:pt x="990877" y="0"/>
                  </a:lnTo>
                  <a:lnTo>
                    <a:pt x="1132431" y="0"/>
                  </a:lnTo>
                  <a:lnTo>
                    <a:pt x="1273984" y="0"/>
                  </a:lnTo>
                  <a:lnTo>
                    <a:pt x="1415538" y="0"/>
                  </a:lnTo>
                  <a:lnTo>
                    <a:pt x="1557092" y="0"/>
                  </a:lnTo>
                  <a:lnTo>
                    <a:pt x="1698646" y="133327"/>
                  </a:lnTo>
                  <a:lnTo>
                    <a:pt x="1840200" y="133327"/>
                  </a:lnTo>
                  <a:lnTo>
                    <a:pt x="1981754" y="133327"/>
                  </a:lnTo>
                  <a:lnTo>
                    <a:pt x="2123308" y="266655"/>
                  </a:lnTo>
                  <a:lnTo>
                    <a:pt x="2264862" y="799967"/>
                  </a:lnTo>
                  <a:lnTo>
                    <a:pt x="2406416" y="133327"/>
                  </a:lnTo>
                  <a:lnTo>
                    <a:pt x="2547969" y="133327"/>
                  </a:lnTo>
                  <a:lnTo>
                    <a:pt x="2689523" y="199991"/>
                  </a:lnTo>
                  <a:lnTo>
                    <a:pt x="2831077" y="133327"/>
                  </a:lnTo>
                  <a:lnTo>
                    <a:pt x="2972631" y="133327"/>
                  </a:lnTo>
                  <a:lnTo>
                    <a:pt x="3114185" y="199991"/>
                  </a:lnTo>
                  <a:lnTo>
                    <a:pt x="3255739" y="66663"/>
                  </a:lnTo>
                  <a:lnTo>
                    <a:pt x="3397293" y="66663"/>
                  </a:lnTo>
                </a:path>
              </a:pathLst>
            </a:custGeom>
            <a:ln w="27101" cap="flat">
              <a:solidFill>
                <a:srgbClr val="0058AB">
                  <a:alpha val="100000"/>
                </a:srgbClr>
              </a:solidFill>
              <a:prstDash val="solid"/>
              <a:round/>
            </a:ln>
          </p:spPr>
          <p:txBody>
            <a:bodyPr/>
            <a:lstStyle/>
            <a:p/>
          </p:txBody>
        </p:sp>
        <p:sp>
          <p:nvSpPr>
            <p:cNvPr id="86" name="tx86"/>
            <p:cNvSpPr/>
            <p:nvPr/>
          </p:nvSpPr>
          <p:spPr>
            <a:xfrm>
              <a:off x="8902429" y="175986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7" name="tx87"/>
            <p:cNvSpPr/>
            <p:nvPr/>
          </p:nvSpPr>
          <p:spPr>
            <a:xfrm>
              <a:off x="8902429" y="196017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88" name="tx88"/>
            <p:cNvSpPr/>
            <p:nvPr/>
          </p:nvSpPr>
          <p:spPr>
            <a:xfrm>
              <a:off x="5003259" y="3680050"/>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89" name="tx89"/>
            <p:cNvSpPr/>
            <p:nvPr/>
          </p:nvSpPr>
          <p:spPr>
            <a:xfrm>
              <a:off x="5003259" y="301347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0" name="tx90"/>
            <p:cNvSpPr/>
            <p:nvPr/>
          </p:nvSpPr>
          <p:spPr>
            <a:xfrm>
              <a:off x="5003259" y="234683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1" name="tx91"/>
            <p:cNvSpPr/>
            <p:nvPr/>
          </p:nvSpPr>
          <p:spPr>
            <a:xfrm>
              <a:off x="5127474" y="168020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2" name="tx92"/>
            <p:cNvSpPr/>
            <p:nvPr/>
          </p:nvSpPr>
          <p:spPr>
            <a:xfrm>
              <a:off x="5049780" y="10135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3" name="tx93"/>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4" name="tx94"/>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5" name="tx95"/>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6" name="tx96"/>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7" name="tx97"/>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8" name="tx98"/>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1" name="pl101"/>
            <p:cNvSpPr/>
            <p:nvPr/>
          </p:nvSpPr>
          <p:spPr>
            <a:xfrm>
              <a:off x="575830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2" name="pl102"/>
            <p:cNvSpPr/>
            <p:nvPr/>
          </p:nvSpPr>
          <p:spPr>
            <a:xfrm>
              <a:off x="575830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3" name="pl103"/>
            <p:cNvSpPr/>
            <p:nvPr/>
          </p:nvSpPr>
          <p:spPr>
            <a:xfrm>
              <a:off x="712628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4" name="pl104"/>
            <p:cNvSpPr/>
            <p:nvPr/>
          </p:nvSpPr>
          <p:spPr>
            <a:xfrm>
              <a:off x="788873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5" name="tx105"/>
            <p:cNvSpPr/>
            <p:nvPr/>
          </p:nvSpPr>
          <p:spPr>
            <a:xfrm>
              <a:off x="6025404" y="4831778"/>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Marshall Islands</a:t>
              </a:r>
            </a:p>
          </p:txBody>
        </p:sp>
        <p:sp>
          <p:nvSpPr>
            <p:cNvPr id="106" name="tx106"/>
            <p:cNvSpPr/>
            <p:nvPr/>
          </p:nvSpPr>
          <p:spPr>
            <a:xfrm>
              <a:off x="739338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7" name="tx107"/>
            <p:cNvSpPr/>
            <p:nvPr/>
          </p:nvSpPr>
          <p:spPr>
            <a:xfrm>
              <a:off x="8155838"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08" name="tx108"/>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09" name="pl109"/>
            <p:cNvSpPr/>
            <p:nvPr/>
          </p:nvSpPr>
          <p:spPr>
            <a:xfrm>
              <a:off x="221005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399580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578154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756729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3" name="pl11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4" name="pl11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5" name="pl11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6" name="pl11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310292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88867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667442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846016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1" name="rc121"/>
            <p:cNvSpPr/>
            <p:nvPr/>
          </p:nvSpPr>
          <p:spPr>
            <a:xfrm>
              <a:off x="1317178" y="5825146"/>
              <a:ext cx="7321564" cy="149993"/>
            </a:xfrm>
            <a:prstGeom prst="rect">
              <a:avLst/>
            </a:prstGeom>
            <a:solidFill>
              <a:srgbClr val="1CABE2">
                <a:alpha val="80000"/>
              </a:srgbClr>
            </a:solidFill>
          </p:spPr>
          <p:txBody>
            <a:bodyPr/>
            <a:lstStyle/>
            <a:p/>
          </p:txBody>
        </p:sp>
        <p:sp>
          <p:nvSpPr>
            <p:cNvPr id="122" name="rc122"/>
            <p:cNvSpPr/>
            <p:nvPr/>
          </p:nvSpPr>
          <p:spPr>
            <a:xfrm>
              <a:off x="1317178" y="5637654"/>
              <a:ext cx="2857196" cy="149993"/>
            </a:xfrm>
            <a:prstGeom prst="rect">
              <a:avLst/>
            </a:prstGeom>
            <a:solidFill>
              <a:srgbClr val="1CABE2">
                <a:alpha val="80000"/>
              </a:srgbClr>
            </a:solidFill>
          </p:spPr>
          <p:txBody>
            <a:bodyPr/>
            <a:lstStyle/>
            <a:p/>
          </p:txBody>
        </p:sp>
        <p:sp>
          <p:nvSpPr>
            <p:cNvPr id="123" name="rc123"/>
            <p:cNvSpPr/>
            <p:nvPr/>
          </p:nvSpPr>
          <p:spPr>
            <a:xfrm>
              <a:off x="1317178" y="5450161"/>
              <a:ext cx="2678621" cy="149993"/>
            </a:xfrm>
            <a:prstGeom prst="rect">
              <a:avLst/>
            </a:prstGeom>
            <a:solidFill>
              <a:srgbClr val="1CABE2">
                <a:alpha val="80000"/>
              </a:srgbClr>
            </a:solidFill>
          </p:spPr>
          <p:txBody>
            <a:bodyPr/>
            <a:lstStyle/>
            <a:p/>
          </p:txBody>
        </p:sp>
        <p:sp>
          <p:nvSpPr>
            <p:cNvPr id="124" name="tx12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6" name="tx12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2947537"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29" name="tx129"/>
            <p:cNvSpPr/>
            <p:nvPr/>
          </p:nvSpPr>
          <p:spPr>
            <a:xfrm>
              <a:off x="4733284"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0" name="tx130"/>
            <p:cNvSpPr/>
            <p:nvPr/>
          </p:nvSpPr>
          <p:spPr>
            <a:xfrm>
              <a:off x="6519032" y="608778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31" name="tx131"/>
            <p:cNvSpPr/>
            <p:nvPr/>
          </p:nvSpPr>
          <p:spPr>
            <a:xfrm>
              <a:off x="8304779"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32" name="tx132"/>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Marshall Islands (98%) was 9 percentage points higher than the global average (89%) and 7 percentage points higher than the average across all EAPR countries (91%).
National DTP1 coverage was 2 percentage points higher than in 2019 (96%).
The number of zero-dose children remained approximately the same (&lt;100) as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690550"/>
              <a:ext cx="273659" cy="162593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457558"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15349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595530"/>
              <a:ext cx="273659" cy="2720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363253"/>
              <a:ext cx="273659" cy="29532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330071"/>
              <a:ext cx="273659" cy="2986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80228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9415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9821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018548" y="1064612"/>
              <a:ext cx="273659" cy="325187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0" name="rc30"/>
            <p:cNvSpPr/>
            <p:nvPr/>
          </p:nvSpPr>
          <p:spPr>
            <a:xfrm>
              <a:off x="5714482"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322614"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93074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23481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690550"/>
              <a:ext cx="273659" cy="1625938"/>
            </a:xfrm>
            <a:prstGeom prst="rect">
              <a:avLst/>
            </a:prstGeom>
            <a:solidFill>
              <a:srgbClr val="0083CF">
                <a:alpha val="100000"/>
              </a:srgbClr>
            </a:solidFill>
          </p:spPr>
          <p:txBody>
            <a:bodyPr/>
            <a:lstStyle/>
            <a:p/>
          </p:txBody>
        </p:sp>
        <p:sp>
          <p:nvSpPr>
            <p:cNvPr id="41" name="rc41"/>
            <p:cNvSpPr/>
            <p:nvPr/>
          </p:nvSpPr>
          <p:spPr>
            <a:xfrm>
              <a:off x="1457558" y="1794625"/>
              <a:ext cx="273659" cy="2521863"/>
            </a:xfrm>
            <a:prstGeom prst="rect">
              <a:avLst/>
            </a:prstGeom>
            <a:solidFill>
              <a:srgbClr val="0083CF">
                <a:alpha val="100000"/>
              </a:srgbClr>
            </a:solidFill>
          </p:spPr>
          <p:txBody>
            <a:bodyPr/>
            <a:lstStyle/>
            <a:p/>
          </p:txBody>
        </p:sp>
        <p:sp>
          <p:nvSpPr>
            <p:cNvPr id="42" name="rc42"/>
            <p:cNvSpPr/>
            <p:nvPr/>
          </p:nvSpPr>
          <p:spPr>
            <a:xfrm>
              <a:off x="1153492" y="1794625"/>
              <a:ext cx="273659" cy="2521863"/>
            </a:xfrm>
            <a:prstGeom prst="rect">
              <a:avLst/>
            </a:prstGeom>
            <a:solidFill>
              <a:srgbClr val="0083CF">
                <a:alpha val="100000"/>
              </a:srgbClr>
            </a:solidFill>
          </p:spPr>
          <p:txBody>
            <a:bodyPr/>
            <a:lstStyle/>
            <a:p/>
          </p:txBody>
        </p:sp>
        <p:sp>
          <p:nvSpPr>
            <p:cNvPr id="43" name="rc43"/>
            <p:cNvSpPr/>
            <p:nvPr/>
          </p:nvSpPr>
          <p:spPr>
            <a:xfrm>
              <a:off x="1761624" y="1595530"/>
              <a:ext cx="273659" cy="2720958"/>
            </a:xfrm>
            <a:prstGeom prst="rect">
              <a:avLst/>
            </a:prstGeom>
            <a:solidFill>
              <a:srgbClr val="0083CF">
                <a:alpha val="100000"/>
              </a:srgbClr>
            </a:solidFill>
          </p:spPr>
          <p:txBody>
            <a:bodyPr/>
            <a:lstStyle/>
            <a:p/>
          </p:txBody>
        </p:sp>
        <p:sp>
          <p:nvSpPr>
            <p:cNvPr id="44" name="rc44"/>
            <p:cNvSpPr/>
            <p:nvPr/>
          </p:nvSpPr>
          <p:spPr>
            <a:xfrm>
              <a:off x="2065690" y="1562348"/>
              <a:ext cx="273659" cy="2754140"/>
            </a:xfrm>
            <a:prstGeom prst="rect">
              <a:avLst/>
            </a:prstGeom>
            <a:solidFill>
              <a:srgbClr val="0083CF">
                <a:alpha val="100000"/>
              </a:srgbClr>
            </a:solidFill>
          </p:spPr>
          <p:txBody>
            <a:bodyPr/>
            <a:lstStyle/>
            <a:p/>
          </p:txBody>
        </p:sp>
        <p:sp>
          <p:nvSpPr>
            <p:cNvPr id="45" name="rc45"/>
            <p:cNvSpPr/>
            <p:nvPr/>
          </p:nvSpPr>
          <p:spPr>
            <a:xfrm>
              <a:off x="2977888" y="1330071"/>
              <a:ext cx="273659" cy="2986417"/>
            </a:xfrm>
            <a:prstGeom prst="rect">
              <a:avLst/>
            </a:prstGeom>
            <a:solidFill>
              <a:srgbClr val="0083CF">
                <a:alpha val="100000"/>
              </a:srgbClr>
            </a:solidFill>
          </p:spPr>
          <p:txBody>
            <a:bodyPr/>
            <a:lstStyle/>
            <a:p/>
          </p:txBody>
        </p:sp>
        <p:sp>
          <p:nvSpPr>
            <p:cNvPr id="46" name="rc46"/>
            <p:cNvSpPr/>
            <p:nvPr/>
          </p:nvSpPr>
          <p:spPr>
            <a:xfrm>
              <a:off x="3586020" y="1230524"/>
              <a:ext cx="273659" cy="3085964"/>
            </a:xfrm>
            <a:prstGeom prst="rect">
              <a:avLst/>
            </a:prstGeom>
            <a:solidFill>
              <a:srgbClr val="0083CF">
                <a:alpha val="100000"/>
              </a:srgbClr>
            </a:solidFill>
          </p:spPr>
          <p:txBody>
            <a:bodyPr/>
            <a:lstStyle/>
            <a:p/>
          </p:txBody>
        </p:sp>
        <p:sp>
          <p:nvSpPr>
            <p:cNvPr id="47" name="rc47"/>
            <p:cNvSpPr/>
            <p:nvPr/>
          </p:nvSpPr>
          <p:spPr>
            <a:xfrm>
              <a:off x="4802284" y="1130976"/>
              <a:ext cx="273659" cy="3185512"/>
            </a:xfrm>
            <a:prstGeom prst="rect">
              <a:avLst/>
            </a:prstGeom>
            <a:solidFill>
              <a:srgbClr val="0083CF">
                <a:alpha val="100000"/>
              </a:srgbClr>
            </a:solidFill>
          </p:spPr>
          <p:txBody>
            <a:bodyPr/>
            <a:lstStyle/>
            <a:p/>
          </p:txBody>
        </p:sp>
        <p:sp>
          <p:nvSpPr>
            <p:cNvPr id="48" name="rc48"/>
            <p:cNvSpPr/>
            <p:nvPr/>
          </p:nvSpPr>
          <p:spPr>
            <a:xfrm>
              <a:off x="5106350" y="1097794"/>
              <a:ext cx="273659" cy="3218694"/>
            </a:xfrm>
            <a:prstGeom prst="rect">
              <a:avLst/>
            </a:prstGeom>
            <a:solidFill>
              <a:srgbClr val="0083CF">
                <a:alpha val="100000"/>
              </a:srgbClr>
            </a:solidFill>
          </p:spPr>
          <p:txBody>
            <a:bodyPr/>
            <a:lstStyle/>
            <a:p/>
          </p:txBody>
        </p:sp>
        <p:sp>
          <p:nvSpPr>
            <p:cNvPr id="49" name="rc49"/>
            <p:cNvSpPr/>
            <p:nvPr/>
          </p:nvSpPr>
          <p:spPr>
            <a:xfrm>
              <a:off x="8755141" y="1031429"/>
              <a:ext cx="273659" cy="3285059"/>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108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7024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690550"/>
              <a:ext cx="188079" cy="188079"/>
            </a:xfrm>
            <a:custGeom>
              <a:avLst/>
              <a:pathLst>
                <a:path w="188079" h="188079">
                  <a:moveTo>
                    <a:pt x="177245" y="0"/>
                  </a:moveTo>
                  <a:lnTo>
                    <a:pt x="188079" y="0"/>
                  </a:lnTo>
                  <a:lnTo>
                    <a:pt x="0" y="188079"/>
                  </a:lnTo>
                  <a:lnTo>
                    <a:pt x="0" y="177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9426" y="2690550"/>
              <a:ext cx="79739" cy="79739"/>
            </a:xfrm>
            <a:custGeom>
              <a:avLst/>
              <a:pathLst>
                <a:path w="79739" h="79739">
                  <a:moveTo>
                    <a:pt x="68905" y="0"/>
                  </a:moveTo>
                  <a:lnTo>
                    <a:pt x="79739" y="0"/>
                  </a:lnTo>
                  <a:lnTo>
                    <a:pt x="0" y="79739"/>
                  </a:lnTo>
                  <a:lnTo>
                    <a:pt x="0" y="689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18776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57558" y="1794625"/>
              <a:ext cx="259193" cy="259193"/>
            </a:xfrm>
            <a:custGeom>
              <a:avLst/>
              <a:pathLst>
                <a:path w="259193" h="259193">
                  <a:moveTo>
                    <a:pt x="248359" y="0"/>
                  </a:moveTo>
                  <a:lnTo>
                    <a:pt x="259193" y="0"/>
                  </a:lnTo>
                  <a:lnTo>
                    <a:pt x="0" y="259193"/>
                  </a:lnTo>
                  <a:lnTo>
                    <a:pt x="0" y="248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57558" y="1794625"/>
              <a:ext cx="150854" cy="150854"/>
            </a:xfrm>
            <a:custGeom>
              <a:avLst/>
              <a:pathLst>
                <a:path w="150854" h="150854">
                  <a:moveTo>
                    <a:pt x="140020" y="0"/>
                  </a:moveTo>
                  <a:lnTo>
                    <a:pt x="150854" y="0"/>
                  </a:lnTo>
                  <a:lnTo>
                    <a:pt x="0" y="150854"/>
                  </a:lnTo>
                  <a:lnTo>
                    <a:pt x="0" y="140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57558" y="1794625"/>
              <a:ext cx="42514" cy="42514"/>
            </a:xfrm>
            <a:custGeom>
              <a:avLst/>
              <a:pathLst>
                <a:path w="42514" h="42514">
                  <a:moveTo>
                    <a:pt x="31680" y="0"/>
                  </a:moveTo>
                  <a:lnTo>
                    <a:pt x="42514" y="0"/>
                  </a:lnTo>
                  <a:lnTo>
                    <a:pt x="0" y="42514"/>
                  </a:lnTo>
                  <a:lnTo>
                    <a:pt x="0" y="316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153492" y="20733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153492" y="19650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153492" y="18567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153492" y="1794625"/>
              <a:ext cx="238241" cy="238241"/>
            </a:xfrm>
            <a:custGeom>
              <a:avLst/>
              <a:pathLst>
                <a:path w="238241" h="238241">
                  <a:moveTo>
                    <a:pt x="227407" y="0"/>
                  </a:moveTo>
                  <a:lnTo>
                    <a:pt x="238241" y="0"/>
                  </a:lnTo>
                  <a:lnTo>
                    <a:pt x="0" y="238241"/>
                  </a:lnTo>
                  <a:lnTo>
                    <a:pt x="0" y="227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153492" y="1794625"/>
              <a:ext cx="129901" cy="129901"/>
            </a:xfrm>
            <a:custGeom>
              <a:avLst/>
              <a:pathLst>
                <a:path w="129901" h="129901">
                  <a:moveTo>
                    <a:pt x="119067" y="0"/>
                  </a:moveTo>
                  <a:lnTo>
                    <a:pt x="129901" y="0"/>
                  </a:lnTo>
                  <a:lnTo>
                    <a:pt x="0" y="129901"/>
                  </a:lnTo>
                  <a:lnTo>
                    <a:pt x="0" y="119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153492" y="1794625"/>
              <a:ext cx="21562" cy="21562"/>
            </a:xfrm>
            <a:custGeom>
              <a:avLst/>
              <a:pathLst>
                <a:path w="21562" h="21562">
                  <a:moveTo>
                    <a:pt x="10728" y="0"/>
                  </a:moveTo>
                  <a:lnTo>
                    <a:pt x="21562" y="0"/>
                  </a:lnTo>
                  <a:lnTo>
                    <a:pt x="0" y="21562"/>
                  </a:lnTo>
                  <a:lnTo>
                    <a:pt x="0" y="10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761624" y="1898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761624" y="1790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761624" y="1681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761624" y="1595530"/>
              <a:ext cx="262561" cy="262561"/>
            </a:xfrm>
            <a:custGeom>
              <a:avLst/>
              <a:pathLst>
                <a:path w="262561" h="262561">
                  <a:moveTo>
                    <a:pt x="251727" y="0"/>
                  </a:moveTo>
                  <a:lnTo>
                    <a:pt x="262561" y="0"/>
                  </a:lnTo>
                  <a:lnTo>
                    <a:pt x="0" y="262561"/>
                  </a:lnTo>
                  <a:lnTo>
                    <a:pt x="0" y="251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761624" y="1595530"/>
              <a:ext cx="154222" cy="154222"/>
            </a:xfrm>
            <a:custGeom>
              <a:avLst/>
              <a:pathLst>
                <a:path w="154222" h="154222">
                  <a:moveTo>
                    <a:pt x="143388" y="0"/>
                  </a:moveTo>
                  <a:lnTo>
                    <a:pt x="154222" y="0"/>
                  </a:lnTo>
                  <a:lnTo>
                    <a:pt x="0" y="154222"/>
                  </a:lnTo>
                  <a:lnTo>
                    <a:pt x="0" y="1433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761624" y="1595530"/>
              <a:ext cx="45882" cy="45882"/>
            </a:xfrm>
            <a:custGeom>
              <a:avLst/>
              <a:pathLst>
                <a:path w="45882" h="45882">
                  <a:moveTo>
                    <a:pt x="35048" y="0"/>
                  </a:moveTo>
                  <a:lnTo>
                    <a:pt x="45882" y="0"/>
                  </a:lnTo>
                  <a:lnTo>
                    <a:pt x="0" y="45882"/>
                  </a:lnTo>
                  <a:lnTo>
                    <a:pt x="0" y="350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25899" y="4303038"/>
              <a:ext cx="13450" cy="13450"/>
            </a:xfrm>
            <a:custGeom>
              <a:avLst/>
              <a:pathLst>
                <a:path w="13450" h="13450">
                  <a:moveTo>
                    <a:pt x="13450" y="0"/>
                  </a:moveTo>
                  <a:lnTo>
                    <a:pt x="13450" y="10833"/>
                  </a:lnTo>
                  <a:lnTo>
                    <a:pt x="10833" y="13450"/>
                  </a:lnTo>
                  <a:lnTo>
                    <a:pt x="0" y="1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217560" y="4194699"/>
              <a:ext cx="121789" cy="121789"/>
            </a:xfrm>
            <a:custGeom>
              <a:avLst/>
              <a:pathLst>
                <a:path w="121789" h="121789">
                  <a:moveTo>
                    <a:pt x="121789" y="0"/>
                  </a:moveTo>
                  <a:lnTo>
                    <a:pt x="121789" y="10833"/>
                  </a:lnTo>
                  <a:lnTo>
                    <a:pt x="10833" y="121789"/>
                  </a:lnTo>
                  <a:lnTo>
                    <a:pt x="0" y="1217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109220" y="4086359"/>
              <a:ext cx="230129" cy="230129"/>
            </a:xfrm>
            <a:custGeom>
              <a:avLst/>
              <a:pathLst>
                <a:path w="230129" h="230129">
                  <a:moveTo>
                    <a:pt x="230129" y="0"/>
                  </a:moveTo>
                  <a:lnTo>
                    <a:pt x="230129" y="10833"/>
                  </a:lnTo>
                  <a:lnTo>
                    <a:pt x="10833" y="230129"/>
                  </a:lnTo>
                  <a:lnTo>
                    <a:pt x="0" y="230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065690" y="39780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065690" y="38696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065690" y="37613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065690" y="36530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065690" y="35446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065690" y="34363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065690" y="33279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065690" y="32196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065690" y="31113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065690" y="30029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65690" y="28946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65690" y="27862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65690" y="26779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65690" y="25696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65690" y="24612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65690" y="23529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65690" y="22445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65690" y="21362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65690" y="20279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65690" y="19195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65690" y="18112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65690" y="17028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65690" y="15945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65690" y="1562348"/>
              <a:ext cx="208357" cy="208357"/>
            </a:xfrm>
            <a:custGeom>
              <a:avLst/>
              <a:pathLst>
                <a:path w="208357" h="208357">
                  <a:moveTo>
                    <a:pt x="197523" y="0"/>
                  </a:moveTo>
                  <a:lnTo>
                    <a:pt x="208357" y="0"/>
                  </a:lnTo>
                  <a:lnTo>
                    <a:pt x="0" y="208357"/>
                  </a:lnTo>
                  <a:lnTo>
                    <a:pt x="0" y="1975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65690" y="1562348"/>
              <a:ext cx="100017" cy="100017"/>
            </a:xfrm>
            <a:custGeom>
              <a:avLst/>
              <a:pathLst>
                <a:path w="100017" h="100017">
                  <a:moveTo>
                    <a:pt x="89183" y="0"/>
                  </a:moveTo>
                  <a:lnTo>
                    <a:pt x="100017" y="0"/>
                  </a:lnTo>
                  <a:lnTo>
                    <a:pt x="0" y="100017"/>
                  </a:lnTo>
                  <a:lnTo>
                    <a:pt x="0" y="89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977888" y="16574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977888" y="15490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977888" y="14407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977888" y="13323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977888" y="1330071"/>
              <a:ext cx="178472" cy="178472"/>
            </a:xfrm>
            <a:custGeom>
              <a:avLst/>
              <a:pathLst>
                <a:path w="178472" h="178472">
                  <a:moveTo>
                    <a:pt x="167639" y="0"/>
                  </a:moveTo>
                  <a:lnTo>
                    <a:pt x="178472" y="0"/>
                  </a:lnTo>
                  <a:lnTo>
                    <a:pt x="0" y="178472"/>
                  </a:lnTo>
                  <a:lnTo>
                    <a:pt x="0" y="1676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977888" y="1330071"/>
              <a:ext cx="70133" cy="70133"/>
            </a:xfrm>
            <a:custGeom>
              <a:avLst/>
              <a:pathLst>
                <a:path w="70133" h="70133">
                  <a:moveTo>
                    <a:pt x="59299" y="0"/>
                  </a:moveTo>
                  <a:lnTo>
                    <a:pt x="70133" y="0"/>
                  </a:lnTo>
                  <a:lnTo>
                    <a:pt x="0" y="70133"/>
                  </a:lnTo>
                  <a:lnTo>
                    <a:pt x="0" y="5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586020" y="14826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586020" y="13742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586020" y="1265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586020" y="1230524"/>
              <a:ext cx="211585" cy="211585"/>
            </a:xfrm>
            <a:custGeom>
              <a:avLst/>
              <a:pathLst>
                <a:path w="211585" h="211585">
                  <a:moveTo>
                    <a:pt x="200751" y="0"/>
                  </a:moveTo>
                  <a:lnTo>
                    <a:pt x="211585" y="0"/>
                  </a:lnTo>
                  <a:lnTo>
                    <a:pt x="0" y="211585"/>
                  </a:lnTo>
                  <a:lnTo>
                    <a:pt x="0" y="2007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586020" y="1230524"/>
              <a:ext cx="103246" cy="103246"/>
            </a:xfrm>
            <a:custGeom>
              <a:avLst/>
              <a:pathLst>
                <a:path w="103246" h="103246">
                  <a:moveTo>
                    <a:pt x="92412" y="0"/>
                  </a:moveTo>
                  <a:lnTo>
                    <a:pt x="103246" y="0"/>
                  </a:lnTo>
                  <a:lnTo>
                    <a:pt x="0" y="103246"/>
                  </a:lnTo>
                  <a:lnTo>
                    <a:pt x="0" y="924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02284" y="12414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02284" y="1133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02284" y="1130976"/>
              <a:ext cx="178263" cy="178263"/>
            </a:xfrm>
            <a:custGeom>
              <a:avLst/>
              <a:pathLst>
                <a:path w="178263" h="178263">
                  <a:moveTo>
                    <a:pt x="167430" y="0"/>
                  </a:moveTo>
                  <a:lnTo>
                    <a:pt x="178263" y="0"/>
                  </a:lnTo>
                  <a:lnTo>
                    <a:pt x="0" y="178263"/>
                  </a:lnTo>
                  <a:lnTo>
                    <a:pt x="0" y="1674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02284" y="1130976"/>
              <a:ext cx="69924" cy="69924"/>
            </a:xfrm>
            <a:custGeom>
              <a:avLst/>
              <a:pathLst>
                <a:path w="69924" h="69924">
                  <a:moveTo>
                    <a:pt x="59090" y="0"/>
                  </a:moveTo>
                  <a:lnTo>
                    <a:pt x="69924" y="0"/>
                  </a:lnTo>
                  <a:lnTo>
                    <a:pt x="0" y="69924"/>
                  </a:lnTo>
                  <a:lnTo>
                    <a:pt x="0" y="5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106350" y="11540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106350" y="1097794"/>
              <a:ext cx="232398" cy="232398"/>
            </a:xfrm>
            <a:custGeom>
              <a:avLst/>
              <a:pathLst>
                <a:path w="232398" h="232398">
                  <a:moveTo>
                    <a:pt x="221564" y="0"/>
                  </a:moveTo>
                  <a:lnTo>
                    <a:pt x="232398" y="0"/>
                  </a:lnTo>
                  <a:lnTo>
                    <a:pt x="0" y="232398"/>
                  </a:lnTo>
                  <a:lnTo>
                    <a:pt x="0" y="2215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106350" y="1097794"/>
              <a:ext cx="124059" cy="124059"/>
            </a:xfrm>
            <a:custGeom>
              <a:avLst/>
              <a:pathLst>
                <a:path w="124059" h="124059">
                  <a:moveTo>
                    <a:pt x="113225" y="0"/>
                  </a:moveTo>
                  <a:lnTo>
                    <a:pt x="124059" y="0"/>
                  </a:lnTo>
                  <a:lnTo>
                    <a:pt x="0" y="124059"/>
                  </a:lnTo>
                  <a:lnTo>
                    <a:pt x="0" y="1132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106350" y="1097794"/>
              <a:ext cx="15719" cy="15719"/>
            </a:xfrm>
            <a:custGeom>
              <a:avLst/>
              <a:pathLst>
                <a:path w="15719" h="15719">
                  <a:moveTo>
                    <a:pt x="4885" y="0"/>
                  </a:moveTo>
                  <a:lnTo>
                    <a:pt x="15719" y="0"/>
                  </a:lnTo>
                  <a:lnTo>
                    <a:pt x="0" y="15719"/>
                  </a:lnTo>
                  <a:lnTo>
                    <a:pt x="0" y="4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934608" y="4222296"/>
              <a:ext cx="94192" cy="94192"/>
            </a:xfrm>
            <a:custGeom>
              <a:avLst/>
              <a:pathLst>
                <a:path w="94192" h="94192">
                  <a:moveTo>
                    <a:pt x="94192" y="0"/>
                  </a:moveTo>
                  <a:lnTo>
                    <a:pt x="94192" y="10833"/>
                  </a:lnTo>
                  <a:lnTo>
                    <a:pt x="10833" y="94192"/>
                  </a:lnTo>
                  <a:lnTo>
                    <a:pt x="0" y="941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826268" y="4113956"/>
              <a:ext cx="202532" cy="202532"/>
            </a:xfrm>
            <a:custGeom>
              <a:avLst/>
              <a:pathLst>
                <a:path w="202532" h="202532">
                  <a:moveTo>
                    <a:pt x="202532" y="0"/>
                  </a:moveTo>
                  <a:lnTo>
                    <a:pt x="202532" y="10833"/>
                  </a:lnTo>
                  <a:lnTo>
                    <a:pt x="10833" y="202532"/>
                  </a:lnTo>
                  <a:lnTo>
                    <a:pt x="0" y="202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755141" y="4005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755141" y="3897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755141" y="3788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755141" y="36805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755141" y="35722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755141" y="34639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755141" y="33555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55141" y="32472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755141" y="31389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755141" y="30305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755141" y="29222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755141" y="28138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55141" y="27055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755141" y="25972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755141" y="24888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755141" y="23805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755141" y="22721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755141" y="21638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755141" y="20555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755141" y="19471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755141" y="18388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755141" y="17304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755141" y="16221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755141" y="15138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755141" y="14054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755141" y="12971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755141" y="11887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755141" y="10804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755141" y="1031429"/>
              <a:ext cx="225175" cy="225175"/>
            </a:xfrm>
            <a:custGeom>
              <a:avLst/>
              <a:pathLst>
                <a:path w="225175" h="225175">
                  <a:moveTo>
                    <a:pt x="214341" y="0"/>
                  </a:moveTo>
                  <a:lnTo>
                    <a:pt x="225175" y="0"/>
                  </a:lnTo>
                  <a:lnTo>
                    <a:pt x="0" y="225175"/>
                  </a:lnTo>
                  <a:lnTo>
                    <a:pt x="0" y="2143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755141" y="1031429"/>
              <a:ext cx="116835" cy="116835"/>
            </a:xfrm>
            <a:custGeom>
              <a:avLst/>
              <a:pathLst>
                <a:path w="116835" h="116835">
                  <a:moveTo>
                    <a:pt x="106001" y="0"/>
                  </a:moveTo>
                  <a:lnTo>
                    <a:pt x="116835" y="0"/>
                  </a:lnTo>
                  <a:lnTo>
                    <a:pt x="0" y="116835"/>
                  </a:lnTo>
                  <a:lnTo>
                    <a:pt x="0" y="1060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755141" y="1031429"/>
              <a:ext cx="8496" cy="8496"/>
            </a:xfrm>
            <a:custGeom>
              <a:avLst/>
              <a:pathLst>
                <a:path w="8496" h="8496">
                  <a:moveTo>
                    <a:pt x="0" y="8496"/>
                  </a:moveTo>
                  <a:lnTo>
                    <a:pt x="0" y="0"/>
                  </a:lnTo>
                  <a:lnTo>
                    <a:pt x="84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rc334"/>
            <p:cNvSpPr/>
            <p:nvPr/>
          </p:nvSpPr>
          <p:spPr>
            <a:xfrm>
              <a:off x="849426" y="2690550"/>
              <a:ext cx="273659" cy="1625938"/>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1457558" y="1794625"/>
              <a:ext cx="273659" cy="2521863"/>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1153492" y="1794625"/>
              <a:ext cx="273659" cy="2521863"/>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1761624" y="1595530"/>
              <a:ext cx="273659" cy="2720958"/>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2065690" y="1562348"/>
              <a:ext cx="273659" cy="2754140"/>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2977888" y="1330071"/>
              <a:ext cx="273659" cy="2986417"/>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3586020" y="1230524"/>
              <a:ext cx="273659" cy="3085964"/>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4802284" y="1130976"/>
              <a:ext cx="273659" cy="3185512"/>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5106350" y="1097794"/>
              <a:ext cx="273659" cy="3218694"/>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8755141" y="1031429"/>
              <a:ext cx="273659" cy="3285059"/>
            </a:xfrm>
            <a:prstGeom prst="rect">
              <a:avLst/>
            </a:prstGeom>
            <a:ln w="1355" cap="flat">
              <a:solidFill>
                <a:srgbClr val="000000">
                  <a:alpha val="100000"/>
                </a:srgbClr>
              </a:solidFill>
              <a:prstDash val="solid"/>
              <a:miter/>
            </a:ln>
          </p:spPr>
          <p:txBody>
            <a:bodyPr/>
            <a:lstStyle/>
            <a:p/>
          </p:txBody>
        </p:sp>
        <p:sp>
          <p:nvSpPr>
            <p:cNvPr id="344" name="tx344"/>
            <p:cNvSpPr/>
            <p:nvPr/>
          </p:nvSpPr>
          <p:spPr>
            <a:xfrm>
              <a:off x="905870" y="25390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45" name="tx345"/>
            <p:cNvSpPr/>
            <p:nvPr/>
          </p:nvSpPr>
          <p:spPr>
            <a:xfrm>
              <a:off x="1514002"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6" name="tx346"/>
            <p:cNvSpPr/>
            <p:nvPr/>
          </p:nvSpPr>
          <p:spPr>
            <a:xfrm>
              <a:off x="120993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7" name="tx347"/>
            <p:cNvSpPr/>
            <p:nvPr/>
          </p:nvSpPr>
          <p:spPr>
            <a:xfrm>
              <a:off x="1818068" y="13783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8" name="tx348"/>
            <p:cNvSpPr/>
            <p:nvPr/>
          </p:nvSpPr>
          <p:spPr>
            <a:xfrm>
              <a:off x="2122134"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9" name="tx349"/>
            <p:cNvSpPr/>
            <p:nvPr/>
          </p:nvSpPr>
          <p:spPr>
            <a:xfrm>
              <a:off x="2426200"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0" name="tx350"/>
            <p:cNvSpPr/>
            <p:nvPr/>
          </p:nvSpPr>
          <p:spPr>
            <a:xfrm>
              <a:off x="2730266" y="11321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51" name="tx351"/>
            <p:cNvSpPr/>
            <p:nvPr/>
          </p:nvSpPr>
          <p:spPr>
            <a:xfrm>
              <a:off x="3034331" y="10969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2" name="tx352"/>
            <p:cNvSpPr/>
            <p:nvPr/>
          </p:nvSpPr>
          <p:spPr>
            <a:xfrm>
              <a:off x="333839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53" name="tx353"/>
            <p:cNvSpPr/>
            <p:nvPr/>
          </p:nvSpPr>
          <p:spPr>
            <a:xfrm>
              <a:off x="364246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4" name="tx354"/>
            <p:cNvSpPr/>
            <p:nvPr/>
          </p:nvSpPr>
          <p:spPr>
            <a:xfrm>
              <a:off x="394652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5" name="tx355"/>
            <p:cNvSpPr/>
            <p:nvPr/>
          </p:nvSpPr>
          <p:spPr>
            <a:xfrm>
              <a:off x="485872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25059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7" name="tx357"/>
            <p:cNvSpPr/>
            <p:nvPr/>
          </p:nvSpPr>
          <p:spPr>
            <a:xfrm>
              <a:off x="455466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8" name="tx358"/>
            <p:cNvSpPr/>
            <p:nvPr/>
          </p:nvSpPr>
          <p:spPr>
            <a:xfrm>
              <a:off x="516279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46685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6074991"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1" name="tx361"/>
            <p:cNvSpPr/>
            <p:nvPr/>
          </p:nvSpPr>
          <p:spPr>
            <a:xfrm>
              <a:off x="577092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3" name="tx363"/>
            <p:cNvSpPr/>
            <p:nvPr/>
          </p:nvSpPr>
          <p:spPr>
            <a:xfrm>
              <a:off x="668312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4" name="tx364"/>
            <p:cNvSpPr/>
            <p:nvPr/>
          </p:nvSpPr>
          <p:spPr>
            <a:xfrm>
              <a:off x="637905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698718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tx368"/>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9" name="tx369"/>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0" name="tx370"/>
            <p:cNvSpPr/>
            <p:nvPr/>
          </p:nvSpPr>
          <p:spPr>
            <a:xfrm>
              <a:off x="729125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1" name="pg371"/>
            <p:cNvSpPr/>
            <p:nvPr/>
          </p:nvSpPr>
          <p:spPr>
            <a:xfrm>
              <a:off x="923590" y="33990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956111" y="34312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pg373"/>
            <p:cNvSpPr/>
            <p:nvPr/>
          </p:nvSpPr>
          <p:spPr>
            <a:xfrm>
              <a:off x="1531722"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564243" y="29835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5" name="pg375"/>
            <p:cNvSpPr/>
            <p:nvPr/>
          </p:nvSpPr>
          <p:spPr>
            <a:xfrm>
              <a:off x="1227656"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260177" y="29819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7" name="pg377"/>
            <p:cNvSpPr/>
            <p:nvPr/>
          </p:nvSpPr>
          <p:spPr>
            <a:xfrm>
              <a:off x="1835788" y="285150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868309" y="288371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9" name="pg379"/>
            <p:cNvSpPr/>
            <p:nvPr/>
          </p:nvSpPr>
          <p:spPr>
            <a:xfrm>
              <a:off x="2139854"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172375" y="28671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1" name="pg381"/>
            <p:cNvSpPr/>
            <p:nvPr/>
          </p:nvSpPr>
          <p:spPr>
            <a:xfrm>
              <a:off x="3052051" y="27187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3084573" y="27523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366018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69270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5" name="pg385"/>
            <p:cNvSpPr/>
            <p:nvPr/>
          </p:nvSpPr>
          <p:spPr>
            <a:xfrm>
              <a:off x="4876447" y="26192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908969" y="26501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7" name="pg387"/>
            <p:cNvSpPr/>
            <p:nvPr/>
          </p:nvSpPr>
          <p:spPr>
            <a:xfrm>
              <a:off x="518051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5213035"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8799160" y="256945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831681" y="26003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1" name="tx39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2" name="tx39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3" name="tx39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4" name="tx39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5" name="tx39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6" name="tx39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97" name="tx397"/>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98" name="tx398"/>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9" name="tx399"/>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400" name="tx400"/>
            <p:cNvSpPr/>
            <p:nvPr/>
          </p:nvSpPr>
          <p:spPr>
            <a:xfrm rot="-5400000">
              <a:off x="1898768"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401" name="tx401"/>
            <p:cNvSpPr/>
            <p:nvPr/>
          </p:nvSpPr>
          <p:spPr>
            <a:xfrm rot="-5400000">
              <a:off x="2245535"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402" name="tx402"/>
            <p:cNvSpPr/>
            <p:nvPr/>
          </p:nvSpPr>
          <p:spPr>
            <a:xfrm rot="-5400000">
              <a:off x="2437220"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403" name="tx403"/>
            <p:cNvSpPr/>
            <p:nvPr/>
          </p:nvSpPr>
          <p:spPr>
            <a:xfrm rot="-5400000">
              <a:off x="2794629"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404" name="tx404"/>
            <p:cNvSpPr/>
            <p:nvPr/>
          </p:nvSpPr>
          <p:spPr>
            <a:xfrm rot="-5400000">
              <a:off x="2900673"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405" name="tx405"/>
            <p:cNvSpPr/>
            <p:nvPr/>
          </p:nvSpPr>
          <p:spPr>
            <a:xfrm rot="-5400000">
              <a:off x="3432536"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6" name="tx406"/>
            <p:cNvSpPr/>
            <p:nvPr/>
          </p:nvSpPr>
          <p:spPr>
            <a:xfrm rot="-5400000">
              <a:off x="392299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7" name="tx407"/>
            <p:cNvSpPr/>
            <p:nvPr/>
          </p:nvSpPr>
          <p:spPr>
            <a:xfrm rot="-5400000">
              <a:off x="411665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408" name="tx408"/>
            <p:cNvSpPr/>
            <p:nvPr/>
          </p:nvSpPr>
          <p:spPr>
            <a:xfrm rot="-5400000">
              <a:off x="4296507"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409" name="tx409"/>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10" name="tx410"/>
            <p:cNvSpPr/>
            <p:nvPr/>
          </p:nvSpPr>
          <p:spPr>
            <a:xfrm rot="-5400000">
              <a:off x="5058971"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11" name="tx411"/>
            <p:cNvSpPr/>
            <p:nvPr/>
          </p:nvSpPr>
          <p:spPr>
            <a:xfrm rot="-5400000">
              <a:off x="5249087"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12" name="tx412"/>
            <p:cNvSpPr/>
            <p:nvPr/>
          </p:nvSpPr>
          <p:spPr>
            <a:xfrm rot="-5400000">
              <a:off x="5445820"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3" name="tx413"/>
            <p:cNvSpPr/>
            <p:nvPr/>
          </p:nvSpPr>
          <p:spPr>
            <a:xfrm rot="-5400000">
              <a:off x="564988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414" name="tx414"/>
            <p:cNvSpPr/>
            <p:nvPr/>
          </p:nvSpPr>
          <p:spPr>
            <a:xfrm rot="-5400000">
              <a:off x="5864661"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15" name="tx415"/>
            <p:cNvSpPr/>
            <p:nvPr/>
          </p:nvSpPr>
          <p:spPr>
            <a:xfrm rot="-5400000">
              <a:off x="6569444"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6" name="tx41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17" name="tx417"/>
            <p:cNvSpPr/>
            <p:nvPr/>
          </p:nvSpPr>
          <p:spPr>
            <a:xfrm rot="-5400000">
              <a:off x="7227166"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8" name="tx418"/>
            <p:cNvSpPr/>
            <p:nvPr/>
          </p:nvSpPr>
          <p:spPr>
            <a:xfrm rot="-5400000">
              <a:off x="7496239"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19" name="tx419"/>
            <p:cNvSpPr/>
            <p:nvPr/>
          </p:nvSpPr>
          <p:spPr>
            <a:xfrm rot="-5400000">
              <a:off x="7756751"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420" name="tx420"/>
            <p:cNvSpPr/>
            <p:nvPr/>
          </p:nvSpPr>
          <p:spPr>
            <a:xfrm rot="-5400000">
              <a:off x="8071083"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21" name="tx421"/>
            <p:cNvSpPr/>
            <p:nvPr/>
          </p:nvSpPr>
          <p:spPr>
            <a:xfrm rot="-5400000">
              <a:off x="8377434"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22" name="tx422"/>
            <p:cNvSpPr/>
            <p:nvPr/>
          </p:nvSpPr>
          <p:spPr>
            <a:xfrm rot="-5400000">
              <a:off x="860390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23" name="tx42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4" name="rc424"/>
            <p:cNvSpPr/>
            <p:nvPr/>
          </p:nvSpPr>
          <p:spPr>
            <a:xfrm>
              <a:off x="4247114" y="6114116"/>
              <a:ext cx="219455" cy="219455"/>
            </a:xfrm>
            <a:prstGeom prst="rect">
              <a:avLst/>
            </a:prstGeom>
            <a:solidFill>
              <a:srgbClr val="FFFFFF">
                <a:alpha val="100000"/>
              </a:srgbClr>
            </a:solidFill>
          </p:spPr>
          <p:txBody>
            <a:bodyPr/>
            <a:lstStyle/>
            <a:p/>
          </p:txBody>
        </p:sp>
        <p:sp>
          <p:nvSpPr>
            <p:cNvPr id="425" name="pg42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rc43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1" name="tx43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2" name="tx432"/>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EAPR, 2024</a:t>
              </a:r>
            </a:p>
          </p:txBody>
        </p:sp>
        <p:sp>
          <p:nvSpPr>
            <p:cNvPr id="433" name="tx43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4" name="tx43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2024, Marshall Islands ranked number 17 out of 27 countries for lowest DTP1 coverage (based on tied ranks).
Marshall Islands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737948" y="3918744"/>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035212"/>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281762"/>
              <a:ext cx="4155057" cy="565040"/>
            </a:xfrm>
            <a:custGeom>
              <a:avLst/>
              <a:pathLst>
                <a:path w="4155057" h="565040">
                  <a:moveTo>
                    <a:pt x="0" y="565040"/>
                  </a:moveTo>
                  <a:lnTo>
                    <a:pt x="13990" y="565040"/>
                  </a:lnTo>
                  <a:lnTo>
                    <a:pt x="27980" y="565040"/>
                  </a:lnTo>
                  <a:lnTo>
                    <a:pt x="41970" y="565040"/>
                  </a:lnTo>
                  <a:lnTo>
                    <a:pt x="55960" y="565040"/>
                  </a:lnTo>
                  <a:lnTo>
                    <a:pt x="69950" y="565040"/>
                  </a:lnTo>
                  <a:lnTo>
                    <a:pt x="83940" y="565040"/>
                  </a:lnTo>
                  <a:lnTo>
                    <a:pt x="97930" y="565040"/>
                  </a:lnTo>
                  <a:lnTo>
                    <a:pt x="111920" y="565040"/>
                  </a:lnTo>
                  <a:lnTo>
                    <a:pt x="125910" y="565040"/>
                  </a:lnTo>
                  <a:lnTo>
                    <a:pt x="139900" y="565040"/>
                  </a:lnTo>
                  <a:lnTo>
                    <a:pt x="153891" y="565040"/>
                  </a:lnTo>
                  <a:lnTo>
                    <a:pt x="167881" y="565040"/>
                  </a:lnTo>
                  <a:lnTo>
                    <a:pt x="181871" y="565040"/>
                  </a:lnTo>
                  <a:lnTo>
                    <a:pt x="195861" y="565040"/>
                  </a:lnTo>
                  <a:lnTo>
                    <a:pt x="209851" y="565040"/>
                  </a:lnTo>
                  <a:lnTo>
                    <a:pt x="223841" y="565040"/>
                  </a:lnTo>
                  <a:lnTo>
                    <a:pt x="237831" y="565040"/>
                  </a:lnTo>
                  <a:lnTo>
                    <a:pt x="251821" y="565040"/>
                  </a:lnTo>
                  <a:lnTo>
                    <a:pt x="265811" y="565040"/>
                  </a:lnTo>
                  <a:lnTo>
                    <a:pt x="279801" y="565040"/>
                  </a:lnTo>
                  <a:lnTo>
                    <a:pt x="293791" y="565040"/>
                  </a:lnTo>
                  <a:lnTo>
                    <a:pt x="307782" y="565040"/>
                  </a:lnTo>
                  <a:lnTo>
                    <a:pt x="321772" y="565040"/>
                  </a:lnTo>
                  <a:lnTo>
                    <a:pt x="335762" y="565040"/>
                  </a:lnTo>
                  <a:lnTo>
                    <a:pt x="349752" y="565040"/>
                  </a:lnTo>
                  <a:lnTo>
                    <a:pt x="363742" y="565040"/>
                  </a:lnTo>
                  <a:lnTo>
                    <a:pt x="377732" y="565040"/>
                  </a:lnTo>
                  <a:lnTo>
                    <a:pt x="391722" y="565040"/>
                  </a:lnTo>
                  <a:lnTo>
                    <a:pt x="405712" y="565040"/>
                  </a:lnTo>
                  <a:lnTo>
                    <a:pt x="419702" y="565040"/>
                  </a:lnTo>
                  <a:lnTo>
                    <a:pt x="433692" y="565040"/>
                  </a:lnTo>
                  <a:lnTo>
                    <a:pt x="447682" y="565040"/>
                  </a:lnTo>
                  <a:lnTo>
                    <a:pt x="461673" y="565040"/>
                  </a:lnTo>
                  <a:lnTo>
                    <a:pt x="475663" y="565040"/>
                  </a:lnTo>
                  <a:lnTo>
                    <a:pt x="489653" y="565040"/>
                  </a:lnTo>
                  <a:lnTo>
                    <a:pt x="503643" y="565040"/>
                  </a:lnTo>
                  <a:lnTo>
                    <a:pt x="517633" y="565040"/>
                  </a:lnTo>
                  <a:lnTo>
                    <a:pt x="531623" y="565040"/>
                  </a:lnTo>
                  <a:lnTo>
                    <a:pt x="545613" y="565040"/>
                  </a:lnTo>
                  <a:lnTo>
                    <a:pt x="559603" y="565040"/>
                  </a:lnTo>
                  <a:lnTo>
                    <a:pt x="573593" y="565040"/>
                  </a:lnTo>
                  <a:lnTo>
                    <a:pt x="587583" y="565040"/>
                  </a:lnTo>
                  <a:lnTo>
                    <a:pt x="601574" y="565040"/>
                  </a:lnTo>
                  <a:lnTo>
                    <a:pt x="615564" y="565040"/>
                  </a:lnTo>
                  <a:lnTo>
                    <a:pt x="629554" y="565040"/>
                  </a:lnTo>
                  <a:lnTo>
                    <a:pt x="643544" y="565040"/>
                  </a:lnTo>
                  <a:lnTo>
                    <a:pt x="657534" y="565040"/>
                  </a:lnTo>
                  <a:lnTo>
                    <a:pt x="671524" y="565040"/>
                  </a:lnTo>
                  <a:lnTo>
                    <a:pt x="685514" y="565040"/>
                  </a:lnTo>
                  <a:lnTo>
                    <a:pt x="699504" y="565040"/>
                  </a:lnTo>
                  <a:lnTo>
                    <a:pt x="713494" y="565040"/>
                  </a:lnTo>
                  <a:lnTo>
                    <a:pt x="727484" y="565040"/>
                  </a:lnTo>
                  <a:lnTo>
                    <a:pt x="741474" y="565040"/>
                  </a:lnTo>
                  <a:lnTo>
                    <a:pt x="755465" y="565040"/>
                  </a:lnTo>
                  <a:lnTo>
                    <a:pt x="769455" y="565040"/>
                  </a:lnTo>
                  <a:lnTo>
                    <a:pt x="783445" y="565040"/>
                  </a:lnTo>
                  <a:lnTo>
                    <a:pt x="797435" y="565040"/>
                  </a:lnTo>
                  <a:lnTo>
                    <a:pt x="811425" y="565040"/>
                  </a:lnTo>
                  <a:lnTo>
                    <a:pt x="825415" y="565040"/>
                  </a:lnTo>
                  <a:lnTo>
                    <a:pt x="839405" y="565040"/>
                  </a:lnTo>
                  <a:lnTo>
                    <a:pt x="853395" y="565040"/>
                  </a:lnTo>
                  <a:lnTo>
                    <a:pt x="867385" y="565040"/>
                  </a:lnTo>
                  <a:lnTo>
                    <a:pt x="881375" y="565040"/>
                  </a:lnTo>
                  <a:lnTo>
                    <a:pt x="895365" y="565040"/>
                  </a:lnTo>
                  <a:lnTo>
                    <a:pt x="909356" y="565040"/>
                  </a:lnTo>
                  <a:lnTo>
                    <a:pt x="923346" y="565040"/>
                  </a:lnTo>
                  <a:lnTo>
                    <a:pt x="937336" y="565040"/>
                  </a:lnTo>
                  <a:lnTo>
                    <a:pt x="951326" y="565040"/>
                  </a:lnTo>
                  <a:lnTo>
                    <a:pt x="965316" y="565040"/>
                  </a:lnTo>
                  <a:lnTo>
                    <a:pt x="979306" y="565040"/>
                  </a:lnTo>
                  <a:lnTo>
                    <a:pt x="993296" y="565040"/>
                  </a:lnTo>
                  <a:lnTo>
                    <a:pt x="1007286" y="565040"/>
                  </a:lnTo>
                  <a:lnTo>
                    <a:pt x="1021276" y="565040"/>
                  </a:lnTo>
                  <a:lnTo>
                    <a:pt x="1035266" y="565040"/>
                  </a:lnTo>
                  <a:lnTo>
                    <a:pt x="1049256" y="565040"/>
                  </a:lnTo>
                  <a:lnTo>
                    <a:pt x="1063247" y="565040"/>
                  </a:lnTo>
                  <a:lnTo>
                    <a:pt x="1077237" y="565040"/>
                  </a:lnTo>
                  <a:lnTo>
                    <a:pt x="1091227" y="565040"/>
                  </a:lnTo>
                  <a:lnTo>
                    <a:pt x="1105217" y="565040"/>
                  </a:lnTo>
                  <a:lnTo>
                    <a:pt x="1119207" y="565040"/>
                  </a:lnTo>
                  <a:lnTo>
                    <a:pt x="1133197" y="565040"/>
                  </a:lnTo>
                  <a:lnTo>
                    <a:pt x="1147187" y="565040"/>
                  </a:lnTo>
                  <a:lnTo>
                    <a:pt x="1161177" y="565040"/>
                  </a:lnTo>
                  <a:lnTo>
                    <a:pt x="1175167" y="565040"/>
                  </a:lnTo>
                  <a:lnTo>
                    <a:pt x="1189157" y="565040"/>
                  </a:lnTo>
                  <a:lnTo>
                    <a:pt x="1203148" y="565040"/>
                  </a:lnTo>
                  <a:lnTo>
                    <a:pt x="1217138" y="565040"/>
                  </a:lnTo>
                  <a:lnTo>
                    <a:pt x="1231128" y="565040"/>
                  </a:lnTo>
                  <a:lnTo>
                    <a:pt x="1245118" y="565040"/>
                  </a:lnTo>
                  <a:lnTo>
                    <a:pt x="1259108" y="565040"/>
                  </a:lnTo>
                  <a:lnTo>
                    <a:pt x="1273098" y="565040"/>
                  </a:lnTo>
                  <a:lnTo>
                    <a:pt x="1287088" y="565040"/>
                  </a:lnTo>
                  <a:lnTo>
                    <a:pt x="1301078" y="565040"/>
                  </a:lnTo>
                  <a:lnTo>
                    <a:pt x="1315068" y="565040"/>
                  </a:lnTo>
                  <a:lnTo>
                    <a:pt x="1329058" y="565040"/>
                  </a:lnTo>
                  <a:lnTo>
                    <a:pt x="1343048" y="565040"/>
                  </a:lnTo>
                  <a:lnTo>
                    <a:pt x="1357039" y="565040"/>
                  </a:lnTo>
                  <a:lnTo>
                    <a:pt x="1371029" y="565040"/>
                  </a:lnTo>
                  <a:lnTo>
                    <a:pt x="1385019" y="565040"/>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504869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278853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3541987"/>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37" name="pl3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918807"/>
              <a:ext cx="4155057" cy="564724"/>
            </a:xfrm>
            <a:custGeom>
              <a:avLst/>
              <a:pathLst>
                <a:path w="4155057" h="564724">
                  <a:moveTo>
                    <a:pt x="0" y="188157"/>
                  </a:moveTo>
                  <a:lnTo>
                    <a:pt x="13990" y="188157"/>
                  </a:lnTo>
                  <a:lnTo>
                    <a:pt x="27980" y="188157"/>
                  </a:lnTo>
                  <a:lnTo>
                    <a:pt x="41970" y="188157"/>
                  </a:lnTo>
                  <a:lnTo>
                    <a:pt x="55960" y="188157"/>
                  </a:lnTo>
                  <a:lnTo>
                    <a:pt x="69950" y="188157"/>
                  </a:lnTo>
                  <a:lnTo>
                    <a:pt x="83940" y="188157"/>
                  </a:lnTo>
                  <a:lnTo>
                    <a:pt x="97930" y="188157"/>
                  </a:lnTo>
                  <a:lnTo>
                    <a:pt x="111920" y="188157"/>
                  </a:lnTo>
                  <a:lnTo>
                    <a:pt x="125910" y="188157"/>
                  </a:lnTo>
                  <a:lnTo>
                    <a:pt x="139900" y="188157"/>
                  </a:lnTo>
                  <a:lnTo>
                    <a:pt x="153891" y="188157"/>
                  </a:lnTo>
                  <a:lnTo>
                    <a:pt x="167881" y="188157"/>
                  </a:lnTo>
                  <a:lnTo>
                    <a:pt x="181871" y="188157"/>
                  </a:lnTo>
                  <a:lnTo>
                    <a:pt x="195861" y="188157"/>
                  </a:lnTo>
                  <a:lnTo>
                    <a:pt x="209851" y="188157"/>
                  </a:lnTo>
                  <a:lnTo>
                    <a:pt x="223841" y="188157"/>
                  </a:lnTo>
                  <a:lnTo>
                    <a:pt x="237831" y="188157"/>
                  </a:lnTo>
                  <a:lnTo>
                    <a:pt x="251821" y="188157"/>
                  </a:lnTo>
                  <a:lnTo>
                    <a:pt x="265811" y="188157"/>
                  </a:lnTo>
                  <a:lnTo>
                    <a:pt x="279801" y="188157"/>
                  </a:lnTo>
                  <a:lnTo>
                    <a:pt x="293791" y="188157"/>
                  </a:lnTo>
                  <a:lnTo>
                    <a:pt x="307782" y="188157"/>
                  </a:lnTo>
                  <a:lnTo>
                    <a:pt x="321772" y="188157"/>
                  </a:lnTo>
                  <a:lnTo>
                    <a:pt x="335762" y="188157"/>
                  </a:lnTo>
                  <a:lnTo>
                    <a:pt x="349752" y="188157"/>
                  </a:lnTo>
                  <a:lnTo>
                    <a:pt x="363742" y="188157"/>
                  </a:lnTo>
                  <a:lnTo>
                    <a:pt x="377732" y="188157"/>
                  </a:lnTo>
                  <a:lnTo>
                    <a:pt x="391722" y="188157"/>
                  </a:lnTo>
                  <a:lnTo>
                    <a:pt x="405712" y="188157"/>
                  </a:lnTo>
                  <a:lnTo>
                    <a:pt x="419702" y="188157"/>
                  </a:lnTo>
                  <a:lnTo>
                    <a:pt x="433692" y="188157"/>
                  </a:lnTo>
                  <a:lnTo>
                    <a:pt x="447682" y="188157"/>
                  </a:lnTo>
                  <a:lnTo>
                    <a:pt x="461673" y="188157"/>
                  </a:lnTo>
                  <a:lnTo>
                    <a:pt x="475663" y="188157"/>
                  </a:lnTo>
                  <a:lnTo>
                    <a:pt x="489653" y="188157"/>
                  </a:lnTo>
                  <a:lnTo>
                    <a:pt x="503643" y="188157"/>
                  </a:lnTo>
                  <a:lnTo>
                    <a:pt x="517633" y="188157"/>
                  </a:lnTo>
                  <a:lnTo>
                    <a:pt x="531623" y="188157"/>
                  </a:lnTo>
                  <a:lnTo>
                    <a:pt x="545613" y="188157"/>
                  </a:lnTo>
                  <a:lnTo>
                    <a:pt x="559603" y="188157"/>
                  </a:lnTo>
                  <a:lnTo>
                    <a:pt x="573593" y="188157"/>
                  </a:lnTo>
                  <a:lnTo>
                    <a:pt x="587583" y="188157"/>
                  </a:lnTo>
                  <a:lnTo>
                    <a:pt x="601574" y="188157"/>
                  </a:lnTo>
                  <a:lnTo>
                    <a:pt x="615564" y="188157"/>
                  </a:lnTo>
                  <a:lnTo>
                    <a:pt x="629554" y="188157"/>
                  </a:lnTo>
                  <a:lnTo>
                    <a:pt x="643544" y="188157"/>
                  </a:lnTo>
                  <a:lnTo>
                    <a:pt x="657534" y="188157"/>
                  </a:lnTo>
                  <a:lnTo>
                    <a:pt x="671524" y="188157"/>
                  </a:lnTo>
                  <a:lnTo>
                    <a:pt x="685514" y="188157"/>
                  </a:lnTo>
                  <a:lnTo>
                    <a:pt x="699504" y="188157"/>
                  </a:lnTo>
                  <a:lnTo>
                    <a:pt x="713494" y="188157"/>
                  </a:lnTo>
                  <a:lnTo>
                    <a:pt x="727484" y="188157"/>
                  </a:lnTo>
                  <a:lnTo>
                    <a:pt x="741474" y="188157"/>
                  </a:lnTo>
                  <a:lnTo>
                    <a:pt x="755465" y="188157"/>
                  </a:lnTo>
                  <a:lnTo>
                    <a:pt x="769455" y="188157"/>
                  </a:lnTo>
                  <a:lnTo>
                    <a:pt x="783445" y="188157"/>
                  </a:lnTo>
                  <a:lnTo>
                    <a:pt x="797435" y="188157"/>
                  </a:lnTo>
                  <a:lnTo>
                    <a:pt x="811425" y="188157"/>
                  </a:lnTo>
                  <a:lnTo>
                    <a:pt x="825415" y="188157"/>
                  </a:lnTo>
                  <a:lnTo>
                    <a:pt x="839405" y="188157"/>
                  </a:lnTo>
                  <a:lnTo>
                    <a:pt x="853395" y="188157"/>
                  </a:lnTo>
                  <a:lnTo>
                    <a:pt x="867385" y="188157"/>
                  </a:lnTo>
                  <a:lnTo>
                    <a:pt x="881375" y="188157"/>
                  </a:lnTo>
                  <a:lnTo>
                    <a:pt x="895365" y="188157"/>
                  </a:lnTo>
                  <a:lnTo>
                    <a:pt x="909356" y="188157"/>
                  </a:lnTo>
                  <a:lnTo>
                    <a:pt x="923346" y="188157"/>
                  </a:lnTo>
                  <a:lnTo>
                    <a:pt x="937336" y="188157"/>
                  </a:lnTo>
                  <a:lnTo>
                    <a:pt x="951326" y="188157"/>
                  </a:lnTo>
                  <a:lnTo>
                    <a:pt x="965316" y="188157"/>
                  </a:lnTo>
                  <a:lnTo>
                    <a:pt x="979306" y="188157"/>
                  </a:lnTo>
                  <a:lnTo>
                    <a:pt x="993296" y="188157"/>
                  </a:lnTo>
                  <a:lnTo>
                    <a:pt x="1007286" y="188157"/>
                  </a:lnTo>
                  <a:lnTo>
                    <a:pt x="1021276" y="188157"/>
                  </a:lnTo>
                  <a:lnTo>
                    <a:pt x="1035266" y="188157"/>
                  </a:lnTo>
                  <a:lnTo>
                    <a:pt x="1049256" y="188157"/>
                  </a:lnTo>
                  <a:lnTo>
                    <a:pt x="1063247" y="188157"/>
                  </a:lnTo>
                  <a:lnTo>
                    <a:pt x="1077237" y="188157"/>
                  </a:lnTo>
                  <a:lnTo>
                    <a:pt x="1091227" y="188157"/>
                  </a:lnTo>
                  <a:lnTo>
                    <a:pt x="1105217" y="188157"/>
                  </a:lnTo>
                  <a:lnTo>
                    <a:pt x="1119207" y="188157"/>
                  </a:lnTo>
                  <a:lnTo>
                    <a:pt x="1133197" y="188157"/>
                  </a:lnTo>
                  <a:lnTo>
                    <a:pt x="1147187" y="188157"/>
                  </a:lnTo>
                  <a:lnTo>
                    <a:pt x="1161177" y="188157"/>
                  </a:lnTo>
                  <a:lnTo>
                    <a:pt x="1175167" y="188157"/>
                  </a:lnTo>
                  <a:lnTo>
                    <a:pt x="1189157" y="188157"/>
                  </a:lnTo>
                  <a:lnTo>
                    <a:pt x="1203148" y="188157"/>
                  </a:lnTo>
                  <a:lnTo>
                    <a:pt x="1217138" y="188157"/>
                  </a:lnTo>
                  <a:lnTo>
                    <a:pt x="1231128" y="188157"/>
                  </a:lnTo>
                  <a:lnTo>
                    <a:pt x="1245118" y="188157"/>
                  </a:lnTo>
                  <a:lnTo>
                    <a:pt x="1259108" y="188157"/>
                  </a:lnTo>
                  <a:lnTo>
                    <a:pt x="1273098" y="188157"/>
                  </a:lnTo>
                  <a:lnTo>
                    <a:pt x="1287088" y="188157"/>
                  </a:lnTo>
                  <a:lnTo>
                    <a:pt x="1301078" y="188157"/>
                  </a:lnTo>
                  <a:lnTo>
                    <a:pt x="1315068" y="188157"/>
                  </a:lnTo>
                  <a:lnTo>
                    <a:pt x="1329058" y="188157"/>
                  </a:lnTo>
                  <a:lnTo>
                    <a:pt x="1343048" y="188157"/>
                  </a:lnTo>
                  <a:lnTo>
                    <a:pt x="1357039" y="188157"/>
                  </a:lnTo>
                  <a:lnTo>
                    <a:pt x="1371029" y="188157"/>
                  </a:lnTo>
                  <a:lnTo>
                    <a:pt x="1385019" y="188157"/>
                  </a:lnTo>
                  <a:lnTo>
                    <a:pt x="1385019" y="188283"/>
                  </a:lnTo>
                  <a:lnTo>
                    <a:pt x="1399009" y="188305"/>
                  </a:lnTo>
                  <a:lnTo>
                    <a:pt x="1412999" y="188331"/>
                  </a:lnTo>
                  <a:lnTo>
                    <a:pt x="1426989" y="188362"/>
                  </a:lnTo>
                  <a:lnTo>
                    <a:pt x="1440979" y="188398"/>
                  </a:lnTo>
                  <a:lnTo>
                    <a:pt x="1454969" y="188440"/>
                  </a:lnTo>
                  <a:lnTo>
                    <a:pt x="1468959" y="188490"/>
                  </a:lnTo>
                  <a:lnTo>
                    <a:pt x="1482949" y="188548"/>
                  </a:lnTo>
                  <a:lnTo>
                    <a:pt x="1496939" y="188617"/>
                  </a:lnTo>
                  <a:lnTo>
                    <a:pt x="1510930" y="188697"/>
                  </a:lnTo>
                  <a:lnTo>
                    <a:pt x="1524920" y="188792"/>
                  </a:lnTo>
                  <a:lnTo>
                    <a:pt x="1538910" y="188903"/>
                  </a:lnTo>
                  <a:lnTo>
                    <a:pt x="1552900" y="189034"/>
                  </a:lnTo>
                  <a:lnTo>
                    <a:pt x="1566890" y="189187"/>
                  </a:lnTo>
                  <a:lnTo>
                    <a:pt x="1580880" y="189367"/>
                  </a:lnTo>
                  <a:lnTo>
                    <a:pt x="1594870" y="189579"/>
                  </a:lnTo>
                  <a:lnTo>
                    <a:pt x="1608860" y="189827"/>
                  </a:lnTo>
                  <a:lnTo>
                    <a:pt x="1622850" y="190118"/>
                  </a:lnTo>
                  <a:lnTo>
                    <a:pt x="1636840" y="190460"/>
                  </a:lnTo>
                  <a:lnTo>
                    <a:pt x="1650830" y="190861"/>
                  </a:lnTo>
                  <a:lnTo>
                    <a:pt x="1664821" y="191332"/>
                  </a:lnTo>
                  <a:lnTo>
                    <a:pt x="1678811" y="191883"/>
                  </a:lnTo>
                  <a:lnTo>
                    <a:pt x="1692801" y="192529"/>
                  </a:lnTo>
                  <a:lnTo>
                    <a:pt x="1706791" y="193286"/>
                  </a:lnTo>
                  <a:lnTo>
                    <a:pt x="1720781" y="194171"/>
                  </a:lnTo>
                  <a:lnTo>
                    <a:pt x="1734771" y="195206"/>
                  </a:lnTo>
                  <a:lnTo>
                    <a:pt x="1748761" y="196416"/>
                  </a:lnTo>
                  <a:lnTo>
                    <a:pt x="1762751" y="197827"/>
                  </a:lnTo>
                  <a:lnTo>
                    <a:pt x="1776741" y="199472"/>
                  </a:lnTo>
                  <a:lnTo>
                    <a:pt x="1790731" y="201388"/>
                  </a:lnTo>
                  <a:lnTo>
                    <a:pt x="1804722" y="203613"/>
                  </a:lnTo>
                  <a:lnTo>
                    <a:pt x="1818712" y="206195"/>
                  </a:lnTo>
                  <a:lnTo>
                    <a:pt x="1832702" y="209182"/>
                  </a:lnTo>
                  <a:lnTo>
                    <a:pt x="1846692" y="212630"/>
                  </a:lnTo>
                  <a:lnTo>
                    <a:pt x="1860682" y="216599"/>
                  </a:lnTo>
                  <a:lnTo>
                    <a:pt x="1874672" y="221151"/>
                  </a:lnTo>
                  <a:lnTo>
                    <a:pt x="1888662" y="226352"/>
                  </a:lnTo>
                  <a:lnTo>
                    <a:pt x="1902652" y="232267"/>
                  </a:lnTo>
                  <a:lnTo>
                    <a:pt x="1916642" y="238961"/>
                  </a:lnTo>
                  <a:lnTo>
                    <a:pt x="1930632" y="246492"/>
                  </a:lnTo>
                  <a:lnTo>
                    <a:pt x="1944622" y="254911"/>
                  </a:lnTo>
                  <a:lnTo>
                    <a:pt x="1958613" y="264255"/>
                  </a:lnTo>
                  <a:lnTo>
                    <a:pt x="1972603" y="274542"/>
                  </a:lnTo>
                  <a:lnTo>
                    <a:pt x="1986593" y="285769"/>
                  </a:lnTo>
                  <a:lnTo>
                    <a:pt x="2000583" y="297902"/>
                  </a:lnTo>
                  <a:lnTo>
                    <a:pt x="2014573" y="310881"/>
                  </a:lnTo>
                  <a:lnTo>
                    <a:pt x="2028563" y="324610"/>
                  </a:lnTo>
                  <a:lnTo>
                    <a:pt x="2042553" y="338963"/>
                  </a:lnTo>
                  <a:lnTo>
                    <a:pt x="2056543" y="353785"/>
                  </a:lnTo>
                  <a:lnTo>
                    <a:pt x="2070533" y="368898"/>
                  </a:lnTo>
                  <a:lnTo>
                    <a:pt x="2084523" y="384109"/>
                  </a:lnTo>
                  <a:lnTo>
                    <a:pt x="2098513" y="399222"/>
                  </a:lnTo>
                  <a:lnTo>
                    <a:pt x="2112504" y="414044"/>
                  </a:lnTo>
                  <a:lnTo>
                    <a:pt x="2126494" y="428397"/>
                  </a:lnTo>
                  <a:lnTo>
                    <a:pt x="2140484" y="442126"/>
                  </a:lnTo>
                  <a:lnTo>
                    <a:pt x="2154474" y="455105"/>
                  </a:lnTo>
                  <a:lnTo>
                    <a:pt x="2168464" y="467239"/>
                  </a:lnTo>
                  <a:lnTo>
                    <a:pt x="2182454" y="478465"/>
                  </a:lnTo>
                  <a:lnTo>
                    <a:pt x="2196444" y="488752"/>
                  </a:lnTo>
                  <a:lnTo>
                    <a:pt x="2210434" y="498096"/>
                  </a:lnTo>
                  <a:lnTo>
                    <a:pt x="2224424" y="506515"/>
                  </a:lnTo>
                  <a:lnTo>
                    <a:pt x="2238414" y="514047"/>
                  </a:lnTo>
                  <a:lnTo>
                    <a:pt x="2252404" y="520740"/>
                  </a:lnTo>
                  <a:lnTo>
                    <a:pt x="2266395" y="526656"/>
                  </a:lnTo>
                  <a:lnTo>
                    <a:pt x="2280385" y="531856"/>
                  </a:lnTo>
                  <a:lnTo>
                    <a:pt x="2294375" y="536408"/>
                  </a:lnTo>
                  <a:lnTo>
                    <a:pt x="2308365" y="540377"/>
                  </a:lnTo>
                  <a:lnTo>
                    <a:pt x="2322355" y="543825"/>
                  </a:lnTo>
                  <a:lnTo>
                    <a:pt x="2336345" y="546813"/>
                  </a:lnTo>
                  <a:lnTo>
                    <a:pt x="2350335" y="549394"/>
                  </a:lnTo>
                  <a:lnTo>
                    <a:pt x="2364325" y="551620"/>
                  </a:lnTo>
                  <a:lnTo>
                    <a:pt x="2378315" y="553535"/>
                  </a:lnTo>
                  <a:lnTo>
                    <a:pt x="2392305" y="555180"/>
                  </a:lnTo>
                  <a:lnTo>
                    <a:pt x="2406296" y="556592"/>
                  </a:lnTo>
                  <a:lnTo>
                    <a:pt x="2420286" y="557801"/>
                  </a:lnTo>
                  <a:lnTo>
                    <a:pt x="2434276" y="558836"/>
                  </a:lnTo>
                  <a:lnTo>
                    <a:pt x="2448266" y="559722"/>
                  </a:lnTo>
                  <a:lnTo>
                    <a:pt x="2462256" y="560478"/>
                  </a:lnTo>
                  <a:lnTo>
                    <a:pt x="2476246" y="561124"/>
                  </a:lnTo>
                  <a:lnTo>
                    <a:pt x="2490236" y="561676"/>
                  </a:lnTo>
                  <a:lnTo>
                    <a:pt x="2504226" y="562146"/>
                  </a:lnTo>
                  <a:lnTo>
                    <a:pt x="2518216" y="562547"/>
                  </a:lnTo>
                  <a:lnTo>
                    <a:pt x="2532206" y="562889"/>
                  </a:lnTo>
                  <a:lnTo>
                    <a:pt x="2546196" y="563180"/>
                  </a:lnTo>
                  <a:lnTo>
                    <a:pt x="2560187" y="563429"/>
                  </a:lnTo>
                  <a:lnTo>
                    <a:pt x="2574177" y="563640"/>
                  </a:lnTo>
                  <a:lnTo>
                    <a:pt x="2588167" y="563820"/>
                  </a:lnTo>
                  <a:lnTo>
                    <a:pt x="2602157" y="563974"/>
                  </a:lnTo>
                  <a:lnTo>
                    <a:pt x="2616147" y="564104"/>
                  </a:lnTo>
                  <a:lnTo>
                    <a:pt x="2630137" y="564215"/>
                  </a:lnTo>
                  <a:lnTo>
                    <a:pt x="2644127" y="564310"/>
                  </a:lnTo>
                  <a:lnTo>
                    <a:pt x="2658117" y="564391"/>
                  </a:lnTo>
                  <a:lnTo>
                    <a:pt x="2672107" y="564459"/>
                  </a:lnTo>
                  <a:lnTo>
                    <a:pt x="2686097" y="564518"/>
                  </a:lnTo>
                  <a:lnTo>
                    <a:pt x="2700087" y="564567"/>
                  </a:lnTo>
                  <a:lnTo>
                    <a:pt x="2714078" y="564609"/>
                  </a:lnTo>
                  <a:lnTo>
                    <a:pt x="2728068" y="564645"/>
                  </a:lnTo>
                  <a:lnTo>
                    <a:pt x="2742058" y="564676"/>
                  </a:lnTo>
                  <a:lnTo>
                    <a:pt x="2756048" y="564702"/>
                  </a:lnTo>
                  <a:lnTo>
                    <a:pt x="2770038" y="564724"/>
                  </a:lnTo>
                  <a:lnTo>
                    <a:pt x="2770038" y="564661"/>
                  </a:lnTo>
                  <a:lnTo>
                    <a:pt x="2784028" y="564628"/>
                  </a:lnTo>
                  <a:lnTo>
                    <a:pt x="2798018" y="564589"/>
                  </a:lnTo>
                  <a:lnTo>
                    <a:pt x="2812008" y="564543"/>
                  </a:lnTo>
                  <a:lnTo>
                    <a:pt x="2825998" y="564489"/>
                  </a:lnTo>
                  <a:lnTo>
                    <a:pt x="2839988" y="564426"/>
                  </a:lnTo>
                  <a:lnTo>
                    <a:pt x="2853978" y="564351"/>
                  </a:lnTo>
                  <a:lnTo>
                    <a:pt x="2867969" y="564264"/>
                  </a:lnTo>
                  <a:lnTo>
                    <a:pt x="2881959" y="564161"/>
                  </a:lnTo>
                  <a:lnTo>
                    <a:pt x="2895949" y="564040"/>
                  </a:lnTo>
                  <a:lnTo>
                    <a:pt x="2909939" y="563898"/>
                  </a:lnTo>
                  <a:lnTo>
                    <a:pt x="2923929" y="563731"/>
                  </a:lnTo>
                  <a:lnTo>
                    <a:pt x="2937919" y="563535"/>
                  </a:lnTo>
                  <a:lnTo>
                    <a:pt x="2951909" y="563305"/>
                  </a:lnTo>
                  <a:lnTo>
                    <a:pt x="2965899" y="563035"/>
                  </a:lnTo>
                  <a:lnTo>
                    <a:pt x="2979889" y="562718"/>
                  </a:lnTo>
                  <a:lnTo>
                    <a:pt x="2993879" y="562345"/>
                  </a:lnTo>
                  <a:lnTo>
                    <a:pt x="3007870" y="561908"/>
                  </a:lnTo>
                  <a:lnTo>
                    <a:pt x="3021860" y="561395"/>
                  </a:lnTo>
                  <a:lnTo>
                    <a:pt x="3035850" y="560794"/>
                  </a:lnTo>
                  <a:lnTo>
                    <a:pt x="3049840" y="560088"/>
                  </a:lnTo>
                  <a:lnTo>
                    <a:pt x="3063830" y="559261"/>
                  </a:lnTo>
                  <a:lnTo>
                    <a:pt x="3077820" y="558292"/>
                  </a:lnTo>
                  <a:lnTo>
                    <a:pt x="3091810" y="557157"/>
                  </a:lnTo>
                  <a:lnTo>
                    <a:pt x="3105800" y="555829"/>
                  </a:lnTo>
                  <a:lnTo>
                    <a:pt x="3119790" y="554276"/>
                  </a:lnTo>
                  <a:lnTo>
                    <a:pt x="3133780" y="552462"/>
                  </a:lnTo>
                  <a:lnTo>
                    <a:pt x="3147770" y="550345"/>
                  </a:lnTo>
                  <a:lnTo>
                    <a:pt x="3161761" y="547877"/>
                  </a:lnTo>
                  <a:lnTo>
                    <a:pt x="3175751" y="545004"/>
                  </a:lnTo>
                  <a:lnTo>
                    <a:pt x="3189741" y="541666"/>
                  </a:lnTo>
                  <a:lnTo>
                    <a:pt x="3203731" y="537794"/>
                  </a:lnTo>
                  <a:lnTo>
                    <a:pt x="3217721" y="533313"/>
                  </a:lnTo>
                  <a:lnTo>
                    <a:pt x="3231711" y="528140"/>
                  </a:lnTo>
                  <a:lnTo>
                    <a:pt x="3245701" y="522187"/>
                  </a:lnTo>
                  <a:lnTo>
                    <a:pt x="3259691" y="515359"/>
                  </a:lnTo>
                  <a:lnTo>
                    <a:pt x="3273681" y="507558"/>
                  </a:lnTo>
                  <a:lnTo>
                    <a:pt x="3287671" y="498685"/>
                  </a:lnTo>
                  <a:lnTo>
                    <a:pt x="3301661" y="488645"/>
                  </a:lnTo>
                  <a:lnTo>
                    <a:pt x="3315652" y="477347"/>
                  </a:lnTo>
                  <a:lnTo>
                    <a:pt x="3329642" y="464719"/>
                  </a:lnTo>
                  <a:lnTo>
                    <a:pt x="3343632" y="450703"/>
                  </a:lnTo>
                  <a:lnTo>
                    <a:pt x="3357622" y="435272"/>
                  </a:lnTo>
                  <a:lnTo>
                    <a:pt x="3371612" y="418433"/>
                  </a:lnTo>
                  <a:lnTo>
                    <a:pt x="3385602" y="400232"/>
                  </a:lnTo>
                  <a:lnTo>
                    <a:pt x="3399592" y="380764"/>
                  </a:lnTo>
                  <a:lnTo>
                    <a:pt x="3413582" y="360170"/>
                  </a:lnTo>
                  <a:lnTo>
                    <a:pt x="3427572" y="338641"/>
                  </a:lnTo>
                  <a:lnTo>
                    <a:pt x="3441562" y="316408"/>
                  </a:lnTo>
                  <a:lnTo>
                    <a:pt x="3455552" y="293739"/>
                  </a:lnTo>
                  <a:lnTo>
                    <a:pt x="3469543" y="270921"/>
                  </a:lnTo>
                  <a:lnTo>
                    <a:pt x="3483533" y="248252"/>
                  </a:lnTo>
                  <a:lnTo>
                    <a:pt x="3497523" y="226019"/>
                  </a:lnTo>
                  <a:lnTo>
                    <a:pt x="3511513" y="204490"/>
                  </a:lnTo>
                  <a:lnTo>
                    <a:pt x="3525503" y="183897"/>
                  </a:lnTo>
                  <a:lnTo>
                    <a:pt x="3539493" y="164428"/>
                  </a:lnTo>
                  <a:lnTo>
                    <a:pt x="3553483" y="146228"/>
                  </a:lnTo>
                  <a:lnTo>
                    <a:pt x="3567473" y="129388"/>
                  </a:lnTo>
                  <a:lnTo>
                    <a:pt x="3581463" y="113958"/>
                  </a:lnTo>
                  <a:lnTo>
                    <a:pt x="3595453" y="99942"/>
                  </a:lnTo>
                  <a:lnTo>
                    <a:pt x="3609444" y="87313"/>
                  </a:lnTo>
                  <a:lnTo>
                    <a:pt x="3623434" y="76016"/>
                  </a:lnTo>
                  <a:lnTo>
                    <a:pt x="3637424" y="65975"/>
                  </a:lnTo>
                  <a:lnTo>
                    <a:pt x="3651414" y="57102"/>
                  </a:lnTo>
                  <a:lnTo>
                    <a:pt x="3665404" y="49301"/>
                  </a:lnTo>
                  <a:lnTo>
                    <a:pt x="3679394" y="42473"/>
                  </a:lnTo>
                  <a:lnTo>
                    <a:pt x="3693384" y="36520"/>
                  </a:lnTo>
                  <a:lnTo>
                    <a:pt x="3707374" y="31348"/>
                  </a:lnTo>
                  <a:lnTo>
                    <a:pt x="3721364" y="26867"/>
                  </a:lnTo>
                  <a:lnTo>
                    <a:pt x="3735354" y="22995"/>
                  </a:lnTo>
                  <a:lnTo>
                    <a:pt x="3749344" y="19656"/>
                  </a:lnTo>
                  <a:lnTo>
                    <a:pt x="3763335" y="16783"/>
                  </a:lnTo>
                  <a:lnTo>
                    <a:pt x="3777325" y="14315"/>
                  </a:lnTo>
                  <a:lnTo>
                    <a:pt x="3791315" y="12198"/>
                  </a:lnTo>
                  <a:lnTo>
                    <a:pt x="3805305" y="10384"/>
                  </a:lnTo>
                  <a:lnTo>
                    <a:pt x="3819295" y="8831"/>
                  </a:lnTo>
                  <a:lnTo>
                    <a:pt x="3833285" y="7503"/>
                  </a:lnTo>
                  <a:lnTo>
                    <a:pt x="3847275" y="6369"/>
                  </a:lnTo>
                  <a:lnTo>
                    <a:pt x="3861265" y="5400"/>
                  </a:lnTo>
                  <a:lnTo>
                    <a:pt x="3875255" y="4572"/>
                  </a:lnTo>
                  <a:lnTo>
                    <a:pt x="3889245" y="3867"/>
                  </a:lnTo>
                  <a:lnTo>
                    <a:pt x="3903235" y="3265"/>
                  </a:lnTo>
                  <a:lnTo>
                    <a:pt x="3917226" y="2752"/>
                  </a:lnTo>
                  <a:lnTo>
                    <a:pt x="3931216" y="2315"/>
                  </a:lnTo>
                  <a:lnTo>
                    <a:pt x="3945206" y="1943"/>
                  </a:lnTo>
                  <a:lnTo>
                    <a:pt x="3959196" y="1625"/>
                  </a:lnTo>
                  <a:lnTo>
                    <a:pt x="3973186" y="1355"/>
                  </a:lnTo>
                  <a:lnTo>
                    <a:pt x="3987176" y="1125"/>
                  </a:lnTo>
                  <a:lnTo>
                    <a:pt x="4001166" y="929"/>
                  </a:lnTo>
                  <a:lnTo>
                    <a:pt x="4015156" y="763"/>
                  </a:lnTo>
                  <a:lnTo>
                    <a:pt x="4029146" y="621"/>
                  </a:lnTo>
                  <a:lnTo>
                    <a:pt x="4043136" y="500"/>
                  </a:lnTo>
                  <a:lnTo>
                    <a:pt x="4057126" y="397"/>
                  </a:lnTo>
                  <a:lnTo>
                    <a:pt x="4071117" y="309"/>
                  </a:lnTo>
                  <a:lnTo>
                    <a:pt x="4085107" y="235"/>
                  </a:lnTo>
                  <a:lnTo>
                    <a:pt x="4099097" y="172"/>
                  </a:lnTo>
                  <a:lnTo>
                    <a:pt x="4113087" y="118"/>
                  </a:lnTo>
                  <a:lnTo>
                    <a:pt x="4127077" y="72"/>
                  </a:lnTo>
                  <a:lnTo>
                    <a:pt x="4141067" y="33"/>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46866"/>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2223622"/>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567"/>
                  </a:lnTo>
                  <a:lnTo>
                    <a:pt x="1399009" y="376567"/>
                  </a:lnTo>
                  <a:lnTo>
                    <a:pt x="1412999" y="376567"/>
                  </a:lnTo>
                  <a:lnTo>
                    <a:pt x="1426989" y="376567"/>
                  </a:lnTo>
                  <a:lnTo>
                    <a:pt x="1440979" y="376567"/>
                  </a:lnTo>
                  <a:lnTo>
                    <a:pt x="1454969" y="376567"/>
                  </a:lnTo>
                  <a:lnTo>
                    <a:pt x="1468959" y="376567"/>
                  </a:lnTo>
                  <a:lnTo>
                    <a:pt x="1482949" y="376567"/>
                  </a:lnTo>
                  <a:lnTo>
                    <a:pt x="1496939" y="376567"/>
                  </a:lnTo>
                  <a:lnTo>
                    <a:pt x="1510930" y="376567"/>
                  </a:lnTo>
                  <a:lnTo>
                    <a:pt x="1524920" y="376567"/>
                  </a:lnTo>
                  <a:lnTo>
                    <a:pt x="1538910" y="376567"/>
                  </a:lnTo>
                  <a:lnTo>
                    <a:pt x="1552900" y="376567"/>
                  </a:lnTo>
                  <a:lnTo>
                    <a:pt x="1566890" y="376567"/>
                  </a:lnTo>
                  <a:lnTo>
                    <a:pt x="1580880" y="376567"/>
                  </a:lnTo>
                  <a:lnTo>
                    <a:pt x="1594870" y="376567"/>
                  </a:lnTo>
                  <a:lnTo>
                    <a:pt x="1608860" y="376567"/>
                  </a:lnTo>
                  <a:lnTo>
                    <a:pt x="1622850" y="376567"/>
                  </a:lnTo>
                  <a:lnTo>
                    <a:pt x="1636840" y="376567"/>
                  </a:lnTo>
                  <a:lnTo>
                    <a:pt x="1650830" y="376567"/>
                  </a:lnTo>
                  <a:lnTo>
                    <a:pt x="1664821" y="376567"/>
                  </a:lnTo>
                  <a:lnTo>
                    <a:pt x="1678811" y="376567"/>
                  </a:lnTo>
                  <a:lnTo>
                    <a:pt x="1692801" y="376567"/>
                  </a:lnTo>
                  <a:lnTo>
                    <a:pt x="1706791" y="376567"/>
                  </a:lnTo>
                  <a:lnTo>
                    <a:pt x="1720781" y="376567"/>
                  </a:lnTo>
                  <a:lnTo>
                    <a:pt x="1734771" y="376567"/>
                  </a:lnTo>
                  <a:lnTo>
                    <a:pt x="1748761" y="376567"/>
                  </a:lnTo>
                  <a:lnTo>
                    <a:pt x="1762751" y="376567"/>
                  </a:lnTo>
                  <a:lnTo>
                    <a:pt x="1776741" y="376567"/>
                  </a:lnTo>
                  <a:lnTo>
                    <a:pt x="1790731" y="376567"/>
                  </a:lnTo>
                  <a:lnTo>
                    <a:pt x="1804722" y="376567"/>
                  </a:lnTo>
                  <a:lnTo>
                    <a:pt x="1818712" y="376567"/>
                  </a:lnTo>
                  <a:lnTo>
                    <a:pt x="1832702" y="376567"/>
                  </a:lnTo>
                  <a:lnTo>
                    <a:pt x="1846692" y="376567"/>
                  </a:lnTo>
                  <a:lnTo>
                    <a:pt x="1860682" y="376567"/>
                  </a:lnTo>
                  <a:lnTo>
                    <a:pt x="1874672" y="376567"/>
                  </a:lnTo>
                  <a:lnTo>
                    <a:pt x="1888662" y="376567"/>
                  </a:lnTo>
                  <a:lnTo>
                    <a:pt x="1902652" y="376567"/>
                  </a:lnTo>
                  <a:lnTo>
                    <a:pt x="1916642" y="376567"/>
                  </a:lnTo>
                  <a:lnTo>
                    <a:pt x="1930632" y="376567"/>
                  </a:lnTo>
                  <a:lnTo>
                    <a:pt x="1944622" y="376567"/>
                  </a:lnTo>
                  <a:lnTo>
                    <a:pt x="1958613" y="376567"/>
                  </a:lnTo>
                  <a:lnTo>
                    <a:pt x="1972603" y="376567"/>
                  </a:lnTo>
                  <a:lnTo>
                    <a:pt x="1986593" y="376567"/>
                  </a:lnTo>
                  <a:lnTo>
                    <a:pt x="2000583" y="376567"/>
                  </a:lnTo>
                  <a:lnTo>
                    <a:pt x="2014573" y="376567"/>
                  </a:lnTo>
                  <a:lnTo>
                    <a:pt x="2028563" y="376567"/>
                  </a:lnTo>
                  <a:lnTo>
                    <a:pt x="2042553" y="376567"/>
                  </a:lnTo>
                  <a:lnTo>
                    <a:pt x="2056543" y="376567"/>
                  </a:lnTo>
                  <a:lnTo>
                    <a:pt x="2070533" y="376567"/>
                  </a:lnTo>
                  <a:lnTo>
                    <a:pt x="2084523" y="376567"/>
                  </a:lnTo>
                  <a:lnTo>
                    <a:pt x="2098513" y="376567"/>
                  </a:lnTo>
                  <a:lnTo>
                    <a:pt x="2112504" y="376567"/>
                  </a:lnTo>
                  <a:lnTo>
                    <a:pt x="2126494" y="376567"/>
                  </a:lnTo>
                  <a:lnTo>
                    <a:pt x="2140484" y="376567"/>
                  </a:lnTo>
                  <a:lnTo>
                    <a:pt x="2154474" y="376567"/>
                  </a:lnTo>
                  <a:lnTo>
                    <a:pt x="2168464" y="376567"/>
                  </a:lnTo>
                  <a:lnTo>
                    <a:pt x="2182454" y="376567"/>
                  </a:lnTo>
                  <a:lnTo>
                    <a:pt x="2196444" y="376567"/>
                  </a:lnTo>
                  <a:lnTo>
                    <a:pt x="2210434" y="376567"/>
                  </a:lnTo>
                  <a:lnTo>
                    <a:pt x="2224424" y="376567"/>
                  </a:lnTo>
                  <a:lnTo>
                    <a:pt x="2238414" y="376567"/>
                  </a:lnTo>
                  <a:lnTo>
                    <a:pt x="2252404" y="376567"/>
                  </a:lnTo>
                  <a:lnTo>
                    <a:pt x="2266395" y="376567"/>
                  </a:lnTo>
                  <a:lnTo>
                    <a:pt x="2280385" y="376567"/>
                  </a:lnTo>
                  <a:lnTo>
                    <a:pt x="2294375" y="376567"/>
                  </a:lnTo>
                  <a:lnTo>
                    <a:pt x="2308365" y="376567"/>
                  </a:lnTo>
                  <a:lnTo>
                    <a:pt x="2322355" y="376567"/>
                  </a:lnTo>
                  <a:lnTo>
                    <a:pt x="2336345" y="376567"/>
                  </a:lnTo>
                  <a:lnTo>
                    <a:pt x="2350335" y="376567"/>
                  </a:lnTo>
                  <a:lnTo>
                    <a:pt x="2364325" y="376567"/>
                  </a:lnTo>
                  <a:lnTo>
                    <a:pt x="2378315" y="376567"/>
                  </a:lnTo>
                  <a:lnTo>
                    <a:pt x="2392305" y="376567"/>
                  </a:lnTo>
                  <a:lnTo>
                    <a:pt x="2406296" y="376567"/>
                  </a:lnTo>
                  <a:lnTo>
                    <a:pt x="2420286" y="376567"/>
                  </a:lnTo>
                  <a:lnTo>
                    <a:pt x="2434276" y="376567"/>
                  </a:lnTo>
                  <a:lnTo>
                    <a:pt x="2448266" y="376567"/>
                  </a:lnTo>
                  <a:lnTo>
                    <a:pt x="2462256" y="376567"/>
                  </a:lnTo>
                  <a:lnTo>
                    <a:pt x="2476246" y="376567"/>
                  </a:lnTo>
                  <a:lnTo>
                    <a:pt x="2490236" y="376567"/>
                  </a:lnTo>
                  <a:lnTo>
                    <a:pt x="2504226" y="376567"/>
                  </a:lnTo>
                  <a:lnTo>
                    <a:pt x="2518216" y="376567"/>
                  </a:lnTo>
                  <a:lnTo>
                    <a:pt x="2532206" y="376567"/>
                  </a:lnTo>
                  <a:lnTo>
                    <a:pt x="2546196" y="376567"/>
                  </a:lnTo>
                  <a:lnTo>
                    <a:pt x="2560187" y="376567"/>
                  </a:lnTo>
                  <a:lnTo>
                    <a:pt x="2574177" y="376567"/>
                  </a:lnTo>
                  <a:lnTo>
                    <a:pt x="2588167" y="376567"/>
                  </a:lnTo>
                  <a:lnTo>
                    <a:pt x="2602157" y="376567"/>
                  </a:lnTo>
                  <a:lnTo>
                    <a:pt x="2616147" y="376567"/>
                  </a:lnTo>
                  <a:lnTo>
                    <a:pt x="2630137" y="376567"/>
                  </a:lnTo>
                  <a:lnTo>
                    <a:pt x="2644127" y="376567"/>
                  </a:lnTo>
                  <a:lnTo>
                    <a:pt x="2658117" y="376567"/>
                  </a:lnTo>
                  <a:lnTo>
                    <a:pt x="2672107" y="376567"/>
                  </a:lnTo>
                  <a:lnTo>
                    <a:pt x="2686097" y="376567"/>
                  </a:lnTo>
                  <a:lnTo>
                    <a:pt x="2700087" y="376567"/>
                  </a:lnTo>
                  <a:lnTo>
                    <a:pt x="2714078" y="376567"/>
                  </a:lnTo>
                  <a:lnTo>
                    <a:pt x="2728068" y="376567"/>
                  </a:lnTo>
                  <a:lnTo>
                    <a:pt x="2742058" y="376567"/>
                  </a:lnTo>
                  <a:lnTo>
                    <a:pt x="2756048" y="376567"/>
                  </a:lnTo>
                  <a:lnTo>
                    <a:pt x="2770038" y="376567"/>
                  </a:lnTo>
                  <a:lnTo>
                    <a:pt x="2770038" y="376440"/>
                  </a:lnTo>
                  <a:lnTo>
                    <a:pt x="2784028" y="376418"/>
                  </a:lnTo>
                  <a:lnTo>
                    <a:pt x="2798018" y="376392"/>
                  </a:lnTo>
                  <a:lnTo>
                    <a:pt x="2812008" y="376362"/>
                  </a:lnTo>
                  <a:lnTo>
                    <a:pt x="2825998" y="376326"/>
                  </a:lnTo>
                  <a:lnTo>
                    <a:pt x="2839988" y="376284"/>
                  </a:lnTo>
                  <a:lnTo>
                    <a:pt x="2853978" y="376234"/>
                  </a:lnTo>
                  <a:lnTo>
                    <a:pt x="2867969" y="376176"/>
                  </a:lnTo>
                  <a:lnTo>
                    <a:pt x="2881959" y="376107"/>
                  </a:lnTo>
                  <a:lnTo>
                    <a:pt x="2895949" y="376026"/>
                  </a:lnTo>
                  <a:lnTo>
                    <a:pt x="2909939" y="375932"/>
                  </a:lnTo>
                  <a:lnTo>
                    <a:pt x="2923929" y="375821"/>
                  </a:lnTo>
                  <a:lnTo>
                    <a:pt x="2937919" y="375690"/>
                  </a:lnTo>
                  <a:lnTo>
                    <a:pt x="2951909" y="375537"/>
                  </a:lnTo>
                  <a:lnTo>
                    <a:pt x="2965899" y="375357"/>
                  </a:lnTo>
                  <a:lnTo>
                    <a:pt x="2979889" y="375145"/>
                  </a:lnTo>
                  <a:lnTo>
                    <a:pt x="2993879" y="374897"/>
                  </a:lnTo>
                  <a:lnTo>
                    <a:pt x="3007870" y="374605"/>
                  </a:lnTo>
                  <a:lnTo>
                    <a:pt x="3021860" y="374263"/>
                  </a:lnTo>
                  <a:lnTo>
                    <a:pt x="3035850" y="373862"/>
                  </a:lnTo>
                  <a:lnTo>
                    <a:pt x="3049840" y="373392"/>
                  </a:lnTo>
                  <a:lnTo>
                    <a:pt x="3063830" y="372840"/>
                  </a:lnTo>
                  <a:lnTo>
                    <a:pt x="3077820" y="372194"/>
                  </a:lnTo>
                  <a:lnTo>
                    <a:pt x="3091810" y="371438"/>
                  </a:lnTo>
                  <a:lnTo>
                    <a:pt x="3105800" y="370553"/>
                  </a:lnTo>
                  <a:lnTo>
                    <a:pt x="3119790" y="369517"/>
                  </a:lnTo>
                  <a:lnTo>
                    <a:pt x="3133780" y="368308"/>
                  </a:lnTo>
                  <a:lnTo>
                    <a:pt x="3147770" y="366896"/>
                  </a:lnTo>
                  <a:lnTo>
                    <a:pt x="3161761" y="365251"/>
                  </a:lnTo>
                  <a:lnTo>
                    <a:pt x="3175751" y="363336"/>
                  </a:lnTo>
                  <a:lnTo>
                    <a:pt x="3189741" y="361110"/>
                  </a:lnTo>
                  <a:lnTo>
                    <a:pt x="3203731" y="358529"/>
                  </a:lnTo>
                  <a:lnTo>
                    <a:pt x="3217721" y="355542"/>
                  </a:lnTo>
                  <a:lnTo>
                    <a:pt x="3231711" y="352093"/>
                  </a:lnTo>
                  <a:lnTo>
                    <a:pt x="3245701" y="348125"/>
                  </a:lnTo>
                  <a:lnTo>
                    <a:pt x="3259691" y="343573"/>
                  </a:lnTo>
                  <a:lnTo>
                    <a:pt x="3273681" y="338372"/>
                  </a:lnTo>
                  <a:lnTo>
                    <a:pt x="3287671" y="332457"/>
                  </a:lnTo>
                  <a:lnTo>
                    <a:pt x="3301661" y="325763"/>
                  </a:lnTo>
                  <a:lnTo>
                    <a:pt x="3315652" y="318231"/>
                  </a:lnTo>
                  <a:lnTo>
                    <a:pt x="3329642" y="309812"/>
                  </a:lnTo>
                  <a:lnTo>
                    <a:pt x="3343632" y="300468"/>
                  </a:lnTo>
                  <a:lnTo>
                    <a:pt x="3357622" y="290181"/>
                  </a:lnTo>
                  <a:lnTo>
                    <a:pt x="3371612" y="278955"/>
                  </a:lnTo>
                  <a:lnTo>
                    <a:pt x="3385602" y="266821"/>
                  </a:lnTo>
                  <a:lnTo>
                    <a:pt x="3399592" y="253842"/>
                  </a:lnTo>
                  <a:lnTo>
                    <a:pt x="3413582" y="240113"/>
                  </a:lnTo>
                  <a:lnTo>
                    <a:pt x="3427572" y="225761"/>
                  </a:lnTo>
                  <a:lnTo>
                    <a:pt x="3441562" y="210939"/>
                  </a:lnTo>
                  <a:lnTo>
                    <a:pt x="3455552" y="195826"/>
                  </a:lnTo>
                  <a:lnTo>
                    <a:pt x="3469543" y="180614"/>
                  </a:lnTo>
                  <a:lnTo>
                    <a:pt x="3483533" y="165501"/>
                  </a:lnTo>
                  <a:lnTo>
                    <a:pt x="3497523" y="150679"/>
                  </a:lnTo>
                  <a:lnTo>
                    <a:pt x="3511513" y="136327"/>
                  </a:lnTo>
                  <a:lnTo>
                    <a:pt x="3525503" y="122598"/>
                  </a:lnTo>
                  <a:lnTo>
                    <a:pt x="3539493" y="109619"/>
                  </a:lnTo>
                  <a:lnTo>
                    <a:pt x="3553483" y="97485"/>
                  </a:lnTo>
                  <a:lnTo>
                    <a:pt x="3567473" y="86259"/>
                  </a:lnTo>
                  <a:lnTo>
                    <a:pt x="3581463" y="75972"/>
                  </a:lnTo>
                  <a:lnTo>
                    <a:pt x="3595453" y="66628"/>
                  </a:lnTo>
                  <a:lnTo>
                    <a:pt x="3609444" y="58208"/>
                  </a:lnTo>
                  <a:lnTo>
                    <a:pt x="3623434" y="50677"/>
                  </a:lnTo>
                  <a:lnTo>
                    <a:pt x="3637424" y="43983"/>
                  </a:lnTo>
                  <a:lnTo>
                    <a:pt x="3651414" y="38068"/>
                  </a:lnTo>
                  <a:lnTo>
                    <a:pt x="3665404" y="32867"/>
                  </a:lnTo>
                  <a:lnTo>
                    <a:pt x="3679394" y="28315"/>
                  </a:lnTo>
                  <a:lnTo>
                    <a:pt x="3693384" y="24347"/>
                  </a:lnTo>
                  <a:lnTo>
                    <a:pt x="3707374" y="20898"/>
                  </a:lnTo>
                  <a:lnTo>
                    <a:pt x="3721364" y="17911"/>
                  </a:lnTo>
                  <a:lnTo>
                    <a:pt x="3735354" y="15330"/>
                  </a:lnTo>
                  <a:lnTo>
                    <a:pt x="3749344" y="13104"/>
                  </a:lnTo>
                  <a:lnTo>
                    <a:pt x="3763335" y="11189"/>
                  </a:lnTo>
                  <a:lnTo>
                    <a:pt x="3777325" y="9543"/>
                  </a:lnTo>
                  <a:lnTo>
                    <a:pt x="3791315" y="8132"/>
                  </a:lnTo>
                  <a:lnTo>
                    <a:pt x="3805305" y="6923"/>
                  </a:lnTo>
                  <a:lnTo>
                    <a:pt x="3819295" y="5887"/>
                  </a:lnTo>
                  <a:lnTo>
                    <a:pt x="3833285" y="5002"/>
                  </a:lnTo>
                  <a:lnTo>
                    <a:pt x="3847275" y="4246"/>
                  </a:lnTo>
                  <a:lnTo>
                    <a:pt x="3861265" y="3600"/>
                  </a:lnTo>
                  <a:lnTo>
                    <a:pt x="3875255" y="3048"/>
                  </a:lnTo>
                  <a:lnTo>
                    <a:pt x="3889245" y="2578"/>
                  </a:lnTo>
                  <a:lnTo>
                    <a:pt x="3903235" y="2177"/>
                  </a:lnTo>
                  <a:lnTo>
                    <a:pt x="3917226" y="1835"/>
                  </a:lnTo>
                  <a:lnTo>
                    <a:pt x="3931216" y="1543"/>
                  </a:lnTo>
                  <a:lnTo>
                    <a:pt x="3945206" y="1295"/>
                  </a:lnTo>
                  <a:lnTo>
                    <a:pt x="3959196" y="1083"/>
                  </a:lnTo>
                  <a:lnTo>
                    <a:pt x="3973186" y="903"/>
                  </a:lnTo>
                  <a:lnTo>
                    <a:pt x="3987176" y="750"/>
                  </a:lnTo>
                  <a:lnTo>
                    <a:pt x="4001166" y="619"/>
                  </a:lnTo>
                  <a:lnTo>
                    <a:pt x="4015156" y="508"/>
                  </a:lnTo>
                  <a:lnTo>
                    <a:pt x="4029146" y="414"/>
                  </a:lnTo>
                  <a:lnTo>
                    <a:pt x="4043136" y="333"/>
                  </a:lnTo>
                  <a:lnTo>
                    <a:pt x="4057126" y="264"/>
                  </a:lnTo>
                  <a:lnTo>
                    <a:pt x="4071117" y="206"/>
                  </a:lnTo>
                  <a:lnTo>
                    <a:pt x="4085107" y="156"/>
                  </a:lnTo>
                  <a:lnTo>
                    <a:pt x="4099097" y="114"/>
                  </a:lnTo>
                  <a:lnTo>
                    <a:pt x="4113087" y="78"/>
                  </a:lnTo>
                  <a:lnTo>
                    <a:pt x="4127077" y="48"/>
                  </a:lnTo>
                  <a:lnTo>
                    <a:pt x="4141067" y="22"/>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4672005"/>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F26A21">
                  <a:alpha val="100000"/>
                </a:srgbClr>
              </a:solidFill>
              <a:prstDash val="solid"/>
              <a:round/>
            </a:ln>
          </p:spPr>
          <p:txBody>
            <a:bodyPr/>
            <a:lstStyle/>
            <a:p/>
          </p:txBody>
        </p:sp>
        <p:sp>
          <p:nvSpPr>
            <p:cNvPr id="42" name="pl42"/>
            <p:cNvSpPr/>
            <p:nvPr/>
          </p:nvSpPr>
          <p:spPr>
            <a:xfrm>
              <a:off x="2737948" y="3918617"/>
              <a:ext cx="4155057" cy="376630"/>
            </a:xfrm>
            <a:custGeom>
              <a:avLst/>
              <a:pathLst>
                <a:path w="4155057" h="3766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26"/>
                  </a:lnTo>
                  <a:lnTo>
                    <a:pt x="1399009" y="148"/>
                  </a:lnTo>
                  <a:lnTo>
                    <a:pt x="1412999" y="174"/>
                  </a:lnTo>
                  <a:lnTo>
                    <a:pt x="1426989" y="205"/>
                  </a:lnTo>
                  <a:lnTo>
                    <a:pt x="1440979" y="241"/>
                  </a:lnTo>
                  <a:lnTo>
                    <a:pt x="1454969" y="283"/>
                  </a:lnTo>
                  <a:lnTo>
                    <a:pt x="1468959" y="332"/>
                  </a:lnTo>
                  <a:lnTo>
                    <a:pt x="1482949" y="391"/>
                  </a:lnTo>
                  <a:lnTo>
                    <a:pt x="1496939" y="459"/>
                  </a:lnTo>
                  <a:lnTo>
                    <a:pt x="1510930" y="540"/>
                  </a:lnTo>
                  <a:lnTo>
                    <a:pt x="1524920" y="635"/>
                  </a:lnTo>
                  <a:lnTo>
                    <a:pt x="1538910" y="746"/>
                  </a:lnTo>
                  <a:lnTo>
                    <a:pt x="1552900" y="876"/>
                  </a:lnTo>
                  <a:lnTo>
                    <a:pt x="1566890" y="1030"/>
                  </a:lnTo>
                  <a:lnTo>
                    <a:pt x="1580880" y="1210"/>
                  </a:lnTo>
                  <a:lnTo>
                    <a:pt x="1594870" y="1421"/>
                  </a:lnTo>
                  <a:lnTo>
                    <a:pt x="1608860" y="1670"/>
                  </a:lnTo>
                  <a:lnTo>
                    <a:pt x="1622850" y="1961"/>
                  </a:lnTo>
                  <a:lnTo>
                    <a:pt x="1636840" y="2303"/>
                  </a:lnTo>
                  <a:lnTo>
                    <a:pt x="1650830" y="2704"/>
                  </a:lnTo>
                  <a:lnTo>
                    <a:pt x="1664821" y="3174"/>
                  </a:lnTo>
                  <a:lnTo>
                    <a:pt x="1678811" y="3726"/>
                  </a:lnTo>
                  <a:lnTo>
                    <a:pt x="1692801" y="4372"/>
                  </a:lnTo>
                  <a:lnTo>
                    <a:pt x="1706791" y="5128"/>
                  </a:lnTo>
                  <a:lnTo>
                    <a:pt x="1720781" y="6014"/>
                  </a:lnTo>
                  <a:lnTo>
                    <a:pt x="1734771" y="7049"/>
                  </a:lnTo>
                  <a:lnTo>
                    <a:pt x="1748761" y="8258"/>
                  </a:lnTo>
                  <a:lnTo>
                    <a:pt x="1762751" y="9670"/>
                  </a:lnTo>
                  <a:lnTo>
                    <a:pt x="1776741" y="11315"/>
                  </a:lnTo>
                  <a:lnTo>
                    <a:pt x="1790731" y="13230"/>
                  </a:lnTo>
                  <a:lnTo>
                    <a:pt x="1804722" y="15456"/>
                  </a:lnTo>
                  <a:lnTo>
                    <a:pt x="1818712" y="18037"/>
                  </a:lnTo>
                  <a:lnTo>
                    <a:pt x="1832702" y="21025"/>
                  </a:lnTo>
                  <a:lnTo>
                    <a:pt x="1846692" y="24473"/>
                  </a:lnTo>
                  <a:lnTo>
                    <a:pt x="1860682" y="28442"/>
                  </a:lnTo>
                  <a:lnTo>
                    <a:pt x="1874672" y="32994"/>
                  </a:lnTo>
                  <a:lnTo>
                    <a:pt x="1888662" y="38194"/>
                  </a:lnTo>
                  <a:lnTo>
                    <a:pt x="1902652" y="44110"/>
                  </a:lnTo>
                  <a:lnTo>
                    <a:pt x="1916642" y="50803"/>
                  </a:lnTo>
                  <a:lnTo>
                    <a:pt x="1930632" y="58335"/>
                  </a:lnTo>
                  <a:lnTo>
                    <a:pt x="1944622" y="66754"/>
                  </a:lnTo>
                  <a:lnTo>
                    <a:pt x="1958613" y="76098"/>
                  </a:lnTo>
                  <a:lnTo>
                    <a:pt x="1972603" y="86385"/>
                  </a:lnTo>
                  <a:lnTo>
                    <a:pt x="1986593" y="97611"/>
                  </a:lnTo>
                  <a:lnTo>
                    <a:pt x="2000583" y="109745"/>
                  </a:lnTo>
                  <a:lnTo>
                    <a:pt x="2014573" y="122724"/>
                  </a:lnTo>
                  <a:lnTo>
                    <a:pt x="2028563" y="136453"/>
                  </a:lnTo>
                  <a:lnTo>
                    <a:pt x="2042553" y="150806"/>
                  </a:lnTo>
                  <a:lnTo>
                    <a:pt x="2056543" y="165628"/>
                  </a:lnTo>
                  <a:lnTo>
                    <a:pt x="2070533" y="180740"/>
                  </a:lnTo>
                  <a:lnTo>
                    <a:pt x="2084523" y="195952"/>
                  </a:lnTo>
                  <a:lnTo>
                    <a:pt x="2098513" y="211065"/>
                  </a:lnTo>
                  <a:lnTo>
                    <a:pt x="2112504" y="225887"/>
                  </a:lnTo>
                  <a:lnTo>
                    <a:pt x="2126494" y="240240"/>
                  </a:lnTo>
                  <a:lnTo>
                    <a:pt x="2140484" y="253969"/>
                  </a:lnTo>
                  <a:lnTo>
                    <a:pt x="2154474" y="266948"/>
                  </a:lnTo>
                  <a:lnTo>
                    <a:pt x="2168464" y="279081"/>
                  </a:lnTo>
                  <a:lnTo>
                    <a:pt x="2182454" y="290308"/>
                  </a:lnTo>
                  <a:lnTo>
                    <a:pt x="2196444" y="300595"/>
                  </a:lnTo>
                  <a:lnTo>
                    <a:pt x="2210434" y="309939"/>
                  </a:lnTo>
                  <a:lnTo>
                    <a:pt x="2224424" y="318358"/>
                  </a:lnTo>
                  <a:lnTo>
                    <a:pt x="2238414" y="325889"/>
                  </a:lnTo>
                  <a:lnTo>
                    <a:pt x="2252404" y="332583"/>
                  </a:lnTo>
                  <a:lnTo>
                    <a:pt x="2266395" y="338498"/>
                  </a:lnTo>
                  <a:lnTo>
                    <a:pt x="2280385" y="343699"/>
                  </a:lnTo>
                  <a:lnTo>
                    <a:pt x="2294375" y="348251"/>
                  </a:lnTo>
                  <a:lnTo>
                    <a:pt x="2308365" y="352220"/>
                  </a:lnTo>
                  <a:lnTo>
                    <a:pt x="2322355" y="355668"/>
                  </a:lnTo>
                  <a:lnTo>
                    <a:pt x="2336345" y="358655"/>
                  </a:lnTo>
                  <a:lnTo>
                    <a:pt x="2350335" y="361237"/>
                  </a:lnTo>
                  <a:lnTo>
                    <a:pt x="2364325" y="363462"/>
                  </a:lnTo>
                  <a:lnTo>
                    <a:pt x="2378315" y="365378"/>
                  </a:lnTo>
                  <a:lnTo>
                    <a:pt x="2392305" y="367023"/>
                  </a:lnTo>
                  <a:lnTo>
                    <a:pt x="2406296" y="368434"/>
                  </a:lnTo>
                  <a:lnTo>
                    <a:pt x="2420286" y="369644"/>
                  </a:lnTo>
                  <a:lnTo>
                    <a:pt x="2434276" y="370679"/>
                  </a:lnTo>
                  <a:lnTo>
                    <a:pt x="2448266" y="371564"/>
                  </a:lnTo>
                  <a:lnTo>
                    <a:pt x="2462256" y="372321"/>
                  </a:lnTo>
                  <a:lnTo>
                    <a:pt x="2476246" y="372967"/>
                  </a:lnTo>
                  <a:lnTo>
                    <a:pt x="2490236" y="373518"/>
                  </a:lnTo>
                  <a:lnTo>
                    <a:pt x="2504226" y="373989"/>
                  </a:lnTo>
                  <a:lnTo>
                    <a:pt x="2518216" y="374390"/>
                  </a:lnTo>
                  <a:lnTo>
                    <a:pt x="2532206" y="374732"/>
                  </a:lnTo>
                  <a:lnTo>
                    <a:pt x="2546196" y="375023"/>
                  </a:lnTo>
                  <a:lnTo>
                    <a:pt x="2560187" y="375271"/>
                  </a:lnTo>
                  <a:lnTo>
                    <a:pt x="2574177" y="375483"/>
                  </a:lnTo>
                  <a:lnTo>
                    <a:pt x="2588167" y="375663"/>
                  </a:lnTo>
                  <a:lnTo>
                    <a:pt x="2602157" y="375816"/>
                  </a:lnTo>
                  <a:lnTo>
                    <a:pt x="2616147" y="375947"/>
                  </a:lnTo>
                  <a:lnTo>
                    <a:pt x="2630137" y="376058"/>
                  </a:lnTo>
                  <a:lnTo>
                    <a:pt x="2644127" y="376153"/>
                  </a:lnTo>
                  <a:lnTo>
                    <a:pt x="2658117" y="376233"/>
                  </a:lnTo>
                  <a:lnTo>
                    <a:pt x="2672107" y="376302"/>
                  </a:lnTo>
                  <a:lnTo>
                    <a:pt x="2686097" y="376360"/>
                  </a:lnTo>
                  <a:lnTo>
                    <a:pt x="2700087" y="376410"/>
                  </a:lnTo>
                  <a:lnTo>
                    <a:pt x="2714078" y="376452"/>
                  </a:lnTo>
                  <a:lnTo>
                    <a:pt x="2728068" y="376488"/>
                  </a:lnTo>
                  <a:lnTo>
                    <a:pt x="2742058" y="376519"/>
                  </a:lnTo>
                  <a:lnTo>
                    <a:pt x="2756048" y="376545"/>
                  </a:lnTo>
                  <a:lnTo>
                    <a:pt x="2770038" y="376567"/>
                  </a:lnTo>
                  <a:lnTo>
                    <a:pt x="2770038" y="376630"/>
                  </a:lnTo>
                  <a:lnTo>
                    <a:pt x="2784028" y="376619"/>
                  </a:lnTo>
                  <a:lnTo>
                    <a:pt x="2798018" y="376606"/>
                  </a:lnTo>
                  <a:lnTo>
                    <a:pt x="2812008" y="376591"/>
                  </a:lnTo>
                  <a:lnTo>
                    <a:pt x="2825998" y="376573"/>
                  </a:lnTo>
                  <a:lnTo>
                    <a:pt x="2839988" y="376551"/>
                  </a:lnTo>
                  <a:lnTo>
                    <a:pt x="2853978" y="376527"/>
                  </a:lnTo>
                  <a:lnTo>
                    <a:pt x="2867969" y="376497"/>
                  </a:lnTo>
                  <a:lnTo>
                    <a:pt x="2881959" y="376463"/>
                  </a:lnTo>
                  <a:lnTo>
                    <a:pt x="2895949" y="376423"/>
                  </a:lnTo>
                  <a:lnTo>
                    <a:pt x="2909939" y="376376"/>
                  </a:lnTo>
                  <a:lnTo>
                    <a:pt x="2923929" y="376320"/>
                  </a:lnTo>
                  <a:lnTo>
                    <a:pt x="2937919" y="376255"/>
                  </a:lnTo>
                  <a:lnTo>
                    <a:pt x="2951909" y="376178"/>
                  </a:lnTo>
                  <a:lnTo>
                    <a:pt x="2965899" y="376088"/>
                  </a:lnTo>
                  <a:lnTo>
                    <a:pt x="2979889" y="375982"/>
                  </a:lnTo>
                  <a:lnTo>
                    <a:pt x="2993879" y="375858"/>
                  </a:lnTo>
                  <a:lnTo>
                    <a:pt x="3007870" y="375712"/>
                  </a:lnTo>
                  <a:lnTo>
                    <a:pt x="3021860" y="375541"/>
                  </a:lnTo>
                  <a:lnTo>
                    <a:pt x="3035850" y="375341"/>
                  </a:lnTo>
                  <a:lnTo>
                    <a:pt x="3049840" y="375106"/>
                  </a:lnTo>
                  <a:lnTo>
                    <a:pt x="3063830" y="374830"/>
                  </a:lnTo>
                  <a:lnTo>
                    <a:pt x="3077820" y="374507"/>
                  </a:lnTo>
                  <a:lnTo>
                    <a:pt x="3091810" y="374129"/>
                  </a:lnTo>
                  <a:lnTo>
                    <a:pt x="3105800" y="373686"/>
                  </a:lnTo>
                  <a:lnTo>
                    <a:pt x="3119790" y="373168"/>
                  </a:lnTo>
                  <a:lnTo>
                    <a:pt x="3133780" y="372564"/>
                  </a:lnTo>
                  <a:lnTo>
                    <a:pt x="3147770" y="371858"/>
                  </a:lnTo>
                  <a:lnTo>
                    <a:pt x="3161761" y="371035"/>
                  </a:lnTo>
                  <a:lnTo>
                    <a:pt x="3175751" y="370078"/>
                  </a:lnTo>
                  <a:lnTo>
                    <a:pt x="3189741" y="368965"/>
                  </a:lnTo>
                  <a:lnTo>
                    <a:pt x="3203731" y="367674"/>
                  </a:lnTo>
                  <a:lnTo>
                    <a:pt x="3217721" y="366181"/>
                  </a:lnTo>
                  <a:lnTo>
                    <a:pt x="3231711" y="364456"/>
                  </a:lnTo>
                  <a:lnTo>
                    <a:pt x="3245701" y="362472"/>
                  </a:lnTo>
                  <a:lnTo>
                    <a:pt x="3259691" y="360196"/>
                  </a:lnTo>
                  <a:lnTo>
                    <a:pt x="3273681" y="357596"/>
                  </a:lnTo>
                  <a:lnTo>
                    <a:pt x="3287671" y="354638"/>
                  </a:lnTo>
                  <a:lnTo>
                    <a:pt x="3301661" y="351291"/>
                  </a:lnTo>
                  <a:lnTo>
                    <a:pt x="3315652" y="347525"/>
                  </a:lnTo>
                  <a:lnTo>
                    <a:pt x="3329642" y="343316"/>
                  </a:lnTo>
                  <a:lnTo>
                    <a:pt x="3343632" y="338644"/>
                  </a:lnTo>
                  <a:lnTo>
                    <a:pt x="3357622" y="333500"/>
                  </a:lnTo>
                  <a:lnTo>
                    <a:pt x="3371612" y="327887"/>
                  </a:lnTo>
                  <a:lnTo>
                    <a:pt x="3385602" y="321820"/>
                  </a:lnTo>
                  <a:lnTo>
                    <a:pt x="3399592" y="315331"/>
                  </a:lnTo>
                  <a:lnTo>
                    <a:pt x="3413582" y="308466"/>
                  </a:lnTo>
                  <a:lnTo>
                    <a:pt x="3427572" y="301290"/>
                  </a:lnTo>
                  <a:lnTo>
                    <a:pt x="3441562" y="293879"/>
                  </a:lnTo>
                  <a:lnTo>
                    <a:pt x="3455552" y="286323"/>
                  </a:lnTo>
                  <a:lnTo>
                    <a:pt x="3469543" y="278717"/>
                  </a:lnTo>
                  <a:lnTo>
                    <a:pt x="3483533" y="271160"/>
                  </a:lnTo>
                  <a:lnTo>
                    <a:pt x="3497523" y="263749"/>
                  </a:lnTo>
                  <a:lnTo>
                    <a:pt x="3511513" y="256573"/>
                  </a:lnTo>
                  <a:lnTo>
                    <a:pt x="3525503" y="249708"/>
                  </a:lnTo>
                  <a:lnTo>
                    <a:pt x="3539493" y="243219"/>
                  </a:lnTo>
                  <a:lnTo>
                    <a:pt x="3553483" y="237152"/>
                  </a:lnTo>
                  <a:lnTo>
                    <a:pt x="3567473" y="231539"/>
                  </a:lnTo>
                  <a:lnTo>
                    <a:pt x="3581463" y="226396"/>
                  </a:lnTo>
                  <a:lnTo>
                    <a:pt x="3595453" y="221724"/>
                  </a:lnTo>
                  <a:lnTo>
                    <a:pt x="3609444" y="217514"/>
                  </a:lnTo>
                  <a:lnTo>
                    <a:pt x="3623434" y="213748"/>
                  </a:lnTo>
                  <a:lnTo>
                    <a:pt x="3637424" y="210401"/>
                  </a:lnTo>
                  <a:lnTo>
                    <a:pt x="3651414" y="207444"/>
                  </a:lnTo>
                  <a:lnTo>
                    <a:pt x="3665404" y="204843"/>
                  </a:lnTo>
                  <a:lnTo>
                    <a:pt x="3679394" y="202567"/>
                  </a:lnTo>
                  <a:lnTo>
                    <a:pt x="3693384" y="200583"/>
                  </a:lnTo>
                  <a:lnTo>
                    <a:pt x="3707374" y="198859"/>
                  </a:lnTo>
                  <a:lnTo>
                    <a:pt x="3721364" y="197365"/>
                  </a:lnTo>
                  <a:lnTo>
                    <a:pt x="3735354" y="196074"/>
                  </a:lnTo>
                  <a:lnTo>
                    <a:pt x="3749344" y="194962"/>
                  </a:lnTo>
                  <a:lnTo>
                    <a:pt x="3763335" y="194004"/>
                  </a:lnTo>
                  <a:lnTo>
                    <a:pt x="3777325" y="193181"/>
                  </a:lnTo>
                  <a:lnTo>
                    <a:pt x="3791315" y="192476"/>
                  </a:lnTo>
                  <a:lnTo>
                    <a:pt x="3805305" y="191871"/>
                  </a:lnTo>
                  <a:lnTo>
                    <a:pt x="3819295" y="191353"/>
                  </a:lnTo>
                  <a:lnTo>
                    <a:pt x="3833285" y="190911"/>
                  </a:lnTo>
                  <a:lnTo>
                    <a:pt x="3847275" y="190533"/>
                  </a:lnTo>
                  <a:lnTo>
                    <a:pt x="3861265" y="190209"/>
                  </a:lnTo>
                  <a:lnTo>
                    <a:pt x="3875255" y="189934"/>
                  </a:lnTo>
                  <a:lnTo>
                    <a:pt x="3889245" y="189699"/>
                  </a:lnTo>
                  <a:lnTo>
                    <a:pt x="3903235" y="189498"/>
                  </a:lnTo>
                  <a:lnTo>
                    <a:pt x="3917226" y="189327"/>
                  </a:lnTo>
                  <a:lnTo>
                    <a:pt x="3931216" y="189181"/>
                  </a:lnTo>
                  <a:lnTo>
                    <a:pt x="3945206" y="189057"/>
                  </a:lnTo>
                  <a:lnTo>
                    <a:pt x="3959196" y="188951"/>
                  </a:lnTo>
                  <a:lnTo>
                    <a:pt x="3973186" y="188861"/>
                  </a:lnTo>
                  <a:lnTo>
                    <a:pt x="3987176" y="188785"/>
                  </a:lnTo>
                  <a:lnTo>
                    <a:pt x="4001166" y="188719"/>
                  </a:lnTo>
                  <a:lnTo>
                    <a:pt x="4015156" y="188664"/>
                  </a:lnTo>
                  <a:lnTo>
                    <a:pt x="4029146" y="188617"/>
                  </a:lnTo>
                  <a:lnTo>
                    <a:pt x="4043136" y="188576"/>
                  </a:lnTo>
                  <a:lnTo>
                    <a:pt x="4057126" y="188542"/>
                  </a:lnTo>
                  <a:lnTo>
                    <a:pt x="4071117" y="188513"/>
                  </a:lnTo>
                  <a:lnTo>
                    <a:pt x="4085107" y="188488"/>
                  </a:lnTo>
                  <a:lnTo>
                    <a:pt x="4099097" y="188467"/>
                  </a:lnTo>
                  <a:lnTo>
                    <a:pt x="4113087" y="188449"/>
                  </a:lnTo>
                  <a:lnTo>
                    <a:pt x="4127077" y="188434"/>
                  </a:lnTo>
                  <a:lnTo>
                    <a:pt x="4141067" y="188421"/>
                  </a:lnTo>
                  <a:lnTo>
                    <a:pt x="4155057" y="188409"/>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65293"/>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44" name="pl44"/>
            <p:cNvSpPr/>
            <p:nvPr/>
          </p:nvSpPr>
          <p:spPr>
            <a:xfrm>
              <a:off x="2737948" y="1281762"/>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5" name="pl45"/>
            <p:cNvSpPr/>
            <p:nvPr/>
          </p:nvSpPr>
          <p:spPr>
            <a:xfrm>
              <a:off x="2737948" y="52370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54253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1093415"/>
              <a:ext cx="4155057" cy="564850"/>
            </a:xfrm>
            <a:custGeom>
              <a:avLst/>
              <a:pathLst>
                <a:path w="4155057" h="56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89"/>
                  </a:lnTo>
                  <a:lnTo>
                    <a:pt x="1399009" y="222"/>
                  </a:lnTo>
                  <a:lnTo>
                    <a:pt x="1412999" y="261"/>
                  </a:lnTo>
                  <a:lnTo>
                    <a:pt x="1426989" y="307"/>
                  </a:lnTo>
                  <a:lnTo>
                    <a:pt x="1440979" y="361"/>
                  </a:lnTo>
                  <a:lnTo>
                    <a:pt x="1454969" y="424"/>
                  </a:lnTo>
                  <a:lnTo>
                    <a:pt x="1468959" y="499"/>
                  </a:lnTo>
                  <a:lnTo>
                    <a:pt x="1482949" y="586"/>
                  </a:lnTo>
                  <a:lnTo>
                    <a:pt x="1496939" y="689"/>
                  </a:lnTo>
                  <a:lnTo>
                    <a:pt x="1510930" y="810"/>
                  </a:lnTo>
                  <a:lnTo>
                    <a:pt x="1524920" y="952"/>
                  </a:lnTo>
                  <a:lnTo>
                    <a:pt x="1538910" y="1119"/>
                  </a:lnTo>
                  <a:lnTo>
                    <a:pt x="1552900" y="1315"/>
                  </a:lnTo>
                  <a:lnTo>
                    <a:pt x="1566890" y="1545"/>
                  </a:lnTo>
                  <a:lnTo>
                    <a:pt x="1580880" y="1815"/>
                  </a:lnTo>
                  <a:lnTo>
                    <a:pt x="1594870" y="2132"/>
                  </a:lnTo>
                  <a:lnTo>
                    <a:pt x="1608860" y="2505"/>
                  </a:lnTo>
                  <a:lnTo>
                    <a:pt x="1622850" y="2942"/>
                  </a:lnTo>
                  <a:lnTo>
                    <a:pt x="1636840" y="3455"/>
                  </a:lnTo>
                  <a:lnTo>
                    <a:pt x="1650830" y="4056"/>
                  </a:lnTo>
                  <a:lnTo>
                    <a:pt x="1664821" y="4762"/>
                  </a:lnTo>
                  <a:lnTo>
                    <a:pt x="1678811" y="5589"/>
                  </a:lnTo>
                  <a:lnTo>
                    <a:pt x="1692801" y="6558"/>
                  </a:lnTo>
                  <a:lnTo>
                    <a:pt x="1706791" y="7693"/>
                  </a:lnTo>
                  <a:lnTo>
                    <a:pt x="1720781" y="9021"/>
                  </a:lnTo>
                  <a:lnTo>
                    <a:pt x="1734771" y="10574"/>
                  </a:lnTo>
                  <a:lnTo>
                    <a:pt x="1748761" y="12388"/>
                  </a:lnTo>
                  <a:lnTo>
                    <a:pt x="1762751" y="14505"/>
                  </a:lnTo>
                  <a:lnTo>
                    <a:pt x="1776741" y="16973"/>
                  </a:lnTo>
                  <a:lnTo>
                    <a:pt x="1790731" y="19846"/>
                  </a:lnTo>
                  <a:lnTo>
                    <a:pt x="1804722" y="23184"/>
                  </a:lnTo>
                  <a:lnTo>
                    <a:pt x="1818712" y="27056"/>
                  </a:lnTo>
                  <a:lnTo>
                    <a:pt x="1832702" y="31537"/>
                  </a:lnTo>
                  <a:lnTo>
                    <a:pt x="1846692" y="36710"/>
                  </a:lnTo>
                  <a:lnTo>
                    <a:pt x="1860682" y="42663"/>
                  </a:lnTo>
                  <a:lnTo>
                    <a:pt x="1874672" y="49491"/>
                  </a:lnTo>
                  <a:lnTo>
                    <a:pt x="1888662" y="57292"/>
                  </a:lnTo>
                  <a:lnTo>
                    <a:pt x="1902652" y="66165"/>
                  </a:lnTo>
                  <a:lnTo>
                    <a:pt x="1916642" y="76205"/>
                  </a:lnTo>
                  <a:lnTo>
                    <a:pt x="1930632" y="87502"/>
                  </a:lnTo>
                  <a:lnTo>
                    <a:pt x="1944622" y="100131"/>
                  </a:lnTo>
                  <a:lnTo>
                    <a:pt x="1958613" y="114147"/>
                  </a:lnTo>
                  <a:lnTo>
                    <a:pt x="1972603" y="129578"/>
                  </a:lnTo>
                  <a:lnTo>
                    <a:pt x="1986593" y="146417"/>
                  </a:lnTo>
                  <a:lnTo>
                    <a:pt x="2000583" y="164618"/>
                  </a:lnTo>
                  <a:lnTo>
                    <a:pt x="2014573" y="184086"/>
                  </a:lnTo>
                  <a:lnTo>
                    <a:pt x="2028563" y="204680"/>
                  </a:lnTo>
                  <a:lnTo>
                    <a:pt x="2042553" y="226209"/>
                  </a:lnTo>
                  <a:lnTo>
                    <a:pt x="2056543" y="248442"/>
                  </a:lnTo>
                  <a:lnTo>
                    <a:pt x="2070533" y="271111"/>
                  </a:lnTo>
                  <a:lnTo>
                    <a:pt x="2084523" y="293928"/>
                  </a:lnTo>
                  <a:lnTo>
                    <a:pt x="2098513" y="316598"/>
                  </a:lnTo>
                  <a:lnTo>
                    <a:pt x="2112504" y="338831"/>
                  </a:lnTo>
                  <a:lnTo>
                    <a:pt x="2126494" y="360360"/>
                  </a:lnTo>
                  <a:lnTo>
                    <a:pt x="2140484" y="380953"/>
                  </a:lnTo>
                  <a:lnTo>
                    <a:pt x="2154474" y="400422"/>
                  </a:lnTo>
                  <a:lnTo>
                    <a:pt x="2168464" y="418622"/>
                  </a:lnTo>
                  <a:lnTo>
                    <a:pt x="2182454" y="435462"/>
                  </a:lnTo>
                  <a:lnTo>
                    <a:pt x="2196444" y="450892"/>
                  </a:lnTo>
                  <a:lnTo>
                    <a:pt x="2210434" y="464908"/>
                  </a:lnTo>
                  <a:lnTo>
                    <a:pt x="2224424" y="477537"/>
                  </a:lnTo>
                  <a:lnTo>
                    <a:pt x="2238414" y="488834"/>
                  </a:lnTo>
                  <a:lnTo>
                    <a:pt x="2252404" y="498875"/>
                  </a:lnTo>
                  <a:lnTo>
                    <a:pt x="2266395" y="507748"/>
                  </a:lnTo>
                  <a:lnTo>
                    <a:pt x="2280385" y="515549"/>
                  </a:lnTo>
                  <a:lnTo>
                    <a:pt x="2294375" y="522377"/>
                  </a:lnTo>
                  <a:lnTo>
                    <a:pt x="2308365" y="528330"/>
                  </a:lnTo>
                  <a:lnTo>
                    <a:pt x="2322355" y="533502"/>
                  </a:lnTo>
                  <a:lnTo>
                    <a:pt x="2336345" y="537983"/>
                  </a:lnTo>
                  <a:lnTo>
                    <a:pt x="2350335" y="541855"/>
                  </a:lnTo>
                  <a:lnTo>
                    <a:pt x="2364325" y="545194"/>
                  </a:lnTo>
                  <a:lnTo>
                    <a:pt x="2378315" y="548067"/>
                  </a:lnTo>
                  <a:lnTo>
                    <a:pt x="2392305" y="550534"/>
                  </a:lnTo>
                  <a:lnTo>
                    <a:pt x="2406296" y="552652"/>
                  </a:lnTo>
                  <a:lnTo>
                    <a:pt x="2420286" y="554466"/>
                  </a:lnTo>
                  <a:lnTo>
                    <a:pt x="2434276" y="556019"/>
                  </a:lnTo>
                  <a:lnTo>
                    <a:pt x="2448266" y="557347"/>
                  </a:lnTo>
                  <a:lnTo>
                    <a:pt x="2462256" y="558481"/>
                  </a:lnTo>
                  <a:lnTo>
                    <a:pt x="2476246" y="559450"/>
                  </a:lnTo>
                  <a:lnTo>
                    <a:pt x="2490236" y="560278"/>
                  </a:lnTo>
                  <a:lnTo>
                    <a:pt x="2504226" y="560983"/>
                  </a:lnTo>
                  <a:lnTo>
                    <a:pt x="2518216" y="561585"/>
                  </a:lnTo>
                  <a:lnTo>
                    <a:pt x="2532206" y="562098"/>
                  </a:lnTo>
                  <a:lnTo>
                    <a:pt x="2546196" y="562535"/>
                  </a:lnTo>
                  <a:lnTo>
                    <a:pt x="2560187" y="562907"/>
                  </a:lnTo>
                  <a:lnTo>
                    <a:pt x="2574177" y="563225"/>
                  </a:lnTo>
                  <a:lnTo>
                    <a:pt x="2588167" y="563495"/>
                  </a:lnTo>
                  <a:lnTo>
                    <a:pt x="2602157" y="563725"/>
                  </a:lnTo>
                  <a:lnTo>
                    <a:pt x="2616147" y="563921"/>
                  </a:lnTo>
                  <a:lnTo>
                    <a:pt x="2630137" y="564087"/>
                  </a:lnTo>
                  <a:lnTo>
                    <a:pt x="2644127" y="564229"/>
                  </a:lnTo>
                  <a:lnTo>
                    <a:pt x="2658117" y="564350"/>
                  </a:lnTo>
                  <a:lnTo>
                    <a:pt x="2672107" y="564453"/>
                  </a:lnTo>
                  <a:lnTo>
                    <a:pt x="2686097" y="564541"/>
                  </a:lnTo>
                  <a:lnTo>
                    <a:pt x="2700087" y="564615"/>
                  </a:lnTo>
                  <a:lnTo>
                    <a:pt x="2714078" y="564678"/>
                  </a:lnTo>
                  <a:lnTo>
                    <a:pt x="2728068" y="564732"/>
                  </a:lnTo>
                  <a:lnTo>
                    <a:pt x="2742058" y="564778"/>
                  </a:lnTo>
                  <a:lnTo>
                    <a:pt x="2756048" y="564817"/>
                  </a:lnTo>
                  <a:lnTo>
                    <a:pt x="2770038" y="564850"/>
                  </a:lnTo>
                  <a:lnTo>
                    <a:pt x="2770038" y="564850"/>
                  </a:lnTo>
                  <a:lnTo>
                    <a:pt x="2784028" y="564817"/>
                  </a:lnTo>
                  <a:lnTo>
                    <a:pt x="2798018" y="564778"/>
                  </a:lnTo>
                  <a:lnTo>
                    <a:pt x="2812008" y="564732"/>
                  </a:lnTo>
                  <a:lnTo>
                    <a:pt x="2825998" y="564678"/>
                  </a:lnTo>
                  <a:lnTo>
                    <a:pt x="2839988" y="564615"/>
                  </a:lnTo>
                  <a:lnTo>
                    <a:pt x="2853978" y="564541"/>
                  </a:lnTo>
                  <a:lnTo>
                    <a:pt x="2867969" y="564453"/>
                  </a:lnTo>
                  <a:lnTo>
                    <a:pt x="2881959" y="564350"/>
                  </a:lnTo>
                  <a:lnTo>
                    <a:pt x="2895949" y="564229"/>
                  </a:lnTo>
                  <a:lnTo>
                    <a:pt x="2909939" y="564087"/>
                  </a:lnTo>
                  <a:lnTo>
                    <a:pt x="2923929" y="563921"/>
                  </a:lnTo>
                  <a:lnTo>
                    <a:pt x="2937919" y="563725"/>
                  </a:lnTo>
                  <a:lnTo>
                    <a:pt x="2951909" y="563495"/>
                  </a:lnTo>
                  <a:lnTo>
                    <a:pt x="2965899" y="563225"/>
                  </a:lnTo>
                  <a:lnTo>
                    <a:pt x="2979889" y="562907"/>
                  </a:lnTo>
                  <a:lnTo>
                    <a:pt x="2993879" y="562535"/>
                  </a:lnTo>
                  <a:lnTo>
                    <a:pt x="3007870" y="562098"/>
                  </a:lnTo>
                  <a:lnTo>
                    <a:pt x="3021860" y="561585"/>
                  </a:lnTo>
                  <a:lnTo>
                    <a:pt x="3035850" y="560983"/>
                  </a:lnTo>
                  <a:lnTo>
                    <a:pt x="3049840" y="560278"/>
                  </a:lnTo>
                  <a:lnTo>
                    <a:pt x="3063830" y="559450"/>
                  </a:lnTo>
                  <a:lnTo>
                    <a:pt x="3077820" y="558481"/>
                  </a:lnTo>
                  <a:lnTo>
                    <a:pt x="3091810" y="557347"/>
                  </a:lnTo>
                  <a:lnTo>
                    <a:pt x="3105800" y="556019"/>
                  </a:lnTo>
                  <a:lnTo>
                    <a:pt x="3119790" y="554466"/>
                  </a:lnTo>
                  <a:lnTo>
                    <a:pt x="3133780" y="552652"/>
                  </a:lnTo>
                  <a:lnTo>
                    <a:pt x="3147770" y="550534"/>
                  </a:lnTo>
                  <a:lnTo>
                    <a:pt x="3161761" y="548067"/>
                  </a:lnTo>
                  <a:lnTo>
                    <a:pt x="3175751" y="545194"/>
                  </a:lnTo>
                  <a:lnTo>
                    <a:pt x="3189741" y="541855"/>
                  </a:lnTo>
                  <a:lnTo>
                    <a:pt x="3203731" y="537983"/>
                  </a:lnTo>
                  <a:lnTo>
                    <a:pt x="3217721" y="533502"/>
                  </a:lnTo>
                  <a:lnTo>
                    <a:pt x="3231711" y="528330"/>
                  </a:lnTo>
                  <a:lnTo>
                    <a:pt x="3245701" y="522377"/>
                  </a:lnTo>
                  <a:lnTo>
                    <a:pt x="3259691" y="515549"/>
                  </a:lnTo>
                  <a:lnTo>
                    <a:pt x="3273681" y="507748"/>
                  </a:lnTo>
                  <a:lnTo>
                    <a:pt x="3287671" y="498875"/>
                  </a:lnTo>
                  <a:lnTo>
                    <a:pt x="3301661" y="488834"/>
                  </a:lnTo>
                  <a:lnTo>
                    <a:pt x="3315652" y="477537"/>
                  </a:lnTo>
                  <a:lnTo>
                    <a:pt x="3329642" y="464908"/>
                  </a:lnTo>
                  <a:lnTo>
                    <a:pt x="3343632" y="450892"/>
                  </a:lnTo>
                  <a:lnTo>
                    <a:pt x="3357622" y="435462"/>
                  </a:lnTo>
                  <a:lnTo>
                    <a:pt x="3371612" y="418622"/>
                  </a:lnTo>
                  <a:lnTo>
                    <a:pt x="3385602" y="400422"/>
                  </a:lnTo>
                  <a:lnTo>
                    <a:pt x="3399592" y="380953"/>
                  </a:lnTo>
                  <a:lnTo>
                    <a:pt x="3413582" y="360360"/>
                  </a:lnTo>
                  <a:lnTo>
                    <a:pt x="3427572" y="338831"/>
                  </a:lnTo>
                  <a:lnTo>
                    <a:pt x="3441562" y="316598"/>
                  </a:lnTo>
                  <a:lnTo>
                    <a:pt x="3455552" y="293928"/>
                  </a:lnTo>
                  <a:lnTo>
                    <a:pt x="3469543" y="271111"/>
                  </a:lnTo>
                  <a:lnTo>
                    <a:pt x="3483533" y="248442"/>
                  </a:lnTo>
                  <a:lnTo>
                    <a:pt x="3497523" y="226209"/>
                  </a:lnTo>
                  <a:lnTo>
                    <a:pt x="3511513" y="204680"/>
                  </a:lnTo>
                  <a:lnTo>
                    <a:pt x="3525503" y="184086"/>
                  </a:lnTo>
                  <a:lnTo>
                    <a:pt x="3539493" y="164618"/>
                  </a:lnTo>
                  <a:lnTo>
                    <a:pt x="3553483" y="146417"/>
                  </a:lnTo>
                  <a:lnTo>
                    <a:pt x="3567473" y="129578"/>
                  </a:lnTo>
                  <a:lnTo>
                    <a:pt x="3581463" y="114147"/>
                  </a:lnTo>
                  <a:lnTo>
                    <a:pt x="3595453" y="100131"/>
                  </a:lnTo>
                  <a:lnTo>
                    <a:pt x="3609444" y="87502"/>
                  </a:lnTo>
                  <a:lnTo>
                    <a:pt x="3623434" y="76205"/>
                  </a:lnTo>
                  <a:lnTo>
                    <a:pt x="3637424" y="66165"/>
                  </a:lnTo>
                  <a:lnTo>
                    <a:pt x="3651414" y="57292"/>
                  </a:lnTo>
                  <a:lnTo>
                    <a:pt x="3665404" y="49491"/>
                  </a:lnTo>
                  <a:lnTo>
                    <a:pt x="3679394" y="42663"/>
                  </a:lnTo>
                  <a:lnTo>
                    <a:pt x="3693384" y="36710"/>
                  </a:lnTo>
                  <a:lnTo>
                    <a:pt x="3707374" y="31537"/>
                  </a:lnTo>
                  <a:lnTo>
                    <a:pt x="3721364" y="27056"/>
                  </a:lnTo>
                  <a:lnTo>
                    <a:pt x="3735354" y="23184"/>
                  </a:lnTo>
                  <a:lnTo>
                    <a:pt x="3749344" y="19846"/>
                  </a:lnTo>
                  <a:lnTo>
                    <a:pt x="3763335" y="16973"/>
                  </a:lnTo>
                  <a:lnTo>
                    <a:pt x="3777325" y="14505"/>
                  </a:lnTo>
                  <a:lnTo>
                    <a:pt x="3791315" y="12388"/>
                  </a:lnTo>
                  <a:lnTo>
                    <a:pt x="3805305" y="10574"/>
                  </a:lnTo>
                  <a:lnTo>
                    <a:pt x="3819295" y="9021"/>
                  </a:lnTo>
                  <a:lnTo>
                    <a:pt x="3833285" y="7693"/>
                  </a:lnTo>
                  <a:lnTo>
                    <a:pt x="3847275" y="6558"/>
                  </a:lnTo>
                  <a:lnTo>
                    <a:pt x="3861265" y="5589"/>
                  </a:lnTo>
                  <a:lnTo>
                    <a:pt x="3875255" y="4762"/>
                  </a:lnTo>
                  <a:lnTo>
                    <a:pt x="3889245" y="4056"/>
                  </a:lnTo>
                  <a:lnTo>
                    <a:pt x="3903235" y="3455"/>
                  </a:lnTo>
                  <a:lnTo>
                    <a:pt x="3917226" y="2942"/>
                  </a:lnTo>
                  <a:lnTo>
                    <a:pt x="3931216" y="2505"/>
                  </a:lnTo>
                  <a:lnTo>
                    <a:pt x="3945206" y="2132"/>
                  </a:lnTo>
                  <a:lnTo>
                    <a:pt x="3959196" y="1815"/>
                  </a:lnTo>
                  <a:lnTo>
                    <a:pt x="3973186" y="1545"/>
                  </a:lnTo>
                  <a:lnTo>
                    <a:pt x="3987176" y="1315"/>
                  </a:lnTo>
                  <a:lnTo>
                    <a:pt x="4001166" y="1119"/>
                  </a:lnTo>
                  <a:lnTo>
                    <a:pt x="4015156" y="952"/>
                  </a:lnTo>
                  <a:lnTo>
                    <a:pt x="4029146" y="810"/>
                  </a:lnTo>
                  <a:lnTo>
                    <a:pt x="4043136" y="689"/>
                  </a:lnTo>
                  <a:lnTo>
                    <a:pt x="4057126" y="586"/>
                  </a:lnTo>
                  <a:lnTo>
                    <a:pt x="4071117" y="499"/>
                  </a:lnTo>
                  <a:lnTo>
                    <a:pt x="4085107" y="424"/>
                  </a:lnTo>
                  <a:lnTo>
                    <a:pt x="4099097" y="361"/>
                  </a:lnTo>
                  <a:lnTo>
                    <a:pt x="4113087" y="307"/>
                  </a:lnTo>
                  <a:lnTo>
                    <a:pt x="4127077" y="261"/>
                  </a:lnTo>
                  <a:lnTo>
                    <a:pt x="4141067" y="222"/>
                  </a:lnTo>
                  <a:lnTo>
                    <a:pt x="4155057" y="189"/>
                  </a:lnTo>
                </a:path>
              </a:pathLst>
            </a:custGeom>
            <a:ln w="40651" cap="flat">
              <a:solidFill>
                <a:srgbClr val="D3D3D3">
                  <a:alpha val="100000"/>
                </a:srgbClr>
              </a:solidFill>
              <a:prstDash val="solid"/>
              <a:round/>
            </a:ln>
          </p:spPr>
          <p:txBody>
            <a:bodyPr/>
            <a:lstStyle/>
            <a:p/>
          </p:txBody>
        </p:sp>
        <p:sp>
          <p:nvSpPr>
            <p:cNvPr id="49" name="pl49"/>
            <p:cNvSpPr/>
            <p:nvPr/>
          </p:nvSpPr>
          <p:spPr>
            <a:xfrm>
              <a:off x="2737948" y="1470172"/>
              <a:ext cx="4155057" cy="376567"/>
            </a:xfrm>
            <a:custGeom>
              <a:avLst/>
              <a:pathLst>
                <a:path w="4155057" h="376567">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63"/>
                  </a:lnTo>
                  <a:lnTo>
                    <a:pt x="1399009" y="85"/>
                  </a:lnTo>
                  <a:lnTo>
                    <a:pt x="1412999" y="111"/>
                  </a:lnTo>
                  <a:lnTo>
                    <a:pt x="1426989" y="141"/>
                  </a:lnTo>
                  <a:lnTo>
                    <a:pt x="1440979" y="177"/>
                  </a:lnTo>
                  <a:lnTo>
                    <a:pt x="1454969" y="220"/>
                  </a:lnTo>
                  <a:lnTo>
                    <a:pt x="1468959" y="269"/>
                  </a:lnTo>
                  <a:lnTo>
                    <a:pt x="1482949" y="328"/>
                  </a:lnTo>
                  <a:lnTo>
                    <a:pt x="1496939" y="396"/>
                  </a:lnTo>
                  <a:lnTo>
                    <a:pt x="1510930" y="477"/>
                  </a:lnTo>
                  <a:lnTo>
                    <a:pt x="1524920" y="571"/>
                  </a:lnTo>
                  <a:lnTo>
                    <a:pt x="1538910" y="683"/>
                  </a:lnTo>
                  <a:lnTo>
                    <a:pt x="1552900" y="813"/>
                  </a:lnTo>
                  <a:lnTo>
                    <a:pt x="1566890" y="966"/>
                  </a:lnTo>
                  <a:lnTo>
                    <a:pt x="1580880" y="1147"/>
                  </a:lnTo>
                  <a:lnTo>
                    <a:pt x="1594870" y="1358"/>
                  </a:lnTo>
                  <a:lnTo>
                    <a:pt x="1608860" y="1606"/>
                  </a:lnTo>
                  <a:lnTo>
                    <a:pt x="1622850" y="1898"/>
                  </a:lnTo>
                  <a:lnTo>
                    <a:pt x="1636840" y="2240"/>
                  </a:lnTo>
                  <a:lnTo>
                    <a:pt x="1650830" y="2641"/>
                  </a:lnTo>
                  <a:lnTo>
                    <a:pt x="1664821" y="3111"/>
                  </a:lnTo>
                  <a:lnTo>
                    <a:pt x="1678811" y="3663"/>
                  </a:lnTo>
                  <a:lnTo>
                    <a:pt x="1692801" y="4309"/>
                  </a:lnTo>
                  <a:lnTo>
                    <a:pt x="1706791" y="5065"/>
                  </a:lnTo>
                  <a:lnTo>
                    <a:pt x="1720781" y="5951"/>
                  </a:lnTo>
                  <a:lnTo>
                    <a:pt x="1734771" y="6986"/>
                  </a:lnTo>
                  <a:lnTo>
                    <a:pt x="1748761" y="8195"/>
                  </a:lnTo>
                  <a:lnTo>
                    <a:pt x="1762751" y="9607"/>
                  </a:lnTo>
                  <a:lnTo>
                    <a:pt x="1776741" y="11252"/>
                  </a:lnTo>
                  <a:lnTo>
                    <a:pt x="1790731" y="13167"/>
                  </a:lnTo>
                  <a:lnTo>
                    <a:pt x="1804722" y="15393"/>
                  </a:lnTo>
                  <a:lnTo>
                    <a:pt x="1818712" y="17974"/>
                  </a:lnTo>
                  <a:lnTo>
                    <a:pt x="1832702" y="20961"/>
                  </a:lnTo>
                  <a:lnTo>
                    <a:pt x="1846692" y="24410"/>
                  </a:lnTo>
                  <a:lnTo>
                    <a:pt x="1860682" y="28379"/>
                  </a:lnTo>
                  <a:lnTo>
                    <a:pt x="1874672" y="32931"/>
                  </a:lnTo>
                  <a:lnTo>
                    <a:pt x="1888662" y="38131"/>
                  </a:lnTo>
                  <a:lnTo>
                    <a:pt x="1902652" y="44046"/>
                  </a:lnTo>
                  <a:lnTo>
                    <a:pt x="1916642" y="50740"/>
                  </a:lnTo>
                  <a:lnTo>
                    <a:pt x="1930632" y="58272"/>
                  </a:lnTo>
                  <a:lnTo>
                    <a:pt x="1944622" y="66691"/>
                  </a:lnTo>
                  <a:lnTo>
                    <a:pt x="1958613" y="76035"/>
                  </a:lnTo>
                  <a:lnTo>
                    <a:pt x="1972603" y="86322"/>
                  </a:lnTo>
                  <a:lnTo>
                    <a:pt x="1986593" y="97548"/>
                  </a:lnTo>
                  <a:lnTo>
                    <a:pt x="2000583" y="109682"/>
                  </a:lnTo>
                  <a:lnTo>
                    <a:pt x="2014573" y="122661"/>
                  </a:lnTo>
                  <a:lnTo>
                    <a:pt x="2028563" y="136390"/>
                  </a:lnTo>
                  <a:lnTo>
                    <a:pt x="2042553" y="150743"/>
                  </a:lnTo>
                  <a:lnTo>
                    <a:pt x="2056543" y="165564"/>
                  </a:lnTo>
                  <a:lnTo>
                    <a:pt x="2070533" y="180677"/>
                  </a:lnTo>
                  <a:lnTo>
                    <a:pt x="2084523" y="195889"/>
                  </a:lnTo>
                  <a:lnTo>
                    <a:pt x="2098513" y="211002"/>
                  </a:lnTo>
                  <a:lnTo>
                    <a:pt x="2112504" y="225824"/>
                  </a:lnTo>
                  <a:lnTo>
                    <a:pt x="2126494" y="240177"/>
                  </a:lnTo>
                  <a:lnTo>
                    <a:pt x="2140484" y="253906"/>
                  </a:lnTo>
                  <a:lnTo>
                    <a:pt x="2154474" y="266884"/>
                  </a:lnTo>
                  <a:lnTo>
                    <a:pt x="2168464" y="279018"/>
                  </a:lnTo>
                  <a:lnTo>
                    <a:pt x="2182454" y="290244"/>
                  </a:lnTo>
                  <a:lnTo>
                    <a:pt x="2196444" y="300532"/>
                  </a:lnTo>
                  <a:lnTo>
                    <a:pt x="2210434" y="309875"/>
                  </a:lnTo>
                  <a:lnTo>
                    <a:pt x="2224424" y="318295"/>
                  </a:lnTo>
                  <a:lnTo>
                    <a:pt x="2238414" y="325826"/>
                  </a:lnTo>
                  <a:lnTo>
                    <a:pt x="2252404" y="332520"/>
                  </a:lnTo>
                  <a:lnTo>
                    <a:pt x="2266395" y="338435"/>
                  </a:lnTo>
                  <a:lnTo>
                    <a:pt x="2280385" y="343636"/>
                  </a:lnTo>
                  <a:lnTo>
                    <a:pt x="2294375" y="348188"/>
                  </a:lnTo>
                  <a:lnTo>
                    <a:pt x="2308365" y="352156"/>
                  </a:lnTo>
                  <a:lnTo>
                    <a:pt x="2322355" y="355605"/>
                  </a:lnTo>
                  <a:lnTo>
                    <a:pt x="2336345" y="358592"/>
                  </a:lnTo>
                  <a:lnTo>
                    <a:pt x="2350335" y="361174"/>
                  </a:lnTo>
                  <a:lnTo>
                    <a:pt x="2364325" y="363399"/>
                  </a:lnTo>
                  <a:lnTo>
                    <a:pt x="2378315" y="365314"/>
                  </a:lnTo>
                  <a:lnTo>
                    <a:pt x="2392305" y="366960"/>
                  </a:lnTo>
                  <a:lnTo>
                    <a:pt x="2406296" y="368371"/>
                  </a:lnTo>
                  <a:lnTo>
                    <a:pt x="2420286" y="369581"/>
                  </a:lnTo>
                  <a:lnTo>
                    <a:pt x="2434276" y="370616"/>
                  </a:lnTo>
                  <a:lnTo>
                    <a:pt x="2448266" y="371501"/>
                  </a:lnTo>
                  <a:lnTo>
                    <a:pt x="2462256" y="372258"/>
                  </a:lnTo>
                  <a:lnTo>
                    <a:pt x="2476246" y="372904"/>
                  </a:lnTo>
                  <a:lnTo>
                    <a:pt x="2490236" y="373455"/>
                  </a:lnTo>
                  <a:lnTo>
                    <a:pt x="2504226" y="373925"/>
                  </a:lnTo>
                  <a:lnTo>
                    <a:pt x="2518216" y="374327"/>
                  </a:lnTo>
                  <a:lnTo>
                    <a:pt x="2532206" y="374669"/>
                  </a:lnTo>
                  <a:lnTo>
                    <a:pt x="2546196" y="374960"/>
                  </a:lnTo>
                  <a:lnTo>
                    <a:pt x="2560187" y="375208"/>
                  </a:lnTo>
                  <a:lnTo>
                    <a:pt x="2574177" y="375420"/>
                  </a:lnTo>
                  <a:lnTo>
                    <a:pt x="2588167" y="375600"/>
                  </a:lnTo>
                  <a:lnTo>
                    <a:pt x="2602157" y="375753"/>
                  </a:lnTo>
                  <a:lnTo>
                    <a:pt x="2616147" y="375884"/>
                  </a:lnTo>
                  <a:lnTo>
                    <a:pt x="2630137" y="375995"/>
                  </a:lnTo>
                  <a:lnTo>
                    <a:pt x="2644127" y="376090"/>
                  </a:lnTo>
                  <a:lnTo>
                    <a:pt x="2658117" y="376170"/>
                  </a:lnTo>
                  <a:lnTo>
                    <a:pt x="2672107" y="376239"/>
                  </a:lnTo>
                  <a:lnTo>
                    <a:pt x="2686097" y="376297"/>
                  </a:lnTo>
                  <a:lnTo>
                    <a:pt x="2700087" y="376347"/>
                  </a:lnTo>
                  <a:lnTo>
                    <a:pt x="2714078" y="376389"/>
                  </a:lnTo>
                  <a:lnTo>
                    <a:pt x="2728068" y="376425"/>
                  </a:lnTo>
                  <a:lnTo>
                    <a:pt x="2742058" y="376455"/>
                  </a:lnTo>
                  <a:lnTo>
                    <a:pt x="2756048" y="376481"/>
                  </a:lnTo>
                  <a:lnTo>
                    <a:pt x="2770038" y="376504"/>
                  </a:lnTo>
                  <a:lnTo>
                    <a:pt x="2770038" y="376567"/>
                  </a:lnTo>
                  <a:lnTo>
                    <a:pt x="2784028" y="376556"/>
                  </a:lnTo>
                  <a:lnTo>
                    <a:pt x="2798018" y="376543"/>
                  </a:lnTo>
                  <a:lnTo>
                    <a:pt x="2812008" y="376527"/>
                  </a:lnTo>
                  <a:lnTo>
                    <a:pt x="2825998" y="376509"/>
                  </a:lnTo>
                  <a:lnTo>
                    <a:pt x="2839988" y="376488"/>
                  </a:lnTo>
                  <a:lnTo>
                    <a:pt x="2853978" y="376463"/>
                  </a:lnTo>
                  <a:lnTo>
                    <a:pt x="2867969" y="376434"/>
                  </a:lnTo>
                  <a:lnTo>
                    <a:pt x="2881959" y="376400"/>
                  </a:lnTo>
                  <a:lnTo>
                    <a:pt x="2895949" y="376360"/>
                  </a:lnTo>
                  <a:lnTo>
                    <a:pt x="2909939" y="376312"/>
                  </a:lnTo>
                  <a:lnTo>
                    <a:pt x="2923929" y="376257"/>
                  </a:lnTo>
                  <a:lnTo>
                    <a:pt x="2937919" y="376192"/>
                  </a:lnTo>
                  <a:lnTo>
                    <a:pt x="2951909" y="376115"/>
                  </a:lnTo>
                  <a:lnTo>
                    <a:pt x="2965899" y="376025"/>
                  </a:lnTo>
                  <a:lnTo>
                    <a:pt x="2979889" y="375919"/>
                  </a:lnTo>
                  <a:lnTo>
                    <a:pt x="2993879" y="375795"/>
                  </a:lnTo>
                  <a:lnTo>
                    <a:pt x="3007870" y="375649"/>
                  </a:lnTo>
                  <a:lnTo>
                    <a:pt x="3021860" y="375478"/>
                  </a:lnTo>
                  <a:lnTo>
                    <a:pt x="3035850" y="375278"/>
                  </a:lnTo>
                  <a:lnTo>
                    <a:pt x="3049840" y="375042"/>
                  </a:lnTo>
                  <a:lnTo>
                    <a:pt x="3063830" y="374767"/>
                  </a:lnTo>
                  <a:lnTo>
                    <a:pt x="3077820" y="374444"/>
                  </a:lnTo>
                  <a:lnTo>
                    <a:pt x="3091810" y="374066"/>
                  </a:lnTo>
                  <a:lnTo>
                    <a:pt x="3105800" y="373623"/>
                  </a:lnTo>
                  <a:lnTo>
                    <a:pt x="3119790" y="373105"/>
                  </a:lnTo>
                  <a:lnTo>
                    <a:pt x="3133780" y="372501"/>
                  </a:lnTo>
                  <a:lnTo>
                    <a:pt x="3147770" y="371795"/>
                  </a:lnTo>
                  <a:lnTo>
                    <a:pt x="3161761" y="370972"/>
                  </a:lnTo>
                  <a:lnTo>
                    <a:pt x="3175751" y="370015"/>
                  </a:lnTo>
                  <a:lnTo>
                    <a:pt x="3189741" y="368902"/>
                  </a:lnTo>
                  <a:lnTo>
                    <a:pt x="3203731" y="367611"/>
                  </a:lnTo>
                  <a:lnTo>
                    <a:pt x="3217721" y="366117"/>
                  </a:lnTo>
                  <a:lnTo>
                    <a:pt x="3231711" y="364393"/>
                  </a:lnTo>
                  <a:lnTo>
                    <a:pt x="3245701" y="362409"/>
                  </a:lnTo>
                  <a:lnTo>
                    <a:pt x="3259691" y="360133"/>
                  </a:lnTo>
                  <a:lnTo>
                    <a:pt x="3273681" y="357533"/>
                  </a:lnTo>
                  <a:lnTo>
                    <a:pt x="3287671" y="354575"/>
                  </a:lnTo>
                  <a:lnTo>
                    <a:pt x="3301661" y="351228"/>
                  </a:lnTo>
                  <a:lnTo>
                    <a:pt x="3315652" y="347462"/>
                  </a:lnTo>
                  <a:lnTo>
                    <a:pt x="3329642" y="343253"/>
                  </a:lnTo>
                  <a:lnTo>
                    <a:pt x="3343632" y="338581"/>
                  </a:lnTo>
                  <a:lnTo>
                    <a:pt x="3357622" y="333437"/>
                  </a:lnTo>
                  <a:lnTo>
                    <a:pt x="3371612" y="327824"/>
                  </a:lnTo>
                  <a:lnTo>
                    <a:pt x="3385602" y="321757"/>
                  </a:lnTo>
                  <a:lnTo>
                    <a:pt x="3399592" y="315268"/>
                  </a:lnTo>
                  <a:lnTo>
                    <a:pt x="3413582" y="308403"/>
                  </a:lnTo>
                  <a:lnTo>
                    <a:pt x="3427572" y="301227"/>
                  </a:lnTo>
                  <a:lnTo>
                    <a:pt x="3441562" y="293816"/>
                  </a:lnTo>
                  <a:lnTo>
                    <a:pt x="3455552" y="286259"/>
                  </a:lnTo>
                  <a:lnTo>
                    <a:pt x="3469543" y="278654"/>
                  </a:lnTo>
                  <a:lnTo>
                    <a:pt x="3483533" y="271097"/>
                  </a:lnTo>
                  <a:lnTo>
                    <a:pt x="3497523" y="263686"/>
                  </a:lnTo>
                  <a:lnTo>
                    <a:pt x="3511513" y="256510"/>
                  </a:lnTo>
                  <a:lnTo>
                    <a:pt x="3525503" y="249645"/>
                  </a:lnTo>
                  <a:lnTo>
                    <a:pt x="3539493" y="243156"/>
                  </a:lnTo>
                  <a:lnTo>
                    <a:pt x="3553483" y="237089"/>
                  </a:lnTo>
                  <a:lnTo>
                    <a:pt x="3567473" y="231476"/>
                  </a:lnTo>
                  <a:lnTo>
                    <a:pt x="3581463" y="226332"/>
                  </a:lnTo>
                  <a:lnTo>
                    <a:pt x="3595453" y="221660"/>
                  </a:lnTo>
                  <a:lnTo>
                    <a:pt x="3609444" y="217451"/>
                  </a:lnTo>
                  <a:lnTo>
                    <a:pt x="3623434" y="213685"/>
                  </a:lnTo>
                  <a:lnTo>
                    <a:pt x="3637424" y="210338"/>
                  </a:lnTo>
                  <a:lnTo>
                    <a:pt x="3651414" y="207381"/>
                  </a:lnTo>
                  <a:lnTo>
                    <a:pt x="3665404" y="204780"/>
                  </a:lnTo>
                  <a:lnTo>
                    <a:pt x="3679394" y="202504"/>
                  </a:lnTo>
                  <a:lnTo>
                    <a:pt x="3693384" y="200520"/>
                  </a:lnTo>
                  <a:lnTo>
                    <a:pt x="3707374" y="198796"/>
                  </a:lnTo>
                  <a:lnTo>
                    <a:pt x="3721364" y="197302"/>
                  </a:lnTo>
                  <a:lnTo>
                    <a:pt x="3735354" y="196011"/>
                  </a:lnTo>
                  <a:lnTo>
                    <a:pt x="3749344" y="194899"/>
                  </a:lnTo>
                  <a:lnTo>
                    <a:pt x="3763335" y="193941"/>
                  </a:lnTo>
                  <a:lnTo>
                    <a:pt x="3777325" y="193118"/>
                  </a:lnTo>
                  <a:lnTo>
                    <a:pt x="3791315" y="192413"/>
                  </a:lnTo>
                  <a:lnTo>
                    <a:pt x="3805305" y="191808"/>
                  </a:lnTo>
                  <a:lnTo>
                    <a:pt x="3819295" y="191290"/>
                  </a:lnTo>
                  <a:lnTo>
                    <a:pt x="3833285" y="190848"/>
                  </a:lnTo>
                  <a:lnTo>
                    <a:pt x="3847275" y="190469"/>
                  </a:lnTo>
                  <a:lnTo>
                    <a:pt x="3861265" y="190146"/>
                  </a:lnTo>
                  <a:lnTo>
                    <a:pt x="3875255" y="189871"/>
                  </a:lnTo>
                  <a:lnTo>
                    <a:pt x="3889245" y="189635"/>
                  </a:lnTo>
                  <a:lnTo>
                    <a:pt x="3903235" y="189435"/>
                  </a:lnTo>
                  <a:lnTo>
                    <a:pt x="3917226" y="189264"/>
                  </a:lnTo>
                  <a:lnTo>
                    <a:pt x="3931216" y="189118"/>
                  </a:lnTo>
                  <a:lnTo>
                    <a:pt x="3945206" y="188994"/>
                  </a:lnTo>
                  <a:lnTo>
                    <a:pt x="3959196" y="188888"/>
                  </a:lnTo>
                  <a:lnTo>
                    <a:pt x="3973186" y="188798"/>
                  </a:lnTo>
                  <a:lnTo>
                    <a:pt x="3987176" y="188722"/>
                  </a:lnTo>
                  <a:lnTo>
                    <a:pt x="4001166" y="188656"/>
                  </a:lnTo>
                  <a:lnTo>
                    <a:pt x="4015156" y="188601"/>
                  </a:lnTo>
                  <a:lnTo>
                    <a:pt x="4029146" y="188553"/>
                  </a:lnTo>
                  <a:lnTo>
                    <a:pt x="4043136" y="188513"/>
                  </a:lnTo>
                  <a:lnTo>
                    <a:pt x="4057126" y="188479"/>
                  </a:lnTo>
                  <a:lnTo>
                    <a:pt x="4071117" y="188450"/>
                  </a:lnTo>
                  <a:lnTo>
                    <a:pt x="4085107" y="188425"/>
                  </a:lnTo>
                  <a:lnTo>
                    <a:pt x="4099097" y="188404"/>
                  </a:lnTo>
                  <a:lnTo>
                    <a:pt x="4113087" y="188386"/>
                  </a:lnTo>
                  <a:lnTo>
                    <a:pt x="4127077" y="188370"/>
                  </a:lnTo>
                  <a:lnTo>
                    <a:pt x="4141067" y="188357"/>
                  </a:lnTo>
                  <a:lnTo>
                    <a:pt x="4155057" y="188346"/>
                  </a:lnTo>
                </a:path>
              </a:pathLst>
            </a:custGeom>
            <a:ln w="40651" cap="flat">
              <a:solidFill>
                <a:srgbClr val="D3D3D3">
                  <a:alpha val="100000"/>
                </a:srgbClr>
              </a:solidFill>
              <a:prstDash val="solid"/>
              <a:round/>
            </a:ln>
          </p:spPr>
          <p:txBody>
            <a:bodyPr/>
            <a:lstStyle/>
            <a:p/>
          </p:txBody>
        </p:sp>
        <p:sp>
          <p:nvSpPr>
            <p:cNvPr id="50" name="pl50"/>
            <p:cNvSpPr/>
            <p:nvPr/>
          </p:nvSpPr>
          <p:spPr>
            <a:xfrm>
              <a:off x="2737948" y="4107090"/>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165230"/>
              <a:ext cx="4155057" cy="564977"/>
            </a:xfrm>
            <a:custGeom>
              <a:avLst/>
              <a:pathLst>
                <a:path w="4155057" h="564977">
                  <a:moveTo>
                    <a:pt x="0" y="376756"/>
                  </a:moveTo>
                  <a:lnTo>
                    <a:pt x="13990" y="376767"/>
                  </a:lnTo>
                  <a:lnTo>
                    <a:pt x="27980" y="376780"/>
                  </a:lnTo>
                  <a:lnTo>
                    <a:pt x="41970" y="376796"/>
                  </a:lnTo>
                  <a:lnTo>
                    <a:pt x="55960" y="376814"/>
                  </a:lnTo>
                  <a:lnTo>
                    <a:pt x="69950" y="376835"/>
                  </a:lnTo>
                  <a:lnTo>
                    <a:pt x="83940" y="376860"/>
                  </a:lnTo>
                  <a:lnTo>
                    <a:pt x="97930" y="376889"/>
                  </a:lnTo>
                  <a:lnTo>
                    <a:pt x="111920" y="376923"/>
                  </a:lnTo>
                  <a:lnTo>
                    <a:pt x="125910" y="376963"/>
                  </a:lnTo>
                  <a:lnTo>
                    <a:pt x="139900" y="377011"/>
                  </a:lnTo>
                  <a:lnTo>
                    <a:pt x="153891" y="377066"/>
                  </a:lnTo>
                  <a:lnTo>
                    <a:pt x="167881" y="377132"/>
                  </a:lnTo>
                  <a:lnTo>
                    <a:pt x="181871" y="377208"/>
                  </a:lnTo>
                  <a:lnTo>
                    <a:pt x="195861" y="377298"/>
                  </a:lnTo>
                  <a:lnTo>
                    <a:pt x="209851" y="377404"/>
                  </a:lnTo>
                  <a:lnTo>
                    <a:pt x="223841" y="377528"/>
                  </a:lnTo>
                  <a:lnTo>
                    <a:pt x="237831" y="377674"/>
                  </a:lnTo>
                  <a:lnTo>
                    <a:pt x="251821" y="377845"/>
                  </a:lnTo>
                  <a:lnTo>
                    <a:pt x="265811" y="378045"/>
                  </a:lnTo>
                  <a:lnTo>
                    <a:pt x="279801" y="378281"/>
                  </a:lnTo>
                  <a:lnTo>
                    <a:pt x="293791" y="378556"/>
                  </a:lnTo>
                  <a:lnTo>
                    <a:pt x="307782" y="378879"/>
                  </a:lnTo>
                  <a:lnTo>
                    <a:pt x="321772" y="379258"/>
                  </a:lnTo>
                  <a:lnTo>
                    <a:pt x="335762" y="379700"/>
                  </a:lnTo>
                  <a:lnTo>
                    <a:pt x="349752" y="380218"/>
                  </a:lnTo>
                  <a:lnTo>
                    <a:pt x="363742" y="380823"/>
                  </a:lnTo>
                  <a:lnTo>
                    <a:pt x="377732" y="381528"/>
                  </a:lnTo>
                  <a:lnTo>
                    <a:pt x="391722" y="382351"/>
                  </a:lnTo>
                  <a:lnTo>
                    <a:pt x="405712" y="383309"/>
                  </a:lnTo>
                  <a:lnTo>
                    <a:pt x="419702" y="384421"/>
                  </a:lnTo>
                  <a:lnTo>
                    <a:pt x="433692" y="385712"/>
                  </a:lnTo>
                  <a:lnTo>
                    <a:pt x="447682" y="387206"/>
                  </a:lnTo>
                  <a:lnTo>
                    <a:pt x="461673" y="388930"/>
                  </a:lnTo>
                  <a:lnTo>
                    <a:pt x="475663" y="390914"/>
                  </a:lnTo>
                  <a:lnTo>
                    <a:pt x="489653" y="393190"/>
                  </a:lnTo>
                  <a:lnTo>
                    <a:pt x="503643" y="395791"/>
                  </a:lnTo>
                  <a:lnTo>
                    <a:pt x="517633" y="398748"/>
                  </a:lnTo>
                  <a:lnTo>
                    <a:pt x="531623" y="402095"/>
                  </a:lnTo>
                  <a:lnTo>
                    <a:pt x="545613" y="405861"/>
                  </a:lnTo>
                  <a:lnTo>
                    <a:pt x="559603" y="410070"/>
                  </a:lnTo>
                  <a:lnTo>
                    <a:pt x="573593" y="414742"/>
                  </a:lnTo>
                  <a:lnTo>
                    <a:pt x="587583" y="419886"/>
                  </a:lnTo>
                  <a:lnTo>
                    <a:pt x="601574" y="425499"/>
                  </a:lnTo>
                  <a:lnTo>
                    <a:pt x="615564" y="431566"/>
                  </a:lnTo>
                  <a:lnTo>
                    <a:pt x="629554" y="438055"/>
                  </a:lnTo>
                  <a:lnTo>
                    <a:pt x="643544" y="444920"/>
                  </a:lnTo>
                  <a:lnTo>
                    <a:pt x="657534" y="452096"/>
                  </a:lnTo>
                  <a:lnTo>
                    <a:pt x="671524" y="459507"/>
                  </a:lnTo>
                  <a:lnTo>
                    <a:pt x="685514" y="467064"/>
                  </a:lnTo>
                  <a:lnTo>
                    <a:pt x="699504" y="474669"/>
                  </a:lnTo>
                  <a:lnTo>
                    <a:pt x="713494" y="482226"/>
                  </a:lnTo>
                  <a:lnTo>
                    <a:pt x="727484" y="489637"/>
                  </a:lnTo>
                  <a:lnTo>
                    <a:pt x="741474" y="496813"/>
                  </a:lnTo>
                  <a:lnTo>
                    <a:pt x="755465" y="503678"/>
                  </a:lnTo>
                  <a:lnTo>
                    <a:pt x="769455" y="510167"/>
                  </a:lnTo>
                  <a:lnTo>
                    <a:pt x="783445" y="516234"/>
                  </a:lnTo>
                  <a:lnTo>
                    <a:pt x="797435" y="521847"/>
                  </a:lnTo>
                  <a:lnTo>
                    <a:pt x="811425" y="526991"/>
                  </a:lnTo>
                  <a:lnTo>
                    <a:pt x="825415" y="531663"/>
                  </a:lnTo>
                  <a:lnTo>
                    <a:pt x="839405" y="535872"/>
                  </a:lnTo>
                  <a:lnTo>
                    <a:pt x="853395" y="539638"/>
                  </a:lnTo>
                  <a:lnTo>
                    <a:pt x="867385" y="542985"/>
                  </a:lnTo>
                  <a:lnTo>
                    <a:pt x="881375" y="545942"/>
                  </a:lnTo>
                  <a:lnTo>
                    <a:pt x="895365" y="548543"/>
                  </a:lnTo>
                  <a:lnTo>
                    <a:pt x="909356" y="550819"/>
                  </a:lnTo>
                  <a:lnTo>
                    <a:pt x="923346" y="552803"/>
                  </a:lnTo>
                  <a:lnTo>
                    <a:pt x="937336" y="554527"/>
                  </a:lnTo>
                  <a:lnTo>
                    <a:pt x="951326" y="556021"/>
                  </a:lnTo>
                  <a:lnTo>
                    <a:pt x="965316" y="557312"/>
                  </a:lnTo>
                  <a:lnTo>
                    <a:pt x="979306" y="558425"/>
                  </a:lnTo>
                  <a:lnTo>
                    <a:pt x="993296" y="559382"/>
                  </a:lnTo>
                  <a:lnTo>
                    <a:pt x="1007286" y="560205"/>
                  </a:lnTo>
                  <a:lnTo>
                    <a:pt x="1021276" y="560911"/>
                  </a:lnTo>
                  <a:lnTo>
                    <a:pt x="1035266" y="561515"/>
                  </a:lnTo>
                  <a:lnTo>
                    <a:pt x="1049256" y="562033"/>
                  </a:lnTo>
                  <a:lnTo>
                    <a:pt x="1063247" y="562475"/>
                  </a:lnTo>
                  <a:lnTo>
                    <a:pt x="1077237" y="562854"/>
                  </a:lnTo>
                  <a:lnTo>
                    <a:pt x="1091227" y="563177"/>
                  </a:lnTo>
                  <a:lnTo>
                    <a:pt x="1105217" y="563452"/>
                  </a:lnTo>
                  <a:lnTo>
                    <a:pt x="1119207" y="563688"/>
                  </a:lnTo>
                  <a:lnTo>
                    <a:pt x="1133197" y="563888"/>
                  </a:lnTo>
                  <a:lnTo>
                    <a:pt x="1147187" y="564059"/>
                  </a:lnTo>
                  <a:lnTo>
                    <a:pt x="1161177" y="564205"/>
                  </a:lnTo>
                  <a:lnTo>
                    <a:pt x="1175167" y="564329"/>
                  </a:lnTo>
                  <a:lnTo>
                    <a:pt x="1189157" y="564435"/>
                  </a:lnTo>
                  <a:lnTo>
                    <a:pt x="1203148" y="564525"/>
                  </a:lnTo>
                  <a:lnTo>
                    <a:pt x="1217138" y="564602"/>
                  </a:lnTo>
                  <a:lnTo>
                    <a:pt x="1231128" y="564667"/>
                  </a:lnTo>
                  <a:lnTo>
                    <a:pt x="1245118" y="564722"/>
                  </a:lnTo>
                  <a:lnTo>
                    <a:pt x="1259108" y="564770"/>
                  </a:lnTo>
                  <a:lnTo>
                    <a:pt x="1273098" y="564810"/>
                  </a:lnTo>
                  <a:lnTo>
                    <a:pt x="1287088" y="564844"/>
                  </a:lnTo>
                  <a:lnTo>
                    <a:pt x="1301078" y="564873"/>
                  </a:lnTo>
                  <a:lnTo>
                    <a:pt x="1315068" y="564898"/>
                  </a:lnTo>
                  <a:lnTo>
                    <a:pt x="1329058" y="564919"/>
                  </a:lnTo>
                  <a:lnTo>
                    <a:pt x="1343048" y="564937"/>
                  </a:lnTo>
                  <a:lnTo>
                    <a:pt x="1357039" y="564953"/>
                  </a:lnTo>
                  <a:lnTo>
                    <a:pt x="1371029" y="564966"/>
                  </a:lnTo>
                  <a:lnTo>
                    <a:pt x="1385019" y="564977"/>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1184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3" name="pl53"/>
            <p:cNvSpPr/>
            <p:nvPr/>
          </p:nvSpPr>
          <p:spPr>
            <a:xfrm>
              <a:off x="2737948" y="297688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4672005"/>
              <a:ext cx="4155057" cy="188346"/>
            </a:xfrm>
            <a:custGeom>
              <a:avLst/>
              <a:pathLst>
                <a:path w="4155057" h="188346">
                  <a:moveTo>
                    <a:pt x="0" y="188346"/>
                  </a:moveTo>
                  <a:lnTo>
                    <a:pt x="13990" y="188346"/>
                  </a:lnTo>
                  <a:lnTo>
                    <a:pt x="27980" y="188346"/>
                  </a:lnTo>
                  <a:lnTo>
                    <a:pt x="41970" y="188346"/>
                  </a:lnTo>
                  <a:lnTo>
                    <a:pt x="55960" y="188346"/>
                  </a:lnTo>
                  <a:lnTo>
                    <a:pt x="69950" y="188346"/>
                  </a:lnTo>
                  <a:lnTo>
                    <a:pt x="83940" y="188346"/>
                  </a:lnTo>
                  <a:lnTo>
                    <a:pt x="97930" y="188346"/>
                  </a:lnTo>
                  <a:lnTo>
                    <a:pt x="111920" y="188346"/>
                  </a:lnTo>
                  <a:lnTo>
                    <a:pt x="125910" y="188346"/>
                  </a:lnTo>
                  <a:lnTo>
                    <a:pt x="139900" y="188346"/>
                  </a:lnTo>
                  <a:lnTo>
                    <a:pt x="153891" y="188346"/>
                  </a:lnTo>
                  <a:lnTo>
                    <a:pt x="167881" y="188346"/>
                  </a:lnTo>
                  <a:lnTo>
                    <a:pt x="181871" y="188346"/>
                  </a:lnTo>
                  <a:lnTo>
                    <a:pt x="195861" y="188346"/>
                  </a:lnTo>
                  <a:lnTo>
                    <a:pt x="209851" y="188346"/>
                  </a:lnTo>
                  <a:lnTo>
                    <a:pt x="223841" y="188346"/>
                  </a:lnTo>
                  <a:lnTo>
                    <a:pt x="237831" y="188346"/>
                  </a:lnTo>
                  <a:lnTo>
                    <a:pt x="251821" y="188346"/>
                  </a:lnTo>
                  <a:lnTo>
                    <a:pt x="265811" y="188346"/>
                  </a:lnTo>
                  <a:lnTo>
                    <a:pt x="279801" y="188346"/>
                  </a:lnTo>
                  <a:lnTo>
                    <a:pt x="293791" y="188346"/>
                  </a:lnTo>
                  <a:lnTo>
                    <a:pt x="307782" y="188346"/>
                  </a:lnTo>
                  <a:lnTo>
                    <a:pt x="321772" y="188346"/>
                  </a:lnTo>
                  <a:lnTo>
                    <a:pt x="335762" y="188346"/>
                  </a:lnTo>
                  <a:lnTo>
                    <a:pt x="349752" y="188346"/>
                  </a:lnTo>
                  <a:lnTo>
                    <a:pt x="363742" y="188346"/>
                  </a:lnTo>
                  <a:lnTo>
                    <a:pt x="377732" y="188346"/>
                  </a:lnTo>
                  <a:lnTo>
                    <a:pt x="391722" y="188346"/>
                  </a:lnTo>
                  <a:lnTo>
                    <a:pt x="405712" y="188346"/>
                  </a:lnTo>
                  <a:lnTo>
                    <a:pt x="419702" y="188346"/>
                  </a:lnTo>
                  <a:lnTo>
                    <a:pt x="433692" y="188346"/>
                  </a:lnTo>
                  <a:lnTo>
                    <a:pt x="447682" y="188346"/>
                  </a:lnTo>
                  <a:lnTo>
                    <a:pt x="461673" y="188346"/>
                  </a:lnTo>
                  <a:lnTo>
                    <a:pt x="475663" y="188346"/>
                  </a:lnTo>
                  <a:lnTo>
                    <a:pt x="489653" y="188346"/>
                  </a:lnTo>
                  <a:lnTo>
                    <a:pt x="503643" y="188346"/>
                  </a:lnTo>
                  <a:lnTo>
                    <a:pt x="517633" y="188346"/>
                  </a:lnTo>
                  <a:lnTo>
                    <a:pt x="531623" y="188346"/>
                  </a:lnTo>
                  <a:lnTo>
                    <a:pt x="545613" y="188346"/>
                  </a:lnTo>
                  <a:lnTo>
                    <a:pt x="559603" y="188346"/>
                  </a:lnTo>
                  <a:lnTo>
                    <a:pt x="573593" y="188346"/>
                  </a:lnTo>
                  <a:lnTo>
                    <a:pt x="587583" y="188346"/>
                  </a:lnTo>
                  <a:lnTo>
                    <a:pt x="601574" y="188346"/>
                  </a:lnTo>
                  <a:lnTo>
                    <a:pt x="615564" y="188346"/>
                  </a:lnTo>
                  <a:lnTo>
                    <a:pt x="629554" y="188346"/>
                  </a:lnTo>
                  <a:lnTo>
                    <a:pt x="643544" y="188346"/>
                  </a:lnTo>
                  <a:lnTo>
                    <a:pt x="657534" y="188346"/>
                  </a:lnTo>
                  <a:lnTo>
                    <a:pt x="671524" y="188346"/>
                  </a:lnTo>
                  <a:lnTo>
                    <a:pt x="685514" y="188346"/>
                  </a:lnTo>
                  <a:lnTo>
                    <a:pt x="699504" y="188346"/>
                  </a:lnTo>
                  <a:lnTo>
                    <a:pt x="713494" y="188346"/>
                  </a:lnTo>
                  <a:lnTo>
                    <a:pt x="727484" y="188346"/>
                  </a:lnTo>
                  <a:lnTo>
                    <a:pt x="741474" y="188346"/>
                  </a:lnTo>
                  <a:lnTo>
                    <a:pt x="755465" y="188346"/>
                  </a:lnTo>
                  <a:lnTo>
                    <a:pt x="769455" y="188346"/>
                  </a:lnTo>
                  <a:lnTo>
                    <a:pt x="783445" y="188346"/>
                  </a:lnTo>
                  <a:lnTo>
                    <a:pt x="797435" y="188346"/>
                  </a:lnTo>
                  <a:lnTo>
                    <a:pt x="811425" y="188346"/>
                  </a:lnTo>
                  <a:lnTo>
                    <a:pt x="825415" y="188346"/>
                  </a:lnTo>
                  <a:lnTo>
                    <a:pt x="839405" y="188346"/>
                  </a:lnTo>
                  <a:lnTo>
                    <a:pt x="853395" y="188346"/>
                  </a:lnTo>
                  <a:lnTo>
                    <a:pt x="867385" y="188346"/>
                  </a:lnTo>
                  <a:lnTo>
                    <a:pt x="881375" y="188346"/>
                  </a:lnTo>
                  <a:lnTo>
                    <a:pt x="895365" y="188346"/>
                  </a:lnTo>
                  <a:lnTo>
                    <a:pt x="909356" y="188346"/>
                  </a:lnTo>
                  <a:lnTo>
                    <a:pt x="923346" y="188346"/>
                  </a:lnTo>
                  <a:lnTo>
                    <a:pt x="937336" y="188346"/>
                  </a:lnTo>
                  <a:lnTo>
                    <a:pt x="951326" y="188346"/>
                  </a:lnTo>
                  <a:lnTo>
                    <a:pt x="965316" y="188346"/>
                  </a:lnTo>
                  <a:lnTo>
                    <a:pt x="979306" y="188346"/>
                  </a:lnTo>
                  <a:lnTo>
                    <a:pt x="993296" y="188346"/>
                  </a:lnTo>
                  <a:lnTo>
                    <a:pt x="1007286" y="188346"/>
                  </a:lnTo>
                  <a:lnTo>
                    <a:pt x="1021276" y="188346"/>
                  </a:lnTo>
                  <a:lnTo>
                    <a:pt x="1035266" y="188346"/>
                  </a:lnTo>
                  <a:lnTo>
                    <a:pt x="1049256" y="188346"/>
                  </a:lnTo>
                  <a:lnTo>
                    <a:pt x="1063247" y="188346"/>
                  </a:lnTo>
                  <a:lnTo>
                    <a:pt x="1077237" y="188346"/>
                  </a:lnTo>
                  <a:lnTo>
                    <a:pt x="1091227" y="188346"/>
                  </a:lnTo>
                  <a:lnTo>
                    <a:pt x="1105217" y="188346"/>
                  </a:lnTo>
                  <a:lnTo>
                    <a:pt x="1119207" y="188346"/>
                  </a:lnTo>
                  <a:lnTo>
                    <a:pt x="1133197" y="188346"/>
                  </a:lnTo>
                  <a:lnTo>
                    <a:pt x="1147187" y="188346"/>
                  </a:lnTo>
                  <a:lnTo>
                    <a:pt x="1161177" y="188346"/>
                  </a:lnTo>
                  <a:lnTo>
                    <a:pt x="1175167" y="188346"/>
                  </a:lnTo>
                  <a:lnTo>
                    <a:pt x="1189157" y="188346"/>
                  </a:lnTo>
                  <a:lnTo>
                    <a:pt x="1203148" y="188346"/>
                  </a:lnTo>
                  <a:lnTo>
                    <a:pt x="1217138" y="188346"/>
                  </a:lnTo>
                  <a:lnTo>
                    <a:pt x="1231128" y="188346"/>
                  </a:lnTo>
                  <a:lnTo>
                    <a:pt x="1245118" y="188346"/>
                  </a:lnTo>
                  <a:lnTo>
                    <a:pt x="1259108" y="188346"/>
                  </a:lnTo>
                  <a:lnTo>
                    <a:pt x="1273098" y="188346"/>
                  </a:lnTo>
                  <a:lnTo>
                    <a:pt x="1287088" y="188346"/>
                  </a:lnTo>
                  <a:lnTo>
                    <a:pt x="1301078" y="188346"/>
                  </a:lnTo>
                  <a:lnTo>
                    <a:pt x="1315068" y="188346"/>
                  </a:lnTo>
                  <a:lnTo>
                    <a:pt x="1329058" y="188346"/>
                  </a:lnTo>
                  <a:lnTo>
                    <a:pt x="1343048" y="188346"/>
                  </a:lnTo>
                  <a:lnTo>
                    <a:pt x="1357039" y="188346"/>
                  </a:lnTo>
                  <a:lnTo>
                    <a:pt x="1371029" y="188346"/>
                  </a:lnTo>
                  <a:lnTo>
                    <a:pt x="1385019" y="188346"/>
                  </a:lnTo>
                  <a:lnTo>
                    <a:pt x="1385019" y="188283"/>
                  </a:lnTo>
                  <a:lnTo>
                    <a:pt x="1399009" y="188272"/>
                  </a:lnTo>
                  <a:lnTo>
                    <a:pt x="1412999" y="188259"/>
                  </a:lnTo>
                  <a:lnTo>
                    <a:pt x="1426989" y="188244"/>
                  </a:lnTo>
                  <a:lnTo>
                    <a:pt x="1440979" y="188226"/>
                  </a:lnTo>
                  <a:lnTo>
                    <a:pt x="1454969" y="188205"/>
                  </a:lnTo>
                  <a:lnTo>
                    <a:pt x="1468959" y="188180"/>
                  </a:lnTo>
                  <a:lnTo>
                    <a:pt x="1482949" y="188151"/>
                  </a:lnTo>
                  <a:lnTo>
                    <a:pt x="1496939" y="188116"/>
                  </a:lnTo>
                  <a:lnTo>
                    <a:pt x="1510930" y="188076"/>
                  </a:lnTo>
                  <a:lnTo>
                    <a:pt x="1524920" y="188029"/>
                  </a:lnTo>
                  <a:lnTo>
                    <a:pt x="1538910" y="187973"/>
                  </a:lnTo>
                  <a:lnTo>
                    <a:pt x="1552900" y="187908"/>
                  </a:lnTo>
                  <a:lnTo>
                    <a:pt x="1566890" y="187831"/>
                  </a:lnTo>
                  <a:lnTo>
                    <a:pt x="1580880" y="187741"/>
                  </a:lnTo>
                  <a:lnTo>
                    <a:pt x="1594870" y="187635"/>
                  </a:lnTo>
                  <a:lnTo>
                    <a:pt x="1608860" y="187511"/>
                  </a:lnTo>
                  <a:lnTo>
                    <a:pt x="1622850" y="187366"/>
                  </a:lnTo>
                  <a:lnTo>
                    <a:pt x="1636840" y="187195"/>
                  </a:lnTo>
                  <a:lnTo>
                    <a:pt x="1650830" y="186994"/>
                  </a:lnTo>
                  <a:lnTo>
                    <a:pt x="1664821" y="186759"/>
                  </a:lnTo>
                  <a:lnTo>
                    <a:pt x="1678811" y="186483"/>
                  </a:lnTo>
                  <a:lnTo>
                    <a:pt x="1692801" y="186160"/>
                  </a:lnTo>
                  <a:lnTo>
                    <a:pt x="1706791" y="185782"/>
                  </a:lnTo>
                  <a:lnTo>
                    <a:pt x="1720781" y="185339"/>
                  </a:lnTo>
                  <a:lnTo>
                    <a:pt x="1734771" y="184822"/>
                  </a:lnTo>
                  <a:lnTo>
                    <a:pt x="1748761" y="184217"/>
                  </a:lnTo>
                  <a:lnTo>
                    <a:pt x="1762751" y="183511"/>
                  </a:lnTo>
                  <a:lnTo>
                    <a:pt x="1776741" y="182689"/>
                  </a:lnTo>
                  <a:lnTo>
                    <a:pt x="1790731" y="181731"/>
                  </a:lnTo>
                  <a:lnTo>
                    <a:pt x="1804722" y="180618"/>
                  </a:lnTo>
                  <a:lnTo>
                    <a:pt x="1818712" y="179327"/>
                  </a:lnTo>
                  <a:lnTo>
                    <a:pt x="1832702" y="177834"/>
                  </a:lnTo>
                  <a:lnTo>
                    <a:pt x="1846692" y="176110"/>
                  </a:lnTo>
                  <a:lnTo>
                    <a:pt x="1860682" y="174125"/>
                  </a:lnTo>
                  <a:lnTo>
                    <a:pt x="1874672" y="171849"/>
                  </a:lnTo>
                  <a:lnTo>
                    <a:pt x="1888662" y="169249"/>
                  </a:lnTo>
                  <a:lnTo>
                    <a:pt x="1902652" y="166291"/>
                  </a:lnTo>
                  <a:lnTo>
                    <a:pt x="1916642" y="162944"/>
                  </a:lnTo>
                  <a:lnTo>
                    <a:pt x="1930632" y="159179"/>
                  </a:lnTo>
                  <a:lnTo>
                    <a:pt x="1944622" y="154969"/>
                  </a:lnTo>
                  <a:lnTo>
                    <a:pt x="1958613" y="150297"/>
                  </a:lnTo>
                  <a:lnTo>
                    <a:pt x="1972603" y="145154"/>
                  </a:lnTo>
                  <a:lnTo>
                    <a:pt x="1986593" y="139540"/>
                  </a:lnTo>
                  <a:lnTo>
                    <a:pt x="2000583" y="133474"/>
                  </a:lnTo>
                  <a:lnTo>
                    <a:pt x="2014573" y="126984"/>
                  </a:lnTo>
                  <a:lnTo>
                    <a:pt x="2028563" y="120120"/>
                  </a:lnTo>
                  <a:lnTo>
                    <a:pt x="2042553" y="112943"/>
                  </a:lnTo>
                  <a:lnTo>
                    <a:pt x="2056543" y="105532"/>
                  </a:lnTo>
                  <a:lnTo>
                    <a:pt x="2070533" y="97976"/>
                  </a:lnTo>
                  <a:lnTo>
                    <a:pt x="2084523" y="90370"/>
                  </a:lnTo>
                  <a:lnTo>
                    <a:pt x="2098513" y="82814"/>
                  </a:lnTo>
                  <a:lnTo>
                    <a:pt x="2112504" y="75403"/>
                  </a:lnTo>
                  <a:lnTo>
                    <a:pt x="2126494" y="68226"/>
                  </a:lnTo>
                  <a:lnTo>
                    <a:pt x="2140484" y="61362"/>
                  </a:lnTo>
                  <a:lnTo>
                    <a:pt x="2154474" y="54872"/>
                  </a:lnTo>
                  <a:lnTo>
                    <a:pt x="2168464" y="48805"/>
                  </a:lnTo>
                  <a:lnTo>
                    <a:pt x="2182454" y="43192"/>
                  </a:lnTo>
                  <a:lnTo>
                    <a:pt x="2196444" y="38049"/>
                  </a:lnTo>
                  <a:lnTo>
                    <a:pt x="2210434" y="33377"/>
                  </a:lnTo>
                  <a:lnTo>
                    <a:pt x="2224424" y="29167"/>
                  </a:lnTo>
                  <a:lnTo>
                    <a:pt x="2238414" y="25401"/>
                  </a:lnTo>
                  <a:lnTo>
                    <a:pt x="2252404" y="22055"/>
                  </a:lnTo>
                  <a:lnTo>
                    <a:pt x="2266395" y="19097"/>
                  </a:lnTo>
                  <a:lnTo>
                    <a:pt x="2280385" y="16497"/>
                  </a:lnTo>
                  <a:lnTo>
                    <a:pt x="2294375" y="14221"/>
                  </a:lnTo>
                  <a:lnTo>
                    <a:pt x="2308365" y="12236"/>
                  </a:lnTo>
                  <a:lnTo>
                    <a:pt x="2322355" y="10512"/>
                  </a:lnTo>
                  <a:lnTo>
                    <a:pt x="2336345" y="9018"/>
                  </a:lnTo>
                  <a:lnTo>
                    <a:pt x="2350335" y="7728"/>
                  </a:lnTo>
                  <a:lnTo>
                    <a:pt x="2364325" y="6615"/>
                  </a:lnTo>
                  <a:lnTo>
                    <a:pt x="2378315" y="5657"/>
                  </a:lnTo>
                  <a:lnTo>
                    <a:pt x="2392305" y="4835"/>
                  </a:lnTo>
                  <a:lnTo>
                    <a:pt x="2406296" y="4129"/>
                  </a:lnTo>
                  <a:lnTo>
                    <a:pt x="2420286" y="3524"/>
                  </a:lnTo>
                  <a:lnTo>
                    <a:pt x="2434276" y="3007"/>
                  </a:lnTo>
                  <a:lnTo>
                    <a:pt x="2448266" y="2564"/>
                  </a:lnTo>
                  <a:lnTo>
                    <a:pt x="2462256" y="2186"/>
                  </a:lnTo>
                  <a:lnTo>
                    <a:pt x="2476246" y="1863"/>
                  </a:lnTo>
                  <a:lnTo>
                    <a:pt x="2490236" y="1587"/>
                  </a:lnTo>
                  <a:lnTo>
                    <a:pt x="2504226" y="1352"/>
                  </a:lnTo>
                  <a:lnTo>
                    <a:pt x="2518216" y="1151"/>
                  </a:lnTo>
                  <a:lnTo>
                    <a:pt x="2532206" y="980"/>
                  </a:lnTo>
                  <a:lnTo>
                    <a:pt x="2546196" y="835"/>
                  </a:lnTo>
                  <a:lnTo>
                    <a:pt x="2560187" y="710"/>
                  </a:lnTo>
                  <a:lnTo>
                    <a:pt x="2574177" y="605"/>
                  </a:lnTo>
                  <a:lnTo>
                    <a:pt x="2588167" y="515"/>
                  </a:lnTo>
                  <a:lnTo>
                    <a:pt x="2602157" y="438"/>
                  </a:lnTo>
                  <a:lnTo>
                    <a:pt x="2616147" y="373"/>
                  </a:lnTo>
                  <a:lnTo>
                    <a:pt x="2630137" y="317"/>
                  </a:lnTo>
                  <a:lnTo>
                    <a:pt x="2644127" y="270"/>
                  </a:lnTo>
                  <a:lnTo>
                    <a:pt x="2658117" y="229"/>
                  </a:lnTo>
                  <a:lnTo>
                    <a:pt x="2672107" y="195"/>
                  </a:lnTo>
                  <a:lnTo>
                    <a:pt x="2686097" y="166"/>
                  </a:lnTo>
                  <a:lnTo>
                    <a:pt x="2700087" y="141"/>
                  </a:lnTo>
                  <a:lnTo>
                    <a:pt x="2714078" y="120"/>
                  </a:lnTo>
                  <a:lnTo>
                    <a:pt x="2728068" y="102"/>
                  </a:lnTo>
                  <a:lnTo>
                    <a:pt x="2742058" y="87"/>
                  </a:lnTo>
                  <a:lnTo>
                    <a:pt x="2756048" y="74"/>
                  </a:lnTo>
                  <a:lnTo>
                    <a:pt x="2770038" y="63"/>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5" name="pl55"/>
            <p:cNvSpPr/>
            <p:nvPr/>
          </p:nvSpPr>
          <p:spPr>
            <a:xfrm>
              <a:off x="2737948" y="561373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65293"/>
              <a:ext cx="4155057" cy="376630"/>
            </a:xfrm>
            <a:custGeom>
              <a:avLst/>
              <a:pathLst>
                <a:path w="4155057" h="376630">
                  <a:moveTo>
                    <a:pt x="0" y="0"/>
                  </a:moveTo>
                  <a:lnTo>
                    <a:pt x="13990" y="11"/>
                  </a:lnTo>
                  <a:lnTo>
                    <a:pt x="27980" y="24"/>
                  </a:lnTo>
                  <a:lnTo>
                    <a:pt x="41970" y="39"/>
                  </a:lnTo>
                  <a:lnTo>
                    <a:pt x="55960" y="57"/>
                  </a:lnTo>
                  <a:lnTo>
                    <a:pt x="69950" y="78"/>
                  </a:lnTo>
                  <a:lnTo>
                    <a:pt x="83940" y="103"/>
                  </a:lnTo>
                  <a:lnTo>
                    <a:pt x="97930" y="132"/>
                  </a:lnTo>
                  <a:lnTo>
                    <a:pt x="111920" y="166"/>
                  </a:lnTo>
                  <a:lnTo>
                    <a:pt x="125910" y="207"/>
                  </a:lnTo>
                  <a:lnTo>
                    <a:pt x="139900" y="254"/>
                  </a:lnTo>
                  <a:lnTo>
                    <a:pt x="153891" y="309"/>
                  </a:lnTo>
                  <a:lnTo>
                    <a:pt x="167881" y="375"/>
                  </a:lnTo>
                  <a:lnTo>
                    <a:pt x="181871" y="451"/>
                  </a:lnTo>
                  <a:lnTo>
                    <a:pt x="195861" y="541"/>
                  </a:lnTo>
                  <a:lnTo>
                    <a:pt x="209851" y="647"/>
                  </a:lnTo>
                  <a:lnTo>
                    <a:pt x="223841" y="771"/>
                  </a:lnTo>
                  <a:lnTo>
                    <a:pt x="237831" y="917"/>
                  </a:lnTo>
                  <a:lnTo>
                    <a:pt x="251821" y="1088"/>
                  </a:lnTo>
                  <a:lnTo>
                    <a:pt x="265811" y="1289"/>
                  </a:lnTo>
                  <a:lnTo>
                    <a:pt x="279801" y="1524"/>
                  </a:lnTo>
                  <a:lnTo>
                    <a:pt x="293791" y="1800"/>
                  </a:lnTo>
                  <a:lnTo>
                    <a:pt x="307782" y="2123"/>
                  </a:lnTo>
                  <a:lnTo>
                    <a:pt x="321772" y="2501"/>
                  </a:lnTo>
                  <a:lnTo>
                    <a:pt x="335762" y="2943"/>
                  </a:lnTo>
                  <a:lnTo>
                    <a:pt x="349752" y="3461"/>
                  </a:lnTo>
                  <a:lnTo>
                    <a:pt x="363742" y="4066"/>
                  </a:lnTo>
                  <a:lnTo>
                    <a:pt x="377732" y="4771"/>
                  </a:lnTo>
                  <a:lnTo>
                    <a:pt x="391722" y="5594"/>
                  </a:lnTo>
                  <a:lnTo>
                    <a:pt x="405712" y="6552"/>
                  </a:lnTo>
                  <a:lnTo>
                    <a:pt x="419702" y="7665"/>
                  </a:lnTo>
                  <a:lnTo>
                    <a:pt x="433692" y="8955"/>
                  </a:lnTo>
                  <a:lnTo>
                    <a:pt x="447682" y="10449"/>
                  </a:lnTo>
                  <a:lnTo>
                    <a:pt x="461673" y="12173"/>
                  </a:lnTo>
                  <a:lnTo>
                    <a:pt x="475663" y="14157"/>
                  </a:lnTo>
                  <a:lnTo>
                    <a:pt x="489653" y="16433"/>
                  </a:lnTo>
                  <a:lnTo>
                    <a:pt x="503643" y="19034"/>
                  </a:lnTo>
                  <a:lnTo>
                    <a:pt x="517633" y="21991"/>
                  </a:lnTo>
                  <a:lnTo>
                    <a:pt x="531623" y="25338"/>
                  </a:lnTo>
                  <a:lnTo>
                    <a:pt x="545613" y="29104"/>
                  </a:lnTo>
                  <a:lnTo>
                    <a:pt x="559603" y="33314"/>
                  </a:lnTo>
                  <a:lnTo>
                    <a:pt x="573593" y="37986"/>
                  </a:lnTo>
                  <a:lnTo>
                    <a:pt x="587583" y="43129"/>
                  </a:lnTo>
                  <a:lnTo>
                    <a:pt x="601574" y="48742"/>
                  </a:lnTo>
                  <a:lnTo>
                    <a:pt x="615564" y="54809"/>
                  </a:lnTo>
                  <a:lnTo>
                    <a:pt x="629554" y="61299"/>
                  </a:lnTo>
                  <a:lnTo>
                    <a:pt x="643544" y="68163"/>
                  </a:lnTo>
                  <a:lnTo>
                    <a:pt x="657534" y="75339"/>
                  </a:lnTo>
                  <a:lnTo>
                    <a:pt x="671524" y="82750"/>
                  </a:lnTo>
                  <a:lnTo>
                    <a:pt x="685514" y="90307"/>
                  </a:lnTo>
                  <a:lnTo>
                    <a:pt x="699504" y="97913"/>
                  </a:lnTo>
                  <a:lnTo>
                    <a:pt x="713494" y="105469"/>
                  </a:lnTo>
                  <a:lnTo>
                    <a:pt x="727484" y="112880"/>
                  </a:lnTo>
                  <a:lnTo>
                    <a:pt x="741474" y="120056"/>
                  </a:lnTo>
                  <a:lnTo>
                    <a:pt x="755465" y="126921"/>
                  </a:lnTo>
                  <a:lnTo>
                    <a:pt x="769455" y="133410"/>
                  </a:lnTo>
                  <a:lnTo>
                    <a:pt x="783445" y="139477"/>
                  </a:lnTo>
                  <a:lnTo>
                    <a:pt x="797435" y="145090"/>
                  </a:lnTo>
                  <a:lnTo>
                    <a:pt x="811425" y="150234"/>
                  </a:lnTo>
                  <a:lnTo>
                    <a:pt x="825415" y="154906"/>
                  </a:lnTo>
                  <a:lnTo>
                    <a:pt x="839405" y="159115"/>
                  </a:lnTo>
                  <a:lnTo>
                    <a:pt x="853395" y="162881"/>
                  </a:lnTo>
                  <a:lnTo>
                    <a:pt x="867385" y="166228"/>
                  </a:lnTo>
                  <a:lnTo>
                    <a:pt x="881375" y="169186"/>
                  </a:lnTo>
                  <a:lnTo>
                    <a:pt x="895365" y="171786"/>
                  </a:lnTo>
                  <a:lnTo>
                    <a:pt x="909356" y="174062"/>
                  </a:lnTo>
                  <a:lnTo>
                    <a:pt x="923346" y="176046"/>
                  </a:lnTo>
                  <a:lnTo>
                    <a:pt x="937336" y="177771"/>
                  </a:lnTo>
                  <a:lnTo>
                    <a:pt x="951326" y="179264"/>
                  </a:lnTo>
                  <a:lnTo>
                    <a:pt x="965316" y="180555"/>
                  </a:lnTo>
                  <a:lnTo>
                    <a:pt x="979306" y="181668"/>
                  </a:lnTo>
                  <a:lnTo>
                    <a:pt x="993296" y="182625"/>
                  </a:lnTo>
                  <a:lnTo>
                    <a:pt x="1007286" y="183448"/>
                  </a:lnTo>
                  <a:lnTo>
                    <a:pt x="1021276" y="184154"/>
                  </a:lnTo>
                  <a:lnTo>
                    <a:pt x="1035266" y="184758"/>
                  </a:lnTo>
                  <a:lnTo>
                    <a:pt x="1049256" y="185276"/>
                  </a:lnTo>
                  <a:lnTo>
                    <a:pt x="1063247" y="185719"/>
                  </a:lnTo>
                  <a:lnTo>
                    <a:pt x="1077237" y="186097"/>
                  </a:lnTo>
                  <a:lnTo>
                    <a:pt x="1091227" y="186420"/>
                  </a:lnTo>
                  <a:lnTo>
                    <a:pt x="1105217" y="186696"/>
                  </a:lnTo>
                  <a:lnTo>
                    <a:pt x="1119207" y="186931"/>
                  </a:lnTo>
                  <a:lnTo>
                    <a:pt x="1133197" y="187131"/>
                  </a:lnTo>
                  <a:lnTo>
                    <a:pt x="1147187" y="187302"/>
                  </a:lnTo>
                  <a:lnTo>
                    <a:pt x="1161177" y="187448"/>
                  </a:lnTo>
                  <a:lnTo>
                    <a:pt x="1175167" y="187572"/>
                  </a:lnTo>
                  <a:lnTo>
                    <a:pt x="1189157" y="187678"/>
                  </a:lnTo>
                  <a:lnTo>
                    <a:pt x="1203148" y="187768"/>
                  </a:lnTo>
                  <a:lnTo>
                    <a:pt x="1217138" y="187845"/>
                  </a:lnTo>
                  <a:lnTo>
                    <a:pt x="1231128" y="187910"/>
                  </a:lnTo>
                  <a:lnTo>
                    <a:pt x="1245118" y="187966"/>
                  </a:lnTo>
                  <a:lnTo>
                    <a:pt x="1259108" y="188013"/>
                  </a:lnTo>
                  <a:lnTo>
                    <a:pt x="1273098" y="188053"/>
                  </a:lnTo>
                  <a:lnTo>
                    <a:pt x="1287088" y="188088"/>
                  </a:lnTo>
                  <a:lnTo>
                    <a:pt x="1301078" y="188117"/>
                  </a:lnTo>
                  <a:lnTo>
                    <a:pt x="1315068" y="188142"/>
                  </a:lnTo>
                  <a:lnTo>
                    <a:pt x="1329058" y="188163"/>
                  </a:lnTo>
                  <a:lnTo>
                    <a:pt x="1343048" y="188181"/>
                  </a:lnTo>
                  <a:lnTo>
                    <a:pt x="1357039" y="188196"/>
                  </a:lnTo>
                  <a:lnTo>
                    <a:pt x="1371029" y="188209"/>
                  </a:lnTo>
                  <a:lnTo>
                    <a:pt x="1385019" y="188220"/>
                  </a:lnTo>
                  <a:lnTo>
                    <a:pt x="1385019" y="188346"/>
                  </a:lnTo>
                  <a:lnTo>
                    <a:pt x="1399009" y="188357"/>
                  </a:lnTo>
                  <a:lnTo>
                    <a:pt x="1412999" y="188370"/>
                  </a:lnTo>
                  <a:lnTo>
                    <a:pt x="1426989" y="188386"/>
                  </a:lnTo>
                  <a:lnTo>
                    <a:pt x="1440979" y="188404"/>
                  </a:lnTo>
                  <a:lnTo>
                    <a:pt x="1454969" y="188425"/>
                  </a:lnTo>
                  <a:lnTo>
                    <a:pt x="1468959" y="188450"/>
                  </a:lnTo>
                  <a:lnTo>
                    <a:pt x="1482949" y="188479"/>
                  </a:lnTo>
                  <a:lnTo>
                    <a:pt x="1496939" y="188513"/>
                  </a:lnTo>
                  <a:lnTo>
                    <a:pt x="1510930" y="188553"/>
                  </a:lnTo>
                  <a:lnTo>
                    <a:pt x="1524920" y="188601"/>
                  </a:lnTo>
                  <a:lnTo>
                    <a:pt x="1538910" y="188656"/>
                  </a:lnTo>
                  <a:lnTo>
                    <a:pt x="1552900" y="188722"/>
                  </a:lnTo>
                  <a:lnTo>
                    <a:pt x="1566890" y="188798"/>
                  </a:lnTo>
                  <a:lnTo>
                    <a:pt x="1580880" y="188888"/>
                  </a:lnTo>
                  <a:lnTo>
                    <a:pt x="1594870" y="188994"/>
                  </a:lnTo>
                  <a:lnTo>
                    <a:pt x="1608860" y="189118"/>
                  </a:lnTo>
                  <a:lnTo>
                    <a:pt x="1622850" y="189264"/>
                  </a:lnTo>
                  <a:lnTo>
                    <a:pt x="1636840" y="189435"/>
                  </a:lnTo>
                  <a:lnTo>
                    <a:pt x="1650830" y="189635"/>
                  </a:lnTo>
                  <a:lnTo>
                    <a:pt x="1664821" y="189871"/>
                  </a:lnTo>
                  <a:lnTo>
                    <a:pt x="1678811" y="190146"/>
                  </a:lnTo>
                  <a:lnTo>
                    <a:pt x="1692801" y="190469"/>
                  </a:lnTo>
                  <a:lnTo>
                    <a:pt x="1706791" y="190848"/>
                  </a:lnTo>
                  <a:lnTo>
                    <a:pt x="1720781" y="191290"/>
                  </a:lnTo>
                  <a:lnTo>
                    <a:pt x="1734771" y="191808"/>
                  </a:lnTo>
                  <a:lnTo>
                    <a:pt x="1748761" y="192413"/>
                  </a:lnTo>
                  <a:lnTo>
                    <a:pt x="1762751" y="193118"/>
                  </a:lnTo>
                  <a:lnTo>
                    <a:pt x="1776741" y="193941"/>
                  </a:lnTo>
                  <a:lnTo>
                    <a:pt x="1790731" y="194899"/>
                  </a:lnTo>
                  <a:lnTo>
                    <a:pt x="1804722" y="196011"/>
                  </a:lnTo>
                  <a:lnTo>
                    <a:pt x="1818712" y="197302"/>
                  </a:lnTo>
                  <a:lnTo>
                    <a:pt x="1832702" y="198796"/>
                  </a:lnTo>
                  <a:lnTo>
                    <a:pt x="1846692" y="200520"/>
                  </a:lnTo>
                  <a:lnTo>
                    <a:pt x="1860682" y="202504"/>
                  </a:lnTo>
                  <a:lnTo>
                    <a:pt x="1874672" y="204780"/>
                  </a:lnTo>
                  <a:lnTo>
                    <a:pt x="1888662" y="207381"/>
                  </a:lnTo>
                  <a:lnTo>
                    <a:pt x="1902652" y="210338"/>
                  </a:lnTo>
                  <a:lnTo>
                    <a:pt x="1916642" y="213685"/>
                  </a:lnTo>
                  <a:lnTo>
                    <a:pt x="1930632" y="217451"/>
                  </a:lnTo>
                  <a:lnTo>
                    <a:pt x="1944622" y="221660"/>
                  </a:lnTo>
                  <a:lnTo>
                    <a:pt x="1958613" y="226332"/>
                  </a:lnTo>
                  <a:lnTo>
                    <a:pt x="1972603" y="231476"/>
                  </a:lnTo>
                  <a:lnTo>
                    <a:pt x="1986593" y="237089"/>
                  </a:lnTo>
                  <a:lnTo>
                    <a:pt x="2000583" y="243156"/>
                  </a:lnTo>
                  <a:lnTo>
                    <a:pt x="2014573" y="249645"/>
                  </a:lnTo>
                  <a:lnTo>
                    <a:pt x="2028563" y="256510"/>
                  </a:lnTo>
                  <a:lnTo>
                    <a:pt x="2042553" y="263686"/>
                  </a:lnTo>
                  <a:lnTo>
                    <a:pt x="2056543" y="271097"/>
                  </a:lnTo>
                  <a:lnTo>
                    <a:pt x="2070533" y="278654"/>
                  </a:lnTo>
                  <a:lnTo>
                    <a:pt x="2084523" y="286259"/>
                  </a:lnTo>
                  <a:lnTo>
                    <a:pt x="2098513" y="293816"/>
                  </a:lnTo>
                  <a:lnTo>
                    <a:pt x="2112504" y="301227"/>
                  </a:lnTo>
                  <a:lnTo>
                    <a:pt x="2126494" y="308403"/>
                  </a:lnTo>
                  <a:lnTo>
                    <a:pt x="2140484" y="315268"/>
                  </a:lnTo>
                  <a:lnTo>
                    <a:pt x="2154474" y="321757"/>
                  </a:lnTo>
                  <a:lnTo>
                    <a:pt x="2168464" y="327824"/>
                  </a:lnTo>
                  <a:lnTo>
                    <a:pt x="2182454" y="333437"/>
                  </a:lnTo>
                  <a:lnTo>
                    <a:pt x="2196444" y="338581"/>
                  </a:lnTo>
                  <a:lnTo>
                    <a:pt x="2210434" y="343253"/>
                  </a:lnTo>
                  <a:lnTo>
                    <a:pt x="2224424" y="347462"/>
                  </a:lnTo>
                  <a:lnTo>
                    <a:pt x="2238414" y="351228"/>
                  </a:lnTo>
                  <a:lnTo>
                    <a:pt x="2252404" y="354575"/>
                  </a:lnTo>
                  <a:lnTo>
                    <a:pt x="2266395" y="357533"/>
                  </a:lnTo>
                  <a:lnTo>
                    <a:pt x="2280385" y="360133"/>
                  </a:lnTo>
                  <a:lnTo>
                    <a:pt x="2294375" y="362409"/>
                  </a:lnTo>
                  <a:lnTo>
                    <a:pt x="2308365" y="364393"/>
                  </a:lnTo>
                  <a:lnTo>
                    <a:pt x="2322355" y="366117"/>
                  </a:lnTo>
                  <a:lnTo>
                    <a:pt x="2336345" y="367611"/>
                  </a:lnTo>
                  <a:lnTo>
                    <a:pt x="2350335" y="368902"/>
                  </a:lnTo>
                  <a:lnTo>
                    <a:pt x="2364325" y="370015"/>
                  </a:lnTo>
                  <a:lnTo>
                    <a:pt x="2378315" y="370972"/>
                  </a:lnTo>
                  <a:lnTo>
                    <a:pt x="2392305" y="371795"/>
                  </a:lnTo>
                  <a:lnTo>
                    <a:pt x="2406296" y="372501"/>
                  </a:lnTo>
                  <a:lnTo>
                    <a:pt x="2420286" y="373105"/>
                  </a:lnTo>
                  <a:lnTo>
                    <a:pt x="2434276" y="373623"/>
                  </a:lnTo>
                  <a:lnTo>
                    <a:pt x="2448266" y="374066"/>
                  </a:lnTo>
                  <a:lnTo>
                    <a:pt x="2462256" y="374444"/>
                  </a:lnTo>
                  <a:lnTo>
                    <a:pt x="2476246" y="374767"/>
                  </a:lnTo>
                  <a:lnTo>
                    <a:pt x="2490236" y="375042"/>
                  </a:lnTo>
                  <a:lnTo>
                    <a:pt x="2504226" y="375278"/>
                  </a:lnTo>
                  <a:lnTo>
                    <a:pt x="2518216" y="375478"/>
                  </a:lnTo>
                  <a:lnTo>
                    <a:pt x="2532206" y="375649"/>
                  </a:lnTo>
                  <a:lnTo>
                    <a:pt x="2546196" y="375795"/>
                  </a:lnTo>
                  <a:lnTo>
                    <a:pt x="2560187" y="375919"/>
                  </a:lnTo>
                  <a:lnTo>
                    <a:pt x="2574177" y="376025"/>
                  </a:lnTo>
                  <a:lnTo>
                    <a:pt x="2588167" y="376115"/>
                  </a:lnTo>
                  <a:lnTo>
                    <a:pt x="2602157" y="376192"/>
                  </a:lnTo>
                  <a:lnTo>
                    <a:pt x="2616147" y="376257"/>
                  </a:lnTo>
                  <a:lnTo>
                    <a:pt x="2630137" y="376312"/>
                  </a:lnTo>
                  <a:lnTo>
                    <a:pt x="2644127" y="376360"/>
                  </a:lnTo>
                  <a:lnTo>
                    <a:pt x="2658117" y="376400"/>
                  </a:lnTo>
                  <a:lnTo>
                    <a:pt x="2672107" y="376434"/>
                  </a:lnTo>
                  <a:lnTo>
                    <a:pt x="2686097" y="376463"/>
                  </a:lnTo>
                  <a:lnTo>
                    <a:pt x="2700087" y="376488"/>
                  </a:lnTo>
                  <a:lnTo>
                    <a:pt x="2714078" y="376509"/>
                  </a:lnTo>
                  <a:lnTo>
                    <a:pt x="2728068" y="376527"/>
                  </a:lnTo>
                  <a:lnTo>
                    <a:pt x="2742058" y="376543"/>
                  </a:lnTo>
                  <a:lnTo>
                    <a:pt x="2756048" y="376556"/>
                  </a:lnTo>
                  <a:lnTo>
                    <a:pt x="2770038" y="376567"/>
                  </a:lnTo>
                  <a:lnTo>
                    <a:pt x="2770038" y="376630"/>
                  </a:lnTo>
                  <a:lnTo>
                    <a:pt x="2784028" y="376630"/>
                  </a:lnTo>
                  <a:lnTo>
                    <a:pt x="2798018" y="376630"/>
                  </a:lnTo>
                  <a:lnTo>
                    <a:pt x="2812008" y="376630"/>
                  </a:lnTo>
                  <a:lnTo>
                    <a:pt x="2825998" y="376630"/>
                  </a:lnTo>
                  <a:lnTo>
                    <a:pt x="2839988" y="376630"/>
                  </a:lnTo>
                  <a:lnTo>
                    <a:pt x="2853978" y="376630"/>
                  </a:lnTo>
                  <a:lnTo>
                    <a:pt x="2867969" y="376630"/>
                  </a:lnTo>
                  <a:lnTo>
                    <a:pt x="2881959" y="376630"/>
                  </a:lnTo>
                  <a:lnTo>
                    <a:pt x="2895949" y="376630"/>
                  </a:lnTo>
                  <a:lnTo>
                    <a:pt x="2909939" y="376630"/>
                  </a:lnTo>
                  <a:lnTo>
                    <a:pt x="2923929" y="376630"/>
                  </a:lnTo>
                  <a:lnTo>
                    <a:pt x="2937919" y="376630"/>
                  </a:lnTo>
                  <a:lnTo>
                    <a:pt x="2951909" y="376630"/>
                  </a:lnTo>
                  <a:lnTo>
                    <a:pt x="2965899" y="376630"/>
                  </a:lnTo>
                  <a:lnTo>
                    <a:pt x="2979889" y="376630"/>
                  </a:lnTo>
                  <a:lnTo>
                    <a:pt x="2993879" y="376630"/>
                  </a:lnTo>
                  <a:lnTo>
                    <a:pt x="3007870" y="376630"/>
                  </a:lnTo>
                  <a:lnTo>
                    <a:pt x="3021860" y="376630"/>
                  </a:lnTo>
                  <a:lnTo>
                    <a:pt x="3035850" y="376630"/>
                  </a:lnTo>
                  <a:lnTo>
                    <a:pt x="3049840" y="376630"/>
                  </a:lnTo>
                  <a:lnTo>
                    <a:pt x="3063830" y="376630"/>
                  </a:lnTo>
                  <a:lnTo>
                    <a:pt x="3077820" y="376630"/>
                  </a:lnTo>
                  <a:lnTo>
                    <a:pt x="3091810" y="376630"/>
                  </a:lnTo>
                  <a:lnTo>
                    <a:pt x="3105800" y="376630"/>
                  </a:lnTo>
                  <a:lnTo>
                    <a:pt x="3119790" y="376630"/>
                  </a:lnTo>
                  <a:lnTo>
                    <a:pt x="3133780" y="376630"/>
                  </a:lnTo>
                  <a:lnTo>
                    <a:pt x="3147770" y="376630"/>
                  </a:lnTo>
                  <a:lnTo>
                    <a:pt x="3161761" y="376630"/>
                  </a:lnTo>
                  <a:lnTo>
                    <a:pt x="3175751" y="376630"/>
                  </a:lnTo>
                  <a:lnTo>
                    <a:pt x="3189741" y="376630"/>
                  </a:lnTo>
                  <a:lnTo>
                    <a:pt x="3203731" y="376630"/>
                  </a:lnTo>
                  <a:lnTo>
                    <a:pt x="3217721" y="376630"/>
                  </a:lnTo>
                  <a:lnTo>
                    <a:pt x="3231711" y="376630"/>
                  </a:lnTo>
                  <a:lnTo>
                    <a:pt x="3245701" y="376630"/>
                  </a:lnTo>
                  <a:lnTo>
                    <a:pt x="3259691" y="376630"/>
                  </a:lnTo>
                  <a:lnTo>
                    <a:pt x="3273681" y="376630"/>
                  </a:lnTo>
                  <a:lnTo>
                    <a:pt x="3287671" y="376630"/>
                  </a:lnTo>
                  <a:lnTo>
                    <a:pt x="3301661" y="376630"/>
                  </a:lnTo>
                  <a:lnTo>
                    <a:pt x="3315652" y="376630"/>
                  </a:lnTo>
                  <a:lnTo>
                    <a:pt x="3329642" y="376630"/>
                  </a:lnTo>
                  <a:lnTo>
                    <a:pt x="3343632" y="376630"/>
                  </a:lnTo>
                  <a:lnTo>
                    <a:pt x="3357622" y="376630"/>
                  </a:lnTo>
                  <a:lnTo>
                    <a:pt x="3371612" y="376630"/>
                  </a:lnTo>
                  <a:lnTo>
                    <a:pt x="3385602" y="376630"/>
                  </a:lnTo>
                  <a:lnTo>
                    <a:pt x="3399592" y="376630"/>
                  </a:lnTo>
                  <a:lnTo>
                    <a:pt x="3413582" y="376630"/>
                  </a:lnTo>
                  <a:lnTo>
                    <a:pt x="3427572" y="376630"/>
                  </a:lnTo>
                  <a:lnTo>
                    <a:pt x="3441562" y="376630"/>
                  </a:lnTo>
                  <a:lnTo>
                    <a:pt x="3455552" y="376630"/>
                  </a:lnTo>
                  <a:lnTo>
                    <a:pt x="3469543" y="376630"/>
                  </a:lnTo>
                  <a:lnTo>
                    <a:pt x="3483533" y="376630"/>
                  </a:lnTo>
                  <a:lnTo>
                    <a:pt x="3497523" y="376630"/>
                  </a:lnTo>
                  <a:lnTo>
                    <a:pt x="3511513" y="376630"/>
                  </a:lnTo>
                  <a:lnTo>
                    <a:pt x="3525503" y="376630"/>
                  </a:lnTo>
                  <a:lnTo>
                    <a:pt x="3539493" y="376630"/>
                  </a:lnTo>
                  <a:lnTo>
                    <a:pt x="3553483" y="376630"/>
                  </a:lnTo>
                  <a:lnTo>
                    <a:pt x="3567473" y="376630"/>
                  </a:lnTo>
                  <a:lnTo>
                    <a:pt x="3581463" y="376630"/>
                  </a:lnTo>
                  <a:lnTo>
                    <a:pt x="3595453" y="376630"/>
                  </a:lnTo>
                  <a:lnTo>
                    <a:pt x="3609444" y="376630"/>
                  </a:lnTo>
                  <a:lnTo>
                    <a:pt x="3623434" y="376630"/>
                  </a:lnTo>
                  <a:lnTo>
                    <a:pt x="3637424" y="376630"/>
                  </a:lnTo>
                  <a:lnTo>
                    <a:pt x="3651414" y="376630"/>
                  </a:lnTo>
                  <a:lnTo>
                    <a:pt x="3665404" y="376630"/>
                  </a:lnTo>
                  <a:lnTo>
                    <a:pt x="3679394" y="376630"/>
                  </a:lnTo>
                  <a:lnTo>
                    <a:pt x="3693384" y="376630"/>
                  </a:lnTo>
                  <a:lnTo>
                    <a:pt x="3707374" y="376630"/>
                  </a:lnTo>
                  <a:lnTo>
                    <a:pt x="3721364" y="376630"/>
                  </a:lnTo>
                  <a:lnTo>
                    <a:pt x="3735354" y="376630"/>
                  </a:lnTo>
                  <a:lnTo>
                    <a:pt x="3749344" y="376630"/>
                  </a:lnTo>
                  <a:lnTo>
                    <a:pt x="3763335" y="376630"/>
                  </a:lnTo>
                  <a:lnTo>
                    <a:pt x="3777325" y="376630"/>
                  </a:lnTo>
                  <a:lnTo>
                    <a:pt x="3791315" y="376630"/>
                  </a:lnTo>
                  <a:lnTo>
                    <a:pt x="3805305" y="376630"/>
                  </a:lnTo>
                  <a:lnTo>
                    <a:pt x="3819295" y="376630"/>
                  </a:lnTo>
                  <a:lnTo>
                    <a:pt x="3833285" y="376630"/>
                  </a:lnTo>
                  <a:lnTo>
                    <a:pt x="3847275" y="376630"/>
                  </a:lnTo>
                  <a:lnTo>
                    <a:pt x="3861265" y="376630"/>
                  </a:lnTo>
                  <a:lnTo>
                    <a:pt x="3875255" y="376630"/>
                  </a:lnTo>
                  <a:lnTo>
                    <a:pt x="3889245" y="376630"/>
                  </a:lnTo>
                  <a:lnTo>
                    <a:pt x="3903235" y="376630"/>
                  </a:lnTo>
                  <a:lnTo>
                    <a:pt x="3917226" y="376630"/>
                  </a:lnTo>
                  <a:lnTo>
                    <a:pt x="3931216" y="376630"/>
                  </a:lnTo>
                  <a:lnTo>
                    <a:pt x="3945206" y="376630"/>
                  </a:lnTo>
                  <a:lnTo>
                    <a:pt x="3959196" y="376630"/>
                  </a:lnTo>
                  <a:lnTo>
                    <a:pt x="3973186" y="376630"/>
                  </a:lnTo>
                  <a:lnTo>
                    <a:pt x="3987176" y="376630"/>
                  </a:lnTo>
                  <a:lnTo>
                    <a:pt x="4001166" y="376630"/>
                  </a:lnTo>
                  <a:lnTo>
                    <a:pt x="4015156" y="376630"/>
                  </a:lnTo>
                  <a:lnTo>
                    <a:pt x="4029146" y="376630"/>
                  </a:lnTo>
                  <a:lnTo>
                    <a:pt x="4043136" y="376630"/>
                  </a:lnTo>
                  <a:lnTo>
                    <a:pt x="4057126" y="376630"/>
                  </a:lnTo>
                  <a:lnTo>
                    <a:pt x="4071117" y="376630"/>
                  </a:lnTo>
                  <a:lnTo>
                    <a:pt x="4085107" y="376630"/>
                  </a:lnTo>
                  <a:lnTo>
                    <a:pt x="4099097" y="376630"/>
                  </a:lnTo>
                  <a:lnTo>
                    <a:pt x="4113087" y="376630"/>
                  </a:lnTo>
                  <a:lnTo>
                    <a:pt x="4127077" y="376630"/>
                  </a:lnTo>
                  <a:lnTo>
                    <a:pt x="4141067" y="376630"/>
                  </a:lnTo>
                  <a:lnTo>
                    <a:pt x="4155057" y="376630"/>
                  </a:lnTo>
                </a:path>
              </a:pathLst>
            </a:custGeom>
            <a:ln w="40651" cap="flat">
              <a:solidFill>
                <a:srgbClr val="D3D3D3">
                  <a:alpha val="100000"/>
                </a:srgbClr>
              </a:solidFill>
              <a:prstDash val="solid"/>
              <a:round/>
            </a:ln>
          </p:spPr>
          <p:txBody>
            <a:bodyPr/>
            <a:lstStyle/>
            <a:p/>
          </p:txBody>
        </p:sp>
        <p:sp>
          <p:nvSpPr>
            <p:cNvPr id="57" name="pl57"/>
            <p:cNvSpPr/>
            <p:nvPr/>
          </p:nvSpPr>
          <p:spPr>
            <a:xfrm>
              <a:off x="2737948" y="1093605"/>
              <a:ext cx="4155057" cy="1506079"/>
            </a:xfrm>
            <a:custGeom>
              <a:avLst/>
              <a:pathLst>
                <a:path w="4155057" h="1506079">
                  <a:moveTo>
                    <a:pt x="0" y="376567"/>
                  </a:moveTo>
                  <a:lnTo>
                    <a:pt x="13990" y="376578"/>
                  </a:lnTo>
                  <a:lnTo>
                    <a:pt x="27980" y="376591"/>
                  </a:lnTo>
                  <a:lnTo>
                    <a:pt x="41970" y="376606"/>
                  </a:lnTo>
                  <a:lnTo>
                    <a:pt x="55960" y="376624"/>
                  </a:lnTo>
                  <a:lnTo>
                    <a:pt x="69950" y="376645"/>
                  </a:lnTo>
                  <a:lnTo>
                    <a:pt x="83940" y="376670"/>
                  </a:lnTo>
                  <a:lnTo>
                    <a:pt x="97930" y="376699"/>
                  </a:lnTo>
                  <a:lnTo>
                    <a:pt x="111920" y="376734"/>
                  </a:lnTo>
                  <a:lnTo>
                    <a:pt x="125910" y="376774"/>
                  </a:lnTo>
                  <a:lnTo>
                    <a:pt x="139900" y="376821"/>
                  </a:lnTo>
                  <a:lnTo>
                    <a:pt x="153891" y="376877"/>
                  </a:lnTo>
                  <a:lnTo>
                    <a:pt x="167881" y="376942"/>
                  </a:lnTo>
                  <a:lnTo>
                    <a:pt x="181871" y="377019"/>
                  </a:lnTo>
                  <a:lnTo>
                    <a:pt x="195861" y="377109"/>
                  </a:lnTo>
                  <a:lnTo>
                    <a:pt x="209851" y="377215"/>
                  </a:lnTo>
                  <a:lnTo>
                    <a:pt x="223841" y="377339"/>
                  </a:lnTo>
                  <a:lnTo>
                    <a:pt x="237831" y="377484"/>
                  </a:lnTo>
                  <a:lnTo>
                    <a:pt x="251821" y="377655"/>
                  </a:lnTo>
                  <a:lnTo>
                    <a:pt x="265811" y="377856"/>
                  </a:lnTo>
                  <a:lnTo>
                    <a:pt x="279801" y="378091"/>
                  </a:lnTo>
                  <a:lnTo>
                    <a:pt x="293791" y="378367"/>
                  </a:lnTo>
                  <a:lnTo>
                    <a:pt x="307782" y="378690"/>
                  </a:lnTo>
                  <a:lnTo>
                    <a:pt x="321772" y="379068"/>
                  </a:lnTo>
                  <a:lnTo>
                    <a:pt x="335762" y="379511"/>
                  </a:lnTo>
                  <a:lnTo>
                    <a:pt x="349752" y="380028"/>
                  </a:lnTo>
                  <a:lnTo>
                    <a:pt x="363742" y="380633"/>
                  </a:lnTo>
                  <a:lnTo>
                    <a:pt x="377732" y="381339"/>
                  </a:lnTo>
                  <a:lnTo>
                    <a:pt x="391722" y="382161"/>
                  </a:lnTo>
                  <a:lnTo>
                    <a:pt x="405712" y="383119"/>
                  </a:lnTo>
                  <a:lnTo>
                    <a:pt x="419702" y="384232"/>
                  </a:lnTo>
                  <a:lnTo>
                    <a:pt x="433692" y="385523"/>
                  </a:lnTo>
                  <a:lnTo>
                    <a:pt x="447682" y="387016"/>
                  </a:lnTo>
                  <a:lnTo>
                    <a:pt x="461673" y="388740"/>
                  </a:lnTo>
                  <a:lnTo>
                    <a:pt x="475663" y="390725"/>
                  </a:lnTo>
                  <a:lnTo>
                    <a:pt x="489653" y="393001"/>
                  </a:lnTo>
                  <a:lnTo>
                    <a:pt x="503643" y="395601"/>
                  </a:lnTo>
                  <a:lnTo>
                    <a:pt x="517633" y="398559"/>
                  </a:lnTo>
                  <a:lnTo>
                    <a:pt x="531623" y="401906"/>
                  </a:lnTo>
                  <a:lnTo>
                    <a:pt x="545613" y="405671"/>
                  </a:lnTo>
                  <a:lnTo>
                    <a:pt x="559603" y="409881"/>
                  </a:lnTo>
                  <a:lnTo>
                    <a:pt x="573593" y="414553"/>
                  </a:lnTo>
                  <a:lnTo>
                    <a:pt x="587583" y="419696"/>
                  </a:lnTo>
                  <a:lnTo>
                    <a:pt x="601574" y="425310"/>
                  </a:lnTo>
                  <a:lnTo>
                    <a:pt x="615564" y="431376"/>
                  </a:lnTo>
                  <a:lnTo>
                    <a:pt x="629554" y="437866"/>
                  </a:lnTo>
                  <a:lnTo>
                    <a:pt x="643544" y="444730"/>
                  </a:lnTo>
                  <a:lnTo>
                    <a:pt x="657534" y="451907"/>
                  </a:lnTo>
                  <a:lnTo>
                    <a:pt x="671524" y="459318"/>
                  </a:lnTo>
                  <a:lnTo>
                    <a:pt x="685514" y="466874"/>
                  </a:lnTo>
                  <a:lnTo>
                    <a:pt x="699504" y="474480"/>
                  </a:lnTo>
                  <a:lnTo>
                    <a:pt x="713494" y="482036"/>
                  </a:lnTo>
                  <a:lnTo>
                    <a:pt x="727484" y="489447"/>
                  </a:lnTo>
                  <a:lnTo>
                    <a:pt x="741474" y="496624"/>
                  </a:lnTo>
                  <a:lnTo>
                    <a:pt x="755465" y="503488"/>
                  </a:lnTo>
                  <a:lnTo>
                    <a:pt x="769455" y="509978"/>
                  </a:lnTo>
                  <a:lnTo>
                    <a:pt x="783445" y="516045"/>
                  </a:lnTo>
                  <a:lnTo>
                    <a:pt x="797435" y="521658"/>
                  </a:lnTo>
                  <a:lnTo>
                    <a:pt x="811425" y="526801"/>
                  </a:lnTo>
                  <a:lnTo>
                    <a:pt x="825415" y="531473"/>
                  </a:lnTo>
                  <a:lnTo>
                    <a:pt x="839405" y="535683"/>
                  </a:lnTo>
                  <a:lnTo>
                    <a:pt x="853395" y="539449"/>
                  </a:lnTo>
                  <a:lnTo>
                    <a:pt x="867385" y="542795"/>
                  </a:lnTo>
                  <a:lnTo>
                    <a:pt x="881375" y="545753"/>
                  </a:lnTo>
                  <a:lnTo>
                    <a:pt x="895365" y="548353"/>
                  </a:lnTo>
                  <a:lnTo>
                    <a:pt x="909356" y="550629"/>
                  </a:lnTo>
                  <a:lnTo>
                    <a:pt x="923346" y="552614"/>
                  </a:lnTo>
                  <a:lnTo>
                    <a:pt x="937336" y="554338"/>
                  </a:lnTo>
                  <a:lnTo>
                    <a:pt x="951326" y="555832"/>
                  </a:lnTo>
                  <a:lnTo>
                    <a:pt x="965316" y="557122"/>
                  </a:lnTo>
                  <a:lnTo>
                    <a:pt x="979306" y="558235"/>
                  </a:lnTo>
                  <a:lnTo>
                    <a:pt x="993296" y="559193"/>
                  </a:lnTo>
                  <a:lnTo>
                    <a:pt x="1007286" y="560015"/>
                  </a:lnTo>
                  <a:lnTo>
                    <a:pt x="1021276" y="560721"/>
                  </a:lnTo>
                  <a:lnTo>
                    <a:pt x="1035266" y="561326"/>
                  </a:lnTo>
                  <a:lnTo>
                    <a:pt x="1049256" y="561843"/>
                  </a:lnTo>
                  <a:lnTo>
                    <a:pt x="1063247" y="562286"/>
                  </a:lnTo>
                  <a:lnTo>
                    <a:pt x="1077237" y="562664"/>
                  </a:lnTo>
                  <a:lnTo>
                    <a:pt x="1091227" y="562987"/>
                  </a:lnTo>
                  <a:lnTo>
                    <a:pt x="1105217" y="563263"/>
                  </a:lnTo>
                  <a:lnTo>
                    <a:pt x="1119207" y="563498"/>
                  </a:lnTo>
                  <a:lnTo>
                    <a:pt x="1133197" y="563699"/>
                  </a:lnTo>
                  <a:lnTo>
                    <a:pt x="1147187" y="563870"/>
                  </a:lnTo>
                  <a:lnTo>
                    <a:pt x="1161177" y="564015"/>
                  </a:lnTo>
                  <a:lnTo>
                    <a:pt x="1175167" y="564140"/>
                  </a:lnTo>
                  <a:lnTo>
                    <a:pt x="1189157" y="564245"/>
                  </a:lnTo>
                  <a:lnTo>
                    <a:pt x="1203148" y="564335"/>
                  </a:lnTo>
                  <a:lnTo>
                    <a:pt x="1217138" y="564412"/>
                  </a:lnTo>
                  <a:lnTo>
                    <a:pt x="1231128" y="564477"/>
                  </a:lnTo>
                  <a:lnTo>
                    <a:pt x="1245118" y="564533"/>
                  </a:lnTo>
                  <a:lnTo>
                    <a:pt x="1259108" y="564580"/>
                  </a:lnTo>
                  <a:lnTo>
                    <a:pt x="1273098" y="564621"/>
                  </a:lnTo>
                  <a:lnTo>
                    <a:pt x="1287088" y="564655"/>
                  </a:lnTo>
                  <a:lnTo>
                    <a:pt x="1301078" y="564684"/>
                  </a:lnTo>
                  <a:lnTo>
                    <a:pt x="1315068" y="564709"/>
                  </a:lnTo>
                  <a:lnTo>
                    <a:pt x="1329058" y="564730"/>
                  </a:lnTo>
                  <a:lnTo>
                    <a:pt x="1343048" y="564748"/>
                  </a:lnTo>
                  <a:lnTo>
                    <a:pt x="1357039" y="564763"/>
                  </a:lnTo>
                  <a:lnTo>
                    <a:pt x="1371029" y="564776"/>
                  </a:lnTo>
                  <a:lnTo>
                    <a:pt x="1385019" y="564787"/>
                  </a:lnTo>
                  <a:lnTo>
                    <a:pt x="1385019" y="564661"/>
                  </a:lnTo>
                  <a:lnTo>
                    <a:pt x="1399009" y="564628"/>
                  </a:lnTo>
                  <a:lnTo>
                    <a:pt x="1412999" y="564589"/>
                  </a:lnTo>
                  <a:lnTo>
                    <a:pt x="1426989" y="564543"/>
                  </a:lnTo>
                  <a:lnTo>
                    <a:pt x="1440979" y="564489"/>
                  </a:lnTo>
                  <a:lnTo>
                    <a:pt x="1454969" y="564426"/>
                  </a:lnTo>
                  <a:lnTo>
                    <a:pt x="1468959" y="564351"/>
                  </a:lnTo>
                  <a:lnTo>
                    <a:pt x="1482949" y="564264"/>
                  </a:lnTo>
                  <a:lnTo>
                    <a:pt x="1496939" y="564161"/>
                  </a:lnTo>
                  <a:lnTo>
                    <a:pt x="1510930" y="564040"/>
                  </a:lnTo>
                  <a:lnTo>
                    <a:pt x="1524920" y="563898"/>
                  </a:lnTo>
                  <a:lnTo>
                    <a:pt x="1538910" y="563731"/>
                  </a:lnTo>
                  <a:lnTo>
                    <a:pt x="1552900" y="563535"/>
                  </a:lnTo>
                  <a:lnTo>
                    <a:pt x="1566890" y="563305"/>
                  </a:lnTo>
                  <a:lnTo>
                    <a:pt x="1580880" y="563035"/>
                  </a:lnTo>
                  <a:lnTo>
                    <a:pt x="1594870" y="562718"/>
                  </a:lnTo>
                  <a:lnTo>
                    <a:pt x="1608860" y="562345"/>
                  </a:lnTo>
                  <a:lnTo>
                    <a:pt x="1622850" y="561908"/>
                  </a:lnTo>
                  <a:lnTo>
                    <a:pt x="1636840" y="561395"/>
                  </a:lnTo>
                  <a:lnTo>
                    <a:pt x="1650830" y="560794"/>
                  </a:lnTo>
                  <a:lnTo>
                    <a:pt x="1664821" y="560088"/>
                  </a:lnTo>
                  <a:lnTo>
                    <a:pt x="1678811" y="559261"/>
                  </a:lnTo>
                  <a:lnTo>
                    <a:pt x="1692801" y="558292"/>
                  </a:lnTo>
                  <a:lnTo>
                    <a:pt x="1706791" y="557157"/>
                  </a:lnTo>
                  <a:lnTo>
                    <a:pt x="1720781" y="555829"/>
                  </a:lnTo>
                  <a:lnTo>
                    <a:pt x="1734771" y="554276"/>
                  </a:lnTo>
                  <a:lnTo>
                    <a:pt x="1748761" y="552462"/>
                  </a:lnTo>
                  <a:lnTo>
                    <a:pt x="1762751" y="550345"/>
                  </a:lnTo>
                  <a:lnTo>
                    <a:pt x="1776741" y="547877"/>
                  </a:lnTo>
                  <a:lnTo>
                    <a:pt x="1790731" y="545004"/>
                  </a:lnTo>
                  <a:lnTo>
                    <a:pt x="1804722" y="541666"/>
                  </a:lnTo>
                  <a:lnTo>
                    <a:pt x="1818712" y="537794"/>
                  </a:lnTo>
                  <a:lnTo>
                    <a:pt x="1832702" y="533313"/>
                  </a:lnTo>
                  <a:lnTo>
                    <a:pt x="1846692" y="528140"/>
                  </a:lnTo>
                  <a:lnTo>
                    <a:pt x="1860682" y="522187"/>
                  </a:lnTo>
                  <a:lnTo>
                    <a:pt x="1874672" y="515359"/>
                  </a:lnTo>
                  <a:lnTo>
                    <a:pt x="1888662" y="507558"/>
                  </a:lnTo>
                  <a:lnTo>
                    <a:pt x="1902652" y="498685"/>
                  </a:lnTo>
                  <a:lnTo>
                    <a:pt x="1916642" y="488645"/>
                  </a:lnTo>
                  <a:lnTo>
                    <a:pt x="1930632" y="477347"/>
                  </a:lnTo>
                  <a:lnTo>
                    <a:pt x="1944622" y="464719"/>
                  </a:lnTo>
                  <a:lnTo>
                    <a:pt x="1958613" y="450703"/>
                  </a:lnTo>
                  <a:lnTo>
                    <a:pt x="1972603" y="435272"/>
                  </a:lnTo>
                  <a:lnTo>
                    <a:pt x="1986593" y="418433"/>
                  </a:lnTo>
                  <a:lnTo>
                    <a:pt x="2000583" y="400232"/>
                  </a:lnTo>
                  <a:lnTo>
                    <a:pt x="2014573" y="380764"/>
                  </a:lnTo>
                  <a:lnTo>
                    <a:pt x="2028563" y="360170"/>
                  </a:lnTo>
                  <a:lnTo>
                    <a:pt x="2042553" y="338641"/>
                  </a:lnTo>
                  <a:lnTo>
                    <a:pt x="2056543" y="316408"/>
                  </a:lnTo>
                  <a:lnTo>
                    <a:pt x="2070533" y="293739"/>
                  </a:lnTo>
                  <a:lnTo>
                    <a:pt x="2084523" y="270921"/>
                  </a:lnTo>
                  <a:lnTo>
                    <a:pt x="2098513" y="248252"/>
                  </a:lnTo>
                  <a:lnTo>
                    <a:pt x="2112504" y="226019"/>
                  </a:lnTo>
                  <a:lnTo>
                    <a:pt x="2126494" y="204490"/>
                  </a:lnTo>
                  <a:lnTo>
                    <a:pt x="2140484" y="183897"/>
                  </a:lnTo>
                  <a:lnTo>
                    <a:pt x="2154474" y="164428"/>
                  </a:lnTo>
                  <a:lnTo>
                    <a:pt x="2168464" y="146228"/>
                  </a:lnTo>
                  <a:lnTo>
                    <a:pt x="2182454" y="129388"/>
                  </a:lnTo>
                  <a:lnTo>
                    <a:pt x="2196444" y="113958"/>
                  </a:lnTo>
                  <a:lnTo>
                    <a:pt x="2210434" y="99942"/>
                  </a:lnTo>
                  <a:lnTo>
                    <a:pt x="2224424" y="87313"/>
                  </a:lnTo>
                  <a:lnTo>
                    <a:pt x="2238414" y="76016"/>
                  </a:lnTo>
                  <a:lnTo>
                    <a:pt x="2252404" y="65975"/>
                  </a:lnTo>
                  <a:lnTo>
                    <a:pt x="2266395" y="57102"/>
                  </a:lnTo>
                  <a:lnTo>
                    <a:pt x="2280385" y="49301"/>
                  </a:lnTo>
                  <a:lnTo>
                    <a:pt x="2294375" y="42473"/>
                  </a:lnTo>
                  <a:lnTo>
                    <a:pt x="2308365" y="36520"/>
                  </a:lnTo>
                  <a:lnTo>
                    <a:pt x="2322355" y="31348"/>
                  </a:lnTo>
                  <a:lnTo>
                    <a:pt x="2336345" y="26867"/>
                  </a:lnTo>
                  <a:lnTo>
                    <a:pt x="2350335" y="22995"/>
                  </a:lnTo>
                  <a:lnTo>
                    <a:pt x="2364325" y="19656"/>
                  </a:lnTo>
                  <a:lnTo>
                    <a:pt x="2378315" y="16783"/>
                  </a:lnTo>
                  <a:lnTo>
                    <a:pt x="2392305" y="14315"/>
                  </a:lnTo>
                  <a:lnTo>
                    <a:pt x="2406296" y="12198"/>
                  </a:lnTo>
                  <a:lnTo>
                    <a:pt x="2420286" y="10384"/>
                  </a:lnTo>
                  <a:lnTo>
                    <a:pt x="2434276" y="8831"/>
                  </a:lnTo>
                  <a:lnTo>
                    <a:pt x="2448266" y="7503"/>
                  </a:lnTo>
                  <a:lnTo>
                    <a:pt x="2462256" y="6369"/>
                  </a:lnTo>
                  <a:lnTo>
                    <a:pt x="2476246" y="5400"/>
                  </a:lnTo>
                  <a:lnTo>
                    <a:pt x="2490236" y="4572"/>
                  </a:lnTo>
                  <a:lnTo>
                    <a:pt x="2504226" y="3867"/>
                  </a:lnTo>
                  <a:lnTo>
                    <a:pt x="2518216" y="3265"/>
                  </a:lnTo>
                  <a:lnTo>
                    <a:pt x="2532206" y="2752"/>
                  </a:lnTo>
                  <a:lnTo>
                    <a:pt x="2546196" y="2315"/>
                  </a:lnTo>
                  <a:lnTo>
                    <a:pt x="2560187" y="1943"/>
                  </a:lnTo>
                  <a:lnTo>
                    <a:pt x="2574177" y="1625"/>
                  </a:lnTo>
                  <a:lnTo>
                    <a:pt x="2588167" y="1355"/>
                  </a:lnTo>
                  <a:lnTo>
                    <a:pt x="2602157" y="1125"/>
                  </a:lnTo>
                  <a:lnTo>
                    <a:pt x="2616147" y="929"/>
                  </a:lnTo>
                  <a:lnTo>
                    <a:pt x="2630137" y="763"/>
                  </a:lnTo>
                  <a:lnTo>
                    <a:pt x="2644127" y="621"/>
                  </a:lnTo>
                  <a:lnTo>
                    <a:pt x="2658117" y="500"/>
                  </a:lnTo>
                  <a:lnTo>
                    <a:pt x="2672107" y="397"/>
                  </a:lnTo>
                  <a:lnTo>
                    <a:pt x="2686097" y="309"/>
                  </a:lnTo>
                  <a:lnTo>
                    <a:pt x="2700087" y="235"/>
                  </a:lnTo>
                  <a:lnTo>
                    <a:pt x="2714078" y="172"/>
                  </a:lnTo>
                  <a:lnTo>
                    <a:pt x="2728068" y="118"/>
                  </a:lnTo>
                  <a:lnTo>
                    <a:pt x="2742058" y="72"/>
                  </a:lnTo>
                  <a:lnTo>
                    <a:pt x="2756048" y="33"/>
                  </a:lnTo>
                  <a:lnTo>
                    <a:pt x="2770038" y="0"/>
                  </a:lnTo>
                  <a:lnTo>
                    <a:pt x="2770038" y="315"/>
                  </a:lnTo>
                  <a:lnTo>
                    <a:pt x="2784028" y="404"/>
                  </a:lnTo>
                  <a:lnTo>
                    <a:pt x="2798018" y="508"/>
                  </a:lnTo>
                  <a:lnTo>
                    <a:pt x="2812008" y="630"/>
                  </a:lnTo>
                  <a:lnTo>
                    <a:pt x="2825998" y="774"/>
                  </a:lnTo>
                  <a:lnTo>
                    <a:pt x="2839988" y="943"/>
                  </a:lnTo>
                  <a:lnTo>
                    <a:pt x="2853978" y="1142"/>
                  </a:lnTo>
                  <a:lnTo>
                    <a:pt x="2867969" y="1375"/>
                  </a:lnTo>
                  <a:lnTo>
                    <a:pt x="2881959" y="1649"/>
                  </a:lnTo>
                  <a:lnTo>
                    <a:pt x="2895949" y="1972"/>
                  </a:lnTo>
                  <a:lnTo>
                    <a:pt x="2909939" y="2350"/>
                  </a:lnTo>
                  <a:lnTo>
                    <a:pt x="2923929" y="2795"/>
                  </a:lnTo>
                  <a:lnTo>
                    <a:pt x="2937919" y="3317"/>
                  </a:lnTo>
                  <a:lnTo>
                    <a:pt x="2951909" y="3931"/>
                  </a:lnTo>
                  <a:lnTo>
                    <a:pt x="2965899" y="4651"/>
                  </a:lnTo>
                  <a:lnTo>
                    <a:pt x="2979889" y="5497"/>
                  </a:lnTo>
                  <a:lnTo>
                    <a:pt x="2993879" y="6490"/>
                  </a:lnTo>
                  <a:lnTo>
                    <a:pt x="3007870" y="7656"/>
                  </a:lnTo>
                  <a:lnTo>
                    <a:pt x="3021860" y="9024"/>
                  </a:lnTo>
                  <a:lnTo>
                    <a:pt x="3035850" y="10628"/>
                  </a:lnTo>
                  <a:lnTo>
                    <a:pt x="3049840" y="12510"/>
                  </a:lnTo>
                  <a:lnTo>
                    <a:pt x="3063830" y="14715"/>
                  </a:lnTo>
                  <a:lnTo>
                    <a:pt x="3077820" y="17300"/>
                  </a:lnTo>
                  <a:lnTo>
                    <a:pt x="3091810" y="20326"/>
                  </a:lnTo>
                  <a:lnTo>
                    <a:pt x="3105800" y="23867"/>
                  </a:lnTo>
                  <a:lnTo>
                    <a:pt x="3119790" y="28008"/>
                  </a:lnTo>
                  <a:lnTo>
                    <a:pt x="3133780" y="32845"/>
                  </a:lnTo>
                  <a:lnTo>
                    <a:pt x="3147770" y="38491"/>
                  </a:lnTo>
                  <a:lnTo>
                    <a:pt x="3161761" y="45073"/>
                  </a:lnTo>
                  <a:lnTo>
                    <a:pt x="3175751" y="52733"/>
                  </a:lnTo>
                  <a:lnTo>
                    <a:pt x="3189741" y="61635"/>
                  </a:lnTo>
                  <a:lnTo>
                    <a:pt x="3203731" y="71961"/>
                  </a:lnTo>
                  <a:lnTo>
                    <a:pt x="3217721" y="83910"/>
                  </a:lnTo>
                  <a:lnTo>
                    <a:pt x="3231711" y="97704"/>
                  </a:lnTo>
                  <a:lnTo>
                    <a:pt x="3245701" y="113579"/>
                  </a:lnTo>
                  <a:lnTo>
                    <a:pt x="3259691" y="131787"/>
                  </a:lnTo>
                  <a:lnTo>
                    <a:pt x="3273681" y="152590"/>
                  </a:lnTo>
                  <a:lnTo>
                    <a:pt x="3287671" y="176250"/>
                  </a:lnTo>
                  <a:lnTo>
                    <a:pt x="3301661" y="203026"/>
                  </a:lnTo>
                  <a:lnTo>
                    <a:pt x="3315652" y="233151"/>
                  </a:lnTo>
                  <a:lnTo>
                    <a:pt x="3329642" y="266828"/>
                  </a:lnTo>
                  <a:lnTo>
                    <a:pt x="3343632" y="304204"/>
                  </a:lnTo>
                  <a:lnTo>
                    <a:pt x="3357622" y="345353"/>
                  </a:lnTo>
                  <a:lnTo>
                    <a:pt x="3371612" y="390258"/>
                  </a:lnTo>
                  <a:lnTo>
                    <a:pt x="3385602" y="438792"/>
                  </a:lnTo>
                  <a:lnTo>
                    <a:pt x="3399592" y="490707"/>
                  </a:lnTo>
                  <a:lnTo>
                    <a:pt x="3413582" y="545623"/>
                  </a:lnTo>
                  <a:lnTo>
                    <a:pt x="3427572" y="603035"/>
                  </a:lnTo>
                  <a:lnTo>
                    <a:pt x="3441562" y="662322"/>
                  </a:lnTo>
                  <a:lnTo>
                    <a:pt x="3455552" y="722774"/>
                  </a:lnTo>
                  <a:lnTo>
                    <a:pt x="3469543" y="783621"/>
                  </a:lnTo>
                  <a:lnTo>
                    <a:pt x="3483533" y="844072"/>
                  </a:lnTo>
                  <a:lnTo>
                    <a:pt x="3497523" y="903359"/>
                  </a:lnTo>
                  <a:lnTo>
                    <a:pt x="3511513" y="960771"/>
                  </a:lnTo>
                  <a:lnTo>
                    <a:pt x="3525503" y="1015687"/>
                  </a:lnTo>
                  <a:lnTo>
                    <a:pt x="3539493" y="1067602"/>
                  </a:lnTo>
                  <a:lnTo>
                    <a:pt x="3553483" y="1116137"/>
                  </a:lnTo>
                  <a:lnTo>
                    <a:pt x="3567473" y="1161042"/>
                  </a:lnTo>
                  <a:lnTo>
                    <a:pt x="3581463" y="1202191"/>
                  </a:lnTo>
                  <a:lnTo>
                    <a:pt x="3595453" y="1239566"/>
                  </a:lnTo>
                  <a:lnTo>
                    <a:pt x="3609444" y="1273243"/>
                  </a:lnTo>
                  <a:lnTo>
                    <a:pt x="3623434" y="1303369"/>
                  </a:lnTo>
                  <a:lnTo>
                    <a:pt x="3637424" y="1330144"/>
                  </a:lnTo>
                  <a:lnTo>
                    <a:pt x="3651414" y="1353805"/>
                  </a:lnTo>
                  <a:lnTo>
                    <a:pt x="3665404" y="1374608"/>
                  </a:lnTo>
                  <a:lnTo>
                    <a:pt x="3679394" y="1392816"/>
                  </a:lnTo>
                  <a:lnTo>
                    <a:pt x="3693384" y="1408691"/>
                  </a:lnTo>
                  <a:lnTo>
                    <a:pt x="3707374" y="1422484"/>
                  </a:lnTo>
                  <a:lnTo>
                    <a:pt x="3721364" y="1434434"/>
                  </a:lnTo>
                  <a:lnTo>
                    <a:pt x="3735354" y="1444759"/>
                  </a:lnTo>
                  <a:lnTo>
                    <a:pt x="3749344" y="1453661"/>
                  </a:lnTo>
                  <a:lnTo>
                    <a:pt x="3763335" y="1461322"/>
                  </a:lnTo>
                  <a:lnTo>
                    <a:pt x="3777325" y="1467903"/>
                  </a:lnTo>
                  <a:lnTo>
                    <a:pt x="3791315" y="1473549"/>
                  </a:lnTo>
                  <a:lnTo>
                    <a:pt x="3805305" y="1478387"/>
                  </a:lnTo>
                  <a:lnTo>
                    <a:pt x="3819295" y="1482528"/>
                  </a:lnTo>
                  <a:lnTo>
                    <a:pt x="3833285" y="1486069"/>
                  </a:lnTo>
                  <a:lnTo>
                    <a:pt x="3847275" y="1489095"/>
                  </a:lnTo>
                  <a:lnTo>
                    <a:pt x="3861265" y="1491679"/>
                  </a:lnTo>
                  <a:lnTo>
                    <a:pt x="3875255" y="1493885"/>
                  </a:lnTo>
                  <a:lnTo>
                    <a:pt x="3889245" y="1495766"/>
                  </a:lnTo>
                  <a:lnTo>
                    <a:pt x="3903235" y="1497371"/>
                  </a:lnTo>
                  <a:lnTo>
                    <a:pt x="3917226" y="1498739"/>
                  </a:lnTo>
                  <a:lnTo>
                    <a:pt x="3931216" y="1499904"/>
                  </a:lnTo>
                  <a:lnTo>
                    <a:pt x="3945206" y="1500898"/>
                  </a:lnTo>
                  <a:lnTo>
                    <a:pt x="3959196" y="1501743"/>
                  </a:lnTo>
                  <a:lnTo>
                    <a:pt x="3973186" y="1502464"/>
                  </a:lnTo>
                  <a:lnTo>
                    <a:pt x="3987176" y="1503077"/>
                  </a:lnTo>
                  <a:lnTo>
                    <a:pt x="4001166" y="1503600"/>
                  </a:lnTo>
                  <a:lnTo>
                    <a:pt x="4015156" y="1504044"/>
                  </a:lnTo>
                  <a:lnTo>
                    <a:pt x="4029146" y="1504423"/>
                  </a:lnTo>
                  <a:lnTo>
                    <a:pt x="4043136" y="1504745"/>
                  </a:lnTo>
                  <a:lnTo>
                    <a:pt x="4057126" y="1505019"/>
                  </a:lnTo>
                  <a:lnTo>
                    <a:pt x="4071117" y="1505253"/>
                  </a:lnTo>
                  <a:lnTo>
                    <a:pt x="4085107" y="1505451"/>
                  </a:lnTo>
                  <a:lnTo>
                    <a:pt x="4099097" y="1505620"/>
                  </a:lnTo>
                  <a:lnTo>
                    <a:pt x="4113087" y="1505764"/>
                  </a:lnTo>
                  <a:lnTo>
                    <a:pt x="4127077" y="1505887"/>
                  </a:lnTo>
                  <a:lnTo>
                    <a:pt x="4141067" y="1505991"/>
                  </a:lnTo>
                  <a:lnTo>
                    <a:pt x="4155057" y="1506079"/>
                  </a:lnTo>
                </a:path>
              </a:pathLst>
            </a:custGeom>
            <a:ln w="40651" cap="flat">
              <a:solidFill>
                <a:srgbClr val="D3D3D3">
                  <a:alpha val="100000"/>
                </a:srgbClr>
              </a:solidFill>
              <a:prstDash val="solid"/>
              <a:round/>
            </a:ln>
          </p:spPr>
          <p:txBody>
            <a:bodyPr/>
            <a:lstStyle/>
            <a:p/>
          </p:txBody>
        </p:sp>
        <p:sp>
          <p:nvSpPr>
            <p:cNvPr id="58" name="pt5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683430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544928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4064264"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544928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683430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4064264"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2679245"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2679245"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683430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683430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2679245"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4064264"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4064264"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544928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683430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4064264"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544928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683430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683430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544928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2679245"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683430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461330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8" name="pt138"/>
            <p:cNvSpPr/>
            <p:nvPr/>
          </p:nvSpPr>
          <p:spPr>
            <a:xfrm>
              <a:off x="544928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2679245" y="461330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0" name="pt140"/>
            <p:cNvSpPr/>
            <p:nvPr/>
          </p:nvSpPr>
          <p:spPr>
            <a:xfrm>
              <a:off x="2679245"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544928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480164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6" name="pt146"/>
            <p:cNvSpPr/>
            <p:nvPr/>
          </p:nvSpPr>
          <p:spPr>
            <a:xfrm>
              <a:off x="6834303" y="480164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7" name="pt147"/>
            <p:cNvSpPr/>
            <p:nvPr/>
          </p:nvSpPr>
          <p:spPr>
            <a:xfrm>
              <a:off x="2679245"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544928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544928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4064264"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544928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683430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tx166"/>
            <p:cNvSpPr/>
            <p:nvPr/>
          </p:nvSpPr>
          <p:spPr>
            <a:xfrm>
              <a:off x="1368932"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67" name="tx167"/>
            <p:cNvSpPr/>
            <p:nvPr/>
          </p:nvSpPr>
          <p:spPr>
            <a:xfrm>
              <a:off x="1411234"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68" name="tx168"/>
            <p:cNvSpPr/>
            <p:nvPr/>
          </p:nvSpPr>
          <p:spPr>
            <a:xfrm>
              <a:off x="1495837"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69" name="tx169"/>
            <p:cNvSpPr/>
            <p:nvPr/>
          </p:nvSpPr>
          <p:spPr>
            <a:xfrm>
              <a:off x="1502815"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70" name="tx170"/>
            <p:cNvSpPr/>
            <p:nvPr/>
          </p:nvSpPr>
          <p:spPr>
            <a:xfrm>
              <a:off x="1748844"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71" name="tx171"/>
            <p:cNvSpPr/>
            <p:nvPr/>
          </p:nvSpPr>
          <p:spPr>
            <a:xfrm>
              <a:off x="1692462"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72" name="tx172"/>
            <p:cNvSpPr/>
            <p:nvPr/>
          </p:nvSpPr>
          <p:spPr>
            <a:xfrm>
              <a:off x="1818997"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173" name="tx173"/>
            <p:cNvSpPr/>
            <p:nvPr/>
          </p:nvSpPr>
          <p:spPr>
            <a:xfrm>
              <a:off x="1516772"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174" name="tx174"/>
            <p:cNvSpPr/>
            <p:nvPr/>
          </p:nvSpPr>
          <p:spPr>
            <a:xfrm>
              <a:off x="1608106"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175" name="tx175"/>
            <p:cNvSpPr/>
            <p:nvPr/>
          </p:nvSpPr>
          <p:spPr>
            <a:xfrm>
              <a:off x="1594212"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176" name="tx176"/>
            <p:cNvSpPr/>
            <p:nvPr/>
          </p:nvSpPr>
          <p:spPr>
            <a:xfrm>
              <a:off x="1812204"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177" name="tx177"/>
            <p:cNvSpPr/>
            <p:nvPr/>
          </p:nvSpPr>
          <p:spPr>
            <a:xfrm>
              <a:off x="1488921"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178" name="tx178"/>
            <p:cNvSpPr/>
            <p:nvPr/>
          </p:nvSpPr>
          <p:spPr>
            <a:xfrm>
              <a:off x="1692401"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179" name="tx179"/>
            <p:cNvSpPr/>
            <p:nvPr/>
          </p:nvSpPr>
          <p:spPr>
            <a:xfrm>
              <a:off x="1650346"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180" name="tx180"/>
            <p:cNvSpPr/>
            <p:nvPr/>
          </p:nvSpPr>
          <p:spPr>
            <a:xfrm>
              <a:off x="1228565"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181" name="tx181"/>
            <p:cNvSpPr/>
            <p:nvPr/>
          </p:nvSpPr>
          <p:spPr>
            <a:xfrm>
              <a:off x="2033654" y="3656845"/>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182" name="tx182"/>
            <p:cNvSpPr/>
            <p:nvPr/>
          </p:nvSpPr>
          <p:spPr>
            <a:xfrm>
              <a:off x="158371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183" name="tx183"/>
            <p:cNvSpPr/>
            <p:nvPr/>
          </p:nvSpPr>
          <p:spPr>
            <a:xfrm>
              <a:off x="1808622"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184" name="tx184"/>
            <p:cNvSpPr/>
            <p:nvPr/>
          </p:nvSpPr>
          <p:spPr>
            <a:xfrm>
              <a:off x="1119754"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185" name="tx185"/>
            <p:cNvSpPr/>
            <p:nvPr/>
          </p:nvSpPr>
          <p:spPr>
            <a:xfrm>
              <a:off x="1794480"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186" name="tx186"/>
            <p:cNvSpPr/>
            <p:nvPr/>
          </p:nvSpPr>
          <p:spPr>
            <a:xfrm>
              <a:off x="1281427"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187" name="tx187"/>
            <p:cNvSpPr/>
            <p:nvPr/>
          </p:nvSpPr>
          <p:spPr>
            <a:xfrm>
              <a:off x="1836597"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188" name="tx188"/>
            <p:cNvSpPr/>
            <p:nvPr/>
          </p:nvSpPr>
          <p:spPr>
            <a:xfrm>
              <a:off x="1464096"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189" name="tx189"/>
            <p:cNvSpPr/>
            <p:nvPr/>
          </p:nvSpPr>
          <p:spPr>
            <a:xfrm>
              <a:off x="1850738"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190" name="tx190"/>
            <p:cNvSpPr/>
            <p:nvPr/>
          </p:nvSpPr>
          <p:spPr>
            <a:xfrm>
              <a:off x="1871735"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191" name="tx191"/>
            <p:cNvSpPr/>
            <p:nvPr/>
          </p:nvSpPr>
          <p:spPr>
            <a:xfrm>
              <a:off x="1815600"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192" name="tx192"/>
            <p:cNvSpPr/>
            <p:nvPr/>
          </p:nvSpPr>
          <p:spPr>
            <a:xfrm>
              <a:off x="1935094"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193" name="tx193"/>
            <p:cNvSpPr/>
            <p:nvPr/>
          </p:nvSpPr>
          <p:spPr>
            <a:xfrm>
              <a:off x="7031507"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(748,000)</a:t>
              </a:r>
            </a:p>
          </p:txBody>
        </p:sp>
        <p:sp>
          <p:nvSpPr>
            <p:cNvPr id="194" name="tx194"/>
            <p:cNvSpPr/>
            <p:nvPr/>
          </p:nvSpPr>
          <p:spPr>
            <a:xfrm>
              <a:off x="7031507"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(326,000)</a:t>
              </a:r>
            </a:p>
          </p:txBody>
        </p:sp>
        <p:sp>
          <p:nvSpPr>
            <p:cNvPr id="195" name="tx195"/>
            <p:cNvSpPr/>
            <p:nvPr/>
          </p:nvSpPr>
          <p:spPr>
            <a:xfrm>
              <a:off x="7031507"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(263,000)</a:t>
              </a:r>
            </a:p>
          </p:txBody>
        </p:sp>
        <p:sp>
          <p:nvSpPr>
            <p:cNvPr id="196" name="tx196"/>
            <p:cNvSpPr/>
            <p:nvPr/>
          </p:nvSpPr>
          <p:spPr>
            <a:xfrm>
              <a:off x="7031507"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(209,000)</a:t>
              </a:r>
            </a:p>
          </p:txBody>
        </p:sp>
        <p:sp>
          <p:nvSpPr>
            <p:cNvPr id="197" name="tx197"/>
            <p:cNvSpPr/>
            <p:nvPr/>
          </p:nvSpPr>
          <p:spPr>
            <a:xfrm>
              <a:off x="7031507"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(127,000)</a:t>
              </a:r>
            </a:p>
          </p:txBody>
        </p:sp>
        <p:sp>
          <p:nvSpPr>
            <p:cNvPr id="198" name="tx198"/>
            <p:cNvSpPr/>
            <p:nvPr/>
          </p:nvSpPr>
          <p:spPr>
            <a:xfrm>
              <a:off x="7031507" y="1773377"/>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(38,000)</a:t>
              </a:r>
            </a:p>
          </p:txBody>
        </p:sp>
        <p:sp>
          <p:nvSpPr>
            <p:cNvPr id="199" name="tx199"/>
            <p:cNvSpPr/>
            <p:nvPr/>
          </p:nvSpPr>
          <p:spPr>
            <a:xfrm>
              <a:off x="7031507" y="196172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(35,000)</a:t>
              </a:r>
            </a:p>
          </p:txBody>
        </p:sp>
        <p:sp>
          <p:nvSpPr>
            <p:cNvPr id="200" name="tx200"/>
            <p:cNvSpPr/>
            <p:nvPr/>
          </p:nvSpPr>
          <p:spPr>
            <a:xfrm>
              <a:off x="7031507" y="2150070"/>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(31,000)</a:t>
              </a:r>
            </a:p>
          </p:txBody>
        </p:sp>
        <p:sp>
          <p:nvSpPr>
            <p:cNvPr id="201" name="tx201"/>
            <p:cNvSpPr/>
            <p:nvPr/>
          </p:nvSpPr>
          <p:spPr>
            <a:xfrm>
              <a:off x="7031507"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02" name="tx202"/>
            <p:cNvSpPr/>
            <p:nvPr/>
          </p:nvSpPr>
          <p:spPr>
            <a:xfrm>
              <a:off x="7031507"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03" name="tx203"/>
            <p:cNvSpPr/>
            <p:nvPr/>
          </p:nvSpPr>
          <p:spPr>
            <a:xfrm>
              <a:off x="7031507"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7031507"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7031507"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06" name="tx206"/>
            <p:cNvSpPr/>
            <p:nvPr/>
          </p:nvSpPr>
          <p:spPr>
            <a:xfrm>
              <a:off x="7031507"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7031507" y="3468498"/>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(1,000)</a:t>
              </a:r>
            </a:p>
          </p:txBody>
        </p:sp>
        <p:sp>
          <p:nvSpPr>
            <p:cNvPr id="208" name="tx208"/>
            <p:cNvSpPr/>
            <p:nvPr/>
          </p:nvSpPr>
          <p:spPr>
            <a:xfrm>
              <a:off x="7031507" y="3656845"/>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09" name="tx209"/>
            <p:cNvSpPr/>
            <p:nvPr/>
          </p:nvSpPr>
          <p:spPr>
            <a:xfrm>
              <a:off x="7031507" y="3845192"/>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(&lt;200)</a:t>
              </a:r>
            </a:p>
          </p:txBody>
        </p:sp>
        <p:sp>
          <p:nvSpPr>
            <p:cNvPr id="210" name="tx210"/>
            <p:cNvSpPr/>
            <p:nvPr/>
          </p:nvSpPr>
          <p:spPr>
            <a:xfrm>
              <a:off x="7031507"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(&lt;100)</a:t>
              </a:r>
            </a:p>
          </p:txBody>
        </p:sp>
        <p:sp>
          <p:nvSpPr>
            <p:cNvPr id="211" name="tx211"/>
            <p:cNvSpPr/>
            <p:nvPr/>
          </p:nvSpPr>
          <p:spPr>
            <a:xfrm>
              <a:off x="7031507"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2" name="tx212"/>
            <p:cNvSpPr/>
            <p:nvPr/>
          </p:nvSpPr>
          <p:spPr>
            <a:xfrm>
              <a:off x="7031507"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13" name="tx213"/>
            <p:cNvSpPr/>
            <p:nvPr/>
          </p:nvSpPr>
          <p:spPr>
            <a:xfrm>
              <a:off x="7031507" y="4598579"/>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4" name="tx214"/>
            <p:cNvSpPr/>
            <p:nvPr/>
          </p:nvSpPr>
          <p:spPr>
            <a:xfrm>
              <a:off x="7031507"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5" name="tx215"/>
            <p:cNvSpPr/>
            <p:nvPr/>
          </p:nvSpPr>
          <p:spPr>
            <a:xfrm>
              <a:off x="7031507"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7031507"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703150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7031507"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70315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5" name="tx245"/>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46" name="tx246"/>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47" name="tx247"/>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8" name="tx248"/>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9" name="tx249"/>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50" name="tx250"/>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51" name="tx251"/>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2021-2024</a:t>
              </a:r>
            </a:p>
          </p:txBody>
        </p:sp>
        <p:sp>
          <p:nvSpPr>
            <p:cNvPr id="252" name="tx25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53" name="tx253"/>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EAPR based on the absolute number of zero-dose children, with rank 1 representing the country with the most zero-dose children.
In 2021, Marshall Islands ranked number 21 out of 27 countries with &lt;100 zero-dose children.
In 2024, Marshall Islands ranked number 22 out of 27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113230"/>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5" name="pl5"/>
            <p:cNvSpPr/>
            <p:nvPr/>
          </p:nvSpPr>
          <p:spPr>
            <a:xfrm>
              <a:off x="856762" y="3088621"/>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6" name="pl6"/>
            <p:cNvSpPr/>
            <p:nvPr/>
          </p:nvSpPr>
          <p:spPr>
            <a:xfrm>
              <a:off x="856762" y="2064012"/>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7" name="pl7"/>
            <p:cNvSpPr/>
            <p:nvPr/>
          </p:nvSpPr>
          <p:spPr>
            <a:xfrm>
              <a:off x="856762" y="1039402"/>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8" name="pl8"/>
            <p:cNvSpPr/>
            <p:nvPr/>
          </p:nvSpPr>
          <p:spPr>
            <a:xfrm>
              <a:off x="856762" y="4625535"/>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9" name="pl9"/>
            <p:cNvSpPr/>
            <p:nvPr/>
          </p:nvSpPr>
          <p:spPr>
            <a:xfrm>
              <a:off x="856762" y="3600926"/>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2576316"/>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1551707"/>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2" name="pl12"/>
            <p:cNvSpPr/>
            <p:nvPr/>
          </p:nvSpPr>
          <p:spPr>
            <a:xfrm>
              <a:off x="13145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619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0940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75682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0423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5164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1990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7475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0423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3371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6320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5926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2216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11313" y="3874496"/>
              <a:ext cx="206534" cy="751038"/>
            </a:xfrm>
            <a:prstGeom prst="rect">
              <a:avLst/>
            </a:prstGeom>
            <a:solidFill>
              <a:srgbClr val="80BD41">
                <a:alpha val="100000"/>
              </a:srgbClr>
            </a:solidFill>
          </p:spPr>
          <p:txBody>
            <a:bodyPr/>
            <a:lstStyle/>
            <a:p/>
          </p:txBody>
        </p:sp>
        <p:sp>
          <p:nvSpPr>
            <p:cNvPr id="26" name="rc26"/>
            <p:cNvSpPr/>
            <p:nvPr/>
          </p:nvSpPr>
          <p:spPr>
            <a:xfrm>
              <a:off x="1211313" y="2699270"/>
              <a:ext cx="206534" cy="693660"/>
            </a:xfrm>
            <a:prstGeom prst="rect">
              <a:avLst/>
            </a:prstGeom>
            <a:solidFill>
              <a:srgbClr val="0058AB">
                <a:alpha val="100000"/>
              </a:srgbClr>
            </a:solidFill>
          </p:spPr>
          <p:txBody>
            <a:bodyPr/>
            <a:lstStyle/>
            <a:p/>
          </p:txBody>
        </p:sp>
        <p:sp>
          <p:nvSpPr>
            <p:cNvPr id="27" name="rc27"/>
            <p:cNvSpPr/>
            <p:nvPr/>
          </p:nvSpPr>
          <p:spPr>
            <a:xfrm>
              <a:off x="1211313" y="3392930"/>
              <a:ext cx="206534" cy="481566"/>
            </a:xfrm>
            <a:prstGeom prst="rect">
              <a:avLst/>
            </a:prstGeom>
            <a:solidFill>
              <a:srgbClr val="1CABE2">
                <a:alpha val="100000"/>
              </a:srgbClr>
            </a:solidFill>
          </p:spPr>
          <p:txBody>
            <a:bodyPr/>
            <a:lstStyle/>
            <a:p/>
          </p:txBody>
        </p:sp>
        <p:sp>
          <p:nvSpPr>
            <p:cNvPr id="28" name="rc28"/>
            <p:cNvSpPr/>
            <p:nvPr/>
          </p:nvSpPr>
          <p:spPr>
            <a:xfrm>
              <a:off x="1440796" y="3701337"/>
              <a:ext cx="206534" cy="924197"/>
            </a:xfrm>
            <a:prstGeom prst="rect">
              <a:avLst/>
            </a:prstGeom>
            <a:solidFill>
              <a:srgbClr val="80BD41">
                <a:alpha val="100000"/>
              </a:srgbClr>
            </a:solidFill>
          </p:spPr>
          <p:txBody>
            <a:bodyPr/>
            <a:lstStyle/>
            <a:p/>
          </p:txBody>
        </p:sp>
        <p:sp>
          <p:nvSpPr>
            <p:cNvPr id="29" name="rc29"/>
            <p:cNvSpPr/>
            <p:nvPr/>
          </p:nvSpPr>
          <p:spPr>
            <a:xfrm>
              <a:off x="1440796" y="2700294"/>
              <a:ext cx="206534" cy="19467"/>
            </a:xfrm>
            <a:prstGeom prst="rect">
              <a:avLst/>
            </a:prstGeom>
            <a:solidFill>
              <a:srgbClr val="0058AB">
                <a:alpha val="100000"/>
              </a:srgbClr>
            </a:solidFill>
          </p:spPr>
          <p:txBody>
            <a:bodyPr/>
            <a:lstStyle/>
            <a:p/>
          </p:txBody>
        </p:sp>
        <p:sp>
          <p:nvSpPr>
            <p:cNvPr id="30" name="rc30"/>
            <p:cNvSpPr/>
            <p:nvPr/>
          </p:nvSpPr>
          <p:spPr>
            <a:xfrm>
              <a:off x="1440796" y="2719762"/>
              <a:ext cx="206534" cy="981575"/>
            </a:xfrm>
            <a:prstGeom prst="rect">
              <a:avLst/>
            </a:prstGeom>
            <a:solidFill>
              <a:srgbClr val="1CABE2">
                <a:alpha val="100000"/>
              </a:srgbClr>
            </a:solidFill>
          </p:spPr>
          <p:txBody>
            <a:bodyPr/>
            <a:lstStyle/>
            <a:p/>
          </p:txBody>
        </p:sp>
        <p:sp>
          <p:nvSpPr>
            <p:cNvPr id="31" name="rc31"/>
            <p:cNvSpPr/>
            <p:nvPr/>
          </p:nvSpPr>
          <p:spPr>
            <a:xfrm>
              <a:off x="1670279" y="3084523"/>
              <a:ext cx="206534" cy="1541012"/>
            </a:xfrm>
            <a:prstGeom prst="rect">
              <a:avLst/>
            </a:prstGeom>
            <a:solidFill>
              <a:srgbClr val="80BD41">
                <a:alpha val="100000"/>
              </a:srgbClr>
            </a:solidFill>
          </p:spPr>
          <p:txBody>
            <a:bodyPr/>
            <a:lstStyle/>
            <a:p/>
          </p:txBody>
        </p:sp>
        <p:sp>
          <p:nvSpPr>
            <p:cNvPr id="32" name="rc32"/>
            <p:cNvSpPr/>
            <p:nvPr/>
          </p:nvSpPr>
          <p:spPr>
            <a:xfrm>
              <a:off x="1670279" y="2699270"/>
              <a:ext cx="206534" cy="192626"/>
            </a:xfrm>
            <a:prstGeom prst="rect">
              <a:avLst/>
            </a:prstGeom>
            <a:solidFill>
              <a:srgbClr val="0058AB">
                <a:alpha val="100000"/>
              </a:srgbClr>
            </a:solidFill>
          </p:spPr>
          <p:txBody>
            <a:bodyPr/>
            <a:lstStyle/>
            <a:p/>
          </p:txBody>
        </p:sp>
        <p:sp>
          <p:nvSpPr>
            <p:cNvPr id="33" name="rc33"/>
            <p:cNvSpPr/>
            <p:nvPr/>
          </p:nvSpPr>
          <p:spPr>
            <a:xfrm>
              <a:off x="1670279" y="2891896"/>
              <a:ext cx="206534" cy="192626"/>
            </a:xfrm>
            <a:prstGeom prst="rect">
              <a:avLst/>
            </a:prstGeom>
            <a:solidFill>
              <a:srgbClr val="1CABE2">
                <a:alpha val="100000"/>
              </a:srgbClr>
            </a:solidFill>
          </p:spPr>
          <p:txBody>
            <a:bodyPr/>
            <a:lstStyle/>
            <a:p/>
          </p:txBody>
        </p:sp>
        <p:sp>
          <p:nvSpPr>
            <p:cNvPr id="34" name="rc34"/>
            <p:cNvSpPr/>
            <p:nvPr/>
          </p:nvSpPr>
          <p:spPr>
            <a:xfrm>
              <a:off x="1899761" y="3310961"/>
              <a:ext cx="206534" cy="1314573"/>
            </a:xfrm>
            <a:prstGeom prst="rect">
              <a:avLst/>
            </a:prstGeom>
            <a:solidFill>
              <a:srgbClr val="80BD41">
                <a:alpha val="100000"/>
              </a:srgbClr>
            </a:solidFill>
          </p:spPr>
          <p:txBody>
            <a:bodyPr/>
            <a:lstStyle/>
            <a:p/>
          </p:txBody>
        </p:sp>
        <p:sp>
          <p:nvSpPr>
            <p:cNvPr id="35" name="rc35"/>
            <p:cNvSpPr/>
            <p:nvPr/>
          </p:nvSpPr>
          <p:spPr>
            <a:xfrm>
              <a:off x="1899761" y="2692097"/>
              <a:ext cx="206534" cy="193651"/>
            </a:xfrm>
            <a:prstGeom prst="rect">
              <a:avLst/>
            </a:prstGeom>
            <a:solidFill>
              <a:srgbClr val="0058AB">
                <a:alpha val="100000"/>
              </a:srgbClr>
            </a:solidFill>
          </p:spPr>
          <p:txBody>
            <a:bodyPr/>
            <a:lstStyle/>
            <a:p/>
          </p:txBody>
        </p:sp>
        <p:sp>
          <p:nvSpPr>
            <p:cNvPr id="36" name="rc36"/>
            <p:cNvSpPr/>
            <p:nvPr/>
          </p:nvSpPr>
          <p:spPr>
            <a:xfrm>
              <a:off x="1899761" y="2885748"/>
              <a:ext cx="206534" cy="425212"/>
            </a:xfrm>
            <a:prstGeom prst="rect">
              <a:avLst/>
            </a:prstGeom>
            <a:solidFill>
              <a:srgbClr val="1CABE2">
                <a:alpha val="100000"/>
              </a:srgbClr>
            </a:solidFill>
          </p:spPr>
          <p:txBody>
            <a:bodyPr/>
            <a:lstStyle/>
            <a:p/>
          </p:txBody>
        </p:sp>
        <p:sp>
          <p:nvSpPr>
            <p:cNvPr id="37" name="rc37"/>
            <p:cNvSpPr/>
            <p:nvPr/>
          </p:nvSpPr>
          <p:spPr>
            <a:xfrm>
              <a:off x="2129244" y="3389856"/>
              <a:ext cx="206534" cy="1235678"/>
            </a:xfrm>
            <a:prstGeom prst="rect">
              <a:avLst/>
            </a:prstGeom>
            <a:solidFill>
              <a:srgbClr val="80BD41">
                <a:alpha val="100000"/>
              </a:srgbClr>
            </a:solidFill>
          </p:spPr>
          <p:txBody>
            <a:bodyPr/>
            <a:lstStyle/>
            <a:p/>
          </p:txBody>
        </p:sp>
        <p:sp>
          <p:nvSpPr>
            <p:cNvPr id="38" name="rc38"/>
            <p:cNvSpPr/>
            <p:nvPr/>
          </p:nvSpPr>
          <p:spPr>
            <a:xfrm>
              <a:off x="2129244" y="2695171"/>
              <a:ext cx="206534" cy="559436"/>
            </a:xfrm>
            <a:prstGeom prst="rect">
              <a:avLst/>
            </a:prstGeom>
            <a:solidFill>
              <a:srgbClr val="0058AB">
                <a:alpha val="100000"/>
              </a:srgbClr>
            </a:solidFill>
          </p:spPr>
          <p:txBody>
            <a:bodyPr/>
            <a:lstStyle/>
            <a:p/>
          </p:txBody>
        </p:sp>
        <p:sp>
          <p:nvSpPr>
            <p:cNvPr id="39" name="rc39"/>
            <p:cNvSpPr/>
            <p:nvPr/>
          </p:nvSpPr>
          <p:spPr>
            <a:xfrm>
              <a:off x="2129244" y="3254608"/>
              <a:ext cx="206534" cy="135248"/>
            </a:xfrm>
            <a:prstGeom prst="rect">
              <a:avLst/>
            </a:prstGeom>
            <a:solidFill>
              <a:srgbClr val="1CABE2">
                <a:alpha val="100000"/>
              </a:srgbClr>
            </a:solidFill>
          </p:spPr>
          <p:txBody>
            <a:bodyPr/>
            <a:lstStyle/>
            <a:p/>
          </p:txBody>
        </p:sp>
        <p:sp>
          <p:nvSpPr>
            <p:cNvPr id="40" name="rc40"/>
            <p:cNvSpPr/>
            <p:nvPr/>
          </p:nvSpPr>
          <p:spPr>
            <a:xfrm>
              <a:off x="2358727" y="3144975"/>
              <a:ext cx="206534" cy="1480560"/>
            </a:xfrm>
            <a:prstGeom prst="rect">
              <a:avLst/>
            </a:prstGeom>
            <a:solidFill>
              <a:srgbClr val="80BD41">
                <a:alpha val="100000"/>
              </a:srgbClr>
            </a:solidFill>
          </p:spPr>
          <p:txBody>
            <a:bodyPr/>
            <a:lstStyle/>
            <a:p/>
          </p:txBody>
        </p:sp>
        <p:sp>
          <p:nvSpPr>
            <p:cNvPr id="41" name="rc41"/>
            <p:cNvSpPr/>
            <p:nvPr/>
          </p:nvSpPr>
          <p:spPr>
            <a:xfrm>
              <a:off x="2358727" y="2703368"/>
              <a:ext cx="206534" cy="211069"/>
            </a:xfrm>
            <a:prstGeom prst="rect">
              <a:avLst/>
            </a:prstGeom>
            <a:solidFill>
              <a:srgbClr val="0058AB">
                <a:alpha val="100000"/>
              </a:srgbClr>
            </a:solidFill>
          </p:spPr>
          <p:txBody>
            <a:bodyPr/>
            <a:lstStyle/>
            <a:p/>
          </p:txBody>
        </p:sp>
        <p:sp>
          <p:nvSpPr>
            <p:cNvPr id="42" name="rc42"/>
            <p:cNvSpPr/>
            <p:nvPr/>
          </p:nvSpPr>
          <p:spPr>
            <a:xfrm>
              <a:off x="2358727" y="2914438"/>
              <a:ext cx="206534" cy="230537"/>
            </a:xfrm>
            <a:prstGeom prst="rect">
              <a:avLst/>
            </a:prstGeom>
            <a:solidFill>
              <a:srgbClr val="1CABE2">
                <a:alpha val="100000"/>
              </a:srgbClr>
            </a:solidFill>
          </p:spPr>
          <p:txBody>
            <a:bodyPr/>
            <a:lstStyle/>
            <a:p/>
          </p:txBody>
        </p:sp>
        <p:sp>
          <p:nvSpPr>
            <p:cNvPr id="43" name="rc43"/>
            <p:cNvSpPr/>
            <p:nvPr/>
          </p:nvSpPr>
          <p:spPr>
            <a:xfrm>
              <a:off x="2588210" y="3223870"/>
              <a:ext cx="206534" cy="1401665"/>
            </a:xfrm>
            <a:prstGeom prst="rect">
              <a:avLst/>
            </a:prstGeom>
            <a:solidFill>
              <a:srgbClr val="80BD41">
                <a:alpha val="100000"/>
              </a:srgbClr>
            </a:solidFill>
          </p:spPr>
          <p:txBody>
            <a:bodyPr/>
            <a:lstStyle/>
            <a:p/>
          </p:txBody>
        </p:sp>
        <p:sp>
          <p:nvSpPr>
            <p:cNvPr id="44" name="rc44"/>
            <p:cNvSpPr/>
            <p:nvPr/>
          </p:nvSpPr>
          <p:spPr>
            <a:xfrm>
              <a:off x="2588210" y="2732057"/>
              <a:ext cx="206534" cy="189552"/>
            </a:xfrm>
            <a:prstGeom prst="rect">
              <a:avLst/>
            </a:prstGeom>
            <a:solidFill>
              <a:srgbClr val="0058AB">
                <a:alpha val="100000"/>
              </a:srgbClr>
            </a:solidFill>
          </p:spPr>
          <p:txBody>
            <a:bodyPr/>
            <a:lstStyle/>
            <a:p/>
          </p:txBody>
        </p:sp>
        <p:sp>
          <p:nvSpPr>
            <p:cNvPr id="45" name="rc45"/>
            <p:cNvSpPr/>
            <p:nvPr/>
          </p:nvSpPr>
          <p:spPr>
            <a:xfrm>
              <a:off x="2588210" y="2921610"/>
              <a:ext cx="206534" cy="302259"/>
            </a:xfrm>
            <a:prstGeom prst="rect">
              <a:avLst/>
            </a:prstGeom>
            <a:solidFill>
              <a:srgbClr val="1CABE2">
                <a:alpha val="100000"/>
              </a:srgbClr>
            </a:solidFill>
          </p:spPr>
          <p:txBody>
            <a:bodyPr/>
            <a:lstStyle/>
            <a:p/>
          </p:txBody>
        </p:sp>
        <p:sp>
          <p:nvSpPr>
            <p:cNvPr id="46" name="rc46"/>
            <p:cNvSpPr/>
            <p:nvPr/>
          </p:nvSpPr>
          <p:spPr>
            <a:xfrm>
              <a:off x="2817692" y="2909314"/>
              <a:ext cx="206534" cy="1716220"/>
            </a:xfrm>
            <a:prstGeom prst="rect">
              <a:avLst/>
            </a:prstGeom>
            <a:solidFill>
              <a:srgbClr val="80BD41">
                <a:alpha val="100000"/>
              </a:srgbClr>
            </a:solidFill>
          </p:spPr>
          <p:txBody>
            <a:bodyPr/>
            <a:lstStyle/>
            <a:p/>
          </p:txBody>
        </p:sp>
        <p:sp>
          <p:nvSpPr>
            <p:cNvPr id="47" name="rc47"/>
            <p:cNvSpPr/>
            <p:nvPr/>
          </p:nvSpPr>
          <p:spPr>
            <a:xfrm>
              <a:off x="2817692" y="2780214"/>
              <a:ext cx="206534" cy="18442"/>
            </a:xfrm>
            <a:prstGeom prst="rect">
              <a:avLst/>
            </a:prstGeom>
            <a:solidFill>
              <a:srgbClr val="0058AB">
                <a:alpha val="100000"/>
              </a:srgbClr>
            </a:solidFill>
          </p:spPr>
          <p:txBody>
            <a:bodyPr/>
            <a:lstStyle/>
            <a:p/>
          </p:txBody>
        </p:sp>
        <p:sp>
          <p:nvSpPr>
            <p:cNvPr id="48" name="rc48"/>
            <p:cNvSpPr/>
            <p:nvPr/>
          </p:nvSpPr>
          <p:spPr>
            <a:xfrm>
              <a:off x="2817692" y="2798657"/>
              <a:ext cx="206534" cy="110657"/>
            </a:xfrm>
            <a:prstGeom prst="rect">
              <a:avLst/>
            </a:prstGeom>
            <a:solidFill>
              <a:srgbClr val="1CABE2">
                <a:alpha val="100000"/>
              </a:srgbClr>
            </a:solidFill>
          </p:spPr>
          <p:txBody>
            <a:bodyPr/>
            <a:lstStyle/>
            <a:p/>
          </p:txBody>
        </p:sp>
        <p:sp>
          <p:nvSpPr>
            <p:cNvPr id="49" name="rc49"/>
            <p:cNvSpPr/>
            <p:nvPr/>
          </p:nvSpPr>
          <p:spPr>
            <a:xfrm>
              <a:off x="3047175" y="2933905"/>
              <a:ext cx="206534" cy="1691629"/>
            </a:xfrm>
            <a:prstGeom prst="rect">
              <a:avLst/>
            </a:prstGeom>
            <a:solidFill>
              <a:srgbClr val="80BD41">
                <a:alpha val="100000"/>
              </a:srgbClr>
            </a:solidFill>
          </p:spPr>
          <p:txBody>
            <a:bodyPr/>
            <a:lstStyle/>
            <a:p/>
          </p:txBody>
        </p:sp>
        <p:sp>
          <p:nvSpPr>
            <p:cNvPr id="50" name="rc50"/>
            <p:cNvSpPr/>
            <p:nvPr/>
          </p:nvSpPr>
          <p:spPr>
            <a:xfrm>
              <a:off x="3047175" y="2844764"/>
              <a:ext cx="206534" cy="17418"/>
            </a:xfrm>
            <a:prstGeom prst="rect">
              <a:avLst/>
            </a:prstGeom>
            <a:solidFill>
              <a:srgbClr val="0058AB">
                <a:alpha val="100000"/>
              </a:srgbClr>
            </a:solidFill>
          </p:spPr>
          <p:txBody>
            <a:bodyPr/>
            <a:lstStyle/>
            <a:p/>
          </p:txBody>
        </p:sp>
        <p:sp>
          <p:nvSpPr>
            <p:cNvPr id="51" name="rc51"/>
            <p:cNvSpPr/>
            <p:nvPr/>
          </p:nvSpPr>
          <p:spPr>
            <a:xfrm>
              <a:off x="3047175" y="2862182"/>
              <a:ext cx="206534" cy="71722"/>
            </a:xfrm>
            <a:prstGeom prst="rect">
              <a:avLst/>
            </a:prstGeom>
            <a:solidFill>
              <a:srgbClr val="1CABE2">
                <a:alpha val="100000"/>
              </a:srgbClr>
            </a:solidFill>
          </p:spPr>
          <p:txBody>
            <a:bodyPr/>
            <a:lstStyle/>
            <a:p/>
          </p:txBody>
        </p:sp>
        <p:sp>
          <p:nvSpPr>
            <p:cNvPr id="52" name="rc52"/>
            <p:cNvSpPr/>
            <p:nvPr/>
          </p:nvSpPr>
          <p:spPr>
            <a:xfrm>
              <a:off x="3276658" y="2992308"/>
              <a:ext cx="206534" cy="1633227"/>
            </a:xfrm>
            <a:prstGeom prst="rect">
              <a:avLst/>
            </a:prstGeom>
            <a:solidFill>
              <a:srgbClr val="80BD41">
                <a:alpha val="100000"/>
              </a:srgbClr>
            </a:solidFill>
          </p:spPr>
          <p:txBody>
            <a:bodyPr/>
            <a:lstStyle/>
            <a:p/>
          </p:txBody>
        </p:sp>
        <p:sp>
          <p:nvSpPr>
            <p:cNvPr id="53" name="rc53"/>
            <p:cNvSpPr/>
            <p:nvPr/>
          </p:nvSpPr>
          <p:spPr>
            <a:xfrm>
              <a:off x="3276658" y="2924684"/>
              <a:ext cx="206534" cy="17418"/>
            </a:xfrm>
            <a:prstGeom prst="rect">
              <a:avLst/>
            </a:prstGeom>
            <a:solidFill>
              <a:srgbClr val="0058AB">
                <a:alpha val="100000"/>
              </a:srgbClr>
            </a:solidFill>
          </p:spPr>
          <p:txBody>
            <a:bodyPr/>
            <a:lstStyle/>
            <a:p/>
          </p:txBody>
        </p:sp>
        <p:sp>
          <p:nvSpPr>
            <p:cNvPr id="54" name="rc54"/>
            <p:cNvSpPr/>
            <p:nvPr/>
          </p:nvSpPr>
          <p:spPr>
            <a:xfrm>
              <a:off x="3276658" y="2942102"/>
              <a:ext cx="206534" cy="50205"/>
            </a:xfrm>
            <a:prstGeom prst="rect">
              <a:avLst/>
            </a:prstGeom>
            <a:solidFill>
              <a:srgbClr val="1CABE2">
                <a:alpha val="100000"/>
              </a:srgbClr>
            </a:solidFill>
          </p:spPr>
          <p:txBody>
            <a:bodyPr/>
            <a:lstStyle/>
            <a:p/>
          </p:txBody>
        </p:sp>
        <p:sp>
          <p:nvSpPr>
            <p:cNvPr id="55" name="rc55"/>
            <p:cNvSpPr/>
            <p:nvPr/>
          </p:nvSpPr>
          <p:spPr>
            <a:xfrm>
              <a:off x="3506141" y="3116286"/>
              <a:ext cx="206534" cy="1509249"/>
            </a:xfrm>
            <a:prstGeom prst="rect">
              <a:avLst/>
            </a:prstGeom>
            <a:solidFill>
              <a:srgbClr val="80BD41">
                <a:alpha val="100000"/>
              </a:srgbClr>
            </a:solidFill>
          </p:spPr>
          <p:txBody>
            <a:bodyPr/>
            <a:lstStyle/>
            <a:p/>
          </p:txBody>
        </p:sp>
        <p:sp>
          <p:nvSpPr>
            <p:cNvPr id="56" name="rc56"/>
            <p:cNvSpPr/>
            <p:nvPr/>
          </p:nvSpPr>
          <p:spPr>
            <a:xfrm>
              <a:off x="3506141" y="3019972"/>
              <a:ext cx="206534" cy="16393"/>
            </a:xfrm>
            <a:prstGeom prst="rect">
              <a:avLst/>
            </a:prstGeom>
            <a:solidFill>
              <a:srgbClr val="0058AB">
                <a:alpha val="100000"/>
              </a:srgbClr>
            </a:solidFill>
          </p:spPr>
          <p:txBody>
            <a:bodyPr/>
            <a:lstStyle/>
            <a:p/>
          </p:txBody>
        </p:sp>
        <p:sp>
          <p:nvSpPr>
            <p:cNvPr id="57" name="rc57"/>
            <p:cNvSpPr/>
            <p:nvPr/>
          </p:nvSpPr>
          <p:spPr>
            <a:xfrm>
              <a:off x="3506141" y="3036366"/>
              <a:ext cx="206534" cy="79919"/>
            </a:xfrm>
            <a:prstGeom prst="rect">
              <a:avLst/>
            </a:prstGeom>
            <a:solidFill>
              <a:srgbClr val="1CABE2">
                <a:alpha val="100000"/>
              </a:srgbClr>
            </a:solidFill>
          </p:spPr>
          <p:txBody>
            <a:bodyPr/>
            <a:lstStyle/>
            <a:p/>
          </p:txBody>
        </p:sp>
        <p:sp>
          <p:nvSpPr>
            <p:cNvPr id="58" name="rc58"/>
            <p:cNvSpPr/>
            <p:nvPr/>
          </p:nvSpPr>
          <p:spPr>
            <a:xfrm>
              <a:off x="3735623" y="3308912"/>
              <a:ext cx="206534" cy="1316622"/>
            </a:xfrm>
            <a:prstGeom prst="rect">
              <a:avLst/>
            </a:prstGeom>
            <a:solidFill>
              <a:srgbClr val="80BD41">
                <a:alpha val="100000"/>
              </a:srgbClr>
            </a:solidFill>
          </p:spPr>
          <p:txBody>
            <a:bodyPr/>
            <a:lstStyle/>
            <a:p/>
          </p:txBody>
        </p:sp>
        <p:sp>
          <p:nvSpPr>
            <p:cNvPr id="59" name="rc59"/>
            <p:cNvSpPr/>
            <p:nvPr/>
          </p:nvSpPr>
          <p:spPr>
            <a:xfrm>
              <a:off x="3735623" y="3112187"/>
              <a:ext cx="206534" cy="15369"/>
            </a:xfrm>
            <a:prstGeom prst="rect">
              <a:avLst/>
            </a:prstGeom>
            <a:solidFill>
              <a:srgbClr val="0058AB">
                <a:alpha val="100000"/>
              </a:srgbClr>
            </a:solidFill>
          </p:spPr>
          <p:txBody>
            <a:bodyPr/>
            <a:lstStyle/>
            <a:p/>
          </p:txBody>
        </p:sp>
        <p:sp>
          <p:nvSpPr>
            <p:cNvPr id="60" name="rc60"/>
            <p:cNvSpPr/>
            <p:nvPr/>
          </p:nvSpPr>
          <p:spPr>
            <a:xfrm>
              <a:off x="3735623" y="3127556"/>
              <a:ext cx="206534" cy="181355"/>
            </a:xfrm>
            <a:prstGeom prst="rect">
              <a:avLst/>
            </a:prstGeom>
            <a:solidFill>
              <a:srgbClr val="1CABE2">
                <a:alpha val="100000"/>
              </a:srgbClr>
            </a:solidFill>
          </p:spPr>
          <p:txBody>
            <a:bodyPr/>
            <a:lstStyle/>
            <a:p/>
          </p:txBody>
        </p:sp>
        <p:sp>
          <p:nvSpPr>
            <p:cNvPr id="61" name="rc61"/>
            <p:cNvSpPr/>
            <p:nvPr/>
          </p:nvSpPr>
          <p:spPr>
            <a:xfrm>
              <a:off x="3965106" y="3488219"/>
              <a:ext cx="206534" cy="1137316"/>
            </a:xfrm>
            <a:prstGeom prst="rect">
              <a:avLst/>
            </a:prstGeom>
            <a:solidFill>
              <a:srgbClr val="80BD41">
                <a:alpha val="100000"/>
              </a:srgbClr>
            </a:solidFill>
          </p:spPr>
          <p:txBody>
            <a:bodyPr/>
            <a:lstStyle/>
            <a:p/>
          </p:txBody>
        </p:sp>
        <p:sp>
          <p:nvSpPr>
            <p:cNvPr id="62" name="rc62"/>
            <p:cNvSpPr/>
            <p:nvPr/>
          </p:nvSpPr>
          <p:spPr>
            <a:xfrm>
              <a:off x="3965106" y="3203377"/>
              <a:ext cx="206534" cy="43033"/>
            </a:xfrm>
            <a:prstGeom prst="rect">
              <a:avLst/>
            </a:prstGeom>
            <a:solidFill>
              <a:srgbClr val="0058AB">
                <a:alpha val="100000"/>
              </a:srgbClr>
            </a:solidFill>
          </p:spPr>
          <p:txBody>
            <a:bodyPr/>
            <a:lstStyle/>
            <a:p/>
          </p:txBody>
        </p:sp>
        <p:sp>
          <p:nvSpPr>
            <p:cNvPr id="63" name="rc63"/>
            <p:cNvSpPr/>
            <p:nvPr/>
          </p:nvSpPr>
          <p:spPr>
            <a:xfrm>
              <a:off x="3965106" y="3246411"/>
              <a:ext cx="206534" cy="241807"/>
            </a:xfrm>
            <a:prstGeom prst="rect">
              <a:avLst/>
            </a:prstGeom>
            <a:solidFill>
              <a:srgbClr val="1CABE2">
                <a:alpha val="100000"/>
              </a:srgbClr>
            </a:solidFill>
          </p:spPr>
          <p:txBody>
            <a:bodyPr/>
            <a:lstStyle/>
            <a:p/>
          </p:txBody>
        </p:sp>
        <p:sp>
          <p:nvSpPr>
            <p:cNvPr id="64" name="rc64"/>
            <p:cNvSpPr/>
            <p:nvPr/>
          </p:nvSpPr>
          <p:spPr>
            <a:xfrm>
              <a:off x="4194589" y="3570187"/>
              <a:ext cx="206534" cy="1055347"/>
            </a:xfrm>
            <a:prstGeom prst="rect">
              <a:avLst/>
            </a:prstGeom>
            <a:solidFill>
              <a:srgbClr val="80BD41">
                <a:alpha val="100000"/>
              </a:srgbClr>
            </a:solidFill>
          </p:spPr>
          <p:txBody>
            <a:bodyPr/>
            <a:lstStyle/>
            <a:p/>
          </p:txBody>
        </p:sp>
        <p:sp>
          <p:nvSpPr>
            <p:cNvPr id="65" name="rc65"/>
            <p:cNvSpPr/>
            <p:nvPr/>
          </p:nvSpPr>
          <p:spPr>
            <a:xfrm>
              <a:off x="4194589" y="3289445"/>
              <a:ext cx="206534" cy="39959"/>
            </a:xfrm>
            <a:prstGeom prst="rect">
              <a:avLst/>
            </a:prstGeom>
            <a:solidFill>
              <a:srgbClr val="0058AB">
                <a:alpha val="100000"/>
              </a:srgbClr>
            </a:solidFill>
          </p:spPr>
          <p:txBody>
            <a:bodyPr/>
            <a:lstStyle/>
            <a:p/>
          </p:txBody>
        </p:sp>
        <p:sp>
          <p:nvSpPr>
            <p:cNvPr id="66" name="rc66"/>
            <p:cNvSpPr/>
            <p:nvPr/>
          </p:nvSpPr>
          <p:spPr>
            <a:xfrm>
              <a:off x="4194589" y="3329404"/>
              <a:ext cx="206534" cy="240783"/>
            </a:xfrm>
            <a:prstGeom prst="rect">
              <a:avLst/>
            </a:prstGeom>
            <a:solidFill>
              <a:srgbClr val="1CABE2">
                <a:alpha val="100000"/>
              </a:srgbClr>
            </a:solidFill>
          </p:spPr>
          <p:txBody>
            <a:bodyPr/>
            <a:lstStyle/>
            <a:p/>
          </p:txBody>
        </p:sp>
        <p:sp>
          <p:nvSpPr>
            <p:cNvPr id="67" name="rc67"/>
            <p:cNvSpPr/>
            <p:nvPr/>
          </p:nvSpPr>
          <p:spPr>
            <a:xfrm>
              <a:off x="4424072" y="3628590"/>
              <a:ext cx="206534" cy="996944"/>
            </a:xfrm>
            <a:prstGeom prst="rect">
              <a:avLst/>
            </a:prstGeom>
            <a:solidFill>
              <a:srgbClr val="80BD41">
                <a:alpha val="100000"/>
              </a:srgbClr>
            </a:solidFill>
          </p:spPr>
          <p:txBody>
            <a:bodyPr/>
            <a:lstStyle/>
            <a:p/>
          </p:txBody>
        </p:sp>
        <p:sp>
          <p:nvSpPr>
            <p:cNvPr id="68" name="rc68"/>
            <p:cNvSpPr/>
            <p:nvPr/>
          </p:nvSpPr>
          <p:spPr>
            <a:xfrm>
              <a:off x="4424072" y="3347847"/>
              <a:ext cx="206534" cy="37910"/>
            </a:xfrm>
            <a:prstGeom prst="rect">
              <a:avLst/>
            </a:prstGeom>
            <a:solidFill>
              <a:srgbClr val="0058AB">
                <a:alpha val="100000"/>
              </a:srgbClr>
            </a:solidFill>
          </p:spPr>
          <p:txBody>
            <a:bodyPr/>
            <a:lstStyle/>
            <a:p/>
          </p:txBody>
        </p:sp>
        <p:sp>
          <p:nvSpPr>
            <p:cNvPr id="69" name="rc69"/>
            <p:cNvSpPr/>
            <p:nvPr/>
          </p:nvSpPr>
          <p:spPr>
            <a:xfrm>
              <a:off x="4424072" y="3385758"/>
              <a:ext cx="206534" cy="242832"/>
            </a:xfrm>
            <a:prstGeom prst="rect">
              <a:avLst/>
            </a:prstGeom>
            <a:solidFill>
              <a:srgbClr val="1CABE2">
                <a:alpha val="100000"/>
              </a:srgbClr>
            </a:solidFill>
          </p:spPr>
          <p:txBody>
            <a:bodyPr/>
            <a:lstStyle/>
            <a:p/>
          </p:txBody>
        </p:sp>
        <p:sp>
          <p:nvSpPr>
            <p:cNvPr id="70" name="rc70"/>
            <p:cNvSpPr/>
            <p:nvPr/>
          </p:nvSpPr>
          <p:spPr>
            <a:xfrm>
              <a:off x="4653554" y="3582483"/>
              <a:ext cx="206534" cy="1043052"/>
            </a:xfrm>
            <a:prstGeom prst="rect">
              <a:avLst/>
            </a:prstGeom>
            <a:solidFill>
              <a:srgbClr val="80BD41">
                <a:alpha val="100000"/>
              </a:srgbClr>
            </a:solidFill>
          </p:spPr>
          <p:txBody>
            <a:bodyPr/>
            <a:lstStyle/>
            <a:p/>
          </p:txBody>
        </p:sp>
        <p:sp>
          <p:nvSpPr>
            <p:cNvPr id="71" name="rc71"/>
            <p:cNvSpPr/>
            <p:nvPr/>
          </p:nvSpPr>
          <p:spPr>
            <a:xfrm>
              <a:off x="4653554" y="3398053"/>
              <a:ext cx="206534" cy="61476"/>
            </a:xfrm>
            <a:prstGeom prst="rect">
              <a:avLst/>
            </a:prstGeom>
            <a:solidFill>
              <a:srgbClr val="0058AB">
                <a:alpha val="100000"/>
              </a:srgbClr>
            </a:solidFill>
          </p:spPr>
          <p:txBody>
            <a:bodyPr/>
            <a:lstStyle/>
            <a:p/>
          </p:txBody>
        </p:sp>
        <p:sp>
          <p:nvSpPr>
            <p:cNvPr id="72" name="rc72"/>
            <p:cNvSpPr/>
            <p:nvPr/>
          </p:nvSpPr>
          <p:spPr>
            <a:xfrm>
              <a:off x="4653554" y="3459530"/>
              <a:ext cx="206534" cy="122953"/>
            </a:xfrm>
            <a:prstGeom prst="rect">
              <a:avLst/>
            </a:prstGeom>
            <a:solidFill>
              <a:srgbClr val="1CABE2">
                <a:alpha val="100000"/>
              </a:srgbClr>
            </a:solidFill>
          </p:spPr>
          <p:txBody>
            <a:bodyPr/>
            <a:lstStyle/>
            <a:p/>
          </p:txBody>
        </p:sp>
        <p:sp>
          <p:nvSpPr>
            <p:cNvPr id="73" name="rc73"/>
            <p:cNvSpPr/>
            <p:nvPr/>
          </p:nvSpPr>
          <p:spPr>
            <a:xfrm>
              <a:off x="4883037" y="3788429"/>
              <a:ext cx="206534" cy="837105"/>
            </a:xfrm>
            <a:prstGeom prst="rect">
              <a:avLst/>
            </a:prstGeom>
            <a:solidFill>
              <a:srgbClr val="80BD41">
                <a:alpha val="100000"/>
              </a:srgbClr>
            </a:solidFill>
          </p:spPr>
          <p:txBody>
            <a:bodyPr/>
            <a:lstStyle/>
            <a:p/>
          </p:txBody>
        </p:sp>
        <p:sp>
          <p:nvSpPr>
            <p:cNvPr id="74" name="rc74"/>
            <p:cNvSpPr/>
            <p:nvPr/>
          </p:nvSpPr>
          <p:spPr>
            <a:xfrm>
              <a:off x="4883037" y="3446210"/>
              <a:ext cx="206534" cy="153691"/>
            </a:xfrm>
            <a:prstGeom prst="rect">
              <a:avLst/>
            </a:prstGeom>
            <a:solidFill>
              <a:srgbClr val="0058AB">
                <a:alpha val="100000"/>
              </a:srgbClr>
            </a:solidFill>
          </p:spPr>
          <p:txBody>
            <a:bodyPr/>
            <a:lstStyle/>
            <a:p/>
          </p:txBody>
        </p:sp>
        <p:sp>
          <p:nvSpPr>
            <p:cNvPr id="75" name="rc75"/>
            <p:cNvSpPr/>
            <p:nvPr/>
          </p:nvSpPr>
          <p:spPr>
            <a:xfrm>
              <a:off x="4883037" y="3599901"/>
              <a:ext cx="206534" cy="188528"/>
            </a:xfrm>
            <a:prstGeom prst="rect">
              <a:avLst/>
            </a:prstGeom>
            <a:solidFill>
              <a:srgbClr val="1CABE2">
                <a:alpha val="100000"/>
              </a:srgbClr>
            </a:solidFill>
          </p:spPr>
          <p:txBody>
            <a:bodyPr/>
            <a:lstStyle/>
            <a:p/>
          </p:txBody>
        </p:sp>
        <p:sp>
          <p:nvSpPr>
            <p:cNvPr id="76" name="rc76"/>
            <p:cNvSpPr/>
            <p:nvPr/>
          </p:nvSpPr>
          <p:spPr>
            <a:xfrm>
              <a:off x="5112520" y="3717731"/>
              <a:ext cx="206534" cy="907803"/>
            </a:xfrm>
            <a:prstGeom prst="rect">
              <a:avLst/>
            </a:prstGeom>
            <a:solidFill>
              <a:srgbClr val="80BD41">
                <a:alpha val="100000"/>
              </a:srgbClr>
            </a:solidFill>
          </p:spPr>
          <p:txBody>
            <a:bodyPr/>
            <a:lstStyle/>
            <a:p/>
          </p:txBody>
        </p:sp>
        <p:sp>
          <p:nvSpPr>
            <p:cNvPr id="77" name="rc77"/>
            <p:cNvSpPr/>
            <p:nvPr/>
          </p:nvSpPr>
          <p:spPr>
            <a:xfrm>
              <a:off x="5112520" y="3490268"/>
              <a:ext cx="206534" cy="33812"/>
            </a:xfrm>
            <a:prstGeom prst="rect">
              <a:avLst/>
            </a:prstGeom>
            <a:solidFill>
              <a:srgbClr val="0058AB">
                <a:alpha val="100000"/>
              </a:srgbClr>
            </a:solidFill>
          </p:spPr>
          <p:txBody>
            <a:bodyPr/>
            <a:lstStyle/>
            <a:p/>
          </p:txBody>
        </p:sp>
        <p:sp>
          <p:nvSpPr>
            <p:cNvPr id="78" name="rc78"/>
            <p:cNvSpPr/>
            <p:nvPr/>
          </p:nvSpPr>
          <p:spPr>
            <a:xfrm>
              <a:off x="5112520" y="3524080"/>
              <a:ext cx="206534" cy="193651"/>
            </a:xfrm>
            <a:prstGeom prst="rect">
              <a:avLst/>
            </a:prstGeom>
            <a:solidFill>
              <a:srgbClr val="1CABE2">
                <a:alpha val="100000"/>
              </a:srgbClr>
            </a:solidFill>
          </p:spPr>
          <p:txBody>
            <a:bodyPr/>
            <a:lstStyle/>
            <a:p/>
          </p:txBody>
        </p:sp>
        <p:sp>
          <p:nvSpPr>
            <p:cNvPr id="79" name="rc79"/>
            <p:cNvSpPr/>
            <p:nvPr/>
          </p:nvSpPr>
          <p:spPr>
            <a:xfrm>
              <a:off x="5342003" y="3741297"/>
              <a:ext cx="206534" cy="884237"/>
            </a:xfrm>
            <a:prstGeom prst="rect">
              <a:avLst/>
            </a:prstGeom>
            <a:solidFill>
              <a:srgbClr val="80BD41">
                <a:alpha val="100000"/>
              </a:srgbClr>
            </a:solidFill>
          </p:spPr>
          <p:txBody>
            <a:bodyPr/>
            <a:lstStyle/>
            <a:p/>
          </p:txBody>
        </p:sp>
        <p:sp>
          <p:nvSpPr>
            <p:cNvPr id="80" name="rc80"/>
            <p:cNvSpPr/>
            <p:nvPr/>
          </p:nvSpPr>
          <p:spPr>
            <a:xfrm>
              <a:off x="5342003" y="3534326"/>
              <a:ext cx="206534" cy="32787"/>
            </a:xfrm>
            <a:prstGeom prst="rect">
              <a:avLst/>
            </a:prstGeom>
            <a:solidFill>
              <a:srgbClr val="0058AB">
                <a:alpha val="100000"/>
              </a:srgbClr>
            </a:solidFill>
          </p:spPr>
          <p:txBody>
            <a:bodyPr/>
            <a:lstStyle/>
            <a:p/>
          </p:txBody>
        </p:sp>
        <p:sp>
          <p:nvSpPr>
            <p:cNvPr id="81" name="rc81"/>
            <p:cNvSpPr/>
            <p:nvPr/>
          </p:nvSpPr>
          <p:spPr>
            <a:xfrm>
              <a:off x="5342003" y="3567114"/>
              <a:ext cx="206534" cy="174183"/>
            </a:xfrm>
            <a:prstGeom prst="rect">
              <a:avLst/>
            </a:prstGeom>
            <a:solidFill>
              <a:srgbClr val="1CABE2">
                <a:alpha val="100000"/>
              </a:srgbClr>
            </a:solidFill>
          </p:spPr>
          <p:txBody>
            <a:bodyPr/>
            <a:lstStyle/>
            <a:p/>
          </p:txBody>
        </p:sp>
        <p:sp>
          <p:nvSpPr>
            <p:cNvPr id="82" name="rc82"/>
            <p:cNvSpPr/>
            <p:nvPr/>
          </p:nvSpPr>
          <p:spPr>
            <a:xfrm>
              <a:off x="5571486" y="3798675"/>
              <a:ext cx="206534" cy="826859"/>
            </a:xfrm>
            <a:prstGeom prst="rect">
              <a:avLst/>
            </a:prstGeom>
            <a:solidFill>
              <a:srgbClr val="80BD41">
                <a:alpha val="100000"/>
              </a:srgbClr>
            </a:solidFill>
          </p:spPr>
          <p:txBody>
            <a:bodyPr/>
            <a:lstStyle/>
            <a:p/>
          </p:txBody>
        </p:sp>
        <p:sp>
          <p:nvSpPr>
            <p:cNvPr id="83" name="rc83"/>
            <p:cNvSpPr/>
            <p:nvPr/>
          </p:nvSpPr>
          <p:spPr>
            <a:xfrm>
              <a:off x="5571486" y="3578384"/>
              <a:ext cx="206534" cy="42008"/>
            </a:xfrm>
            <a:prstGeom prst="rect">
              <a:avLst/>
            </a:prstGeom>
            <a:solidFill>
              <a:srgbClr val="0058AB">
                <a:alpha val="100000"/>
              </a:srgbClr>
            </a:solidFill>
          </p:spPr>
          <p:txBody>
            <a:bodyPr/>
            <a:lstStyle/>
            <a:p/>
          </p:txBody>
        </p:sp>
        <p:sp>
          <p:nvSpPr>
            <p:cNvPr id="84" name="rc84"/>
            <p:cNvSpPr/>
            <p:nvPr/>
          </p:nvSpPr>
          <p:spPr>
            <a:xfrm>
              <a:off x="5571486" y="3620393"/>
              <a:ext cx="206534" cy="178282"/>
            </a:xfrm>
            <a:prstGeom prst="rect">
              <a:avLst/>
            </a:prstGeom>
            <a:solidFill>
              <a:srgbClr val="1CABE2">
                <a:alpha val="100000"/>
              </a:srgbClr>
            </a:solidFill>
          </p:spPr>
          <p:txBody>
            <a:bodyPr/>
            <a:lstStyle/>
            <a:p/>
          </p:txBody>
        </p:sp>
        <p:sp>
          <p:nvSpPr>
            <p:cNvPr id="85" name="rc85"/>
            <p:cNvSpPr/>
            <p:nvPr/>
          </p:nvSpPr>
          <p:spPr>
            <a:xfrm>
              <a:off x="5800968" y="3802774"/>
              <a:ext cx="206534" cy="822761"/>
            </a:xfrm>
            <a:prstGeom prst="rect">
              <a:avLst/>
            </a:prstGeom>
            <a:solidFill>
              <a:srgbClr val="80BD41">
                <a:alpha val="100000"/>
              </a:srgbClr>
            </a:solidFill>
          </p:spPr>
          <p:txBody>
            <a:bodyPr/>
            <a:lstStyle/>
            <a:p/>
          </p:txBody>
        </p:sp>
        <p:sp>
          <p:nvSpPr>
            <p:cNvPr id="86" name="rc86"/>
            <p:cNvSpPr/>
            <p:nvPr/>
          </p:nvSpPr>
          <p:spPr>
            <a:xfrm>
              <a:off x="5800968" y="3622443"/>
              <a:ext cx="206534" cy="29713"/>
            </a:xfrm>
            <a:prstGeom prst="rect">
              <a:avLst/>
            </a:prstGeom>
            <a:solidFill>
              <a:srgbClr val="0058AB">
                <a:alpha val="100000"/>
              </a:srgbClr>
            </a:solidFill>
          </p:spPr>
          <p:txBody>
            <a:bodyPr/>
            <a:lstStyle/>
            <a:p/>
          </p:txBody>
        </p:sp>
        <p:sp>
          <p:nvSpPr>
            <p:cNvPr id="87" name="rc87"/>
            <p:cNvSpPr/>
            <p:nvPr/>
          </p:nvSpPr>
          <p:spPr>
            <a:xfrm>
              <a:off x="5800968" y="3652156"/>
              <a:ext cx="206534" cy="150617"/>
            </a:xfrm>
            <a:prstGeom prst="rect">
              <a:avLst/>
            </a:prstGeom>
            <a:solidFill>
              <a:srgbClr val="1CABE2">
                <a:alpha val="100000"/>
              </a:srgbClr>
            </a:solidFill>
          </p:spPr>
          <p:txBody>
            <a:bodyPr/>
            <a:lstStyle/>
            <a:p/>
          </p:txBody>
        </p:sp>
        <p:sp>
          <p:nvSpPr>
            <p:cNvPr id="88" name="rc88"/>
            <p:cNvSpPr/>
            <p:nvPr/>
          </p:nvSpPr>
          <p:spPr>
            <a:xfrm>
              <a:off x="6030451" y="3797651"/>
              <a:ext cx="206534" cy="827884"/>
            </a:xfrm>
            <a:prstGeom prst="rect">
              <a:avLst/>
            </a:prstGeom>
            <a:solidFill>
              <a:srgbClr val="80BD41">
                <a:alpha val="100000"/>
              </a:srgbClr>
            </a:solidFill>
          </p:spPr>
          <p:txBody>
            <a:bodyPr/>
            <a:lstStyle/>
            <a:p/>
          </p:txBody>
        </p:sp>
        <p:sp>
          <p:nvSpPr>
            <p:cNvPr id="89" name="rc89"/>
            <p:cNvSpPr/>
            <p:nvPr/>
          </p:nvSpPr>
          <p:spPr>
            <a:xfrm>
              <a:off x="6030451" y="3663427"/>
              <a:ext cx="206534" cy="28689"/>
            </a:xfrm>
            <a:prstGeom prst="rect">
              <a:avLst/>
            </a:prstGeom>
            <a:solidFill>
              <a:srgbClr val="0058AB">
                <a:alpha val="100000"/>
              </a:srgbClr>
            </a:solidFill>
          </p:spPr>
          <p:txBody>
            <a:bodyPr/>
            <a:lstStyle/>
            <a:p/>
          </p:txBody>
        </p:sp>
        <p:sp>
          <p:nvSpPr>
            <p:cNvPr id="90" name="rc90"/>
            <p:cNvSpPr/>
            <p:nvPr/>
          </p:nvSpPr>
          <p:spPr>
            <a:xfrm>
              <a:off x="6030451" y="3692116"/>
              <a:ext cx="206534" cy="105534"/>
            </a:xfrm>
            <a:prstGeom prst="rect">
              <a:avLst/>
            </a:prstGeom>
            <a:solidFill>
              <a:srgbClr val="1CABE2">
                <a:alpha val="100000"/>
              </a:srgbClr>
            </a:solidFill>
          </p:spPr>
          <p:txBody>
            <a:bodyPr/>
            <a:lstStyle/>
            <a:p/>
          </p:txBody>
        </p:sp>
        <p:sp>
          <p:nvSpPr>
            <p:cNvPr id="91" name="rc91"/>
            <p:cNvSpPr/>
            <p:nvPr/>
          </p:nvSpPr>
          <p:spPr>
            <a:xfrm>
              <a:off x="6259934" y="3865275"/>
              <a:ext cx="206534" cy="760260"/>
            </a:xfrm>
            <a:prstGeom prst="rect">
              <a:avLst/>
            </a:prstGeom>
            <a:solidFill>
              <a:srgbClr val="80BD41">
                <a:alpha val="100000"/>
              </a:srgbClr>
            </a:solidFill>
          </p:spPr>
          <p:txBody>
            <a:bodyPr/>
            <a:lstStyle/>
            <a:p/>
          </p:txBody>
        </p:sp>
        <p:sp>
          <p:nvSpPr>
            <p:cNvPr id="92" name="rc92"/>
            <p:cNvSpPr/>
            <p:nvPr/>
          </p:nvSpPr>
          <p:spPr>
            <a:xfrm>
              <a:off x="6259934" y="3741297"/>
              <a:ext cx="206534" cy="35861"/>
            </a:xfrm>
            <a:prstGeom prst="rect">
              <a:avLst/>
            </a:prstGeom>
            <a:solidFill>
              <a:srgbClr val="0058AB">
                <a:alpha val="100000"/>
              </a:srgbClr>
            </a:solidFill>
          </p:spPr>
          <p:txBody>
            <a:bodyPr/>
            <a:lstStyle/>
            <a:p/>
          </p:txBody>
        </p:sp>
        <p:sp>
          <p:nvSpPr>
            <p:cNvPr id="93" name="rc93"/>
            <p:cNvSpPr/>
            <p:nvPr/>
          </p:nvSpPr>
          <p:spPr>
            <a:xfrm>
              <a:off x="6259934" y="3777159"/>
              <a:ext cx="206534" cy="88116"/>
            </a:xfrm>
            <a:prstGeom prst="rect">
              <a:avLst/>
            </a:prstGeom>
            <a:solidFill>
              <a:srgbClr val="1CABE2">
                <a:alpha val="100000"/>
              </a:srgbClr>
            </a:solidFill>
          </p:spPr>
          <p:txBody>
            <a:bodyPr/>
            <a:lstStyle/>
            <a:p/>
          </p:txBody>
        </p:sp>
        <p:sp>
          <p:nvSpPr>
            <p:cNvPr id="94" name="rc94"/>
            <p:cNvSpPr/>
            <p:nvPr/>
          </p:nvSpPr>
          <p:spPr>
            <a:xfrm>
              <a:off x="6489417" y="3924702"/>
              <a:ext cx="206534" cy="700832"/>
            </a:xfrm>
            <a:prstGeom prst="rect">
              <a:avLst/>
            </a:prstGeom>
            <a:solidFill>
              <a:srgbClr val="80BD41">
                <a:alpha val="100000"/>
              </a:srgbClr>
            </a:solidFill>
          </p:spPr>
          <p:txBody>
            <a:bodyPr/>
            <a:lstStyle/>
            <a:p/>
          </p:txBody>
        </p:sp>
        <p:sp>
          <p:nvSpPr>
            <p:cNvPr id="95" name="rc95"/>
            <p:cNvSpPr/>
            <p:nvPr/>
          </p:nvSpPr>
          <p:spPr>
            <a:xfrm>
              <a:off x="6489417" y="3800725"/>
              <a:ext cx="206534" cy="16393"/>
            </a:xfrm>
            <a:prstGeom prst="rect">
              <a:avLst/>
            </a:prstGeom>
            <a:solidFill>
              <a:srgbClr val="0058AB">
                <a:alpha val="100000"/>
              </a:srgbClr>
            </a:solidFill>
          </p:spPr>
          <p:txBody>
            <a:bodyPr/>
            <a:lstStyle/>
            <a:p/>
          </p:txBody>
        </p:sp>
        <p:sp>
          <p:nvSpPr>
            <p:cNvPr id="96" name="rc96"/>
            <p:cNvSpPr/>
            <p:nvPr/>
          </p:nvSpPr>
          <p:spPr>
            <a:xfrm>
              <a:off x="6489417" y="3817118"/>
              <a:ext cx="206534" cy="107583"/>
            </a:xfrm>
            <a:prstGeom prst="rect">
              <a:avLst/>
            </a:prstGeom>
            <a:solidFill>
              <a:srgbClr val="1CABE2">
                <a:alpha val="100000"/>
              </a:srgbClr>
            </a:solidFill>
          </p:spPr>
          <p:txBody>
            <a:bodyPr/>
            <a:lstStyle/>
            <a:p/>
          </p:txBody>
        </p:sp>
        <p:sp>
          <p:nvSpPr>
            <p:cNvPr id="97" name="rc97"/>
            <p:cNvSpPr/>
            <p:nvPr/>
          </p:nvSpPr>
          <p:spPr>
            <a:xfrm>
              <a:off x="6718899" y="3982080"/>
              <a:ext cx="206534" cy="643454"/>
            </a:xfrm>
            <a:prstGeom prst="rect">
              <a:avLst/>
            </a:prstGeom>
            <a:solidFill>
              <a:srgbClr val="80BD41">
                <a:alpha val="100000"/>
              </a:srgbClr>
            </a:solidFill>
          </p:spPr>
          <p:txBody>
            <a:bodyPr/>
            <a:lstStyle/>
            <a:p/>
          </p:txBody>
        </p:sp>
        <p:sp>
          <p:nvSpPr>
            <p:cNvPr id="98" name="rc98"/>
            <p:cNvSpPr/>
            <p:nvPr/>
          </p:nvSpPr>
          <p:spPr>
            <a:xfrm>
              <a:off x="6718899" y="3868349"/>
              <a:ext cx="206534" cy="15369"/>
            </a:xfrm>
            <a:prstGeom prst="rect">
              <a:avLst/>
            </a:prstGeom>
            <a:solidFill>
              <a:srgbClr val="0058AB">
                <a:alpha val="100000"/>
              </a:srgbClr>
            </a:solidFill>
          </p:spPr>
          <p:txBody>
            <a:bodyPr/>
            <a:lstStyle/>
            <a:p/>
          </p:txBody>
        </p:sp>
        <p:sp>
          <p:nvSpPr>
            <p:cNvPr id="99" name="rc99"/>
            <p:cNvSpPr/>
            <p:nvPr/>
          </p:nvSpPr>
          <p:spPr>
            <a:xfrm>
              <a:off x="6718899" y="3883718"/>
              <a:ext cx="206534" cy="98362"/>
            </a:xfrm>
            <a:prstGeom prst="rect">
              <a:avLst/>
            </a:prstGeom>
            <a:solidFill>
              <a:srgbClr val="1CABE2">
                <a:alpha val="100000"/>
              </a:srgbClr>
            </a:solidFill>
          </p:spPr>
          <p:txBody>
            <a:bodyPr/>
            <a:lstStyle/>
            <a:p/>
          </p:txBody>
        </p:sp>
        <p:sp>
          <p:nvSpPr>
            <p:cNvPr id="100" name="rc100"/>
            <p:cNvSpPr/>
            <p:nvPr/>
          </p:nvSpPr>
          <p:spPr>
            <a:xfrm>
              <a:off x="6948382" y="3907284"/>
              <a:ext cx="206534" cy="16190"/>
            </a:xfrm>
            <a:prstGeom prst="rect">
              <a:avLst/>
            </a:prstGeom>
            <a:solidFill>
              <a:srgbClr val="F26A21">
                <a:alpha val="100000"/>
              </a:srgbClr>
            </a:solidFill>
          </p:spPr>
          <p:txBody>
            <a:bodyPr/>
            <a:lstStyle/>
            <a:p/>
          </p:txBody>
        </p:sp>
        <p:sp>
          <p:nvSpPr>
            <p:cNvPr id="101" name="rc101"/>
            <p:cNvSpPr/>
            <p:nvPr/>
          </p:nvSpPr>
          <p:spPr>
            <a:xfrm>
              <a:off x="6948382" y="3923474"/>
              <a:ext cx="206534" cy="702060"/>
            </a:xfrm>
            <a:prstGeom prst="rect">
              <a:avLst/>
            </a:prstGeom>
            <a:solidFill>
              <a:srgbClr val="FFC20E">
                <a:alpha val="100000"/>
              </a:srgbClr>
            </a:solidFill>
          </p:spPr>
          <p:txBody>
            <a:bodyPr/>
            <a:lstStyle/>
            <a:p/>
          </p:txBody>
        </p:sp>
        <p:sp>
          <p:nvSpPr>
            <p:cNvPr id="102" name="rc102"/>
            <p:cNvSpPr/>
            <p:nvPr/>
          </p:nvSpPr>
          <p:spPr>
            <a:xfrm>
              <a:off x="7177865" y="3940071"/>
              <a:ext cx="206534" cy="17055"/>
            </a:xfrm>
            <a:prstGeom prst="rect">
              <a:avLst/>
            </a:prstGeom>
            <a:solidFill>
              <a:srgbClr val="F26A21">
                <a:alpha val="100000"/>
              </a:srgbClr>
            </a:solidFill>
          </p:spPr>
          <p:txBody>
            <a:bodyPr/>
            <a:lstStyle/>
            <a:p/>
          </p:txBody>
        </p:sp>
        <p:sp>
          <p:nvSpPr>
            <p:cNvPr id="103" name="rc103"/>
            <p:cNvSpPr/>
            <p:nvPr/>
          </p:nvSpPr>
          <p:spPr>
            <a:xfrm>
              <a:off x="7177865" y="3957127"/>
              <a:ext cx="206534" cy="668407"/>
            </a:xfrm>
            <a:prstGeom prst="rect">
              <a:avLst/>
            </a:prstGeom>
            <a:solidFill>
              <a:srgbClr val="FFC20E">
                <a:alpha val="100000"/>
              </a:srgbClr>
            </a:solidFill>
          </p:spPr>
          <p:txBody>
            <a:bodyPr/>
            <a:lstStyle/>
            <a:p/>
          </p:txBody>
        </p:sp>
        <p:sp>
          <p:nvSpPr>
            <p:cNvPr id="104" name="rc104"/>
            <p:cNvSpPr/>
            <p:nvPr/>
          </p:nvSpPr>
          <p:spPr>
            <a:xfrm>
              <a:off x="7407348" y="3963637"/>
              <a:ext cx="206534" cy="17967"/>
            </a:xfrm>
            <a:prstGeom prst="rect">
              <a:avLst/>
            </a:prstGeom>
            <a:solidFill>
              <a:srgbClr val="F26A21">
                <a:alpha val="100000"/>
              </a:srgbClr>
            </a:solidFill>
          </p:spPr>
          <p:txBody>
            <a:bodyPr/>
            <a:lstStyle/>
            <a:p/>
          </p:txBody>
        </p:sp>
        <p:sp>
          <p:nvSpPr>
            <p:cNvPr id="105" name="rc105"/>
            <p:cNvSpPr/>
            <p:nvPr/>
          </p:nvSpPr>
          <p:spPr>
            <a:xfrm>
              <a:off x="7407348" y="3981605"/>
              <a:ext cx="206534" cy="643930"/>
            </a:xfrm>
            <a:prstGeom prst="rect">
              <a:avLst/>
            </a:prstGeom>
            <a:solidFill>
              <a:srgbClr val="FFC20E">
                <a:alpha val="100000"/>
              </a:srgbClr>
            </a:solidFill>
          </p:spPr>
          <p:txBody>
            <a:bodyPr/>
            <a:lstStyle/>
            <a:p/>
          </p:txBody>
        </p:sp>
        <p:sp>
          <p:nvSpPr>
            <p:cNvPr id="106" name="rc106"/>
            <p:cNvSpPr/>
            <p:nvPr/>
          </p:nvSpPr>
          <p:spPr>
            <a:xfrm>
              <a:off x="7636830" y="3980031"/>
              <a:ext cx="206534" cy="18927"/>
            </a:xfrm>
            <a:prstGeom prst="rect">
              <a:avLst/>
            </a:prstGeom>
            <a:solidFill>
              <a:srgbClr val="F26A21">
                <a:alpha val="100000"/>
              </a:srgbClr>
            </a:solidFill>
          </p:spPr>
          <p:txBody>
            <a:bodyPr/>
            <a:lstStyle/>
            <a:p/>
          </p:txBody>
        </p:sp>
        <p:sp>
          <p:nvSpPr>
            <p:cNvPr id="107" name="rc107"/>
            <p:cNvSpPr/>
            <p:nvPr/>
          </p:nvSpPr>
          <p:spPr>
            <a:xfrm>
              <a:off x="7636830" y="3998959"/>
              <a:ext cx="206534" cy="626576"/>
            </a:xfrm>
            <a:prstGeom prst="rect">
              <a:avLst/>
            </a:prstGeom>
            <a:solidFill>
              <a:srgbClr val="FFC20E">
                <a:alpha val="100000"/>
              </a:srgbClr>
            </a:solidFill>
          </p:spPr>
          <p:txBody>
            <a:bodyPr/>
            <a:lstStyle/>
            <a:p/>
          </p:txBody>
        </p:sp>
        <p:sp>
          <p:nvSpPr>
            <p:cNvPr id="108" name="rc108"/>
            <p:cNvSpPr/>
            <p:nvPr/>
          </p:nvSpPr>
          <p:spPr>
            <a:xfrm>
              <a:off x="7866313" y="3991302"/>
              <a:ext cx="206534" cy="19938"/>
            </a:xfrm>
            <a:prstGeom prst="rect">
              <a:avLst/>
            </a:prstGeom>
            <a:solidFill>
              <a:srgbClr val="F26A21">
                <a:alpha val="100000"/>
              </a:srgbClr>
            </a:solidFill>
          </p:spPr>
          <p:txBody>
            <a:bodyPr/>
            <a:lstStyle/>
            <a:p/>
          </p:txBody>
        </p:sp>
        <p:sp>
          <p:nvSpPr>
            <p:cNvPr id="109" name="rc109"/>
            <p:cNvSpPr/>
            <p:nvPr/>
          </p:nvSpPr>
          <p:spPr>
            <a:xfrm>
              <a:off x="7866313" y="4011241"/>
              <a:ext cx="206534" cy="614294"/>
            </a:xfrm>
            <a:prstGeom prst="rect">
              <a:avLst/>
            </a:prstGeom>
            <a:solidFill>
              <a:srgbClr val="FFC20E">
                <a:alpha val="100000"/>
              </a:srgbClr>
            </a:solidFill>
          </p:spPr>
          <p:txBody>
            <a:bodyPr/>
            <a:lstStyle/>
            <a:p/>
          </p:txBody>
        </p:sp>
        <p:sp>
          <p:nvSpPr>
            <p:cNvPr id="110" name="rc110"/>
            <p:cNvSpPr/>
            <p:nvPr/>
          </p:nvSpPr>
          <p:spPr>
            <a:xfrm>
              <a:off x="8095796" y="4000523"/>
              <a:ext cx="206534" cy="21004"/>
            </a:xfrm>
            <a:prstGeom prst="rect">
              <a:avLst/>
            </a:prstGeom>
            <a:solidFill>
              <a:srgbClr val="F26A21">
                <a:alpha val="100000"/>
              </a:srgbClr>
            </a:solidFill>
          </p:spPr>
          <p:txBody>
            <a:bodyPr/>
            <a:lstStyle/>
            <a:p/>
          </p:txBody>
        </p:sp>
        <p:sp>
          <p:nvSpPr>
            <p:cNvPr id="111" name="rc111"/>
            <p:cNvSpPr/>
            <p:nvPr/>
          </p:nvSpPr>
          <p:spPr>
            <a:xfrm>
              <a:off x="8095796" y="4021528"/>
              <a:ext cx="206534" cy="604007"/>
            </a:xfrm>
            <a:prstGeom prst="rect">
              <a:avLst/>
            </a:prstGeom>
            <a:solidFill>
              <a:srgbClr val="FFC20E">
                <a:alpha val="100000"/>
              </a:srgbClr>
            </a:solidFill>
          </p:spPr>
          <p:txBody>
            <a:bodyPr/>
            <a:lstStyle/>
            <a:p/>
          </p:txBody>
        </p:sp>
        <p:sp>
          <p:nvSpPr>
            <p:cNvPr id="112" name="pl112"/>
            <p:cNvSpPr/>
            <p:nvPr/>
          </p:nvSpPr>
          <p:spPr>
            <a:xfrm>
              <a:off x="1314580" y="1227418"/>
              <a:ext cx="5507586" cy="1201354"/>
            </a:xfrm>
            <a:custGeom>
              <a:avLst/>
              <a:pathLst>
                <a:path w="5507586" h="1201354">
                  <a:moveTo>
                    <a:pt x="0" y="1201354"/>
                  </a:moveTo>
                  <a:lnTo>
                    <a:pt x="229482" y="0"/>
                  </a:lnTo>
                  <a:lnTo>
                    <a:pt x="458965" y="308919"/>
                  </a:lnTo>
                  <a:lnTo>
                    <a:pt x="688448" y="308919"/>
                  </a:lnTo>
                  <a:lnTo>
                    <a:pt x="917931" y="961083"/>
                  </a:lnTo>
                  <a:lnTo>
                    <a:pt x="1147413" y="343244"/>
                  </a:lnTo>
                  <a:lnTo>
                    <a:pt x="1376896" y="308919"/>
                  </a:lnTo>
                  <a:lnTo>
                    <a:pt x="1606379" y="0"/>
                  </a:lnTo>
                  <a:lnTo>
                    <a:pt x="1835862" y="0"/>
                  </a:lnTo>
                  <a:lnTo>
                    <a:pt x="2065344" y="0"/>
                  </a:lnTo>
                  <a:lnTo>
                    <a:pt x="2294827" y="0"/>
                  </a:lnTo>
                  <a:lnTo>
                    <a:pt x="2524310" y="0"/>
                  </a:lnTo>
                  <a:lnTo>
                    <a:pt x="2753793" y="68648"/>
                  </a:lnTo>
                  <a:lnTo>
                    <a:pt x="2983275" y="68648"/>
                  </a:lnTo>
                  <a:lnTo>
                    <a:pt x="3212758" y="68648"/>
                  </a:lnTo>
                  <a:lnTo>
                    <a:pt x="3442241" y="137297"/>
                  </a:lnTo>
                  <a:lnTo>
                    <a:pt x="3671724" y="411892"/>
                  </a:lnTo>
                  <a:lnTo>
                    <a:pt x="3901207" y="68648"/>
                  </a:lnTo>
                  <a:lnTo>
                    <a:pt x="4130689" y="68648"/>
                  </a:lnTo>
                  <a:lnTo>
                    <a:pt x="4360172" y="102973"/>
                  </a:lnTo>
                  <a:lnTo>
                    <a:pt x="4589655" y="68648"/>
                  </a:lnTo>
                  <a:lnTo>
                    <a:pt x="4819138" y="68648"/>
                  </a:lnTo>
                  <a:lnTo>
                    <a:pt x="5048620" y="102973"/>
                  </a:lnTo>
                  <a:lnTo>
                    <a:pt x="5278103" y="34324"/>
                  </a:lnTo>
                  <a:lnTo>
                    <a:pt x="5507586" y="34324"/>
                  </a:lnTo>
                </a:path>
              </a:pathLst>
            </a:custGeom>
            <a:ln w="27101" cap="flat">
              <a:solidFill>
                <a:srgbClr val="0058AB">
                  <a:alpha val="100000"/>
                </a:srgbClr>
              </a:solidFill>
              <a:prstDash val="solid"/>
              <a:round/>
            </a:ln>
          </p:spPr>
          <p:txBody>
            <a:bodyPr/>
            <a:lstStyle/>
            <a:p/>
          </p:txBody>
        </p:sp>
        <p:sp>
          <p:nvSpPr>
            <p:cNvPr id="113" name="pl113"/>
            <p:cNvSpPr/>
            <p:nvPr/>
          </p:nvSpPr>
          <p:spPr>
            <a:xfrm>
              <a:off x="1314580" y="1330391"/>
              <a:ext cx="5507586" cy="1956491"/>
            </a:xfrm>
            <a:custGeom>
              <a:avLst/>
              <a:pathLst>
                <a:path w="5507586" h="1956491">
                  <a:moveTo>
                    <a:pt x="0" y="1956491"/>
                  </a:moveTo>
                  <a:lnTo>
                    <a:pt x="229482" y="1647571"/>
                  </a:lnTo>
                  <a:lnTo>
                    <a:pt x="458965" y="549190"/>
                  </a:lnTo>
                  <a:lnTo>
                    <a:pt x="688448" y="961083"/>
                  </a:lnTo>
                  <a:lnTo>
                    <a:pt x="917931" y="1098381"/>
                  </a:lnTo>
                  <a:lnTo>
                    <a:pt x="1147413" y="652163"/>
                  </a:lnTo>
                  <a:lnTo>
                    <a:pt x="1376896" y="755137"/>
                  </a:lnTo>
                  <a:lnTo>
                    <a:pt x="1606379" y="102973"/>
                  </a:lnTo>
                  <a:lnTo>
                    <a:pt x="1835862" y="34324"/>
                  </a:lnTo>
                  <a:lnTo>
                    <a:pt x="2065344" y="0"/>
                  </a:lnTo>
                  <a:lnTo>
                    <a:pt x="2294827" y="68648"/>
                  </a:lnTo>
                  <a:lnTo>
                    <a:pt x="2524310" y="308919"/>
                  </a:lnTo>
                  <a:lnTo>
                    <a:pt x="2753793" y="549190"/>
                  </a:lnTo>
                  <a:lnTo>
                    <a:pt x="2983275" y="583515"/>
                  </a:lnTo>
                  <a:lnTo>
                    <a:pt x="3212758" y="617839"/>
                  </a:lnTo>
                  <a:lnTo>
                    <a:pt x="3442241" y="377568"/>
                  </a:lnTo>
                  <a:lnTo>
                    <a:pt x="3671724" y="858110"/>
                  </a:lnTo>
                  <a:lnTo>
                    <a:pt x="3901207" y="549190"/>
                  </a:lnTo>
                  <a:lnTo>
                    <a:pt x="4130689" y="514866"/>
                  </a:lnTo>
                  <a:lnTo>
                    <a:pt x="4360172" y="583515"/>
                  </a:lnTo>
                  <a:lnTo>
                    <a:pt x="4589655" y="480541"/>
                  </a:lnTo>
                  <a:lnTo>
                    <a:pt x="4819138" y="343244"/>
                  </a:lnTo>
                  <a:lnTo>
                    <a:pt x="5048620" y="343244"/>
                  </a:lnTo>
                  <a:lnTo>
                    <a:pt x="5278103" y="377568"/>
                  </a:lnTo>
                  <a:lnTo>
                    <a:pt x="5507586" y="377568"/>
                  </a:lnTo>
                </a:path>
              </a:pathLst>
            </a:custGeom>
            <a:ln w="27101" cap="flat">
              <a:solidFill>
                <a:srgbClr val="80BD41">
                  <a:alpha val="100000"/>
                </a:srgbClr>
              </a:solidFill>
              <a:prstDash val="solid"/>
              <a:round/>
            </a:ln>
          </p:spPr>
          <p:txBody>
            <a:bodyPr/>
            <a:lstStyle/>
            <a:p/>
          </p:txBody>
        </p:sp>
        <p:sp>
          <p:nvSpPr>
            <p:cNvPr id="114" name="tx114"/>
            <p:cNvSpPr/>
            <p:nvPr/>
          </p:nvSpPr>
          <p:spPr>
            <a:xfrm>
              <a:off x="1246252" y="222464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64</a:t>
              </a:r>
            </a:p>
          </p:txBody>
        </p:sp>
        <p:sp>
          <p:nvSpPr>
            <p:cNvPr id="115" name="tx115"/>
            <p:cNvSpPr/>
            <p:nvPr/>
          </p:nvSpPr>
          <p:spPr>
            <a:xfrm>
              <a:off x="2393666" y="13665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16" name="tx116"/>
            <p:cNvSpPr/>
            <p:nvPr/>
          </p:nvSpPr>
          <p:spPr>
            <a:xfrm>
              <a:off x="354108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4688493"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8" name="tx118"/>
            <p:cNvSpPr/>
            <p:nvPr/>
          </p:nvSpPr>
          <p:spPr>
            <a:xfrm>
              <a:off x="5606424"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9" name="tx119"/>
            <p:cNvSpPr/>
            <p:nvPr/>
          </p:nvSpPr>
          <p:spPr>
            <a:xfrm>
              <a:off x="5835907"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0" name="tx120"/>
            <p:cNvSpPr/>
            <p:nvPr/>
          </p:nvSpPr>
          <p:spPr>
            <a:xfrm>
              <a:off x="6065390"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1" name="tx121"/>
            <p:cNvSpPr/>
            <p:nvPr/>
          </p:nvSpPr>
          <p:spPr>
            <a:xfrm>
              <a:off x="6294873"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2" name="tx122"/>
            <p:cNvSpPr/>
            <p:nvPr/>
          </p:nvSpPr>
          <p:spPr>
            <a:xfrm>
              <a:off x="6524356"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6753838"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4" name="tx124"/>
            <p:cNvSpPr/>
            <p:nvPr/>
          </p:nvSpPr>
          <p:spPr>
            <a:xfrm>
              <a:off x="1246252" y="335531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39</a:t>
              </a:r>
            </a:p>
          </p:txBody>
        </p:sp>
        <p:sp>
          <p:nvSpPr>
            <p:cNvPr id="125" name="tx125"/>
            <p:cNvSpPr/>
            <p:nvPr/>
          </p:nvSpPr>
          <p:spPr>
            <a:xfrm>
              <a:off x="2393666" y="2054051"/>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26" name="tx126"/>
            <p:cNvSpPr/>
            <p:nvPr/>
          </p:nvSpPr>
          <p:spPr>
            <a:xfrm>
              <a:off x="3541080"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7" name="tx127"/>
            <p:cNvSpPr/>
            <p:nvPr/>
          </p:nvSpPr>
          <p:spPr>
            <a:xfrm>
              <a:off x="4688493"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28" name="tx128"/>
            <p:cNvSpPr/>
            <p:nvPr/>
          </p:nvSpPr>
          <p:spPr>
            <a:xfrm>
              <a:off x="5606424" y="19824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29" name="tx129"/>
            <p:cNvSpPr/>
            <p:nvPr/>
          </p:nvSpPr>
          <p:spPr>
            <a:xfrm>
              <a:off x="5835907" y="187943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0" name="tx130"/>
            <p:cNvSpPr/>
            <p:nvPr/>
          </p:nvSpPr>
          <p:spPr>
            <a:xfrm>
              <a:off x="6065390"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1" name="tx131"/>
            <p:cNvSpPr/>
            <p:nvPr/>
          </p:nvSpPr>
          <p:spPr>
            <a:xfrm>
              <a:off x="6294873"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2" name="tx132"/>
            <p:cNvSpPr/>
            <p:nvPr/>
          </p:nvSpPr>
          <p:spPr>
            <a:xfrm>
              <a:off x="6524356"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3" name="tx133"/>
            <p:cNvSpPr/>
            <p:nvPr/>
          </p:nvSpPr>
          <p:spPr>
            <a:xfrm>
              <a:off x="6753838"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4" name="tx134"/>
            <p:cNvSpPr/>
            <p:nvPr/>
          </p:nvSpPr>
          <p:spPr>
            <a:xfrm>
              <a:off x="730564"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54349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136" name="tx136"/>
            <p:cNvSpPr/>
            <p:nvPr/>
          </p:nvSpPr>
          <p:spPr>
            <a:xfrm>
              <a:off x="508103" y="251888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37" name="tx137"/>
            <p:cNvSpPr/>
            <p:nvPr/>
          </p:nvSpPr>
          <p:spPr>
            <a:xfrm>
              <a:off x="508103" y="149427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1865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33399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48140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62882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77623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2364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71034"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5467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77623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057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2352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464654"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6941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652255" y="5504603"/>
              <a:ext cx="201456" cy="201456"/>
            </a:xfrm>
            <a:prstGeom prst="rect">
              <a:avLst/>
            </a:prstGeom>
            <a:solidFill>
              <a:srgbClr val="80BD41">
                <a:alpha val="100000"/>
              </a:srgbClr>
            </a:solidFill>
          </p:spPr>
          <p:txBody>
            <a:bodyPr/>
            <a:lstStyle/>
            <a:p/>
          </p:txBody>
        </p:sp>
        <p:sp>
          <p:nvSpPr>
            <p:cNvPr id="159" name="rc159"/>
            <p:cNvSpPr/>
            <p:nvPr/>
          </p:nvSpPr>
          <p:spPr>
            <a:xfrm>
              <a:off x="2554205" y="5504603"/>
              <a:ext cx="201456" cy="201456"/>
            </a:xfrm>
            <a:prstGeom prst="rect">
              <a:avLst/>
            </a:prstGeom>
            <a:solidFill>
              <a:srgbClr val="1CABE2">
                <a:alpha val="100000"/>
              </a:srgbClr>
            </a:solidFill>
          </p:spPr>
          <p:txBody>
            <a:bodyPr/>
            <a:lstStyle/>
            <a:p/>
          </p:txBody>
        </p:sp>
        <p:sp>
          <p:nvSpPr>
            <p:cNvPr id="160" name="rc160"/>
            <p:cNvSpPr/>
            <p:nvPr/>
          </p:nvSpPr>
          <p:spPr>
            <a:xfrm>
              <a:off x="3627028" y="5504603"/>
              <a:ext cx="201456" cy="201456"/>
            </a:xfrm>
            <a:prstGeom prst="rect">
              <a:avLst/>
            </a:prstGeom>
            <a:solidFill>
              <a:srgbClr val="0058AB">
                <a:alpha val="100000"/>
              </a:srgbClr>
            </a:solidFill>
          </p:spPr>
          <p:txBody>
            <a:bodyPr/>
            <a:lstStyle/>
            <a:p/>
          </p:txBody>
        </p:sp>
        <p:sp>
          <p:nvSpPr>
            <p:cNvPr id="161" name="rc161"/>
            <p:cNvSpPr/>
            <p:nvPr/>
          </p:nvSpPr>
          <p:spPr>
            <a:xfrm>
              <a:off x="4622361" y="5504603"/>
              <a:ext cx="201456" cy="201456"/>
            </a:xfrm>
            <a:prstGeom prst="rect">
              <a:avLst/>
            </a:prstGeom>
            <a:solidFill>
              <a:srgbClr val="FFC20E">
                <a:alpha val="100000"/>
              </a:srgbClr>
            </a:solidFill>
          </p:spPr>
          <p:txBody>
            <a:bodyPr/>
            <a:lstStyle/>
            <a:p/>
          </p:txBody>
        </p:sp>
        <p:sp>
          <p:nvSpPr>
            <p:cNvPr id="162" name="rc162"/>
            <p:cNvSpPr/>
            <p:nvPr/>
          </p:nvSpPr>
          <p:spPr>
            <a:xfrm>
              <a:off x="6526495" y="5504603"/>
              <a:ext cx="201455" cy="201456"/>
            </a:xfrm>
            <a:prstGeom prst="rect">
              <a:avLst/>
            </a:prstGeom>
            <a:solidFill>
              <a:srgbClr val="F26A21">
                <a:alpha val="100000"/>
              </a:srgbClr>
            </a:solidFill>
          </p:spPr>
          <p:txBody>
            <a:bodyPr/>
            <a:lstStyle/>
            <a:p/>
          </p:txBody>
        </p:sp>
        <p:sp>
          <p:nvSpPr>
            <p:cNvPr id="163" name="tx163"/>
            <p:cNvSpPr/>
            <p:nvPr/>
          </p:nvSpPr>
          <p:spPr>
            <a:xfrm>
              <a:off x="1932300"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834250"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3907073"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4902406"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80654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48432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81356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75142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080661"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856762"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856762" y="580629"/>
              <a:ext cx="4883333"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Marshall Islands</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Marshall Islands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381553"/>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3163141"/>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1944729"/>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726316"/>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8" name="pl8"/>
            <p:cNvSpPr/>
            <p:nvPr/>
          </p:nvSpPr>
          <p:spPr>
            <a:xfrm>
              <a:off x="761438" y="4990760"/>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9" name="pl9"/>
            <p:cNvSpPr/>
            <p:nvPr/>
          </p:nvSpPr>
          <p:spPr>
            <a:xfrm>
              <a:off x="761438" y="3772347"/>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2553935"/>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1335522"/>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2" name="pl12"/>
            <p:cNvSpPr/>
            <p:nvPr/>
          </p:nvSpPr>
          <p:spPr>
            <a:xfrm>
              <a:off x="124935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4939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384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830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276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722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1678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6135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0592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504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9506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396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18421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2878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673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17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1624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070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5163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89620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4078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38535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2992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7449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190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636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864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139300" y="866434"/>
              <a:ext cx="220114" cy="4124325"/>
            </a:xfrm>
            <a:prstGeom prst="rect">
              <a:avLst/>
            </a:prstGeom>
            <a:solidFill>
              <a:srgbClr val="0058AB">
                <a:alpha val="100000"/>
              </a:srgbClr>
            </a:solidFill>
          </p:spPr>
          <p:txBody>
            <a:bodyPr/>
            <a:lstStyle/>
            <a:p/>
          </p:txBody>
        </p:sp>
        <p:sp>
          <p:nvSpPr>
            <p:cNvPr id="40" name="rc40"/>
            <p:cNvSpPr/>
            <p:nvPr/>
          </p:nvSpPr>
          <p:spPr>
            <a:xfrm>
              <a:off x="1383871" y="4875010"/>
              <a:ext cx="220114" cy="115749"/>
            </a:xfrm>
            <a:prstGeom prst="rect">
              <a:avLst/>
            </a:prstGeom>
            <a:solidFill>
              <a:srgbClr val="0058AB">
                <a:alpha val="100000"/>
              </a:srgbClr>
            </a:solidFill>
          </p:spPr>
          <p:txBody>
            <a:bodyPr/>
            <a:lstStyle/>
            <a:p/>
          </p:txBody>
        </p:sp>
        <p:sp>
          <p:nvSpPr>
            <p:cNvPr id="41" name="rc41"/>
            <p:cNvSpPr/>
            <p:nvPr/>
          </p:nvSpPr>
          <p:spPr>
            <a:xfrm>
              <a:off x="1628442" y="3845452"/>
              <a:ext cx="220114" cy="1145307"/>
            </a:xfrm>
            <a:prstGeom prst="rect">
              <a:avLst/>
            </a:prstGeom>
            <a:solidFill>
              <a:srgbClr val="0058AB">
                <a:alpha val="100000"/>
              </a:srgbClr>
            </a:solidFill>
          </p:spPr>
          <p:txBody>
            <a:bodyPr/>
            <a:lstStyle/>
            <a:p/>
          </p:txBody>
        </p:sp>
        <p:sp>
          <p:nvSpPr>
            <p:cNvPr id="42" name="rc42"/>
            <p:cNvSpPr/>
            <p:nvPr/>
          </p:nvSpPr>
          <p:spPr>
            <a:xfrm>
              <a:off x="1873013" y="3839360"/>
              <a:ext cx="220114" cy="1151399"/>
            </a:xfrm>
            <a:prstGeom prst="rect">
              <a:avLst/>
            </a:prstGeom>
            <a:solidFill>
              <a:srgbClr val="0058AB">
                <a:alpha val="100000"/>
              </a:srgbClr>
            </a:solidFill>
          </p:spPr>
          <p:txBody>
            <a:bodyPr/>
            <a:lstStyle/>
            <a:p/>
          </p:txBody>
        </p:sp>
        <p:sp>
          <p:nvSpPr>
            <p:cNvPr id="43" name="rc43"/>
            <p:cNvSpPr/>
            <p:nvPr/>
          </p:nvSpPr>
          <p:spPr>
            <a:xfrm>
              <a:off x="2117585" y="1664494"/>
              <a:ext cx="220114" cy="3326265"/>
            </a:xfrm>
            <a:prstGeom prst="rect">
              <a:avLst/>
            </a:prstGeom>
            <a:solidFill>
              <a:srgbClr val="0058AB">
                <a:alpha val="100000"/>
              </a:srgbClr>
            </a:solidFill>
          </p:spPr>
          <p:txBody>
            <a:bodyPr/>
            <a:lstStyle/>
            <a:p/>
          </p:txBody>
        </p:sp>
        <p:sp>
          <p:nvSpPr>
            <p:cNvPr id="44" name="rc44"/>
            <p:cNvSpPr/>
            <p:nvPr/>
          </p:nvSpPr>
          <p:spPr>
            <a:xfrm>
              <a:off x="2362156" y="3735795"/>
              <a:ext cx="220114" cy="1254964"/>
            </a:xfrm>
            <a:prstGeom prst="rect">
              <a:avLst/>
            </a:prstGeom>
            <a:solidFill>
              <a:srgbClr val="0058AB">
                <a:alpha val="100000"/>
              </a:srgbClr>
            </a:solidFill>
          </p:spPr>
          <p:txBody>
            <a:bodyPr/>
            <a:lstStyle/>
            <a:p/>
          </p:txBody>
        </p:sp>
        <p:sp>
          <p:nvSpPr>
            <p:cNvPr id="45" name="rc45"/>
            <p:cNvSpPr/>
            <p:nvPr/>
          </p:nvSpPr>
          <p:spPr>
            <a:xfrm>
              <a:off x="2606727" y="3863728"/>
              <a:ext cx="220114" cy="1127031"/>
            </a:xfrm>
            <a:prstGeom prst="rect">
              <a:avLst/>
            </a:prstGeom>
            <a:solidFill>
              <a:srgbClr val="0058AB">
                <a:alpha val="100000"/>
              </a:srgbClr>
            </a:solidFill>
          </p:spPr>
          <p:txBody>
            <a:bodyPr/>
            <a:lstStyle/>
            <a:p/>
          </p:txBody>
        </p:sp>
        <p:sp>
          <p:nvSpPr>
            <p:cNvPr id="46" name="rc46"/>
            <p:cNvSpPr/>
            <p:nvPr/>
          </p:nvSpPr>
          <p:spPr>
            <a:xfrm>
              <a:off x="2851298" y="4881102"/>
              <a:ext cx="220114" cy="109657"/>
            </a:xfrm>
            <a:prstGeom prst="rect">
              <a:avLst/>
            </a:prstGeom>
            <a:solidFill>
              <a:srgbClr val="0058AB">
                <a:alpha val="100000"/>
              </a:srgbClr>
            </a:solidFill>
          </p:spPr>
          <p:txBody>
            <a:bodyPr/>
            <a:lstStyle/>
            <a:p/>
          </p:txBody>
        </p:sp>
        <p:sp>
          <p:nvSpPr>
            <p:cNvPr id="47" name="rc47"/>
            <p:cNvSpPr/>
            <p:nvPr/>
          </p:nvSpPr>
          <p:spPr>
            <a:xfrm>
              <a:off x="3095869" y="4887195"/>
              <a:ext cx="220114" cy="103565"/>
            </a:xfrm>
            <a:prstGeom prst="rect">
              <a:avLst/>
            </a:prstGeom>
            <a:solidFill>
              <a:srgbClr val="0058AB">
                <a:alpha val="100000"/>
              </a:srgbClr>
            </a:solidFill>
          </p:spPr>
          <p:txBody>
            <a:bodyPr/>
            <a:lstStyle/>
            <a:p/>
          </p:txBody>
        </p:sp>
        <p:sp>
          <p:nvSpPr>
            <p:cNvPr id="48" name="rc48"/>
            <p:cNvSpPr/>
            <p:nvPr/>
          </p:nvSpPr>
          <p:spPr>
            <a:xfrm>
              <a:off x="3340440" y="4887195"/>
              <a:ext cx="220114" cy="103565"/>
            </a:xfrm>
            <a:prstGeom prst="rect">
              <a:avLst/>
            </a:prstGeom>
            <a:solidFill>
              <a:srgbClr val="0058AB">
                <a:alpha val="100000"/>
              </a:srgbClr>
            </a:solidFill>
          </p:spPr>
          <p:txBody>
            <a:bodyPr/>
            <a:lstStyle/>
            <a:p/>
          </p:txBody>
        </p:sp>
        <p:sp>
          <p:nvSpPr>
            <p:cNvPr id="49" name="rc49"/>
            <p:cNvSpPr/>
            <p:nvPr/>
          </p:nvSpPr>
          <p:spPr>
            <a:xfrm>
              <a:off x="3585011" y="4893287"/>
              <a:ext cx="220114" cy="97472"/>
            </a:xfrm>
            <a:prstGeom prst="rect">
              <a:avLst/>
            </a:prstGeom>
            <a:solidFill>
              <a:srgbClr val="0058AB">
                <a:alpha val="100000"/>
              </a:srgbClr>
            </a:solidFill>
          </p:spPr>
          <p:txBody>
            <a:bodyPr/>
            <a:lstStyle/>
            <a:p/>
          </p:txBody>
        </p:sp>
        <p:sp>
          <p:nvSpPr>
            <p:cNvPr id="50" name="rc50"/>
            <p:cNvSpPr/>
            <p:nvPr/>
          </p:nvSpPr>
          <p:spPr>
            <a:xfrm>
              <a:off x="3829583" y="4899379"/>
              <a:ext cx="220114" cy="91380"/>
            </a:xfrm>
            <a:prstGeom prst="rect">
              <a:avLst/>
            </a:prstGeom>
            <a:solidFill>
              <a:srgbClr val="0058AB">
                <a:alpha val="100000"/>
              </a:srgbClr>
            </a:solidFill>
          </p:spPr>
          <p:txBody>
            <a:bodyPr/>
            <a:lstStyle/>
            <a:p/>
          </p:txBody>
        </p:sp>
        <p:sp>
          <p:nvSpPr>
            <p:cNvPr id="51" name="rc51"/>
            <p:cNvSpPr/>
            <p:nvPr/>
          </p:nvSpPr>
          <p:spPr>
            <a:xfrm>
              <a:off x="4074154" y="4734893"/>
              <a:ext cx="220114" cy="255866"/>
            </a:xfrm>
            <a:prstGeom prst="rect">
              <a:avLst/>
            </a:prstGeom>
            <a:solidFill>
              <a:srgbClr val="0058AB">
                <a:alpha val="100000"/>
              </a:srgbClr>
            </a:solidFill>
          </p:spPr>
          <p:txBody>
            <a:bodyPr/>
            <a:lstStyle/>
            <a:p/>
          </p:txBody>
        </p:sp>
        <p:sp>
          <p:nvSpPr>
            <p:cNvPr id="52" name="rc52"/>
            <p:cNvSpPr/>
            <p:nvPr/>
          </p:nvSpPr>
          <p:spPr>
            <a:xfrm>
              <a:off x="4318725" y="4753169"/>
              <a:ext cx="220114" cy="237590"/>
            </a:xfrm>
            <a:prstGeom prst="rect">
              <a:avLst/>
            </a:prstGeom>
            <a:solidFill>
              <a:srgbClr val="0058AB">
                <a:alpha val="100000"/>
              </a:srgbClr>
            </a:solidFill>
          </p:spPr>
          <p:txBody>
            <a:bodyPr/>
            <a:lstStyle/>
            <a:p/>
          </p:txBody>
        </p:sp>
        <p:sp>
          <p:nvSpPr>
            <p:cNvPr id="53" name="rc53"/>
            <p:cNvSpPr/>
            <p:nvPr/>
          </p:nvSpPr>
          <p:spPr>
            <a:xfrm>
              <a:off x="4563296" y="4765353"/>
              <a:ext cx="220114" cy="225406"/>
            </a:xfrm>
            <a:prstGeom prst="rect">
              <a:avLst/>
            </a:prstGeom>
            <a:solidFill>
              <a:srgbClr val="0058AB">
                <a:alpha val="100000"/>
              </a:srgbClr>
            </a:solidFill>
          </p:spPr>
          <p:txBody>
            <a:bodyPr/>
            <a:lstStyle/>
            <a:p/>
          </p:txBody>
        </p:sp>
        <p:sp>
          <p:nvSpPr>
            <p:cNvPr id="54" name="rc54"/>
            <p:cNvSpPr/>
            <p:nvPr/>
          </p:nvSpPr>
          <p:spPr>
            <a:xfrm>
              <a:off x="4807867" y="4625236"/>
              <a:ext cx="220114" cy="365523"/>
            </a:xfrm>
            <a:prstGeom prst="rect">
              <a:avLst/>
            </a:prstGeom>
            <a:solidFill>
              <a:srgbClr val="0058AB">
                <a:alpha val="100000"/>
              </a:srgbClr>
            </a:solidFill>
          </p:spPr>
          <p:txBody>
            <a:bodyPr/>
            <a:lstStyle/>
            <a:p/>
          </p:txBody>
        </p:sp>
        <p:sp>
          <p:nvSpPr>
            <p:cNvPr id="55" name="rc55"/>
            <p:cNvSpPr/>
            <p:nvPr/>
          </p:nvSpPr>
          <p:spPr>
            <a:xfrm>
              <a:off x="5052438" y="4076950"/>
              <a:ext cx="220114" cy="913809"/>
            </a:xfrm>
            <a:prstGeom prst="rect">
              <a:avLst/>
            </a:prstGeom>
            <a:solidFill>
              <a:srgbClr val="0058AB">
                <a:alpha val="100000"/>
              </a:srgbClr>
            </a:solidFill>
          </p:spPr>
          <p:txBody>
            <a:bodyPr/>
            <a:lstStyle/>
            <a:p/>
          </p:txBody>
        </p:sp>
        <p:sp>
          <p:nvSpPr>
            <p:cNvPr id="56" name="rc56"/>
            <p:cNvSpPr/>
            <p:nvPr/>
          </p:nvSpPr>
          <p:spPr>
            <a:xfrm>
              <a:off x="5297009" y="4789722"/>
              <a:ext cx="220114" cy="201038"/>
            </a:xfrm>
            <a:prstGeom prst="rect">
              <a:avLst/>
            </a:prstGeom>
            <a:solidFill>
              <a:srgbClr val="0058AB">
                <a:alpha val="100000"/>
              </a:srgbClr>
            </a:solidFill>
          </p:spPr>
          <p:txBody>
            <a:bodyPr/>
            <a:lstStyle/>
            <a:p/>
          </p:txBody>
        </p:sp>
        <p:sp>
          <p:nvSpPr>
            <p:cNvPr id="57" name="rc57"/>
            <p:cNvSpPr/>
            <p:nvPr/>
          </p:nvSpPr>
          <p:spPr>
            <a:xfrm>
              <a:off x="5541580" y="4795814"/>
              <a:ext cx="220114" cy="194945"/>
            </a:xfrm>
            <a:prstGeom prst="rect">
              <a:avLst/>
            </a:prstGeom>
            <a:solidFill>
              <a:srgbClr val="0058AB">
                <a:alpha val="100000"/>
              </a:srgbClr>
            </a:solidFill>
          </p:spPr>
          <p:txBody>
            <a:bodyPr/>
            <a:lstStyle/>
            <a:p/>
          </p:txBody>
        </p:sp>
        <p:sp>
          <p:nvSpPr>
            <p:cNvPr id="58" name="rc58"/>
            <p:cNvSpPr/>
            <p:nvPr/>
          </p:nvSpPr>
          <p:spPr>
            <a:xfrm>
              <a:off x="5786152" y="4740985"/>
              <a:ext cx="220114" cy="249774"/>
            </a:xfrm>
            <a:prstGeom prst="rect">
              <a:avLst/>
            </a:prstGeom>
            <a:solidFill>
              <a:srgbClr val="0058AB">
                <a:alpha val="100000"/>
              </a:srgbClr>
            </a:solidFill>
          </p:spPr>
          <p:txBody>
            <a:bodyPr/>
            <a:lstStyle/>
            <a:p/>
          </p:txBody>
        </p:sp>
        <p:sp>
          <p:nvSpPr>
            <p:cNvPr id="59" name="rc59"/>
            <p:cNvSpPr/>
            <p:nvPr/>
          </p:nvSpPr>
          <p:spPr>
            <a:xfrm>
              <a:off x="6030723" y="4814090"/>
              <a:ext cx="220114" cy="176669"/>
            </a:xfrm>
            <a:prstGeom prst="rect">
              <a:avLst/>
            </a:prstGeom>
            <a:solidFill>
              <a:srgbClr val="0058AB">
                <a:alpha val="100000"/>
              </a:srgbClr>
            </a:solidFill>
          </p:spPr>
          <p:txBody>
            <a:bodyPr/>
            <a:lstStyle/>
            <a:p/>
          </p:txBody>
        </p:sp>
        <p:sp>
          <p:nvSpPr>
            <p:cNvPr id="60" name="rc60"/>
            <p:cNvSpPr/>
            <p:nvPr/>
          </p:nvSpPr>
          <p:spPr>
            <a:xfrm>
              <a:off x="6275294" y="4820182"/>
              <a:ext cx="220114" cy="170577"/>
            </a:xfrm>
            <a:prstGeom prst="rect">
              <a:avLst/>
            </a:prstGeom>
            <a:solidFill>
              <a:srgbClr val="0058AB">
                <a:alpha val="100000"/>
              </a:srgbClr>
            </a:solidFill>
          </p:spPr>
          <p:txBody>
            <a:bodyPr/>
            <a:lstStyle/>
            <a:p/>
          </p:txBody>
        </p:sp>
        <p:sp>
          <p:nvSpPr>
            <p:cNvPr id="61" name="rc61"/>
            <p:cNvSpPr/>
            <p:nvPr/>
          </p:nvSpPr>
          <p:spPr>
            <a:xfrm>
              <a:off x="6519865" y="4777537"/>
              <a:ext cx="220114" cy="213222"/>
            </a:xfrm>
            <a:prstGeom prst="rect">
              <a:avLst/>
            </a:prstGeom>
            <a:solidFill>
              <a:srgbClr val="0058AB">
                <a:alpha val="100000"/>
              </a:srgbClr>
            </a:solidFill>
          </p:spPr>
          <p:txBody>
            <a:bodyPr/>
            <a:lstStyle/>
            <a:p/>
          </p:txBody>
        </p:sp>
        <p:sp>
          <p:nvSpPr>
            <p:cNvPr id="62" name="rc62"/>
            <p:cNvSpPr/>
            <p:nvPr/>
          </p:nvSpPr>
          <p:spPr>
            <a:xfrm>
              <a:off x="6764436" y="4893287"/>
              <a:ext cx="220114" cy="97472"/>
            </a:xfrm>
            <a:prstGeom prst="rect">
              <a:avLst/>
            </a:prstGeom>
            <a:solidFill>
              <a:srgbClr val="0058AB">
                <a:alpha val="100000"/>
              </a:srgbClr>
            </a:solidFill>
          </p:spPr>
          <p:txBody>
            <a:bodyPr/>
            <a:lstStyle/>
            <a:p/>
          </p:txBody>
        </p:sp>
        <p:sp>
          <p:nvSpPr>
            <p:cNvPr id="63" name="rc63"/>
            <p:cNvSpPr/>
            <p:nvPr/>
          </p:nvSpPr>
          <p:spPr>
            <a:xfrm>
              <a:off x="7009007" y="4899379"/>
              <a:ext cx="220114" cy="91380"/>
            </a:xfrm>
            <a:prstGeom prst="rect">
              <a:avLst/>
            </a:prstGeom>
            <a:solidFill>
              <a:srgbClr val="0058AB">
                <a:alpha val="100000"/>
              </a:srgbClr>
            </a:solidFill>
          </p:spPr>
          <p:txBody>
            <a:bodyPr/>
            <a:lstStyle/>
            <a:p/>
          </p:txBody>
        </p:sp>
        <p:sp>
          <p:nvSpPr>
            <p:cNvPr id="64" name="rc64"/>
            <p:cNvSpPr/>
            <p:nvPr/>
          </p:nvSpPr>
          <p:spPr>
            <a:xfrm>
              <a:off x="8476434" y="4868918"/>
              <a:ext cx="220114" cy="121841"/>
            </a:xfrm>
            <a:prstGeom prst="rect">
              <a:avLst/>
            </a:prstGeom>
            <a:solidFill>
              <a:srgbClr val="69DBFF">
                <a:alpha val="100000"/>
              </a:srgbClr>
            </a:solidFill>
          </p:spPr>
          <p:txBody>
            <a:bodyPr/>
            <a:lstStyle/>
            <a:p/>
          </p:txBody>
        </p:sp>
        <p:sp>
          <p:nvSpPr>
            <p:cNvPr id="65" name="pl65"/>
            <p:cNvSpPr/>
            <p:nvPr/>
          </p:nvSpPr>
          <p:spPr>
            <a:xfrm>
              <a:off x="6140780" y="4740985"/>
              <a:ext cx="2445711" cy="124887"/>
            </a:xfrm>
            <a:custGeom>
              <a:avLst/>
              <a:pathLst>
                <a:path w="2445711" h="124887">
                  <a:moveTo>
                    <a:pt x="0" y="0"/>
                  </a:moveTo>
                  <a:lnTo>
                    <a:pt x="244571" y="12488"/>
                  </a:lnTo>
                  <a:lnTo>
                    <a:pt x="489142" y="24977"/>
                  </a:lnTo>
                  <a:lnTo>
                    <a:pt x="733713" y="37466"/>
                  </a:lnTo>
                  <a:lnTo>
                    <a:pt x="978284" y="49954"/>
                  </a:lnTo>
                  <a:lnTo>
                    <a:pt x="1222855" y="62443"/>
                  </a:lnTo>
                  <a:lnTo>
                    <a:pt x="1467426" y="74932"/>
                  </a:lnTo>
                  <a:lnTo>
                    <a:pt x="1711997" y="87421"/>
                  </a:lnTo>
                  <a:lnTo>
                    <a:pt x="1956569" y="99909"/>
                  </a:lnTo>
                  <a:lnTo>
                    <a:pt x="2201140" y="112398"/>
                  </a:lnTo>
                  <a:lnTo>
                    <a:pt x="2445711" y="124887"/>
                  </a:lnTo>
                </a:path>
              </a:pathLst>
            </a:custGeom>
            <a:ln w="13550" cap="flat">
              <a:solidFill>
                <a:srgbClr val="000000">
                  <a:alpha val="100000"/>
                </a:srgbClr>
              </a:solidFill>
              <a:prstDash val="solid"/>
              <a:round/>
            </a:ln>
          </p:spPr>
          <p:txBody>
            <a:bodyPr/>
            <a:lstStyle/>
            <a:p/>
          </p:txBody>
        </p:sp>
        <p:sp>
          <p:nvSpPr>
            <p:cNvPr id="66" name="pt66"/>
            <p:cNvSpPr/>
            <p:nvPr/>
          </p:nvSpPr>
          <p:spPr>
            <a:xfrm>
              <a:off x="6115954" y="47161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360525" y="47286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05096" y="47411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49667" y="47536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094238" y="47661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38809" y="47786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583381" y="47910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27952" y="48035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72523" y="48160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17094" y="48285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61665" y="48410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635239"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729708"/>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a:t>
              </a:r>
            </a:p>
          </p:txBody>
        </p:sp>
        <p:sp>
          <p:nvSpPr>
            <p:cNvPr id="79" name="tx79"/>
            <p:cNvSpPr/>
            <p:nvPr/>
          </p:nvSpPr>
          <p:spPr>
            <a:xfrm>
              <a:off x="508103" y="251129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a:t>
              </a:r>
            </a:p>
          </p:txBody>
        </p:sp>
        <p:sp>
          <p:nvSpPr>
            <p:cNvPr id="80" name="tx80"/>
            <p:cNvSpPr/>
            <p:nvPr/>
          </p:nvSpPr>
          <p:spPr>
            <a:xfrm>
              <a:off x="508103" y="129288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a:t>
              </a:r>
            </a:p>
          </p:txBody>
        </p:sp>
        <p:sp>
          <p:nvSpPr>
            <p:cNvPr id="81" name="tx81"/>
            <p:cNvSpPr/>
            <p:nvPr/>
          </p:nvSpPr>
          <p:spPr>
            <a:xfrm rot="-5400000">
              <a:off x="112846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3730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6176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86215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10675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3513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595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84046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08503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3296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57417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81874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06332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0786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552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79703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0416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2861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3074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77531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1988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26446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0903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5357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699817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427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6557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581938" y="5881714"/>
              <a:ext cx="201456" cy="201456"/>
            </a:xfrm>
            <a:prstGeom prst="rect">
              <a:avLst/>
            </a:prstGeom>
            <a:solidFill>
              <a:srgbClr val="0058AB">
                <a:alpha val="100000"/>
              </a:srgbClr>
            </a:solidFill>
          </p:spPr>
          <p:txBody>
            <a:bodyPr/>
            <a:lstStyle/>
            <a:p/>
          </p:txBody>
        </p:sp>
        <p:sp>
          <p:nvSpPr>
            <p:cNvPr id="110" name="rc110"/>
            <p:cNvSpPr/>
            <p:nvPr/>
          </p:nvSpPr>
          <p:spPr>
            <a:xfrm>
              <a:off x="4484024" y="5881714"/>
              <a:ext cx="201456" cy="201456"/>
            </a:xfrm>
            <a:prstGeom prst="rect">
              <a:avLst/>
            </a:prstGeom>
            <a:solidFill>
              <a:srgbClr val="69DBFF">
                <a:alpha val="100000"/>
              </a:srgbClr>
            </a:solidFill>
          </p:spPr>
          <p:txBody>
            <a:bodyPr/>
            <a:lstStyle/>
            <a:p/>
          </p:txBody>
        </p:sp>
        <p:sp>
          <p:nvSpPr>
            <p:cNvPr id="111" name="tx111"/>
            <p:cNvSpPr/>
            <p:nvPr/>
          </p:nvSpPr>
          <p:spPr>
            <a:xfrm>
              <a:off x="386198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76406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609776" y="398022"/>
              <a:ext cx="661629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Marshall Islands</a:t>
              </a:r>
            </a:p>
          </p:txBody>
        </p:sp>
        <p:sp>
          <p:nvSpPr>
            <p:cNvPr id="114" name="tx11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7" name="tx117"/>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54% lower than (ie. the country had achieved)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424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18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013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821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2616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3410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998051"/>
              <a:ext cx="249522" cy="1104645"/>
            </a:xfrm>
            <a:prstGeom prst="rect">
              <a:avLst/>
            </a:prstGeom>
            <a:solidFill>
              <a:srgbClr val="80BD41">
                <a:alpha val="100000"/>
              </a:srgbClr>
            </a:solidFill>
          </p:spPr>
          <p:txBody>
            <a:bodyPr/>
            <a:lstStyle/>
            <a:p/>
          </p:txBody>
        </p:sp>
        <p:sp>
          <p:nvSpPr>
            <p:cNvPr id="23" name="rc23"/>
            <p:cNvSpPr/>
            <p:nvPr/>
          </p:nvSpPr>
          <p:spPr>
            <a:xfrm>
              <a:off x="1296273" y="2372085"/>
              <a:ext cx="249522" cy="625965"/>
            </a:xfrm>
            <a:prstGeom prst="rect">
              <a:avLst/>
            </a:prstGeom>
            <a:solidFill>
              <a:srgbClr val="1CABE2">
                <a:alpha val="100000"/>
              </a:srgbClr>
            </a:solidFill>
          </p:spPr>
          <p:txBody>
            <a:bodyPr/>
            <a:lstStyle/>
            <a:p/>
          </p:txBody>
        </p:sp>
        <p:sp>
          <p:nvSpPr>
            <p:cNvPr id="24" name="rc24"/>
            <p:cNvSpPr/>
            <p:nvPr/>
          </p:nvSpPr>
          <p:spPr>
            <a:xfrm>
              <a:off x="1573521" y="2390496"/>
              <a:ext cx="249522" cy="1712200"/>
            </a:xfrm>
            <a:prstGeom prst="rect">
              <a:avLst/>
            </a:prstGeom>
            <a:solidFill>
              <a:srgbClr val="80BD41">
                <a:alpha val="100000"/>
              </a:srgbClr>
            </a:solidFill>
          </p:spPr>
          <p:txBody>
            <a:bodyPr/>
            <a:lstStyle/>
            <a:p/>
          </p:txBody>
        </p:sp>
        <p:sp>
          <p:nvSpPr>
            <p:cNvPr id="25" name="rc25"/>
            <p:cNvSpPr/>
            <p:nvPr/>
          </p:nvSpPr>
          <p:spPr>
            <a:xfrm>
              <a:off x="1573521" y="2372085"/>
              <a:ext cx="249522" cy="18410"/>
            </a:xfrm>
            <a:prstGeom prst="rect">
              <a:avLst/>
            </a:prstGeom>
            <a:solidFill>
              <a:srgbClr val="1CABE2">
                <a:alpha val="100000"/>
              </a:srgbClr>
            </a:solidFill>
          </p:spPr>
          <p:txBody>
            <a:bodyPr/>
            <a:lstStyle/>
            <a:p/>
          </p:txBody>
        </p:sp>
        <p:sp>
          <p:nvSpPr>
            <p:cNvPr id="26" name="rc26"/>
            <p:cNvSpPr/>
            <p:nvPr/>
          </p:nvSpPr>
          <p:spPr>
            <a:xfrm>
              <a:off x="1850769" y="2546987"/>
              <a:ext cx="249522" cy="1555709"/>
            </a:xfrm>
            <a:prstGeom prst="rect">
              <a:avLst/>
            </a:prstGeom>
            <a:solidFill>
              <a:srgbClr val="80BD41">
                <a:alpha val="100000"/>
              </a:srgbClr>
            </a:solidFill>
          </p:spPr>
          <p:txBody>
            <a:bodyPr/>
            <a:lstStyle/>
            <a:p/>
          </p:txBody>
        </p:sp>
        <p:sp>
          <p:nvSpPr>
            <p:cNvPr id="27" name="rc27"/>
            <p:cNvSpPr/>
            <p:nvPr/>
          </p:nvSpPr>
          <p:spPr>
            <a:xfrm>
              <a:off x="1850769" y="2372085"/>
              <a:ext cx="249522" cy="174902"/>
            </a:xfrm>
            <a:prstGeom prst="rect">
              <a:avLst/>
            </a:prstGeom>
            <a:solidFill>
              <a:srgbClr val="1CABE2">
                <a:alpha val="100000"/>
              </a:srgbClr>
            </a:solidFill>
          </p:spPr>
          <p:txBody>
            <a:bodyPr/>
            <a:lstStyle/>
            <a:p/>
          </p:txBody>
        </p:sp>
        <p:sp>
          <p:nvSpPr>
            <p:cNvPr id="28" name="rc28"/>
            <p:cNvSpPr/>
            <p:nvPr/>
          </p:nvSpPr>
          <p:spPr>
            <a:xfrm>
              <a:off x="2128016" y="2537782"/>
              <a:ext cx="249522" cy="1564914"/>
            </a:xfrm>
            <a:prstGeom prst="rect">
              <a:avLst/>
            </a:prstGeom>
            <a:solidFill>
              <a:srgbClr val="80BD41">
                <a:alpha val="100000"/>
              </a:srgbClr>
            </a:solidFill>
          </p:spPr>
          <p:txBody>
            <a:bodyPr/>
            <a:lstStyle/>
            <a:p/>
          </p:txBody>
        </p:sp>
        <p:sp>
          <p:nvSpPr>
            <p:cNvPr id="29" name="rc29"/>
            <p:cNvSpPr/>
            <p:nvPr/>
          </p:nvSpPr>
          <p:spPr>
            <a:xfrm>
              <a:off x="2128016" y="2362880"/>
              <a:ext cx="249522" cy="174902"/>
            </a:xfrm>
            <a:prstGeom prst="rect">
              <a:avLst/>
            </a:prstGeom>
            <a:solidFill>
              <a:srgbClr val="1CABE2">
                <a:alpha val="100000"/>
              </a:srgbClr>
            </a:solidFill>
          </p:spPr>
          <p:txBody>
            <a:bodyPr/>
            <a:lstStyle/>
            <a:p/>
          </p:txBody>
        </p:sp>
        <p:sp>
          <p:nvSpPr>
            <p:cNvPr id="30" name="rc30"/>
            <p:cNvSpPr/>
            <p:nvPr/>
          </p:nvSpPr>
          <p:spPr>
            <a:xfrm>
              <a:off x="2405264" y="2869176"/>
              <a:ext cx="249522" cy="1233521"/>
            </a:xfrm>
            <a:prstGeom prst="rect">
              <a:avLst/>
            </a:prstGeom>
            <a:solidFill>
              <a:srgbClr val="80BD41">
                <a:alpha val="100000"/>
              </a:srgbClr>
            </a:solidFill>
          </p:spPr>
          <p:txBody>
            <a:bodyPr/>
            <a:lstStyle/>
            <a:p/>
          </p:txBody>
        </p:sp>
        <p:sp>
          <p:nvSpPr>
            <p:cNvPr id="31" name="rc31"/>
            <p:cNvSpPr/>
            <p:nvPr/>
          </p:nvSpPr>
          <p:spPr>
            <a:xfrm>
              <a:off x="2405264" y="2362880"/>
              <a:ext cx="249522" cy="506295"/>
            </a:xfrm>
            <a:prstGeom prst="rect">
              <a:avLst/>
            </a:prstGeom>
            <a:solidFill>
              <a:srgbClr val="1CABE2">
                <a:alpha val="100000"/>
              </a:srgbClr>
            </a:solidFill>
          </p:spPr>
          <p:txBody>
            <a:bodyPr/>
            <a:lstStyle/>
            <a:p/>
          </p:txBody>
        </p:sp>
        <p:sp>
          <p:nvSpPr>
            <p:cNvPr id="32" name="rc32"/>
            <p:cNvSpPr/>
            <p:nvPr/>
          </p:nvSpPr>
          <p:spPr>
            <a:xfrm>
              <a:off x="2682512" y="2565398"/>
              <a:ext cx="249522" cy="1537298"/>
            </a:xfrm>
            <a:prstGeom prst="rect">
              <a:avLst/>
            </a:prstGeom>
            <a:solidFill>
              <a:srgbClr val="80BD41">
                <a:alpha val="100000"/>
              </a:srgbClr>
            </a:solidFill>
          </p:spPr>
          <p:txBody>
            <a:bodyPr/>
            <a:lstStyle/>
            <a:p/>
          </p:txBody>
        </p:sp>
        <p:sp>
          <p:nvSpPr>
            <p:cNvPr id="33" name="rc33"/>
            <p:cNvSpPr/>
            <p:nvPr/>
          </p:nvSpPr>
          <p:spPr>
            <a:xfrm>
              <a:off x="2682512" y="2372085"/>
              <a:ext cx="249522" cy="193312"/>
            </a:xfrm>
            <a:prstGeom prst="rect">
              <a:avLst/>
            </a:prstGeom>
            <a:solidFill>
              <a:srgbClr val="1CABE2">
                <a:alpha val="100000"/>
              </a:srgbClr>
            </a:solidFill>
          </p:spPr>
          <p:txBody>
            <a:bodyPr/>
            <a:lstStyle/>
            <a:p/>
          </p:txBody>
        </p:sp>
        <p:sp>
          <p:nvSpPr>
            <p:cNvPr id="34" name="rc34"/>
            <p:cNvSpPr/>
            <p:nvPr/>
          </p:nvSpPr>
          <p:spPr>
            <a:xfrm>
              <a:off x="2959759" y="2574604"/>
              <a:ext cx="249522" cy="1528093"/>
            </a:xfrm>
            <a:prstGeom prst="rect">
              <a:avLst/>
            </a:prstGeom>
            <a:solidFill>
              <a:srgbClr val="80BD41">
                <a:alpha val="100000"/>
              </a:srgbClr>
            </a:solidFill>
          </p:spPr>
          <p:txBody>
            <a:bodyPr/>
            <a:lstStyle/>
            <a:p/>
          </p:txBody>
        </p:sp>
        <p:sp>
          <p:nvSpPr>
            <p:cNvPr id="35" name="rc35"/>
            <p:cNvSpPr/>
            <p:nvPr/>
          </p:nvSpPr>
          <p:spPr>
            <a:xfrm>
              <a:off x="2959759" y="2408907"/>
              <a:ext cx="249522" cy="165696"/>
            </a:xfrm>
            <a:prstGeom prst="rect">
              <a:avLst/>
            </a:prstGeom>
            <a:solidFill>
              <a:srgbClr val="1CABE2">
                <a:alpha val="100000"/>
              </a:srgbClr>
            </a:solidFill>
          </p:spPr>
          <p:txBody>
            <a:bodyPr/>
            <a:lstStyle/>
            <a:p/>
          </p:txBody>
        </p:sp>
        <p:sp>
          <p:nvSpPr>
            <p:cNvPr id="36" name="rc36"/>
            <p:cNvSpPr/>
            <p:nvPr/>
          </p:nvSpPr>
          <p:spPr>
            <a:xfrm>
              <a:off x="3237007" y="2464139"/>
              <a:ext cx="249522" cy="1638557"/>
            </a:xfrm>
            <a:prstGeom prst="rect">
              <a:avLst/>
            </a:prstGeom>
            <a:solidFill>
              <a:srgbClr val="80BD41">
                <a:alpha val="100000"/>
              </a:srgbClr>
            </a:solidFill>
          </p:spPr>
          <p:txBody>
            <a:bodyPr/>
            <a:lstStyle/>
            <a:p/>
          </p:txBody>
        </p:sp>
        <p:sp>
          <p:nvSpPr>
            <p:cNvPr id="37" name="rc37"/>
            <p:cNvSpPr/>
            <p:nvPr/>
          </p:nvSpPr>
          <p:spPr>
            <a:xfrm>
              <a:off x="3237007" y="2445728"/>
              <a:ext cx="249522" cy="18410"/>
            </a:xfrm>
            <a:prstGeom prst="rect">
              <a:avLst/>
            </a:prstGeom>
            <a:solidFill>
              <a:srgbClr val="1CABE2">
                <a:alpha val="100000"/>
              </a:srgbClr>
            </a:solidFill>
          </p:spPr>
          <p:txBody>
            <a:bodyPr/>
            <a:lstStyle/>
            <a:p/>
          </p:txBody>
        </p:sp>
        <p:sp>
          <p:nvSpPr>
            <p:cNvPr id="38" name="rc38"/>
            <p:cNvSpPr/>
            <p:nvPr/>
          </p:nvSpPr>
          <p:spPr>
            <a:xfrm>
              <a:off x="3514255" y="2519371"/>
              <a:ext cx="249522" cy="1583325"/>
            </a:xfrm>
            <a:prstGeom prst="rect">
              <a:avLst/>
            </a:prstGeom>
            <a:solidFill>
              <a:srgbClr val="80BD41">
                <a:alpha val="100000"/>
              </a:srgbClr>
            </a:solidFill>
          </p:spPr>
          <p:txBody>
            <a:bodyPr/>
            <a:lstStyle/>
            <a:p/>
          </p:txBody>
        </p:sp>
        <p:sp>
          <p:nvSpPr>
            <p:cNvPr id="39" name="rc39"/>
            <p:cNvSpPr/>
            <p:nvPr/>
          </p:nvSpPr>
          <p:spPr>
            <a:xfrm>
              <a:off x="3514255" y="2500961"/>
              <a:ext cx="249522" cy="18410"/>
            </a:xfrm>
            <a:prstGeom prst="rect">
              <a:avLst/>
            </a:prstGeom>
            <a:solidFill>
              <a:srgbClr val="1CABE2">
                <a:alpha val="100000"/>
              </a:srgbClr>
            </a:solidFill>
          </p:spPr>
          <p:txBody>
            <a:bodyPr/>
            <a:lstStyle/>
            <a:p/>
          </p:txBody>
        </p:sp>
        <p:sp>
          <p:nvSpPr>
            <p:cNvPr id="40" name="rc40"/>
            <p:cNvSpPr/>
            <p:nvPr/>
          </p:nvSpPr>
          <p:spPr>
            <a:xfrm>
              <a:off x="3791502" y="2593014"/>
              <a:ext cx="249522" cy="1509682"/>
            </a:xfrm>
            <a:prstGeom prst="rect">
              <a:avLst/>
            </a:prstGeom>
            <a:solidFill>
              <a:srgbClr val="80BD41">
                <a:alpha val="100000"/>
              </a:srgbClr>
            </a:solidFill>
          </p:spPr>
          <p:txBody>
            <a:bodyPr/>
            <a:lstStyle/>
            <a:p/>
          </p:txBody>
        </p:sp>
        <p:sp>
          <p:nvSpPr>
            <p:cNvPr id="41" name="rc41"/>
            <p:cNvSpPr/>
            <p:nvPr/>
          </p:nvSpPr>
          <p:spPr>
            <a:xfrm>
              <a:off x="3791502" y="2574604"/>
              <a:ext cx="249522" cy="18410"/>
            </a:xfrm>
            <a:prstGeom prst="rect">
              <a:avLst/>
            </a:prstGeom>
            <a:solidFill>
              <a:srgbClr val="1CABE2">
                <a:alpha val="100000"/>
              </a:srgbClr>
            </a:solidFill>
          </p:spPr>
          <p:txBody>
            <a:bodyPr/>
            <a:lstStyle/>
            <a:p/>
          </p:txBody>
        </p:sp>
        <p:sp>
          <p:nvSpPr>
            <p:cNvPr id="42" name="rc42"/>
            <p:cNvSpPr/>
            <p:nvPr/>
          </p:nvSpPr>
          <p:spPr>
            <a:xfrm>
              <a:off x="4068750" y="2675863"/>
              <a:ext cx="249522" cy="1426833"/>
            </a:xfrm>
            <a:prstGeom prst="rect">
              <a:avLst/>
            </a:prstGeom>
            <a:solidFill>
              <a:srgbClr val="80BD41">
                <a:alpha val="100000"/>
              </a:srgbClr>
            </a:solidFill>
          </p:spPr>
          <p:txBody>
            <a:bodyPr/>
            <a:lstStyle/>
            <a:p/>
          </p:txBody>
        </p:sp>
        <p:sp>
          <p:nvSpPr>
            <p:cNvPr id="43" name="rc43"/>
            <p:cNvSpPr/>
            <p:nvPr/>
          </p:nvSpPr>
          <p:spPr>
            <a:xfrm>
              <a:off x="4068750" y="2657452"/>
              <a:ext cx="249522" cy="18410"/>
            </a:xfrm>
            <a:prstGeom prst="rect">
              <a:avLst/>
            </a:prstGeom>
            <a:solidFill>
              <a:srgbClr val="1CABE2">
                <a:alpha val="100000"/>
              </a:srgbClr>
            </a:solidFill>
          </p:spPr>
          <p:txBody>
            <a:bodyPr/>
            <a:lstStyle/>
            <a:p/>
          </p:txBody>
        </p:sp>
        <p:sp>
          <p:nvSpPr>
            <p:cNvPr id="44" name="rc44"/>
            <p:cNvSpPr/>
            <p:nvPr/>
          </p:nvSpPr>
          <p:spPr>
            <a:xfrm>
              <a:off x="4345998" y="2758711"/>
              <a:ext cx="249522" cy="1343985"/>
            </a:xfrm>
            <a:prstGeom prst="rect">
              <a:avLst/>
            </a:prstGeom>
            <a:solidFill>
              <a:srgbClr val="80BD41">
                <a:alpha val="100000"/>
              </a:srgbClr>
            </a:solidFill>
          </p:spPr>
          <p:txBody>
            <a:bodyPr/>
            <a:lstStyle/>
            <a:p/>
          </p:txBody>
        </p:sp>
        <p:sp>
          <p:nvSpPr>
            <p:cNvPr id="45" name="rc45"/>
            <p:cNvSpPr/>
            <p:nvPr/>
          </p:nvSpPr>
          <p:spPr>
            <a:xfrm>
              <a:off x="4345998" y="2749506"/>
              <a:ext cx="249522" cy="9205"/>
            </a:xfrm>
            <a:prstGeom prst="rect">
              <a:avLst/>
            </a:prstGeom>
            <a:solidFill>
              <a:srgbClr val="1CABE2">
                <a:alpha val="100000"/>
              </a:srgbClr>
            </a:solidFill>
          </p:spPr>
          <p:txBody>
            <a:bodyPr/>
            <a:lstStyle/>
            <a:p/>
          </p:txBody>
        </p:sp>
        <p:sp>
          <p:nvSpPr>
            <p:cNvPr id="46" name="rc46"/>
            <p:cNvSpPr/>
            <p:nvPr/>
          </p:nvSpPr>
          <p:spPr>
            <a:xfrm>
              <a:off x="4623245" y="2859970"/>
              <a:ext cx="249522" cy="1242726"/>
            </a:xfrm>
            <a:prstGeom prst="rect">
              <a:avLst/>
            </a:prstGeom>
            <a:solidFill>
              <a:srgbClr val="80BD41">
                <a:alpha val="100000"/>
              </a:srgbClr>
            </a:solidFill>
          </p:spPr>
          <p:txBody>
            <a:bodyPr/>
            <a:lstStyle/>
            <a:p/>
          </p:txBody>
        </p:sp>
        <p:sp>
          <p:nvSpPr>
            <p:cNvPr id="47" name="rc47"/>
            <p:cNvSpPr/>
            <p:nvPr/>
          </p:nvSpPr>
          <p:spPr>
            <a:xfrm>
              <a:off x="4623245" y="2823149"/>
              <a:ext cx="249522" cy="36821"/>
            </a:xfrm>
            <a:prstGeom prst="rect">
              <a:avLst/>
            </a:prstGeom>
            <a:solidFill>
              <a:srgbClr val="1CABE2">
                <a:alpha val="100000"/>
              </a:srgbClr>
            </a:solidFill>
          </p:spPr>
          <p:txBody>
            <a:bodyPr/>
            <a:lstStyle/>
            <a:p/>
          </p:txBody>
        </p:sp>
        <p:sp>
          <p:nvSpPr>
            <p:cNvPr id="48" name="rc48"/>
            <p:cNvSpPr/>
            <p:nvPr/>
          </p:nvSpPr>
          <p:spPr>
            <a:xfrm>
              <a:off x="4900493" y="2942819"/>
              <a:ext cx="249522" cy="1159877"/>
            </a:xfrm>
            <a:prstGeom prst="rect">
              <a:avLst/>
            </a:prstGeom>
            <a:solidFill>
              <a:srgbClr val="80BD41">
                <a:alpha val="100000"/>
              </a:srgbClr>
            </a:solidFill>
          </p:spPr>
          <p:txBody>
            <a:bodyPr/>
            <a:lstStyle/>
            <a:p/>
          </p:txBody>
        </p:sp>
        <p:sp>
          <p:nvSpPr>
            <p:cNvPr id="49" name="rc49"/>
            <p:cNvSpPr/>
            <p:nvPr/>
          </p:nvSpPr>
          <p:spPr>
            <a:xfrm>
              <a:off x="4900493" y="2905997"/>
              <a:ext cx="249522" cy="36821"/>
            </a:xfrm>
            <a:prstGeom prst="rect">
              <a:avLst/>
            </a:prstGeom>
            <a:solidFill>
              <a:srgbClr val="1CABE2">
                <a:alpha val="100000"/>
              </a:srgbClr>
            </a:solidFill>
          </p:spPr>
          <p:txBody>
            <a:bodyPr/>
            <a:lstStyle/>
            <a:p/>
          </p:txBody>
        </p:sp>
        <p:sp>
          <p:nvSpPr>
            <p:cNvPr id="50" name="rc50"/>
            <p:cNvSpPr/>
            <p:nvPr/>
          </p:nvSpPr>
          <p:spPr>
            <a:xfrm>
              <a:off x="5177741" y="2988846"/>
              <a:ext cx="249522" cy="1113851"/>
            </a:xfrm>
            <a:prstGeom prst="rect">
              <a:avLst/>
            </a:prstGeom>
            <a:solidFill>
              <a:srgbClr val="80BD41">
                <a:alpha val="100000"/>
              </a:srgbClr>
            </a:solidFill>
          </p:spPr>
          <p:txBody>
            <a:bodyPr/>
            <a:lstStyle/>
            <a:p/>
          </p:txBody>
        </p:sp>
        <p:sp>
          <p:nvSpPr>
            <p:cNvPr id="51" name="rc51"/>
            <p:cNvSpPr/>
            <p:nvPr/>
          </p:nvSpPr>
          <p:spPr>
            <a:xfrm>
              <a:off x="5177741" y="2952024"/>
              <a:ext cx="249522" cy="36821"/>
            </a:xfrm>
            <a:prstGeom prst="rect">
              <a:avLst/>
            </a:prstGeom>
            <a:solidFill>
              <a:srgbClr val="1CABE2">
                <a:alpha val="100000"/>
              </a:srgbClr>
            </a:solidFill>
          </p:spPr>
          <p:txBody>
            <a:bodyPr/>
            <a:lstStyle/>
            <a:p/>
          </p:txBody>
        </p:sp>
        <p:sp>
          <p:nvSpPr>
            <p:cNvPr id="52" name="rc52"/>
            <p:cNvSpPr/>
            <p:nvPr/>
          </p:nvSpPr>
          <p:spPr>
            <a:xfrm>
              <a:off x="5454988" y="3053283"/>
              <a:ext cx="249522" cy="1049413"/>
            </a:xfrm>
            <a:prstGeom prst="rect">
              <a:avLst/>
            </a:prstGeom>
            <a:solidFill>
              <a:srgbClr val="80BD41">
                <a:alpha val="100000"/>
              </a:srgbClr>
            </a:solidFill>
          </p:spPr>
          <p:txBody>
            <a:bodyPr/>
            <a:lstStyle/>
            <a:p/>
          </p:txBody>
        </p:sp>
        <p:sp>
          <p:nvSpPr>
            <p:cNvPr id="53" name="rc53"/>
            <p:cNvSpPr/>
            <p:nvPr/>
          </p:nvSpPr>
          <p:spPr>
            <a:xfrm>
              <a:off x="5454988" y="2998051"/>
              <a:ext cx="249522" cy="55232"/>
            </a:xfrm>
            <a:prstGeom prst="rect">
              <a:avLst/>
            </a:prstGeom>
            <a:solidFill>
              <a:srgbClr val="1CABE2">
                <a:alpha val="100000"/>
              </a:srgbClr>
            </a:solidFill>
          </p:spPr>
          <p:txBody>
            <a:bodyPr/>
            <a:lstStyle/>
            <a:p/>
          </p:txBody>
        </p:sp>
        <p:sp>
          <p:nvSpPr>
            <p:cNvPr id="54" name="rc54"/>
            <p:cNvSpPr/>
            <p:nvPr/>
          </p:nvSpPr>
          <p:spPr>
            <a:xfrm>
              <a:off x="5732236" y="3182159"/>
              <a:ext cx="249522" cy="920538"/>
            </a:xfrm>
            <a:prstGeom prst="rect">
              <a:avLst/>
            </a:prstGeom>
            <a:solidFill>
              <a:srgbClr val="80BD41">
                <a:alpha val="100000"/>
              </a:srgbClr>
            </a:solidFill>
          </p:spPr>
          <p:txBody>
            <a:bodyPr/>
            <a:lstStyle/>
            <a:p/>
          </p:txBody>
        </p:sp>
        <p:sp>
          <p:nvSpPr>
            <p:cNvPr id="55" name="rc55"/>
            <p:cNvSpPr/>
            <p:nvPr/>
          </p:nvSpPr>
          <p:spPr>
            <a:xfrm>
              <a:off x="5732236" y="3044078"/>
              <a:ext cx="249522" cy="138080"/>
            </a:xfrm>
            <a:prstGeom prst="rect">
              <a:avLst/>
            </a:prstGeom>
            <a:solidFill>
              <a:srgbClr val="1CABE2">
                <a:alpha val="100000"/>
              </a:srgbClr>
            </a:solidFill>
          </p:spPr>
          <p:txBody>
            <a:bodyPr/>
            <a:lstStyle/>
            <a:p/>
          </p:txBody>
        </p:sp>
        <p:sp>
          <p:nvSpPr>
            <p:cNvPr id="56" name="rc56"/>
            <p:cNvSpPr/>
            <p:nvPr/>
          </p:nvSpPr>
          <p:spPr>
            <a:xfrm>
              <a:off x="6009484" y="3117721"/>
              <a:ext cx="249522" cy="984975"/>
            </a:xfrm>
            <a:prstGeom prst="rect">
              <a:avLst/>
            </a:prstGeom>
            <a:solidFill>
              <a:srgbClr val="80BD41">
                <a:alpha val="100000"/>
              </a:srgbClr>
            </a:solidFill>
          </p:spPr>
          <p:txBody>
            <a:bodyPr/>
            <a:lstStyle/>
            <a:p/>
          </p:txBody>
        </p:sp>
        <p:sp>
          <p:nvSpPr>
            <p:cNvPr id="57" name="rc57"/>
            <p:cNvSpPr/>
            <p:nvPr/>
          </p:nvSpPr>
          <p:spPr>
            <a:xfrm>
              <a:off x="6009484" y="3090105"/>
              <a:ext cx="249522" cy="27616"/>
            </a:xfrm>
            <a:prstGeom prst="rect">
              <a:avLst/>
            </a:prstGeom>
            <a:solidFill>
              <a:srgbClr val="1CABE2">
                <a:alpha val="100000"/>
              </a:srgbClr>
            </a:solidFill>
          </p:spPr>
          <p:txBody>
            <a:bodyPr/>
            <a:lstStyle/>
            <a:p/>
          </p:txBody>
        </p:sp>
        <p:sp>
          <p:nvSpPr>
            <p:cNvPr id="58" name="rc58"/>
            <p:cNvSpPr/>
            <p:nvPr/>
          </p:nvSpPr>
          <p:spPr>
            <a:xfrm>
              <a:off x="6286731" y="3154543"/>
              <a:ext cx="249522" cy="948154"/>
            </a:xfrm>
            <a:prstGeom prst="rect">
              <a:avLst/>
            </a:prstGeom>
            <a:solidFill>
              <a:srgbClr val="80BD41">
                <a:alpha val="100000"/>
              </a:srgbClr>
            </a:solidFill>
          </p:spPr>
          <p:txBody>
            <a:bodyPr/>
            <a:lstStyle/>
            <a:p/>
          </p:txBody>
        </p:sp>
        <p:sp>
          <p:nvSpPr>
            <p:cNvPr id="59" name="rc59"/>
            <p:cNvSpPr/>
            <p:nvPr/>
          </p:nvSpPr>
          <p:spPr>
            <a:xfrm>
              <a:off x="6286731" y="3126926"/>
              <a:ext cx="249522" cy="27616"/>
            </a:xfrm>
            <a:prstGeom prst="rect">
              <a:avLst/>
            </a:prstGeom>
            <a:solidFill>
              <a:srgbClr val="1CABE2">
                <a:alpha val="100000"/>
              </a:srgbClr>
            </a:solidFill>
          </p:spPr>
          <p:txBody>
            <a:bodyPr/>
            <a:lstStyle/>
            <a:p/>
          </p:txBody>
        </p:sp>
        <p:sp>
          <p:nvSpPr>
            <p:cNvPr id="60" name="rc60"/>
            <p:cNvSpPr/>
            <p:nvPr/>
          </p:nvSpPr>
          <p:spPr>
            <a:xfrm>
              <a:off x="6563979" y="3200570"/>
              <a:ext cx="249522" cy="902127"/>
            </a:xfrm>
            <a:prstGeom prst="rect">
              <a:avLst/>
            </a:prstGeom>
            <a:solidFill>
              <a:srgbClr val="80BD41">
                <a:alpha val="100000"/>
              </a:srgbClr>
            </a:solidFill>
          </p:spPr>
          <p:txBody>
            <a:bodyPr/>
            <a:lstStyle/>
            <a:p/>
          </p:txBody>
        </p:sp>
        <p:sp>
          <p:nvSpPr>
            <p:cNvPr id="61" name="rc61"/>
            <p:cNvSpPr/>
            <p:nvPr/>
          </p:nvSpPr>
          <p:spPr>
            <a:xfrm>
              <a:off x="6563979" y="3163748"/>
              <a:ext cx="249522" cy="36821"/>
            </a:xfrm>
            <a:prstGeom prst="rect">
              <a:avLst/>
            </a:prstGeom>
            <a:solidFill>
              <a:srgbClr val="1CABE2">
                <a:alpha val="100000"/>
              </a:srgbClr>
            </a:solidFill>
          </p:spPr>
          <p:txBody>
            <a:bodyPr/>
            <a:lstStyle/>
            <a:p/>
          </p:txBody>
        </p:sp>
        <p:sp>
          <p:nvSpPr>
            <p:cNvPr id="62" name="rc62"/>
            <p:cNvSpPr/>
            <p:nvPr/>
          </p:nvSpPr>
          <p:spPr>
            <a:xfrm>
              <a:off x="6841227" y="3228186"/>
              <a:ext cx="249522" cy="874511"/>
            </a:xfrm>
            <a:prstGeom prst="rect">
              <a:avLst/>
            </a:prstGeom>
            <a:solidFill>
              <a:srgbClr val="80BD41">
                <a:alpha val="100000"/>
              </a:srgbClr>
            </a:solidFill>
          </p:spPr>
          <p:txBody>
            <a:bodyPr/>
            <a:lstStyle/>
            <a:p/>
          </p:txBody>
        </p:sp>
        <p:sp>
          <p:nvSpPr>
            <p:cNvPr id="63" name="rc63"/>
            <p:cNvSpPr/>
            <p:nvPr/>
          </p:nvSpPr>
          <p:spPr>
            <a:xfrm>
              <a:off x="6841227" y="3200570"/>
              <a:ext cx="249522" cy="27616"/>
            </a:xfrm>
            <a:prstGeom prst="rect">
              <a:avLst/>
            </a:prstGeom>
            <a:solidFill>
              <a:srgbClr val="1CABE2">
                <a:alpha val="100000"/>
              </a:srgbClr>
            </a:solidFill>
          </p:spPr>
          <p:txBody>
            <a:bodyPr/>
            <a:lstStyle/>
            <a:p/>
          </p:txBody>
        </p:sp>
        <p:sp>
          <p:nvSpPr>
            <p:cNvPr id="64" name="rc64"/>
            <p:cNvSpPr/>
            <p:nvPr/>
          </p:nvSpPr>
          <p:spPr>
            <a:xfrm>
              <a:off x="7118474" y="3265007"/>
              <a:ext cx="249522" cy="837689"/>
            </a:xfrm>
            <a:prstGeom prst="rect">
              <a:avLst/>
            </a:prstGeom>
            <a:solidFill>
              <a:srgbClr val="80BD41">
                <a:alpha val="100000"/>
              </a:srgbClr>
            </a:solidFill>
          </p:spPr>
          <p:txBody>
            <a:bodyPr/>
            <a:lstStyle/>
            <a:p/>
          </p:txBody>
        </p:sp>
        <p:sp>
          <p:nvSpPr>
            <p:cNvPr id="65" name="rc65"/>
            <p:cNvSpPr/>
            <p:nvPr/>
          </p:nvSpPr>
          <p:spPr>
            <a:xfrm>
              <a:off x="7118474" y="3237391"/>
              <a:ext cx="249522" cy="27616"/>
            </a:xfrm>
            <a:prstGeom prst="rect">
              <a:avLst/>
            </a:prstGeom>
            <a:solidFill>
              <a:srgbClr val="1CABE2">
                <a:alpha val="100000"/>
              </a:srgbClr>
            </a:solidFill>
          </p:spPr>
          <p:txBody>
            <a:bodyPr/>
            <a:lstStyle/>
            <a:p/>
          </p:txBody>
        </p:sp>
        <p:sp>
          <p:nvSpPr>
            <p:cNvPr id="66" name="rc66"/>
            <p:cNvSpPr/>
            <p:nvPr/>
          </p:nvSpPr>
          <p:spPr>
            <a:xfrm>
              <a:off x="7395722" y="3338650"/>
              <a:ext cx="249522" cy="764046"/>
            </a:xfrm>
            <a:prstGeom prst="rect">
              <a:avLst/>
            </a:prstGeom>
            <a:solidFill>
              <a:srgbClr val="80BD41">
                <a:alpha val="100000"/>
              </a:srgbClr>
            </a:solidFill>
          </p:spPr>
          <p:txBody>
            <a:bodyPr/>
            <a:lstStyle/>
            <a:p/>
          </p:txBody>
        </p:sp>
        <p:sp>
          <p:nvSpPr>
            <p:cNvPr id="67" name="rc67"/>
            <p:cNvSpPr/>
            <p:nvPr/>
          </p:nvSpPr>
          <p:spPr>
            <a:xfrm>
              <a:off x="7395722" y="3301829"/>
              <a:ext cx="249522" cy="36821"/>
            </a:xfrm>
            <a:prstGeom prst="rect">
              <a:avLst/>
            </a:prstGeom>
            <a:solidFill>
              <a:srgbClr val="1CABE2">
                <a:alpha val="100000"/>
              </a:srgbClr>
            </a:solidFill>
          </p:spPr>
          <p:txBody>
            <a:bodyPr/>
            <a:lstStyle/>
            <a:p/>
          </p:txBody>
        </p:sp>
        <p:sp>
          <p:nvSpPr>
            <p:cNvPr id="68" name="rc68"/>
            <p:cNvSpPr/>
            <p:nvPr/>
          </p:nvSpPr>
          <p:spPr>
            <a:xfrm>
              <a:off x="7672970" y="3375472"/>
              <a:ext cx="249522" cy="727225"/>
            </a:xfrm>
            <a:prstGeom prst="rect">
              <a:avLst/>
            </a:prstGeom>
            <a:solidFill>
              <a:srgbClr val="80BD41">
                <a:alpha val="100000"/>
              </a:srgbClr>
            </a:solidFill>
          </p:spPr>
          <p:txBody>
            <a:bodyPr/>
            <a:lstStyle/>
            <a:p/>
          </p:txBody>
        </p:sp>
        <p:sp>
          <p:nvSpPr>
            <p:cNvPr id="69" name="rc69"/>
            <p:cNvSpPr/>
            <p:nvPr/>
          </p:nvSpPr>
          <p:spPr>
            <a:xfrm>
              <a:off x="7672970" y="3357061"/>
              <a:ext cx="249522" cy="18410"/>
            </a:xfrm>
            <a:prstGeom prst="rect">
              <a:avLst/>
            </a:prstGeom>
            <a:solidFill>
              <a:srgbClr val="1CABE2">
                <a:alpha val="100000"/>
              </a:srgbClr>
            </a:solidFill>
          </p:spPr>
          <p:txBody>
            <a:bodyPr/>
            <a:lstStyle/>
            <a:p/>
          </p:txBody>
        </p:sp>
        <p:sp>
          <p:nvSpPr>
            <p:cNvPr id="70" name="rc70"/>
            <p:cNvSpPr/>
            <p:nvPr/>
          </p:nvSpPr>
          <p:spPr>
            <a:xfrm>
              <a:off x="7950217" y="3439909"/>
              <a:ext cx="249522" cy="662787"/>
            </a:xfrm>
            <a:prstGeom prst="rect">
              <a:avLst/>
            </a:prstGeom>
            <a:solidFill>
              <a:srgbClr val="80BD41">
                <a:alpha val="100000"/>
              </a:srgbClr>
            </a:solidFill>
          </p:spPr>
          <p:txBody>
            <a:bodyPr/>
            <a:lstStyle/>
            <a:p/>
          </p:txBody>
        </p:sp>
        <p:sp>
          <p:nvSpPr>
            <p:cNvPr id="71" name="rc71"/>
            <p:cNvSpPr/>
            <p:nvPr/>
          </p:nvSpPr>
          <p:spPr>
            <a:xfrm>
              <a:off x="7950217" y="3430704"/>
              <a:ext cx="249522" cy="9205"/>
            </a:xfrm>
            <a:prstGeom prst="rect">
              <a:avLst/>
            </a:prstGeom>
            <a:solidFill>
              <a:srgbClr val="1CABE2">
                <a:alpha val="100000"/>
              </a:srgbClr>
            </a:solidFill>
          </p:spPr>
          <p:txBody>
            <a:bodyPr/>
            <a:lstStyle/>
            <a:p/>
          </p:txBody>
        </p:sp>
        <p:sp>
          <p:nvSpPr>
            <p:cNvPr id="72" name="pl72"/>
            <p:cNvSpPr/>
            <p:nvPr/>
          </p:nvSpPr>
          <p:spPr>
            <a:xfrm>
              <a:off x="1421035" y="1236556"/>
              <a:ext cx="6653943" cy="1013282"/>
            </a:xfrm>
            <a:custGeom>
              <a:avLst/>
              <a:pathLst>
                <a:path w="6653943" h="1013282">
                  <a:moveTo>
                    <a:pt x="0" y="1013282"/>
                  </a:moveTo>
                  <a:lnTo>
                    <a:pt x="277247" y="0"/>
                  </a:lnTo>
                  <a:lnTo>
                    <a:pt x="554495" y="260558"/>
                  </a:lnTo>
                  <a:lnTo>
                    <a:pt x="831742" y="260558"/>
                  </a:lnTo>
                  <a:lnTo>
                    <a:pt x="1108990" y="810625"/>
                  </a:lnTo>
                  <a:lnTo>
                    <a:pt x="1386238" y="289509"/>
                  </a:lnTo>
                  <a:lnTo>
                    <a:pt x="1663485" y="260558"/>
                  </a:lnTo>
                  <a:lnTo>
                    <a:pt x="1940733" y="0"/>
                  </a:lnTo>
                  <a:lnTo>
                    <a:pt x="2217981" y="0"/>
                  </a:lnTo>
                  <a:lnTo>
                    <a:pt x="2495228" y="0"/>
                  </a:lnTo>
                  <a:lnTo>
                    <a:pt x="2772476" y="0"/>
                  </a:lnTo>
                  <a:lnTo>
                    <a:pt x="3049724" y="0"/>
                  </a:lnTo>
                  <a:lnTo>
                    <a:pt x="3326971" y="57901"/>
                  </a:lnTo>
                  <a:lnTo>
                    <a:pt x="3604219" y="57901"/>
                  </a:lnTo>
                  <a:lnTo>
                    <a:pt x="3881467" y="57901"/>
                  </a:lnTo>
                  <a:lnTo>
                    <a:pt x="4158714" y="115803"/>
                  </a:lnTo>
                  <a:lnTo>
                    <a:pt x="4435962" y="347411"/>
                  </a:lnTo>
                  <a:lnTo>
                    <a:pt x="4713210" y="57901"/>
                  </a:lnTo>
                  <a:lnTo>
                    <a:pt x="4990457" y="57901"/>
                  </a:lnTo>
                  <a:lnTo>
                    <a:pt x="5267705" y="86852"/>
                  </a:lnTo>
                  <a:lnTo>
                    <a:pt x="5544953" y="57901"/>
                  </a:lnTo>
                  <a:lnTo>
                    <a:pt x="5822200" y="57901"/>
                  </a:lnTo>
                  <a:lnTo>
                    <a:pt x="6099448" y="86852"/>
                  </a:lnTo>
                  <a:lnTo>
                    <a:pt x="6376696" y="28950"/>
                  </a:lnTo>
                  <a:lnTo>
                    <a:pt x="6653943" y="2895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64</a:t>
              </a:r>
            </a:p>
          </p:txBody>
        </p:sp>
        <p:sp>
          <p:nvSpPr>
            <p:cNvPr id="74" name="tx74"/>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1355732" y="223615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a:t>
              </a:r>
            </a:p>
          </p:txBody>
        </p:sp>
        <p:sp>
          <p:nvSpPr>
            <p:cNvPr id="84" name="tx84"/>
            <p:cNvSpPr/>
            <p:nvPr/>
          </p:nvSpPr>
          <p:spPr>
            <a:xfrm>
              <a:off x="2741971" y="223615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a:t>
              </a:r>
            </a:p>
          </p:txBody>
        </p:sp>
        <p:sp>
          <p:nvSpPr>
            <p:cNvPr id="85" name="tx85"/>
            <p:cNvSpPr/>
            <p:nvPr/>
          </p:nvSpPr>
          <p:spPr>
            <a:xfrm>
              <a:off x="4128209" y="25215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a:t>
              </a:r>
            </a:p>
          </p:txBody>
        </p:sp>
        <p:sp>
          <p:nvSpPr>
            <p:cNvPr id="86" name="tx86"/>
            <p:cNvSpPr/>
            <p:nvPr/>
          </p:nvSpPr>
          <p:spPr>
            <a:xfrm>
              <a:off x="5514447" y="286327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87" name="tx87"/>
            <p:cNvSpPr/>
            <p:nvPr/>
          </p:nvSpPr>
          <p:spPr>
            <a:xfrm>
              <a:off x="6662615" y="3028969"/>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a:t>
              </a:r>
            </a:p>
          </p:txBody>
        </p:sp>
        <p:sp>
          <p:nvSpPr>
            <p:cNvPr id="88" name="tx88"/>
            <p:cNvSpPr/>
            <p:nvPr/>
          </p:nvSpPr>
          <p:spPr>
            <a:xfrm>
              <a:off x="6912430" y="306579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89" name="tx89"/>
            <p:cNvSpPr/>
            <p:nvPr/>
          </p:nvSpPr>
          <p:spPr>
            <a:xfrm>
              <a:off x="7189677" y="310261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0" name="tx90"/>
            <p:cNvSpPr/>
            <p:nvPr/>
          </p:nvSpPr>
          <p:spPr>
            <a:xfrm>
              <a:off x="7466925" y="317625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1" name="tx91"/>
            <p:cNvSpPr/>
            <p:nvPr/>
          </p:nvSpPr>
          <p:spPr>
            <a:xfrm>
              <a:off x="7744173" y="32314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2" name="tx92"/>
            <p:cNvSpPr/>
            <p:nvPr/>
          </p:nvSpPr>
          <p:spPr>
            <a:xfrm>
              <a:off x="8021420" y="328671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3" name="pl93"/>
            <p:cNvSpPr/>
            <p:nvPr/>
          </p:nvSpPr>
          <p:spPr>
            <a:xfrm>
              <a:off x="1421035" y="1207605"/>
              <a:ext cx="0" cy="1042233"/>
            </a:xfrm>
            <a:custGeom>
              <a:avLst/>
              <a:pathLst>
                <a:path w="0" h="1042233">
                  <a:moveTo>
                    <a:pt x="0" y="104223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55732" y="351647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04" name="tx104"/>
            <p:cNvSpPr/>
            <p:nvPr/>
          </p:nvSpPr>
          <p:spPr>
            <a:xfrm>
              <a:off x="1367476" y="265116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5" name="tx105"/>
            <p:cNvSpPr/>
            <p:nvPr/>
          </p:nvSpPr>
          <p:spPr>
            <a:xfrm>
              <a:off x="2741971" y="330014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06" name="tx106"/>
            <p:cNvSpPr/>
            <p:nvPr/>
          </p:nvSpPr>
          <p:spPr>
            <a:xfrm>
              <a:off x="2753715" y="243484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7" name="tx107"/>
            <p:cNvSpPr/>
            <p:nvPr/>
          </p:nvSpPr>
          <p:spPr>
            <a:xfrm>
              <a:off x="4128209" y="335423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08" name="tx108"/>
            <p:cNvSpPr/>
            <p:nvPr/>
          </p:nvSpPr>
          <p:spPr>
            <a:xfrm>
              <a:off x="4139953" y="263275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5514447" y="354408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0" name="tx110"/>
            <p:cNvSpPr/>
            <p:nvPr/>
          </p:nvSpPr>
          <p:spPr>
            <a:xfrm>
              <a:off x="5526191" y="299176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6635182" y="361773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635182" y="314825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6912430" y="363154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912430" y="318047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7189677" y="364995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189677" y="321729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7466925" y="368677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466925" y="328633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744173" y="370518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744173" y="333236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8021420" y="373740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8021420" y="340140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10775" y="313174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25" name="tx125"/>
            <p:cNvSpPr/>
            <p:nvPr/>
          </p:nvSpPr>
          <p:spPr>
            <a:xfrm>
              <a:off x="810775" y="2211211"/>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26" name="tx126"/>
            <p:cNvSpPr/>
            <p:nvPr/>
          </p:nvSpPr>
          <p:spPr>
            <a:xfrm>
              <a:off x="810775" y="1288900"/>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6" name="rc146"/>
            <p:cNvSpPr/>
            <p:nvPr/>
          </p:nvSpPr>
          <p:spPr>
            <a:xfrm>
              <a:off x="4056806" y="5010059"/>
              <a:ext cx="201456" cy="201456"/>
            </a:xfrm>
            <a:prstGeom prst="rect">
              <a:avLst/>
            </a:prstGeom>
            <a:solidFill>
              <a:srgbClr val="1CABE2">
                <a:alpha val="100000"/>
              </a:srgbClr>
            </a:solidFill>
          </p:spPr>
          <p:txBody>
            <a:bodyPr/>
            <a:lstStyle/>
            <a:p/>
          </p:txBody>
        </p:sp>
        <p:sp>
          <p:nvSpPr>
            <p:cNvPr id="147" name="rc147"/>
            <p:cNvSpPr/>
            <p:nvPr/>
          </p:nvSpPr>
          <p:spPr>
            <a:xfrm>
              <a:off x="6014964" y="5010059"/>
              <a:ext cx="201456" cy="201456"/>
            </a:xfrm>
            <a:prstGeom prst="rect">
              <a:avLst/>
            </a:prstGeom>
            <a:solidFill>
              <a:srgbClr val="80BD41">
                <a:alpha val="100000"/>
              </a:srgbClr>
            </a:solidFill>
          </p:spPr>
          <p:txBody>
            <a:bodyPr/>
            <a:lstStyle/>
            <a:p/>
          </p:txBody>
        </p:sp>
        <p:sp>
          <p:nvSpPr>
            <p:cNvPr id="148" name="tx148"/>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9" name="tx149"/>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1" name="tx151"/>
            <p:cNvSpPr/>
            <p:nvPr/>
          </p:nvSpPr>
          <p:spPr>
            <a:xfrm>
              <a:off x="951100" y="661760"/>
              <a:ext cx="210605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Marshall Islands, 2000-2024</a:t>
              </a:r>
            </a:p>
          </p:txBody>
        </p:sp>
        <p:sp>
          <p:nvSpPr>
            <p:cNvPr id="152" name="pl152"/>
            <p:cNvSpPr/>
            <p:nvPr/>
          </p:nvSpPr>
          <p:spPr>
            <a:xfrm>
              <a:off x="226314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19689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13063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806437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23001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16376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09750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6316897" cy="167191"/>
            </a:xfrm>
            <a:prstGeom prst="rect">
              <a:avLst/>
            </a:prstGeom>
            <a:solidFill>
              <a:srgbClr val="80BD41">
                <a:alpha val="100000"/>
              </a:srgbClr>
            </a:solidFill>
          </p:spPr>
          <p:txBody>
            <a:bodyPr/>
            <a:lstStyle/>
            <a:p/>
          </p:txBody>
        </p:sp>
        <p:sp>
          <p:nvSpPr>
            <p:cNvPr id="164" name="rc164"/>
            <p:cNvSpPr/>
            <p:nvPr/>
          </p:nvSpPr>
          <p:spPr>
            <a:xfrm>
              <a:off x="7613171" y="5889059"/>
              <a:ext cx="257832" cy="167191"/>
            </a:xfrm>
            <a:prstGeom prst="rect">
              <a:avLst/>
            </a:prstGeom>
            <a:solidFill>
              <a:srgbClr val="1CABE2">
                <a:alpha val="100000"/>
              </a:srgbClr>
            </a:solidFill>
          </p:spPr>
          <p:txBody>
            <a:bodyPr/>
            <a:lstStyle/>
            <a:p/>
          </p:txBody>
        </p:sp>
        <p:sp>
          <p:nvSpPr>
            <p:cNvPr id="165" name="rc165"/>
            <p:cNvSpPr/>
            <p:nvPr/>
          </p:nvSpPr>
          <p:spPr>
            <a:xfrm>
              <a:off x="1296273" y="5680069"/>
              <a:ext cx="5092193" cy="167191"/>
            </a:xfrm>
            <a:prstGeom prst="rect">
              <a:avLst/>
            </a:prstGeom>
            <a:solidFill>
              <a:srgbClr val="80BD41">
                <a:alpha val="100000"/>
              </a:srgbClr>
            </a:solidFill>
          </p:spPr>
          <p:txBody>
            <a:bodyPr/>
            <a:lstStyle/>
            <a:p/>
          </p:txBody>
        </p:sp>
        <p:sp>
          <p:nvSpPr>
            <p:cNvPr id="166" name="rc166"/>
            <p:cNvSpPr/>
            <p:nvPr/>
          </p:nvSpPr>
          <p:spPr>
            <a:xfrm>
              <a:off x="6388466" y="5680069"/>
              <a:ext cx="128916" cy="167191"/>
            </a:xfrm>
            <a:prstGeom prst="rect">
              <a:avLst/>
            </a:prstGeom>
            <a:solidFill>
              <a:srgbClr val="1CABE2">
                <a:alpha val="100000"/>
              </a:srgbClr>
            </a:solidFill>
          </p:spPr>
          <p:txBody>
            <a:bodyPr/>
            <a:lstStyle/>
            <a:p/>
          </p:txBody>
        </p:sp>
        <p:sp>
          <p:nvSpPr>
            <p:cNvPr id="167" name="rc167"/>
            <p:cNvSpPr/>
            <p:nvPr/>
          </p:nvSpPr>
          <p:spPr>
            <a:xfrm>
              <a:off x="1296273" y="5471080"/>
              <a:ext cx="4640986" cy="167191"/>
            </a:xfrm>
            <a:prstGeom prst="rect">
              <a:avLst/>
            </a:prstGeom>
            <a:solidFill>
              <a:srgbClr val="80BD41">
                <a:alpha val="100000"/>
              </a:srgbClr>
            </a:solidFill>
          </p:spPr>
          <p:txBody>
            <a:bodyPr/>
            <a:lstStyle/>
            <a:p/>
          </p:txBody>
        </p:sp>
        <p:sp>
          <p:nvSpPr>
            <p:cNvPr id="168" name="rc168"/>
            <p:cNvSpPr/>
            <p:nvPr/>
          </p:nvSpPr>
          <p:spPr>
            <a:xfrm>
              <a:off x="5937259" y="5471080"/>
              <a:ext cx="64458" cy="167191"/>
            </a:xfrm>
            <a:prstGeom prst="rect">
              <a:avLst/>
            </a:prstGeom>
            <a:solidFill>
              <a:srgbClr val="1CABE2">
                <a:alpha val="100000"/>
              </a:srgbClr>
            </a:solidFill>
          </p:spPr>
          <p:txBody>
            <a:bodyPr/>
            <a:lstStyle/>
            <a:p/>
          </p:txBody>
        </p:sp>
        <p:sp>
          <p:nvSpPr>
            <p:cNvPr id="169" name="tx169"/>
            <p:cNvSpPr/>
            <p:nvPr/>
          </p:nvSpPr>
          <p:spPr>
            <a:xfrm>
              <a:off x="8167586" y="5930930"/>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a:t>
              </a:r>
            </a:p>
          </p:txBody>
        </p:sp>
        <p:sp>
          <p:nvSpPr>
            <p:cNvPr id="170" name="tx170"/>
            <p:cNvSpPr/>
            <p:nvPr/>
          </p:nvSpPr>
          <p:spPr>
            <a:xfrm>
              <a:off x="6644839" y="5721940"/>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71" name="tx171"/>
            <p:cNvSpPr/>
            <p:nvPr/>
          </p:nvSpPr>
          <p:spPr>
            <a:xfrm>
              <a:off x="6238753" y="5512951"/>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72" name="tx172"/>
            <p:cNvSpPr/>
            <p:nvPr/>
          </p:nvSpPr>
          <p:spPr>
            <a:xfrm>
              <a:off x="4392924"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3" name="tx173"/>
            <p:cNvSpPr/>
            <p:nvPr/>
          </p:nvSpPr>
          <p:spPr>
            <a:xfrm>
              <a:off x="7680289"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4" name="tx174"/>
            <p:cNvSpPr/>
            <p:nvPr/>
          </p:nvSpPr>
          <p:spPr>
            <a:xfrm>
              <a:off x="3780572"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6391126"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6" name="tx176"/>
            <p:cNvSpPr/>
            <p:nvPr/>
          </p:nvSpPr>
          <p:spPr>
            <a:xfrm>
              <a:off x="3554968"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5907690"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199172"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82" name="tx182"/>
            <p:cNvSpPr/>
            <p:nvPr/>
          </p:nvSpPr>
          <p:spPr>
            <a:xfrm>
              <a:off x="3132917" y="6158495"/>
              <a:ext cx="19420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0.3</a:t>
              </a:r>
            </a:p>
          </p:txBody>
        </p:sp>
        <p:sp>
          <p:nvSpPr>
            <p:cNvPr id="183" name="tx183"/>
            <p:cNvSpPr/>
            <p:nvPr/>
          </p:nvSpPr>
          <p:spPr>
            <a:xfrm>
              <a:off x="5066661"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a:t>
              </a:r>
            </a:p>
          </p:txBody>
        </p:sp>
        <p:sp>
          <p:nvSpPr>
            <p:cNvPr id="184" name="tx184"/>
            <p:cNvSpPr/>
            <p:nvPr/>
          </p:nvSpPr>
          <p:spPr>
            <a:xfrm>
              <a:off x="7000405"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0.9</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(98%) was higher than in 2019 (96%).
The number of children vaccinated with DTP1 decreased between 2019 and 2024.
The number of surviving infants decreased between 2019 and 2024.
In 2024, fewer children were vaccinated than in 2019.
In 2024, there were fewer surviving infants (target population) than in 2019.</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Marshall Islands</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22816"/>
              <a:ext cx="3397293" cy="1628504"/>
            </a:xfrm>
            <a:custGeom>
              <a:avLst/>
              <a:pathLst>
                <a:path w="3397293" h="1628504">
                  <a:moveTo>
                    <a:pt x="0" y="1628504"/>
                  </a:moveTo>
                  <a:lnTo>
                    <a:pt x="141553" y="1371372"/>
                  </a:lnTo>
                  <a:lnTo>
                    <a:pt x="283107" y="457124"/>
                  </a:lnTo>
                  <a:lnTo>
                    <a:pt x="424661" y="799967"/>
                  </a:lnTo>
                  <a:lnTo>
                    <a:pt x="566215" y="914248"/>
                  </a:lnTo>
                  <a:lnTo>
                    <a:pt x="707769" y="542834"/>
                  </a:lnTo>
                  <a:lnTo>
                    <a:pt x="849323" y="628545"/>
                  </a:lnTo>
                  <a:lnTo>
                    <a:pt x="990877" y="85710"/>
                  </a:lnTo>
                  <a:lnTo>
                    <a:pt x="1132431" y="28570"/>
                  </a:lnTo>
                  <a:lnTo>
                    <a:pt x="1273984" y="0"/>
                  </a:lnTo>
                  <a:lnTo>
                    <a:pt x="1415538" y="57140"/>
                  </a:lnTo>
                  <a:lnTo>
                    <a:pt x="1557092" y="257132"/>
                  </a:lnTo>
                  <a:lnTo>
                    <a:pt x="1698646" y="457124"/>
                  </a:lnTo>
                  <a:lnTo>
                    <a:pt x="1840200" y="485694"/>
                  </a:lnTo>
                  <a:lnTo>
                    <a:pt x="1981754" y="514264"/>
                  </a:lnTo>
                  <a:lnTo>
                    <a:pt x="2123308" y="314272"/>
                  </a:lnTo>
                  <a:lnTo>
                    <a:pt x="2264862" y="714256"/>
                  </a:lnTo>
                  <a:lnTo>
                    <a:pt x="2406416" y="457124"/>
                  </a:lnTo>
                  <a:lnTo>
                    <a:pt x="2547969" y="428553"/>
                  </a:lnTo>
                  <a:lnTo>
                    <a:pt x="2689523" y="485694"/>
                  </a:lnTo>
                  <a:lnTo>
                    <a:pt x="2831077" y="399983"/>
                  </a:lnTo>
                  <a:lnTo>
                    <a:pt x="2972631" y="285702"/>
                  </a:lnTo>
                  <a:lnTo>
                    <a:pt x="3114185" y="285702"/>
                  </a:lnTo>
                  <a:lnTo>
                    <a:pt x="3255739" y="314272"/>
                  </a:lnTo>
                  <a:lnTo>
                    <a:pt x="3397293" y="31427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342843"/>
                  </a:moveTo>
                  <a:lnTo>
                    <a:pt x="141553" y="342843"/>
                  </a:lnTo>
                  <a:lnTo>
                    <a:pt x="283107" y="399983"/>
                  </a:lnTo>
                  <a:lnTo>
                    <a:pt x="424661" y="314272"/>
                  </a:lnTo>
                  <a:lnTo>
                    <a:pt x="566215" y="285702"/>
                  </a:lnTo>
                  <a:lnTo>
                    <a:pt x="707769" y="285702"/>
                  </a:lnTo>
                  <a:lnTo>
                    <a:pt x="849323" y="199991"/>
                  </a:lnTo>
                  <a:lnTo>
                    <a:pt x="990877" y="171421"/>
                  </a:lnTo>
                  <a:lnTo>
                    <a:pt x="1132431" y="85710"/>
                  </a:lnTo>
                  <a:lnTo>
                    <a:pt x="1273984" y="28570"/>
                  </a:lnTo>
                  <a:lnTo>
                    <a:pt x="1415538" y="28570"/>
                  </a:lnTo>
                  <a:lnTo>
                    <a:pt x="1557092" y="28570"/>
                  </a:lnTo>
                  <a:lnTo>
                    <a:pt x="1698646" y="0"/>
                  </a:lnTo>
                  <a:lnTo>
                    <a:pt x="1840200" y="57140"/>
                  </a:lnTo>
                  <a:lnTo>
                    <a:pt x="1981754" y="0"/>
                  </a:lnTo>
                  <a:lnTo>
                    <a:pt x="2123308" y="28570"/>
                  </a:lnTo>
                  <a:lnTo>
                    <a:pt x="2264862" y="28570"/>
                  </a:lnTo>
                  <a:lnTo>
                    <a:pt x="2406416" y="28570"/>
                  </a:lnTo>
                  <a:lnTo>
                    <a:pt x="2547969" y="57140"/>
                  </a:lnTo>
                  <a:lnTo>
                    <a:pt x="2689523" y="57140"/>
                  </a:lnTo>
                  <a:lnTo>
                    <a:pt x="2831077" y="114281"/>
                  </a:lnTo>
                  <a:lnTo>
                    <a:pt x="2972631" y="314272"/>
                  </a:lnTo>
                  <a:lnTo>
                    <a:pt x="3114185" y="57140"/>
                  </a:lnTo>
                  <a:lnTo>
                    <a:pt x="3255739" y="199991"/>
                  </a:lnTo>
                  <a:lnTo>
                    <a:pt x="3397293" y="19999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22816"/>
              <a:ext cx="3397293" cy="1628504"/>
            </a:xfrm>
            <a:custGeom>
              <a:avLst/>
              <a:pathLst>
                <a:path w="3397293" h="1628504">
                  <a:moveTo>
                    <a:pt x="0" y="1628504"/>
                  </a:moveTo>
                  <a:lnTo>
                    <a:pt x="141553" y="1371372"/>
                  </a:lnTo>
                  <a:lnTo>
                    <a:pt x="283107" y="457124"/>
                  </a:lnTo>
                  <a:lnTo>
                    <a:pt x="424661" y="799967"/>
                  </a:lnTo>
                  <a:lnTo>
                    <a:pt x="566215" y="914248"/>
                  </a:lnTo>
                  <a:lnTo>
                    <a:pt x="707769" y="542834"/>
                  </a:lnTo>
                  <a:lnTo>
                    <a:pt x="849323" y="628545"/>
                  </a:lnTo>
                  <a:lnTo>
                    <a:pt x="990877" y="85710"/>
                  </a:lnTo>
                  <a:lnTo>
                    <a:pt x="1132431" y="28570"/>
                  </a:lnTo>
                  <a:lnTo>
                    <a:pt x="1273984" y="0"/>
                  </a:lnTo>
                  <a:lnTo>
                    <a:pt x="1415538" y="57140"/>
                  </a:lnTo>
                  <a:lnTo>
                    <a:pt x="1557092" y="257132"/>
                  </a:lnTo>
                  <a:lnTo>
                    <a:pt x="1698646" y="457124"/>
                  </a:lnTo>
                  <a:lnTo>
                    <a:pt x="1840200" y="485694"/>
                  </a:lnTo>
                  <a:lnTo>
                    <a:pt x="1981754" y="514264"/>
                  </a:lnTo>
                  <a:lnTo>
                    <a:pt x="2123308" y="314272"/>
                  </a:lnTo>
                  <a:lnTo>
                    <a:pt x="2264862" y="714256"/>
                  </a:lnTo>
                  <a:lnTo>
                    <a:pt x="2406416" y="457124"/>
                  </a:lnTo>
                  <a:lnTo>
                    <a:pt x="2547969" y="428553"/>
                  </a:lnTo>
                  <a:lnTo>
                    <a:pt x="2689523" y="485694"/>
                  </a:lnTo>
                  <a:lnTo>
                    <a:pt x="2831077" y="399983"/>
                  </a:lnTo>
                  <a:lnTo>
                    <a:pt x="2972631" y="285702"/>
                  </a:lnTo>
                  <a:lnTo>
                    <a:pt x="3114185" y="285702"/>
                  </a:lnTo>
                  <a:lnTo>
                    <a:pt x="3255739" y="314272"/>
                  </a:lnTo>
                  <a:lnTo>
                    <a:pt x="3397293" y="31427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799925"/>
            </a:xfrm>
            <a:custGeom>
              <a:avLst/>
              <a:pathLst>
                <a:path w="0" h="1799925">
                  <a:moveTo>
                    <a:pt x="0" y="0"/>
                  </a:moveTo>
                  <a:lnTo>
                    <a:pt x="0" y="1799925"/>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714256"/>
            </a:xfrm>
            <a:custGeom>
              <a:avLst/>
              <a:pathLst>
                <a:path w="0" h="714256">
                  <a:moveTo>
                    <a:pt x="0" y="0"/>
                  </a:moveTo>
                  <a:lnTo>
                    <a:pt x="0" y="714256"/>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32" name="pl32"/>
            <p:cNvSpPr/>
            <p:nvPr/>
          </p:nvSpPr>
          <p:spPr>
            <a:xfrm>
              <a:off x="1120965" y="1122816"/>
              <a:ext cx="3397293" cy="1628504"/>
            </a:xfrm>
            <a:custGeom>
              <a:avLst/>
              <a:pathLst>
                <a:path w="3397293" h="1628504">
                  <a:moveTo>
                    <a:pt x="0" y="1628504"/>
                  </a:moveTo>
                  <a:lnTo>
                    <a:pt x="141553" y="1371372"/>
                  </a:lnTo>
                  <a:lnTo>
                    <a:pt x="283107" y="457124"/>
                  </a:lnTo>
                  <a:lnTo>
                    <a:pt x="424661" y="799967"/>
                  </a:lnTo>
                  <a:lnTo>
                    <a:pt x="566215" y="914248"/>
                  </a:lnTo>
                  <a:lnTo>
                    <a:pt x="707769" y="542834"/>
                  </a:lnTo>
                  <a:lnTo>
                    <a:pt x="849323" y="628545"/>
                  </a:lnTo>
                  <a:lnTo>
                    <a:pt x="990877" y="85710"/>
                  </a:lnTo>
                  <a:lnTo>
                    <a:pt x="1132431" y="28570"/>
                  </a:lnTo>
                  <a:lnTo>
                    <a:pt x="1273984" y="0"/>
                  </a:lnTo>
                  <a:lnTo>
                    <a:pt x="1415538" y="57140"/>
                  </a:lnTo>
                  <a:lnTo>
                    <a:pt x="1557092" y="257132"/>
                  </a:lnTo>
                  <a:lnTo>
                    <a:pt x="1698646" y="457124"/>
                  </a:lnTo>
                  <a:lnTo>
                    <a:pt x="1840200" y="485694"/>
                  </a:lnTo>
                  <a:lnTo>
                    <a:pt x="1981754" y="514264"/>
                  </a:lnTo>
                  <a:lnTo>
                    <a:pt x="2123308" y="314272"/>
                  </a:lnTo>
                  <a:lnTo>
                    <a:pt x="2264862" y="714256"/>
                  </a:lnTo>
                  <a:lnTo>
                    <a:pt x="2406416" y="457124"/>
                  </a:lnTo>
                  <a:lnTo>
                    <a:pt x="2547969" y="428553"/>
                  </a:lnTo>
                  <a:lnTo>
                    <a:pt x="2689523" y="485694"/>
                  </a:lnTo>
                  <a:lnTo>
                    <a:pt x="2831077" y="399983"/>
                  </a:lnTo>
                  <a:lnTo>
                    <a:pt x="2972631" y="285702"/>
                  </a:lnTo>
                  <a:lnTo>
                    <a:pt x="3114185" y="285702"/>
                  </a:lnTo>
                  <a:lnTo>
                    <a:pt x="3255739" y="314272"/>
                  </a:lnTo>
                  <a:lnTo>
                    <a:pt x="3397293" y="31427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39</a:t>
              </a:r>
            </a:p>
          </p:txBody>
        </p:sp>
        <p:sp>
          <p:nvSpPr>
            <p:cNvPr id="34" name="tx34"/>
            <p:cNvSpPr/>
            <p:nvPr/>
          </p:nvSpPr>
          <p:spPr>
            <a:xfrm>
              <a:off x="1768444" y="83882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3109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4160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4160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80958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57204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08705" y="4831778"/>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Marshall Islands</a:t>
              </a:r>
            </a:p>
          </p:txBody>
        </p:sp>
        <p:sp>
          <p:nvSpPr>
            <p:cNvPr id="60" name="tx60"/>
            <p:cNvSpPr/>
            <p:nvPr/>
          </p:nvSpPr>
          <p:spPr>
            <a:xfrm>
              <a:off x="307668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839139"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290551" y="472419"/>
              <a:ext cx="3058120"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Marshall Islands, 2000-2024</a:t>
              </a:r>
            </a:p>
          </p:txBody>
        </p:sp>
        <p:sp>
          <p:nvSpPr>
            <p:cNvPr id="63" name="pl63"/>
            <p:cNvSpPr/>
            <p:nvPr/>
          </p:nvSpPr>
          <p:spPr>
            <a:xfrm>
              <a:off x="5267799" y="341781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5223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6268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7313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700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07458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1791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313427"/>
              <a:ext cx="3397293" cy="2552133"/>
            </a:xfrm>
            <a:custGeom>
              <a:avLst/>
              <a:pathLst>
                <a:path w="3397293" h="2552133">
                  <a:moveTo>
                    <a:pt x="0" y="2552133"/>
                  </a:moveTo>
                  <a:lnTo>
                    <a:pt x="141553" y="2149165"/>
                  </a:lnTo>
                  <a:lnTo>
                    <a:pt x="283107" y="716388"/>
                  </a:lnTo>
                  <a:lnTo>
                    <a:pt x="424661" y="1253679"/>
                  </a:lnTo>
                  <a:lnTo>
                    <a:pt x="566215" y="1432776"/>
                  </a:lnTo>
                  <a:lnTo>
                    <a:pt x="707769" y="850711"/>
                  </a:lnTo>
                  <a:lnTo>
                    <a:pt x="849323" y="985034"/>
                  </a:lnTo>
                  <a:lnTo>
                    <a:pt x="990877" y="134322"/>
                  </a:lnTo>
                  <a:lnTo>
                    <a:pt x="1132431" y="44774"/>
                  </a:lnTo>
                  <a:lnTo>
                    <a:pt x="1273984" y="0"/>
                  </a:lnTo>
                  <a:lnTo>
                    <a:pt x="1415538" y="89548"/>
                  </a:lnTo>
                  <a:lnTo>
                    <a:pt x="1557092" y="402968"/>
                  </a:lnTo>
                  <a:lnTo>
                    <a:pt x="1698646" y="716388"/>
                  </a:lnTo>
                  <a:lnTo>
                    <a:pt x="1840200" y="761162"/>
                  </a:lnTo>
                  <a:lnTo>
                    <a:pt x="1981754" y="805936"/>
                  </a:lnTo>
                  <a:lnTo>
                    <a:pt x="2123308" y="492517"/>
                  </a:lnTo>
                  <a:lnTo>
                    <a:pt x="2264862" y="1119356"/>
                  </a:lnTo>
                  <a:lnTo>
                    <a:pt x="2406416" y="716388"/>
                  </a:lnTo>
                  <a:lnTo>
                    <a:pt x="2547969" y="671614"/>
                  </a:lnTo>
                  <a:lnTo>
                    <a:pt x="2689523" y="761162"/>
                  </a:lnTo>
                  <a:lnTo>
                    <a:pt x="2831077" y="626839"/>
                  </a:lnTo>
                  <a:lnTo>
                    <a:pt x="2972631" y="447742"/>
                  </a:lnTo>
                  <a:lnTo>
                    <a:pt x="3114185" y="447742"/>
                  </a:lnTo>
                  <a:lnTo>
                    <a:pt x="3255739" y="492517"/>
                  </a:lnTo>
                  <a:lnTo>
                    <a:pt x="3397293" y="492517"/>
                  </a:lnTo>
                </a:path>
              </a:pathLst>
            </a:custGeom>
            <a:ln w="27101" cap="flat">
              <a:solidFill>
                <a:srgbClr val="0058AB">
                  <a:alpha val="100000"/>
                </a:srgbClr>
              </a:solidFill>
              <a:prstDash val="solid"/>
              <a:round/>
            </a:ln>
          </p:spPr>
          <p:txBody>
            <a:bodyPr/>
            <a:lstStyle/>
            <a:p/>
          </p:txBody>
        </p:sp>
        <p:sp>
          <p:nvSpPr>
            <p:cNvPr id="79" name="pl79"/>
            <p:cNvSpPr/>
            <p:nvPr/>
          </p:nvSpPr>
          <p:spPr>
            <a:xfrm>
              <a:off x="5437664" y="2074589"/>
              <a:ext cx="3397293" cy="626839"/>
            </a:xfrm>
            <a:custGeom>
              <a:avLst/>
              <a:pathLst>
                <a:path w="3397293" h="626839">
                  <a:moveTo>
                    <a:pt x="0" y="626839"/>
                  </a:moveTo>
                  <a:lnTo>
                    <a:pt x="141553" y="626839"/>
                  </a:lnTo>
                  <a:lnTo>
                    <a:pt x="283107" y="626839"/>
                  </a:lnTo>
                  <a:lnTo>
                    <a:pt x="424661" y="537291"/>
                  </a:lnTo>
                  <a:lnTo>
                    <a:pt x="566215" y="447742"/>
                  </a:lnTo>
                  <a:lnTo>
                    <a:pt x="707769" y="402968"/>
                  </a:lnTo>
                  <a:lnTo>
                    <a:pt x="849323" y="358194"/>
                  </a:lnTo>
                  <a:lnTo>
                    <a:pt x="990877" y="358194"/>
                  </a:lnTo>
                  <a:lnTo>
                    <a:pt x="1132431" y="223871"/>
                  </a:lnTo>
                  <a:lnTo>
                    <a:pt x="1273984" y="134322"/>
                  </a:lnTo>
                  <a:lnTo>
                    <a:pt x="1415538" y="134322"/>
                  </a:lnTo>
                  <a:lnTo>
                    <a:pt x="1557092" y="89548"/>
                  </a:lnTo>
                  <a:lnTo>
                    <a:pt x="1698646" y="89548"/>
                  </a:lnTo>
                  <a:lnTo>
                    <a:pt x="1840200" y="134322"/>
                  </a:lnTo>
                  <a:lnTo>
                    <a:pt x="1981754" y="89548"/>
                  </a:lnTo>
                  <a:lnTo>
                    <a:pt x="2123308" y="44774"/>
                  </a:lnTo>
                  <a:lnTo>
                    <a:pt x="2264862" y="0"/>
                  </a:lnTo>
                  <a:lnTo>
                    <a:pt x="2406416" y="0"/>
                  </a:lnTo>
                  <a:lnTo>
                    <a:pt x="2547969" y="0"/>
                  </a:lnTo>
                  <a:lnTo>
                    <a:pt x="2689523" y="0"/>
                  </a:lnTo>
                  <a:lnTo>
                    <a:pt x="2831077" y="134322"/>
                  </a:lnTo>
                  <a:lnTo>
                    <a:pt x="2972631" y="179097"/>
                  </a:lnTo>
                  <a:lnTo>
                    <a:pt x="3114185" y="44774"/>
                  </a:lnTo>
                  <a:lnTo>
                    <a:pt x="3255739" y="89548"/>
                  </a:lnTo>
                  <a:lnTo>
                    <a:pt x="3397293" y="44774"/>
                  </a:lnTo>
                </a:path>
              </a:pathLst>
            </a:custGeom>
            <a:ln w="27101" cap="flat">
              <a:solidFill>
                <a:srgbClr val="80BD41">
                  <a:alpha val="100000"/>
                </a:srgbClr>
              </a:solidFill>
              <a:prstDash val="solid"/>
              <a:round/>
            </a:ln>
          </p:spPr>
          <p:txBody>
            <a:bodyPr/>
            <a:lstStyle/>
            <a:p/>
          </p:txBody>
        </p:sp>
        <p:sp>
          <p:nvSpPr>
            <p:cNvPr id="80" name="pl80"/>
            <p:cNvSpPr/>
            <p:nvPr/>
          </p:nvSpPr>
          <p:spPr>
            <a:xfrm>
              <a:off x="5437664" y="1985041"/>
              <a:ext cx="3397293" cy="626839"/>
            </a:xfrm>
            <a:custGeom>
              <a:avLst/>
              <a:pathLst>
                <a:path w="3397293" h="626839">
                  <a:moveTo>
                    <a:pt x="0" y="537291"/>
                  </a:moveTo>
                  <a:lnTo>
                    <a:pt x="141553" y="537291"/>
                  </a:lnTo>
                  <a:lnTo>
                    <a:pt x="283107" y="626839"/>
                  </a:lnTo>
                  <a:lnTo>
                    <a:pt x="424661" y="492517"/>
                  </a:lnTo>
                  <a:lnTo>
                    <a:pt x="566215" y="447742"/>
                  </a:lnTo>
                  <a:lnTo>
                    <a:pt x="707769" y="447742"/>
                  </a:lnTo>
                  <a:lnTo>
                    <a:pt x="849323" y="313419"/>
                  </a:lnTo>
                  <a:lnTo>
                    <a:pt x="990877" y="268645"/>
                  </a:lnTo>
                  <a:lnTo>
                    <a:pt x="1132431" y="134322"/>
                  </a:lnTo>
                  <a:lnTo>
                    <a:pt x="1273984" y="44774"/>
                  </a:lnTo>
                  <a:lnTo>
                    <a:pt x="1415538" y="44774"/>
                  </a:lnTo>
                  <a:lnTo>
                    <a:pt x="1557092" y="44774"/>
                  </a:lnTo>
                  <a:lnTo>
                    <a:pt x="1698646" y="0"/>
                  </a:lnTo>
                  <a:lnTo>
                    <a:pt x="1840200" y="89548"/>
                  </a:lnTo>
                  <a:lnTo>
                    <a:pt x="1981754" y="0"/>
                  </a:lnTo>
                  <a:lnTo>
                    <a:pt x="2123308" y="44774"/>
                  </a:lnTo>
                  <a:lnTo>
                    <a:pt x="2264862" y="44774"/>
                  </a:lnTo>
                  <a:lnTo>
                    <a:pt x="2406416" y="44774"/>
                  </a:lnTo>
                  <a:lnTo>
                    <a:pt x="2547969" y="89548"/>
                  </a:lnTo>
                  <a:lnTo>
                    <a:pt x="2689523" y="89548"/>
                  </a:lnTo>
                  <a:lnTo>
                    <a:pt x="2831077" y="179097"/>
                  </a:lnTo>
                  <a:lnTo>
                    <a:pt x="2972631" y="492517"/>
                  </a:lnTo>
                  <a:lnTo>
                    <a:pt x="3114185" y="89548"/>
                  </a:lnTo>
                  <a:lnTo>
                    <a:pt x="3255739" y="313419"/>
                  </a:lnTo>
                  <a:lnTo>
                    <a:pt x="3397293" y="313419"/>
                  </a:lnTo>
                </a:path>
              </a:pathLst>
            </a:custGeom>
            <a:ln w="27101" cap="flat">
              <a:solidFill>
                <a:srgbClr val="961A49">
                  <a:alpha val="100000"/>
                </a:srgbClr>
              </a:solidFill>
              <a:prstDash val="solid"/>
              <a:round/>
            </a:ln>
          </p:spPr>
          <p:txBody>
            <a:bodyPr/>
            <a:lstStyle/>
            <a:p/>
          </p:txBody>
        </p:sp>
        <p:sp>
          <p:nvSpPr>
            <p:cNvPr id="81" name="pl81"/>
            <p:cNvSpPr/>
            <p:nvPr/>
          </p:nvSpPr>
          <p:spPr>
            <a:xfrm>
              <a:off x="5437664" y="207458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313427"/>
              <a:ext cx="3397293" cy="2552133"/>
            </a:xfrm>
            <a:custGeom>
              <a:avLst/>
              <a:pathLst>
                <a:path w="3397293" h="2552133">
                  <a:moveTo>
                    <a:pt x="0" y="2552133"/>
                  </a:moveTo>
                  <a:lnTo>
                    <a:pt x="141553" y="2149165"/>
                  </a:lnTo>
                  <a:lnTo>
                    <a:pt x="283107" y="716388"/>
                  </a:lnTo>
                  <a:lnTo>
                    <a:pt x="424661" y="1253679"/>
                  </a:lnTo>
                  <a:lnTo>
                    <a:pt x="566215" y="1432776"/>
                  </a:lnTo>
                  <a:lnTo>
                    <a:pt x="707769" y="850711"/>
                  </a:lnTo>
                  <a:lnTo>
                    <a:pt x="849323" y="985034"/>
                  </a:lnTo>
                  <a:lnTo>
                    <a:pt x="990877" y="134322"/>
                  </a:lnTo>
                  <a:lnTo>
                    <a:pt x="1132431" y="44774"/>
                  </a:lnTo>
                  <a:lnTo>
                    <a:pt x="1273984" y="0"/>
                  </a:lnTo>
                  <a:lnTo>
                    <a:pt x="1415538" y="89548"/>
                  </a:lnTo>
                  <a:lnTo>
                    <a:pt x="1557092" y="402968"/>
                  </a:lnTo>
                  <a:lnTo>
                    <a:pt x="1698646" y="716388"/>
                  </a:lnTo>
                  <a:lnTo>
                    <a:pt x="1840200" y="761162"/>
                  </a:lnTo>
                  <a:lnTo>
                    <a:pt x="1981754" y="805936"/>
                  </a:lnTo>
                  <a:lnTo>
                    <a:pt x="2123308" y="492517"/>
                  </a:lnTo>
                  <a:lnTo>
                    <a:pt x="2264862" y="1119356"/>
                  </a:lnTo>
                  <a:lnTo>
                    <a:pt x="2406416" y="716388"/>
                  </a:lnTo>
                  <a:lnTo>
                    <a:pt x="2547969" y="671614"/>
                  </a:lnTo>
                  <a:lnTo>
                    <a:pt x="2689523" y="761162"/>
                  </a:lnTo>
                  <a:lnTo>
                    <a:pt x="2831077" y="626839"/>
                  </a:lnTo>
                  <a:lnTo>
                    <a:pt x="2972631" y="447742"/>
                  </a:lnTo>
                  <a:lnTo>
                    <a:pt x="3114185" y="447742"/>
                  </a:lnTo>
                  <a:lnTo>
                    <a:pt x="3255739" y="492517"/>
                  </a:lnTo>
                  <a:lnTo>
                    <a:pt x="3397293" y="492517"/>
                  </a:lnTo>
                </a:path>
              </a:pathLst>
            </a:custGeom>
            <a:ln w="43362" cap="flat">
              <a:solidFill>
                <a:srgbClr val="000000">
                  <a:alpha val="100000"/>
                </a:srgbClr>
              </a:solidFill>
              <a:prstDash val="solid"/>
              <a:round/>
            </a:ln>
          </p:spPr>
          <p:txBody>
            <a:bodyPr/>
            <a:lstStyle/>
            <a:p/>
          </p:txBody>
        </p:sp>
        <p:sp>
          <p:nvSpPr>
            <p:cNvPr id="83" name="pl83"/>
            <p:cNvSpPr/>
            <p:nvPr/>
          </p:nvSpPr>
          <p:spPr>
            <a:xfrm>
              <a:off x="5437664" y="1465659"/>
              <a:ext cx="0" cy="2399901"/>
            </a:xfrm>
            <a:custGeom>
              <a:avLst/>
              <a:pathLst>
                <a:path w="0" h="2399901">
                  <a:moveTo>
                    <a:pt x="0" y="239990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465659"/>
              <a:ext cx="0" cy="698478"/>
            </a:xfrm>
            <a:custGeom>
              <a:avLst/>
              <a:pathLst>
                <a:path w="0" h="698478">
                  <a:moveTo>
                    <a:pt x="0" y="69847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402975"/>
              <a:ext cx="0" cy="62683"/>
            </a:xfrm>
            <a:custGeom>
              <a:avLst/>
              <a:pathLst>
                <a:path w="0" h="62683">
                  <a:moveTo>
                    <a:pt x="0" y="0"/>
                  </a:moveTo>
                  <a:lnTo>
                    <a:pt x="0" y="62683"/>
                  </a:lnTo>
                </a:path>
              </a:pathLst>
            </a:custGeom>
            <a:ln w="13550" cap="flat">
              <a:solidFill>
                <a:srgbClr val="0058AB">
                  <a:alpha val="100000"/>
                </a:srgbClr>
              </a:solidFill>
              <a:prstDash val="dot"/>
              <a:round/>
            </a:ln>
          </p:spPr>
          <p:txBody>
            <a:bodyPr/>
            <a:lstStyle/>
            <a:p/>
          </p:txBody>
        </p:sp>
        <p:sp>
          <p:nvSpPr>
            <p:cNvPr id="86" name="pl86"/>
            <p:cNvSpPr/>
            <p:nvPr/>
          </p:nvSpPr>
          <p:spPr>
            <a:xfrm>
              <a:off x="7560972" y="1465659"/>
              <a:ext cx="0" cy="340284"/>
            </a:xfrm>
            <a:custGeom>
              <a:avLst/>
              <a:pathLst>
                <a:path w="0" h="340284">
                  <a:moveTo>
                    <a:pt x="0" y="34028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465659"/>
              <a:ext cx="0" cy="608930"/>
            </a:xfrm>
            <a:custGeom>
              <a:avLst/>
              <a:pathLst>
                <a:path w="0" h="608930">
                  <a:moveTo>
                    <a:pt x="0" y="60893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465659"/>
              <a:ext cx="0" cy="340284"/>
            </a:xfrm>
            <a:custGeom>
              <a:avLst/>
              <a:pathLst>
                <a:path w="0" h="340284">
                  <a:moveTo>
                    <a:pt x="0" y="34028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465659"/>
              <a:ext cx="0" cy="340284"/>
            </a:xfrm>
            <a:custGeom>
              <a:avLst/>
              <a:pathLst>
                <a:path w="0" h="340284">
                  <a:moveTo>
                    <a:pt x="0" y="34028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313427"/>
              <a:ext cx="3397293" cy="2552133"/>
            </a:xfrm>
            <a:custGeom>
              <a:avLst/>
              <a:pathLst>
                <a:path w="3397293" h="2552133">
                  <a:moveTo>
                    <a:pt x="0" y="2552133"/>
                  </a:moveTo>
                  <a:lnTo>
                    <a:pt x="141553" y="2149165"/>
                  </a:lnTo>
                  <a:lnTo>
                    <a:pt x="283107" y="716388"/>
                  </a:lnTo>
                  <a:lnTo>
                    <a:pt x="424661" y="1253679"/>
                  </a:lnTo>
                  <a:lnTo>
                    <a:pt x="566215" y="1432776"/>
                  </a:lnTo>
                  <a:lnTo>
                    <a:pt x="707769" y="850711"/>
                  </a:lnTo>
                  <a:lnTo>
                    <a:pt x="849323" y="985034"/>
                  </a:lnTo>
                  <a:lnTo>
                    <a:pt x="990877" y="134322"/>
                  </a:lnTo>
                  <a:lnTo>
                    <a:pt x="1132431" y="44774"/>
                  </a:lnTo>
                  <a:lnTo>
                    <a:pt x="1273984" y="0"/>
                  </a:lnTo>
                  <a:lnTo>
                    <a:pt x="1415538" y="89548"/>
                  </a:lnTo>
                  <a:lnTo>
                    <a:pt x="1557092" y="402968"/>
                  </a:lnTo>
                  <a:lnTo>
                    <a:pt x="1698646" y="716388"/>
                  </a:lnTo>
                  <a:lnTo>
                    <a:pt x="1840200" y="761162"/>
                  </a:lnTo>
                  <a:lnTo>
                    <a:pt x="1981754" y="805936"/>
                  </a:lnTo>
                  <a:lnTo>
                    <a:pt x="2123308" y="492517"/>
                  </a:lnTo>
                  <a:lnTo>
                    <a:pt x="2264862" y="1119356"/>
                  </a:lnTo>
                  <a:lnTo>
                    <a:pt x="2406416" y="716388"/>
                  </a:lnTo>
                  <a:lnTo>
                    <a:pt x="2547969" y="671614"/>
                  </a:lnTo>
                  <a:lnTo>
                    <a:pt x="2689523" y="761162"/>
                  </a:lnTo>
                  <a:lnTo>
                    <a:pt x="2831077" y="626839"/>
                  </a:lnTo>
                  <a:lnTo>
                    <a:pt x="2972631" y="447742"/>
                  </a:lnTo>
                  <a:lnTo>
                    <a:pt x="3114185" y="447742"/>
                  </a:lnTo>
                  <a:lnTo>
                    <a:pt x="3255739" y="492517"/>
                  </a:lnTo>
                  <a:lnTo>
                    <a:pt x="3397293" y="492517"/>
                  </a:lnTo>
                </a:path>
              </a:pathLst>
            </a:custGeom>
            <a:ln w="27101" cap="flat">
              <a:solidFill>
                <a:srgbClr val="0058AB">
                  <a:alpha val="100000"/>
                </a:srgbClr>
              </a:solidFill>
              <a:prstDash val="solid"/>
              <a:round/>
            </a:ln>
          </p:spPr>
          <p:txBody>
            <a:bodyPr/>
            <a:lstStyle/>
            <a:p/>
          </p:txBody>
        </p:sp>
        <p:sp>
          <p:nvSpPr>
            <p:cNvPr id="91" name="tx91"/>
            <p:cNvSpPr/>
            <p:nvPr/>
          </p:nvSpPr>
          <p:spPr>
            <a:xfrm>
              <a:off x="5359324" y="1407309"/>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-40</a:t>
              </a:r>
            </a:p>
          </p:txBody>
        </p:sp>
        <p:sp>
          <p:nvSpPr>
            <p:cNvPr id="92" name="tx92"/>
            <p:cNvSpPr/>
            <p:nvPr/>
          </p:nvSpPr>
          <p:spPr>
            <a:xfrm>
              <a:off x="6097238" y="140863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6792913" y="14073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4" name="tx94"/>
            <p:cNvSpPr/>
            <p:nvPr/>
          </p:nvSpPr>
          <p:spPr>
            <a:xfrm>
              <a:off x="7530827" y="14073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8097042" y="14073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3258" y="14073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8804812" y="140730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8" name="tx98"/>
            <p:cNvSpPr/>
            <p:nvPr/>
          </p:nvSpPr>
          <p:spPr>
            <a:xfrm>
              <a:off x="8902429" y="208024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2259397"/>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0" name="tx100"/>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01" name="tx101"/>
            <p:cNvSpPr/>
            <p:nvPr/>
          </p:nvSpPr>
          <p:spPr>
            <a:xfrm>
              <a:off x="5003259" y="291796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127474" y="202247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1269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75830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75830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712628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88873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025404" y="4831778"/>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Marshall Islands</a:t>
              </a:r>
            </a:p>
          </p:txBody>
        </p:sp>
        <p:sp>
          <p:nvSpPr>
            <p:cNvPr id="117" name="tx117"/>
            <p:cNvSpPr/>
            <p:nvPr/>
          </p:nvSpPr>
          <p:spPr>
            <a:xfrm>
              <a:off x="739338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8155838"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16852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87121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57390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27659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97928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01986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72255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42524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12793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7321564" cy="149993"/>
            </a:xfrm>
            <a:prstGeom prst="rect">
              <a:avLst/>
            </a:prstGeom>
            <a:solidFill>
              <a:srgbClr val="1CABE2">
                <a:alpha val="80000"/>
              </a:srgbClr>
            </a:solidFill>
          </p:spPr>
          <p:txBody>
            <a:bodyPr/>
            <a:lstStyle/>
            <a:p/>
          </p:txBody>
        </p:sp>
        <p:sp>
          <p:nvSpPr>
            <p:cNvPr id="134" name="rc134"/>
            <p:cNvSpPr/>
            <p:nvPr/>
          </p:nvSpPr>
          <p:spPr>
            <a:xfrm>
              <a:off x="1317178" y="5637654"/>
              <a:ext cx="4120508" cy="149993"/>
            </a:xfrm>
            <a:prstGeom prst="rect">
              <a:avLst/>
            </a:prstGeom>
            <a:solidFill>
              <a:srgbClr val="1CABE2">
                <a:alpha val="80000"/>
              </a:srgbClr>
            </a:solidFill>
          </p:spPr>
          <p:txBody>
            <a:bodyPr/>
            <a:lstStyle/>
            <a:p/>
          </p:txBody>
        </p:sp>
        <p:sp>
          <p:nvSpPr>
            <p:cNvPr id="135" name="rc135"/>
            <p:cNvSpPr/>
            <p:nvPr/>
          </p:nvSpPr>
          <p:spPr>
            <a:xfrm>
              <a:off x="1317178" y="5450161"/>
              <a:ext cx="3779970" cy="149993"/>
            </a:xfrm>
            <a:prstGeom prst="rect">
              <a:avLst/>
            </a:prstGeom>
            <a:solidFill>
              <a:srgbClr val="1CABE2">
                <a:alpha val="80000"/>
              </a:srgbClr>
            </a:solidFill>
          </p:spPr>
          <p:txBody>
            <a:bodyPr/>
            <a:lstStyle/>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864479"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4489474"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2" name="tx142"/>
            <p:cNvSpPr/>
            <p:nvPr/>
          </p:nvSpPr>
          <p:spPr>
            <a:xfrm>
              <a:off x="6192163"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43" name="tx143"/>
            <p:cNvSpPr/>
            <p:nvPr/>
          </p:nvSpPr>
          <p:spPr>
            <a:xfrm>
              <a:off x="7894853"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4" name="tx144"/>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Marshall Islands (85%) was the same as the global average and 3 percentage points lower than the average across all EAPR countries (88%).
National DTP3 coverage was 6 percentage points higher than in 2019 (79%).
The number of un- and undervaccinated children declined (ie. improved) compared to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922827"/>
              <a:ext cx="273659" cy="13936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093266"/>
              <a:ext cx="273659" cy="22232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57558"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827807"/>
              <a:ext cx="273659" cy="248868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890086" y="1495983"/>
              <a:ext cx="273659" cy="282050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429618"/>
              <a:ext cx="273659" cy="2886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63706"/>
              <a:ext cx="273659" cy="30527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922827"/>
              <a:ext cx="273659" cy="1393661"/>
            </a:xfrm>
            <a:prstGeom prst="rect">
              <a:avLst/>
            </a:prstGeom>
            <a:solidFill>
              <a:srgbClr val="0083CF">
                <a:alpha val="100000"/>
              </a:srgbClr>
            </a:solidFill>
          </p:spPr>
          <p:txBody>
            <a:bodyPr/>
            <a:lstStyle/>
            <a:p/>
          </p:txBody>
        </p:sp>
        <p:sp>
          <p:nvSpPr>
            <p:cNvPr id="41" name="rc41"/>
            <p:cNvSpPr/>
            <p:nvPr/>
          </p:nvSpPr>
          <p:spPr>
            <a:xfrm>
              <a:off x="1153492" y="2093266"/>
              <a:ext cx="273659" cy="2223221"/>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1457558" y="1960537"/>
              <a:ext cx="273659" cy="2355951"/>
            </a:xfrm>
            <a:prstGeom prst="rect">
              <a:avLst/>
            </a:prstGeom>
            <a:solidFill>
              <a:srgbClr val="0083CF">
                <a:alpha val="100000"/>
              </a:srgbClr>
            </a:solidFill>
          </p:spPr>
          <p:txBody>
            <a:bodyPr/>
            <a:lstStyle/>
            <a:p/>
          </p:txBody>
        </p:sp>
        <p:sp>
          <p:nvSpPr>
            <p:cNvPr id="44" name="rc44"/>
            <p:cNvSpPr/>
            <p:nvPr/>
          </p:nvSpPr>
          <p:spPr>
            <a:xfrm>
              <a:off x="2977888" y="1728260"/>
              <a:ext cx="273659" cy="2588228"/>
            </a:xfrm>
            <a:prstGeom prst="rect">
              <a:avLst/>
            </a:prstGeom>
            <a:solidFill>
              <a:srgbClr val="0083CF">
                <a:alpha val="100000"/>
              </a:srgbClr>
            </a:solidFill>
          </p:spPr>
          <p:txBody>
            <a:bodyPr/>
            <a:lstStyle/>
            <a:p/>
          </p:txBody>
        </p:sp>
        <p:sp>
          <p:nvSpPr>
            <p:cNvPr id="45" name="rc45"/>
            <p:cNvSpPr/>
            <p:nvPr/>
          </p:nvSpPr>
          <p:spPr>
            <a:xfrm>
              <a:off x="3281954" y="1562348"/>
              <a:ext cx="273659" cy="2754140"/>
            </a:xfrm>
            <a:prstGeom prst="rect">
              <a:avLst/>
            </a:prstGeom>
            <a:solidFill>
              <a:srgbClr val="0083CF">
                <a:alpha val="100000"/>
              </a:srgbClr>
            </a:solidFill>
          </p:spPr>
          <p:txBody>
            <a:bodyPr/>
            <a:lstStyle/>
            <a:p/>
          </p:txBody>
        </p:sp>
        <p:sp>
          <p:nvSpPr>
            <p:cNvPr id="46" name="rc46"/>
            <p:cNvSpPr/>
            <p:nvPr/>
          </p:nvSpPr>
          <p:spPr>
            <a:xfrm>
              <a:off x="4802284" y="1263706"/>
              <a:ext cx="273659" cy="3052782"/>
            </a:xfrm>
            <a:prstGeom prst="rect">
              <a:avLst/>
            </a:prstGeom>
            <a:solidFill>
              <a:srgbClr val="0083CF">
                <a:alpha val="100000"/>
              </a:srgbClr>
            </a:solidFill>
          </p:spPr>
          <p:txBody>
            <a:bodyPr/>
            <a:lstStyle/>
            <a:p/>
          </p:txBody>
        </p:sp>
        <p:sp>
          <p:nvSpPr>
            <p:cNvPr id="47" name="rc47"/>
            <p:cNvSpPr/>
            <p:nvPr/>
          </p:nvSpPr>
          <p:spPr>
            <a:xfrm>
              <a:off x="5106350" y="1230524"/>
              <a:ext cx="273659" cy="3085964"/>
            </a:xfrm>
            <a:prstGeom prst="rect">
              <a:avLst/>
            </a:prstGeom>
            <a:solidFill>
              <a:srgbClr val="0083CF">
                <a:alpha val="100000"/>
              </a:srgbClr>
            </a:solidFill>
          </p:spPr>
          <p:txBody>
            <a:bodyPr/>
            <a:lstStyle/>
            <a:p/>
          </p:txBody>
        </p:sp>
        <p:sp>
          <p:nvSpPr>
            <p:cNvPr id="48" name="rc48"/>
            <p:cNvSpPr/>
            <p:nvPr/>
          </p:nvSpPr>
          <p:spPr>
            <a:xfrm>
              <a:off x="6626680" y="1097794"/>
              <a:ext cx="273659" cy="3218694"/>
            </a:xfrm>
            <a:prstGeom prst="rect">
              <a:avLst/>
            </a:prstGeom>
            <a:solidFill>
              <a:srgbClr val="0083CF">
                <a:alpha val="100000"/>
              </a:srgbClr>
            </a:solidFill>
          </p:spPr>
          <p:txBody>
            <a:bodyPr/>
            <a:lstStyle/>
            <a:p/>
          </p:txBody>
        </p:sp>
        <p:sp>
          <p:nvSpPr>
            <p:cNvPr id="49" name="rc49"/>
            <p:cNvSpPr/>
            <p:nvPr/>
          </p:nvSpPr>
          <p:spPr>
            <a:xfrm>
              <a:off x="7234811" y="1097794"/>
              <a:ext cx="273659" cy="3218694"/>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22827"/>
              <a:ext cx="273659" cy="280820"/>
            </a:xfrm>
            <a:custGeom>
              <a:avLst/>
              <a:pathLst>
                <a:path w="273659" h="280820">
                  <a:moveTo>
                    <a:pt x="269986" y="0"/>
                  </a:moveTo>
                  <a:lnTo>
                    <a:pt x="273659" y="0"/>
                  </a:lnTo>
                  <a:lnTo>
                    <a:pt x="273659" y="7161"/>
                  </a:lnTo>
                  <a:lnTo>
                    <a:pt x="0" y="280820"/>
                  </a:lnTo>
                  <a:lnTo>
                    <a:pt x="0" y="269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922827"/>
              <a:ext cx="172481" cy="172481"/>
            </a:xfrm>
            <a:custGeom>
              <a:avLst/>
              <a:pathLst>
                <a:path w="172481" h="172481">
                  <a:moveTo>
                    <a:pt x="161647" y="0"/>
                  </a:moveTo>
                  <a:lnTo>
                    <a:pt x="172481" y="0"/>
                  </a:lnTo>
                  <a:lnTo>
                    <a:pt x="0" y="172481"/>
                  </a:lnTo>
                  <a:lnTo>
                    <a:pt x="0" y="161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922827"/>
              <a:ext cx="64141" cy="64141"/>
            </a:xfrm>
            <a:custGeom>
              <a:avLst/>
              <a:pathLst>
                <a:path w="64141" h="64141">
                  <a:moveTo>
                    <a:pt x="53307" y="0"/>
                  </a:moveTo>
                  <a:lnTo>
                    <a:pt x="64141" y="0"/>
                  </a:lnTo>
                  <a:lnTo>
                    <a:pt x="0" y="64141"/>
                  </a:lnTo>
                  <a:lnTo>
                    <a:pt x="0" y="53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153492" y="2093266"/>
              <a:ext cx="264617" cy="264617"/>
            </a:xfrm>
            <a:custGeom>
              <a:avLst/>
              <a:pathLst>
                <a:path w="264617" h="264617">
                  <a:moveTo>
                    <a:pt x="253783" y="0"/>
                  </a:moveTo>
                  <a:lnTo>
                    <a:pt x="264617" y="0"/>
                  </a:lnTo>
                  <a:lnTo>
                    <a:pt x="0" y="264617"/>
                  </a:lnTo>
                  <a:lnTo>
                    <a:pt x="0" y="253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153492" y="2093266"/>
              <a:ext cx="156278" cy="156278"/>
            </a:xfrm>
            <a:custGeom>
              <a:avLst/>
              <a:pathLst>
                <a:path w="156278" h="156278">
                  <a:moveTo>
                    <a:pt x="145444" y="0"/>
                  </a:moveTo>
                  <a:lnTo>
                    <a:pt x="156278" y="0"/>
                  </a:lnTo>
                  <a:lnTo>
                    <a:pt x="0" y="156278"/>
                  </a:lnTo>
                  <a:lnTo>
                    <a:pt x="0" y="145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153492" y="2093266"/>
              <a:ext cx="47938" cy="47938"/>
            </a:xfrm>
            <a:custGeom>
              <a:avLst/>
              <a:pathLst>
                <a:path w="47938" h="47938">
                  <a:moveTo>
                    <a:pt x="37104" y="0"/>
                  </a:moveTo>
                  <a:lnTo>
                    <a:pt x="47938" y="0"/>
                  </a:lnTo>
                  <a:lnTo>
                    <a:pt x="0" y="47938"/>
                  </a:lnTo>
                  <a:lnTo>
                    <a:pt x="0" y="37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457558" y="1960537"/>
              <a:ext cx="201620" cy="201620"/>
            </a:xfrm>
            <a:custGeom>
              <a:avLst/>
              <a:pathLst>
                <a:path w="201620" h="201620">
                  <a:moveTo>
                    <a:pt x="190787" y="0"/>
                  </a:moveTo>
                  <a:lnTo>
                    <a:pt x="201620" y="0"/>
                  </a:lnTo>
                  <a:lnTo>
                    <a:pt x="0" y="201620"/>
                  </a:lnTo>
                  <a:lnTo>
                    <a:pt x="0" y="190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457558" y="1960537"/>
              <a:ext cx="93281" cy="93281"/>
            </a:xfrm>
            <a:custGeom>
              <a:avLst/>
              <a:pathLst>
                <a:path w="93281" h="93281">
                  <a:moveTo>
                    <a:pt x="82447" y="0"/>
                  </a:moveTo>
                  <a:lnTo>
                    <a:pt x="93281" y="0"/>
                  </a:lnTo>
                  <a:lnTo>
                    <a:pt x="0" y="93281"/>
                  </a:lnTo>
                  <a:lnTo>
                    <a:pt x="0" y="824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77888" y="1728260"/>
              <a:ext cx="213641" cy="213641"/>
            </a:xfrm>
            <a:custGeom>
              <a:avLst/>
              <a:pathLst>
                <a:path w="213641" h="213641">
                  <a:moveTo>
                    <a:pt x="202807" y="0"/>
                  </a:moveTo>
                  <a:lnTo>
                    <a:pt x="213641" y="0"/>
                  </a:lnTo>
                  <a:lnTo>
                    <a:pt x="0" y="213641"/>
                  </a:lnTo>
                  <a:lnTo>
                    <a:pt x="0" y="2028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77888" y="1728260"/>
              <a:ext cx="105302" cy="105302"/>
            </a:xfrm>
            <a:custGeom>
              <a:avLst/>
              <a:pathLst>
                <a:path w="105302" h="105302">
                  <a:moveTo>
                    <a:pt x="94468" y="0"/>
                  </a:moveTo>
                  <a:lnTo>
                    <a:pt x="105302" y="0"/>
                  </a:lnTo>
                  <a:lnTo>
                    <a:pt x="0" y="105302"/>
                  </a:lnTo>
                  <a:lnTo>
                    <a:pt x="0" y="94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17634" y="4278509"/>
              <a:ext cx="37979" cy="37979"/>
            </a:xfrm>
            <a:custGeom>
              <a:avLst/>
              <a:pathLst>
                <a:path w="37979" h="37979">
                  <a:moveTo>
                    <a:pt x="37979" y="0"/>
                  </a:moveTo>
                  <a:lnTo>
                    <a:pt x="37979" y="10833"/>
                  </a:lnTo>
                  <a:lnTo>
                    <a:pt x="10833" y="37979"/>
                  </a:lnTo>
                  <a:lnTo>
                    <a:pt x="0" y="379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09294" y="4170169"/>
              <a:ext cx="146319" cy="146319"/>
            </a:xfrm>
            <a:custGeom>
              <a:avLst/>
              <a:pathLst>
                <a:path w="146319" h="146319">
                  <a:moveTo>
                    <a:pt x="146319" y="0"/>
                  </a:moveTo>
                  <a:lnTo>
                    <a:pt x="146319" y="10833"/>
                  </a:lnTo>
                  <a:lnTo>
                    <a:pt x="10833" y="146319"/>
                  </a:lnTo>
                  <a:lnTo>
                    <a:pt x="0" y="146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300955" y="4061830"/>
              <a:ext cx="254658" cy="254658"/>
            </a:xfrm>
            <a:custGeom>
              <a:avLst/>
              <a:pathLst>
                <a:path w="254658" h="254658">
                  <a:moveTo>
                    <a:pt x="254658" y="0"/>
                  </a:moveTo>
                  <a:lnTo>
                    <a:pt x="254658" y="10833"/>
                  </a:lnTo>
                  <a:lnTo>
                    <a:pt x="10833" y="254658"/>
                  </a:lnTo>
                  <a:lnTo>
                    <a:pt x="0" y="25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81954" y="39534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81954" y="38451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81954" y="37368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81954" y="36284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81954" y="35201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81954" y="34117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81954" y="33034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81954" y="31951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81954" y="30867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81954" y="29784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81954" y="28700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81954" y="27617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81954" y="26534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81954" y="25450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81954" y="24367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81954" y="23283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81954" y="22200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281954" y="21117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281954" y="2003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281954" y="18950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281954" y="17867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281954" y="16783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281954" y="15700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281954" y="1562348"/>
              <a:ext cx="183827" cy="183827"/>
            </a:xfrm>
            <a:custGeom>
              <a:avLst/>
              <a:pathLst>
                <a:path w="183827" h="183827">
                  <a:moveTo>
                    <a:pt x="172993" y="0"/>
                  </a:moveTo>
                  <a:lnTo>
                    <a:pt x="183827" y="0"/>
                  </a:lnTo>
                  <a:lnTo>
                    <a:pt x="0" y="183827"/>
                  </a:lnTo>
                  <a:lnTo>
                    <a:pt x="0" y="172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281954" y="1562348"/>
              <a:ext cx="75488" cy="75488"/>
            </a:xfrm>
            <a:custGeom>
              <a:avLst/>
              <a:pathLst>
                <a:path w="75488" h="75488">
                  <a:moveTo>
                    <a:pt x="64654" y="0"/>
                  </a:moveTo>
                  <a:lnTo>
                    <a:pt x="75488" y="0"/>
                  </a:lnTo>
                  <a:lnTo>
                    <a:pt x="0" y="75488"/>
                  </a:lnTo>
                  <a:lnTo>
                    <a:pt x="0" y="64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802284" y="1263706"/>
              <a:ext cx="262213" cy="262213"/>
            </a:xfrm>
            <a:custGeom>
              <a:avLst/>
              <a:pathLst>
                <a:path w="262213" h="262213">
                  <a:moveTo>
                    <a:pt x="251379" y="0"/>
                  </a:moveTo>
                  <a:lnTo>
                    <a:pt x="262213" y="0"/>
                  </a:lnTo>
                  <a:lnTo>
                    <a:pt x="0" y="262213"/>
                  </a:lnTo>
                  <a:lnTo>
                    <a:pt x="0" y="2513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802284" y="1263706"/>
              <a:ext cx="153873" cy="153873"/>
            </a:xfrm>
            <a:custGeom>
              <a:avLst/>
              <a:pathLst>
                <a:path w="153873" h="153873">
                  <a:moveTo>
                    <a:pt x="143039" y="0"/>
                  </a:moveTo>
                  <a:lnTo>
                    <a:pt x="153873" y="0"/>
                  </a:lnTo>
                  <a:lnTo>
                    <a:pt x="0" y="153873"/>
                  </a:lnTo>
                  <a:lnTo>
                    <a:pt x="0" y="143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802284" y="1263706"/>
              <a:ext cx="45534" cy="45534"/>
            </a:xfrm>
            <a:custGeom>
              <a:avLst/>
              <a:pathLst>
                <a:path w="45534" h="45534">
                  <a:moveTo>
                    <a:pt x="34700" y="0"/>
                  </a:moveTo>
                  <a:lnTo>
                    <a:pt x="45534" y="0"/>
                  </a:lnTo>
                  <a:lnTo>
                    <a:pt x="0" y="45534"/>
                  </a:lnTo>
                  <a:lnTo>
                    <a:pt x="0" y="34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876157" y="4292307"/>
              <a:ext cx="24181" cy="24181"/>
            </a:xfrm>
            <a:custGeom>
              <a:avLst/>
              <a:pathLst>
                <a:path w="24181" h="24181">
                  <a:moveTo>
                    <a:pt x="24181" y="0"/>
                  </a:moveTo>
                  <a:lnTo>
                    <a:pt x="24181" y="10833"/>
                  </a:lnTo>
                  <a:lnTo>
                    <a:pt x="10833" y="24181"/>
                  </a:lnTo>
                  <a:lnTo>
                    <a:pt x="0" y="24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67818" y="4183968"/>
              <a:ext cx="132520" cy="132520"/>
            </a:xfrm>
            <a:custGeom>
              <a:avLst/>
              <a:pathLst>
                <a:path w="132520" h="132520">
                  <a:moveTo>
                    <a:pt x="132520" y="0"/>
                  </a:moveTo>
                  <a:lnTo>
                    <a:pt x="132520" y="10833"/>
                  </a:lnTo>
                  <a:lnTo>
                    <a:pt x="10833" y="132520"/>
                  </a:lnTo>
                  <a:lnTo>
                    <a:pt x="0" y="13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659479" y="4075628"/>
              <a:ext cx="240860" cy="240860"/>
            </a:xfrm>
            <a:custGeom>
              <a:avLst/>
              <a:pathLst>
                <a:path w="240860" h="240860">
                  <a:moveTo>
                    <a:pt x="240860" y="0"/>
                  </a:moveTo>
                  <a:lnTo>
                    <a:pt x="240860" y="10833"/>
                  </a:lnTo>
                  <a:lnTo>
                    <a:pt x="10833" y="240860"/>
                  </a:lnTo>
                  <a:lnTo>
                    <a:pt x="0" y="240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626680" y="39672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626680" y="38589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626680" y="37506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626680" y="36422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626680" y="35339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626680" y="34255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626680" y="33172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626680" y="32089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626680" y="31005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626680" y="29922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626680" y="28838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626680" y="27755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626680" y="26672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626680" y="25588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626680" y="24505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626680" y="23421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626680" y="22338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626680" y="21255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626680" y="20171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626680" y="19088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626680" y="18004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626680" y="16921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626680" y="15838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626680" y="14754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626680" y="13671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626680" y="1258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626680" y="11504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26680" y="1097794"/>
              <a:ext cx="228821" cy="228821"/>
            </a:xfrm>
            <a:custGeom>
              <a:avLst/>
              <a:pathLst>
                <a:path w="228821" h="228821">
                  <a:moveTo>
                    <a:pt x="217987" y="0"/>
                  </a:moveTo>
                  <a:lnTo>
                    <a:pt x="228821" y="0"/>
                  </a:lnTo>
                  <a:lnTo>
                    <a:pt x="0" y="228821"/>
                  </a:lnTo>
                  <a:lnTo>
                    <a:pt x="0" y="217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26680" y="1097794"/>
              <a:ext cx="120482" cy="120482"/>
            </a:xfrm>
            <a:custGeom>
              <a:avLst/>
              <a:pathLst>
                <a:path w="120482" h="120482">
                  <a:moveTo>
                    <a:pt x="109648" y="0"/>
                  </a:moveTo>
                  <a:lnTo>
                    <a:pt x="120482" y="0"/>
                  </a:lnTo>
                  <a:lnTo>
                    <a:pt x="0" y="120482"/>
                  </a:lnTo>
                  <a:lnTo>
                    <a:pt x="0" y="109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26680" y="1097794"/>
              <a:ext cx="12142" cy="12142"/>
            </a:xfrm>
            <a:custGeom>
              <a:avLst/>
              <a:pathLst>
                <a:path w="12142" h="12142">
                  <a:moveTo>
                    <a:pt x="1308" y="0"/>
                  </a:moveTo>
                  <a:lnTo>
                    <a:pt x="12142" y="0"/>
                  </a:lnTo>
                  <a:lnTo>
                    <a:pt x="0" y="12142"/>
                  </a:lnTo>
                  <a:lnTo>
                    <a:pt x="0" y="1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097794"/>
              <a:ext cx="270726" cy="270726"/>
            </a:xfrm>
            <a:custGeom>
              <a:avLst/>
              <a:pathLst>
                <a:path w="270726" h="270726">
                  <a:moveTo>
                    <a:pt x="259892" y="0"/>
                  </a:moveTo>
                  <a:lnTo>
                    <a:pt x="270726" y="0"/>
                  </a:lnTo>
                  <a:lnTo>
                    <a:pt x="0" y="270726"/>
                  </a:lnTo>
                  <a:lnTo>
                    <a:pt x="0" y="259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097794"/>
              <a:ext cx="162387" cy="162387"/>
            </a:xfrm>
            <a:custGeom>
              <a:avLst/>
              <a:pathLst>
                <a:path w="162387" h="162387">
                  <a:moveTo>
                    <a:pt x="151553" y="0"/>
                  </a:moveTo>
                  <a:lnTo>
                    <a:pt x="162387" y="0"/>
                  </a:lnTo>
                  <a:lnTo>
                    <a:pt x="0" y="162387"/>
                  </a:lnTo>
                  <a:lnTo>
                    <a:pt x="0" y="15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097794"/>
              <a:ext cx="54047" cy="54047"/>
            </a:xfrm>
            <a:custGeom>
              <a:avLst/>
              <a:pathLst>
                <a:path w="54047" h="54047">
                  <a:moveTo>
                    <a:pt x="43213" y="0"/>
                  </a:moveTo>
                  <a:lnTo>
                    <a:pt x="54047" y="0"/>
                  </a:lnTo>
                  <a:lnTo>
                    <a:pt x="0" y="54047"/>
                  </a:lnTo>
                  <a:lnTo>
                    <a:pt x="0" y="432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rc318"/>
            <p:cNvSpPr/>
            <p:nvPr/>
          </p:nvSpPr>
          <p:spPr>
            <a:xfrm>
              <a:off x="849426" y="2922827"/>
              <a:ext cx="273659" cy="139366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1153492" y="2093266"/>
              <a:ext cx="273659" cy="2223221"/>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1457558" y="1960537"/>
              <a:ext cx="273659" cy="2355951"/>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77888" y="1728260"/>
              <a:ext cx="273659" cy="2588228"/>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81954" y="1562348"/>
              <a:ext cx="273659" cy="2754140"/>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802284" y="1263706"/>
              <a:ext cx="273659" cy="305278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6626680" y="1097794"/>
              <a:ext cx="273659" cy="321869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7234811" y="1097794"/>
              <a:ext cx="273659" cy="3218694"/>
            </a:xfrm>
            <a:prstGeom prst="rect">
              <a:avLst/>
            </a:prstGeom>
            <a:ln w="1355" cap="flat">
              <a:solidFill>
                <a:srgbClr val="000000">
                  <a:alpha val="100000"/>
                </a:srgbClr>
              </a:solidFill>
              <a:prstDash val="solid"/>
              <a:miter/>
            </a:ln>
          </p:spPr>
          <p:txBody>
            <a:bodyPr/>
            <a:lstStyle/>
            <a:p/>
          </p:txBody>
        </p:sp>
        <p:sp>
          <p:nvSpPr>
            <p:cNvPr id="328" name="tx328"/>
            <p:cNvSpPr/>
            <p:nvPr/>
          </p:nvSpPr>
          <p:spPr>
            <a:xfrm>
              <a:off x="905870" y="27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9" name="tx329"/>
            <p:cNvSpPr/>
            <p:nvPr/>
          </p:nvSpPr>
          <p:spPr>
            <a:xfrm>
              <a:off x="1209936" y="1905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0" name="tx330"/>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1" name="tx331"/>
            <p:cNvSpPr/>
            <p:nvPr/>
          </p:nvSpPr>
          <p:spPr>
            <a:xfrm>
              <a:off x="1514002"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2122134"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3" name="tx333"/>
            <p:cNvSpPr/>
            <p:nvPr/>
          </p:nvSpPr>
          <p:spPr>
            <a:xfrm>
              <a:off x="2426200" y="1626330"/>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73026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3034331"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6" name="tx336"/>
            <p:cNvSpPr/>
            <p:nvPr/>
          </p:nvSpPr>
          <p:spPr>
            <a:xfrm>
              <a:off x="3338397"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7" name="tx337"/>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8" name="tx338"/>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39" name="tx339"/>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0" name="tx340"/>
            <p:cNvSpPr/>
            <p:nvPr/>
          </p:nvSpPr>
          <p:spPr>
            <a:xfrm>
              <a:off x="4554661" y="12024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1" name="tx341"/>
            <p:cNvSpPr/>
            <p:nvPr/>
          </p:nvSpPr>
          <p:spPr>
            <a:xfrm>
              <a:off x="4858727" y="102661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2" name="tx342"/>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3" name="tx343"/>
            <p:cNvSpPr/>
            <p:nvPr/>
          </p:nvSpPr>
          <p:spPr>
            <a:xfrm>
              <a:off x="5466859"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4" name="tx344"/>
            <p:cNvSpPr/>
            <p:nvPr/>
          </p:nvSpPr>
          <p:spPr>
            <a:xfrm>
              <a:off x="5770925"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5" name="tx345"/>
            <p:cNvSpPr/>
            <p:nvPr/>
          </p:nvSpPr>
          <p:spPr>
            <a:xfrm>
              <a:off x="6074991"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6" name="tx346"/>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7" name="tx347"/>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8" name="tx348"/>
            <p:cNvSpPr/>
            <p:nvPr/>
          </p:nvSpPr>
          <p:spPr>
            <a:xfrm>
              <a:off x="7291255"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9" name="tx349"/>
            <p:cNvSpPr/>
            <p:nvPr/>
          </p:nvSpPr>
          <p:spPr>
            <a:xfrm>
              <a:off x="698718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0" name="tx350"/>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tx353"/>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4" name="tx354"/>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5" name="pg355"/>
            <p:cNvSpPr/>
            <p:nvPr/>
          </p:nvSpPr>
          <p:spPr>
            <a:xfrm>
              <a:off x="923590" y="351515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956111" y="35474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7" name="pg357"/>
            <p:cNvSpPr/>
            <p:nvPr/>
          </p:nvSpPr>
          <p:spPr>
            <a:xfrm>
              <a:off x="1227656" y="310037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260177" y="313390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1868309" y="30662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1" name="pg361"/>
            <p:cNvSpPr/>
            <p:nvPr/>
          </p:nvSpPr>
          <p:spPr>
            <a:xfrm>
              <a:off x="1531722"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1564243"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3" name="pg363"/>
            <p:cNvSpPr/>
            <p:nvPr/>
          </p:nvSpPr>
          <p:spPr>
            <a:xfrm>
              <a:off x="3052051" y="2917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84573" y="2950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3356117"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388639"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4876447" y="26855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908969" y="27164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5150368" y="2669003"/>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5182890" y="26998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1" name="pg371"/>
            <p:cNvSpPr/>
            <p:nvPr/>
          </p:nvSpPr>
          <p:spPr>
            <a:xfrm>
              <a:off x="670084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6733364"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3" name="pg373"/>
            <p:cNvSpPr/>
            <p:nvPr/>
          </p:nvSpPr>
          <p:spPr>
            <a:xfrm>
              <a:off x="7308975"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7341496" y="26335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tx375"/>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6" name="tx376"/>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7" name="tx377"/>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8" name="tx378"/>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9" name="tx379"/>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0" name="tx380"/>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1" name="tx381"/>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2" name="tx382"/>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83" name="tx383"/>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84" name="tx384"/>
            <p:cNvSpPr/>
            <p:nvPr/>
          </p:nvSpPr>
          <p:spPr>
            <a:xfrm rot="-5400000">
              <a:off x="1941469"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5" name="tx385"/>
            <p:cNvSpPr/>
            <p:nvPr/>
          </p:nvSpPr>
          <p:spPr>
            <a:xfrm rot="-5400000">
              <a:off x="2101094"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386" name="tx386"/>
            <p:cNvSpPr/>
            <p:nvPr/>
          </p:nvSpPr>
          <p:spPr>
            <a:xfrm rot="-5400000">
              <a:off x="2472111"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87" name="tx387"/>
            <p:cNvSpPr/>
            <p:nvPr/>
          </p:nvSpPr>
          <p:spPr>
            <a:xfrm rot="-5400000">
              <a:off x="2810966"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88" name="tx388"/>
            <p:cNvSpPr/>
            <p:nvPr/>
          </p:nvSpPr>
          <p:spPr>
            <a:xfrm rot="-5400000">
              <a:off x="3098695"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89" name="tx389"/>
            <p:cNvSpPr/>
            <p:nvPr/>
          </p:nvSpPr>
          <p:spPr>
            <a:xfrm rot="-5400000">
              <a:off x="334941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0" name="tx390"/>
            <p:cNvSpPr/>
            <p:nvPr/>
          </p:nvSpPr>
          <p:spPr>
            <a:xfrm rot="-5400000">
              <a:off x="3521424"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1" name="tx391"/>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2" name="tx392"/>
            <p:cNvSpPr/>
            <p:nvPr/>
          </p:nvSpPr>
          <p:spPr>
            <a:xfrm rot="-5400000">
              <a:off x="4116937"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3" name="tx393"/>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394" name="tx394"/>
            <p:cNvSpPr/>
            <p:nvPr/>
          </p:nvSpPr>
          <p:spPr>
            <a:xfrm rot="-5400000">
              <a:off x="4952865"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395" name="tx395"/>
            <p:cNvSpPr/>
            <p:nvPr/>
          </p:nvSpPr>
          <p:spPr>
            <a:xfrm rot="-5400000">
              <a:off x="544332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396" name="tx396"/>
            <p:cNvSpPr/>
            <p:nvPr/>
          </p:nvSpPr>
          <p:spPr>
            <a:xfrm rot="-5400000">
              <a:off x="5636986"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7" name="tx397"/>
            <p:cNvSpPr/>
            <p:nvPr/>
          </p:nvSpPr>
          <p:spPr>
            <a:xfrm rot="-5400000">
              <a:off x="5944906"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398" name="tx398"/>
            <p:cNvSpPr/>
            <p:nvPr/>
          </p:nvSpPr>
          <p:spPr>
            <a:xfrm rot="-5400000">
              <a:off x="6161285"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399" name="tx399"/>
            <p:cNvSpPr/>
            <p:nvPr/>
          </p:nvSpPr>
          <p:spPr>
            <a:xfrm rot="-5400000">
              <a:off x="6579300"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0" name="tx400"/>
            <p:cNvSpPr/>
            <p:nvPr/>
          </p:nvSpPr>
          <p:spPr>
            <a:xfrm rot="-5400000">
              <a:off x="6888107"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1" name="tx401"/>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2" name="tx402"/>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3" name="tx403"/>
            <p:cNvSpPr/>
            <p:nvPr/>
          </p:nvSpPr>
          <p:spPr>
            <a:xfrm rot="-5400000">
              <a:off x="7785707"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04" name="tx404"/>
            <p:cNvSpPr/>
            <p:nvPr/>
          </p:nvSpPr>
          <p:spPr>
            <a:xfrm rot="-5400000">
              <a:off x="8092775"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5" name="tx405"/>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06" name="tx406"/>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07" name="tx407"/>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8" name="rc408"/>
            <p:cNvSpPr/>
            <p:nvPr/>
          </p:nvSpPr>
          <p:spPr>
            <a:xfrm>
              <a:off x="3788826" y="6114116"/>
              <a:ext cx="219455" cy="219455"/>
            </a:xfrm>
            <a:prstGeom prst="rect">
              <a:avLst/>
            </a:prstGeom>
            <a:solidFill>
              <a:srgbClr val="FFFFFF">
                <a:alpha val="100000"/>
              </a:srgbClr>
            </a:solidFill>
          </p:spPr>
          <p:txBody>
            <a:bodyPr/>
            <a:lstStyle/>
            <a:p/>
          </p:txBody>
        </p:sp>
        <p:sp>
          <p:nvSpPr>
            <p:cNvPr id="409" name="pg409"/>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pg412"/>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3" name="pg413"/>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rc414"/>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5" name="tx415"/>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16" name="tx416"/>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EAPR, 2024</a:t>
              </a:r>
            </a:p>
          </p:txBody>
        </p:sp>
        <p:sp>
          <p:nvSpPr>
            <p:cNvPr id="417" name="tx41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8" name="tx418"/>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2024, Marshall Islands ranked number 11 out of 27 countries for lowest DTP3 coverage (based on tied ranks).
Marshall Islands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602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6741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7456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1383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2209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3281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354906"/>
              <a:ext cx="249522" cy="651778"/>
            </a:xfrm>
            <a:prstGeom prst="rect">
              <a:avLst/>
            </a:prstGeom>
            <a:solidFill>
              <a:srgbClr val="80BD41">
                <a:alpha val="100000"/>
              </a:srgbClr>
            </a:solidFill>
          </p:spPr>
          <p:txBody>
            <a:bodyPr/>
            <a:lstStyle/>
            <a:p/>
          </p:txBody>
        </p:sp>
        <p:sp>
          <p:nvSpPr>
            <p:cNvPr id="23" name="rc23"/>
            <p:cNvSpPr/>
            <p:nvPr/>
          </p:nvSpPr>
          <p:spPr>
            <a:xfrm>
              <a:off x="1296273" y="2328131"/>
              <a:ext cx="249522" cy="1026775"/>
            </a:xfrm>
            <a:prstGeom prst="rect">
              <a:avLst/>
            </a:prstGeom>
            <a:solidFill>
              <a:srgbClr val="1CABE2">
                <a:alpha val="100000"/>
              </a:srgbClr>
            </a:solidFill>
          </p:spPr>
          <p:txBody>
            <a:bodyPr/>
            <a:lstStyle/>
            <a:p/>
          </p:txBody>
        </p:sp>
        <p:sp>
          <p:nvSpPr>
            <p:cNvPr id="24" name="rc24"/>
            <p:cNvSpPr/>
            <p:nvPr/>
          </p:nvSpPr>
          <p:spPr>
            <a:xfrm>
              <a:off x="1573521" y="3203122"/>
              <a:ext cx="249522" cy="803563"/>
            </a:xfrm>
            <a:prstGeom prst="rect">
              <a:avLst/>
            </a:prstGeom>
            <a:solidFill>
              <a:srgbClr val="80BD41">
                <a:alpha val="100000"/>
              </a:srgbClr>
            </a:solidFill>
          </p:spPr>
          <p:txBody>
            <a:bodyPr/>
            <a:lstStyle/>
            <a:p/>
          </p:txBody>
        </p:sp>
        <p:sp>
          <p:nvSpPr>
            <p:cNvPr id="25" name="rc25"/>
            <p:cNvSpPr/>
            <p:nvPr/>
          </p:nvSpPr>
          <p:spPr>
            <a:xfrm>
              <a:off x="1573521" y="2328131"/>
              <a:ext cx="249522" cy="874990"/>
            </a:xfrm>
            <a:prstGeom prst="rect">
              <a:avLst/>
            </a:prstGeom>
            <a:solidFill>
              <a:srgbClr val="1CABE2">
                <a:alpha val="100000"/>
              </a:srgbClr>
            </a:solidFill>
          </p:spPr>
          <p:txBody>
            <a:bodyPr/>
            <a:lstStyle/>
            <a:p/>
          </p:txBody>
        </p:sp>
        <p:sp>
          <p:nvSpPr>
            <p:cNvPr id="26" name="rc26"/>
            <p:cNvSpPr/>
            <p:nvPr/>
          </p:nvSpPr>
          <p:spPr>
            <a:xfrm>
              <a:off x="1850769" y="2667413"/>
              <a:ext cx="249522" cy="1339271"/>
            </a:xfrm>
            <a:prstGeom prst="rect">
              <a:avLst/>
            </a:prstGeom>
            <a:solidFill>
              <a:srgbClr val="80BD41">
                <a:alpha val="100000"/>
              </a:srgbClr>
            </a:solidFill>
          </p:spPr>
          <p:txBody>
            <a:bodyPr/>
            <a:lstStyle/>
            <a:p/>
          </p:txBody>
        </p:sp>
        <p:sp>
          <p:nvSpPr>
            <p:cNvPr id="27" name="rc27"/>
            <p:cNvSpPr/>
            <p:nvPr/>
          </p:nvSpPr>
          <p:spPr>
            <a:xfrm>
              <a:off x="1850769" y="2328131"/>
              <a:ext cx="249522" cy="339282"/>
            </a:xfrm>
            <a:prstGeom prst="rect">
              <a:avLst/>
            </a:prstGeom>
            <a:solidFill>
              <a:srgbClr val="1CABE2">
                <a:alpha val="100000"/>
              </a:srgbClr>
            </a:solidFill>
          </p:spPr>
          <p:txBody>
            <a:bodyPr/>
            <a:lstStyle/>
            <a:p/>
          </p:txBody>
        </p:sp>
        <p:sp>
          <p:nvSpPr>
            <p:cNvPr id="28" name="rc28"/>
            <p:cNvSpPr/>
            <p:nvPr/>
          </p:nvSpPr>
          <p:spPr>
            <a:xfrm>
              <a:off x="2128016" y="2863840"/>
              <a:ext cx="249522" cy="1142845"/>
            </a:xfrm>
            <a:prstGeom prst="rect">
              <a:avLst/>
            </a:prstGeom>
            <a:solidFill>
              <a:srgbClr val="80BD41">
                <a:alpha val="100000"/>
              </a:srgbClr>
            </a:solidFill>
          </p:spPr>
          <p:txBody>
            <a:bodyPr/>
            <a:lstStyle/>
            <a:p/>
          </p:txBody>
        </p:sp>
        <p:sp>
          <p:nvSpPr>
            <p:cNvPr id="29" name="rc29"/>
            <p:cNvSpPr/>
            <p:nvPr/>
          </p:nvSpPr>
          <p:spPr>
            <a:xfrm>
              <a:off x="2128016" y="2328131"/>
              <a:ext cx="249522" cy="535708"/>
            </a:xfrm>
            <a:prstGeom prst="rect">
              <a:avLst/>
            </a:prstGeom>
            <a:solidFill>
              <a:srgbClr val="1CABE2">
                <a:alpha val="100000"/>
              </a:srgbClr>
            </a:solidFill>
          </p:spPr>
          <p:txBody>
            <a:bodyPr/>
            <a:lstStyle/>
            <a:p/>
          </p:txBody>
        </p:sp>
        <p:sp>
          <p:nvSpPr>
            <p:cNvPr id="30" name="rc30"/>
            <p:cNvSpPr/>
            <p:nvPr/>
          </p:nvSpPr>
          <p:spPr>
            <a:xfrm>
              <a:off x="2405264" y="2926339"/>
              <a:ext cx="249522" cy="1080345"/>
            </a:xfrm>
            <a:prstGeom prst="rect">
              <a:avLst/>
            </a:prstGeom>
            <a:solidFill>
              <a:srgbClr val="80BD41">
                <a:alpha val="100000"/>
              </a:srgbClr>
            </a:solidFill>
          </p:spPr>
          <p:txBody>
            <a:bodyPr/>
            <a:lstStyle/>
            <a:p/>
          </p:txBody>
        </p:sp>
        <p:sp>
          <p:nvSpPr>
            <p:cNvPr id="31" name="rc31"/>
            <p:cNvSpPr/>
            <p:nvPr/>
          </p:nvSpPr>
          <p:spPr>
            <a:xfrm>
              <a:off x="2405264" y="2319202"/>
              <a:ext cx="249522" cy="607136"/>
            </a:xfrm>
            <a:prstGeom prst="rect">
              <a:avLst/>
            </a:prstGeom>
            <a:solidFill>
              <a:srgbClr val="1CABE2">
                <a:alpha val="100000"/>
              </a:srgbClr>
            </a:solidFill>
          </p:spPr>
          <p:txBody>
            <a:bodyPr/>
            <a:lstStyle/>
            <a:p/>
          </p:txBody>
        </p:sp>
        <p:sp>
          <p:nvSpPr>
            <p:cNvPr id="32" name="rc32"/>
            <p:cNvSpPr/>
            <p:nvPr/>
          </p:nvSpPr>
          <p:spPr>
            <a:xfrm>
              <a:off x="2682512" y="2712055"/>
              <a:ext cx="249522" cy="1294629"/>
            </a:xfrm>
            <a:prstGeom prst="rect">
              <a:avLst/>
            </a:prstGeom>
            <a:solidFill>
              <a:srgbClr val="80BD41">
                <a:alpha val="100000"/>
              </a:srgbClr>
            </a:solidFill>
          </p:spPr>
          <p:txBody>
            <a:bodyPr/>
            <a:lstStyle/>
            <a:p/>
          </p:txBody>
        </p:sp>
        <p:sp>
          <p:nvSpPr>
            <p:cNvPr id="33" name="rc33"/>
            <p:cNvSpPr/>
            <p:nvPr/>
          </p:nvSpPr>
          <p:spPr>
            <a:xfrm>
              <a:off x="2682512" y="2328131"/>
              <a:ext cx="249522" cy="383924"/>
            </a:xfrm>
            <a:prstGeom prst="rect">
              <a:avLst/>
            </a:prstGeom>
            <a:solidFill>
              <a:srgbClr val="1CABE2">
                <a:alpha val="100000"/>
              </a:srgbClr>
            </a:solidFill>
          </p:spPr>
          <p:txBody>
            <a:bodyPr/>
            <a:lstStyle/>
            <a:p/>
          </p:txBody>
        </p:sp>
        <p:sp>
          <p:nvSpPr>
            <p:cNvPr id="34" name="rc34"/>
            <p:cNvSpPr/>
            <p:nvPr/>
          </p:nvSpPr>
          <p:spPr>
            <a:xfrm>
              <a:off x="2959759" y="2783483"/>
              <a:ext cx="249522" cy="1223201"/>
            </a:xfrm>
            <a:prstGeom prst="rect">
              <a:avLst/>
            </a:prstGeom>
            <a:solidFill>
              <a:srgbClr val="80BD41">
                <a:alpha val="100000"/>
              </a:srgbClr>
            </a:solidFill>
          </p:spPr>
          <p:txBody>
            <a:bodyPr/>
            <a:lstStyle/>
            <a:p/>
          </p:txBody>
        </p:sp>
        <p:sp>
          <p:nvSpPr>
            <p:cNvPr id="35" name="rc35"/>
            <p:cNvSpPr/>
            <p:nvPr/>
          </p:nvSpPr>
          <p:spPr>
            <a:xfrm>
              <a:off x="2959759" y="2354916"/>
              <a:ext cx="249522" cy="428566"/>
            </a:xfrm>
            <a:prstGeom prst="rect">
              <a:avLst/>
            </a:prstGeom>
            <a:solidFill>
              <a:srgbClr val="1CABE2">
                <a:alpha val="100000"/>
              </a:srgbClr>
            </a:solidFill>
          </p:spPr>
          <p:txBody>
            <a:bodyPr/>
            <a:lstStyle/>
            <a:p/>
          </p:txBody>
        </p:sp>
        <p:sp>
          <p:nvSpPr>
            <p:cNvPr id="36" name="rc36"/>
            <p:cNvSpPr/>
            <p:nvPr/>
          </p:nvSpPr>
          <p:spPr>
            <a:xfrm>
              <a:off x="3237007" y="2506700"/>
              <a:ext cx="249522" cy="1499984"/>
            </a:xfrm>
            <a:prstGeom prst="rect">
              <a:avLst/>
            </a:prstGeom>
            <a:solidFill>
              <a:srgbClr val="80BD41">
                <a:alpha val="100000"/>
              </a:srgbClr>
            </a:solidFill>
          </p:spPr>
          <p:txBody>
            <a:bodyPr/>
            <a:lstStyle/>
            <a:p/>
          </p:txBody>
        </p:sp>
        <p:sp>
          <p:nvSpPr>
            <p:cNvPr id="37" name="rc37"/>
            <p:cNvSpPr/>
            <p:nvPr/>
          </p:nvSpPr>
          <p:spPr>
            <a:xfrm>
              <a:off x="3237007" y="2390630"/>
              <a:ext cx="249522" cy="116070"/>
            </a:xfrm>
            <a:prstGeom prst="rect">
              <a:avLst/>
            </a:prstGeom>
            <a:solidFill>
              <a:srgbClr val="1CABE2">
                <a:alpha val="100000"/>
              </a:srgbClr>
            </a:solidFill>
          </p:spPr>
          <p:txBody>
            <a:bodyPr/>
            <a:lstStyle/>
            <a:p/>
          </p:txBody>
        </p:sp>
        <p:sp>
          <p:nvSpPr>
            <p:cNvPr id="38" name="rc38"/>
            <p:cNvSpPr/>
            <p:nvPr/>
          </p:nvSpPr>
          <p:spPr>
            <a:xfrm>
              <a:off x="3514255" y="2533486"/>
              <a:ext cx="249522" cy="1473198"/>
            </a:xfrm>
            <a:prstGeom prst="rect">
              <a:avLst/>
            </a:prstGeom>
            <a:solidFill>
              <a:srgbClr val="80BD41">
                <a:alpha val="100000"/>
              </a:srgbClr>
            </a:solidFill>
          </p:spPr>
          <p:txBody>
            <a:bodyPr/>
            <a:lstStyle/>
            <a:p/>
          </p:txBody>
        </p:sp>
        <p:sp>
          <p:nvSpPr>
            <p:cNvPr id="39" name="rc39"/>
            <p:cNvSpPr/>
            <p:nvPr/>
          </p:nvSpPr>
          <p:spPr>
            <a:xfrm>
              <a:off x="3514255" y="2453130"/>
              <a:ext cx="249522" cy="80356"/>
            </a:xfrm>
            <a:prstGeom prst="rect">
              <a:avLst/>
            </a:prstGeom>
            <a:solidFill>
              <a:srgbClr val="1CABE2">
                <a:alpha val="100000"/>
              </a:srgbClr>
            </a:solidFill>
          </p:spPr>
          <p:txBody>
            <a:bodyPr/>
            <a:lstStyle/>
            <a:p/>
          </p:txBody>
        </p:sp>
        <p:sp>
          <p:nvSpPr>
            <p:cNvPr id="40" name="rc40"/>
            <p:cNvSpPr/>
            <p:nvPr/>
          </p:nvSpPr>
          <p:spPr>
            <a:xfrm>
              <a:off x="3791502" y="2587057"/>
              <a:ext cx="249522" cy="1419628"/>
            </a:xfrm>
            <a:prstGeom prst="rect">
              <a:avLst/>
            </a:prstGeom>
            <a:solidFill>
              <a:srgbClr val="80BD41">
                <a:alpha val="100000"/>
              </a:srgbClr>
            </a:solidFill>
          </p:spPr>
          <p:txBody>
            <a:bodyPr/>
            <a:lstStyle/>
            <a:p/>
          </p:txBody>
        </p:sp>
        <p:sp>
          <p:nvSpPr>
            <p:cNvPr id="41" name="rc41"/>
            <p:cNvSpPr/>
            <p:nvPr/>
          </p:nvSpPr>
          <p:spPr>
            <a:xfrm>
              <a:off x="3791502" y="2524557"/>
              <a:ext cx="249522" cy="62499"/>
            </a:xfrm>
            <a:prstGeom prst="rect">
              <a:avLst/>
            </a:prstGeom>
            <a:solidFill>
              <a:srgbClr val="1CABE2">
                <a:alpha val="100000"/>
              </a:srgbClr>
            </a:solidFill>
          </p:spPr>
          <p:txBody>
            <a:bodyPr/>
            <a:lstStyle/>
            <a:p/>
          </p:txBody>
        </p:sp>
        <p:sp>
          <p:nvSpPr>
            <p:cNvPr id="42" name="rc42"/>
            <p:cNvSpPr/>
            <p:nvPr/>
          </p:nvSpPr>
          <p:spPr>
            <a:xfrm>
              <a:off x="4068750" y="2694198"/>
              <a:ext cx="249522" cy="1312486"/>
            </a:xfrm>
            <a:prstGeom prst="rect">
              <a:avLst/>
            </a:prstGeom>
            <a:solidFill>
              <a:srgbClr val="80BD41">
                <a:alpha val="100000"/>
              </a:srgbClr>
            </a:solidFill>
          </p:spPr>
          <p:txBody>
            <a:bodyPr/>
            <a:lstStyle/>
            <a:p/>
          </p:txBody>
        </p:sp>
        <p:sp>
          <p:nvSpPr>
            <p:cNvPr id="43" name="rc43"/>
            <p:cNvSpPr/>
            <p:nvPr/>
          </p:nvSpPr>
          <p:spPr>
            <a:xfrm>
              <a:off x="4068750" y="2613842"/>
              <a:ext cx="249522" cy="80356"/>
            </a:xfrm>
            <a:prstGeom prst="rect">
              <a:avLst/>
            </a:prstGeom>
            <a:solidFill>
              <a:srgbClr val="1CABE2">
                <a:alpha val="100000"/>
              </a:srgbClr>
            </a:solidFill>
          </p:spPr>
          <p:txBody>
            <a:bodyPr/>
            <a:lstStyle/>
            <a:p/>
          </p:txBody>
        </p:sp>
        <p:sp>
          <p:nvSpPr>
            <p:cNvPr id="44" name="rc44"/>
            <p:cNvSpPr/>
            <p:nvPr/>
          </p:nvSpPr>
          <p:spPr>
            <a:xfrm>
              <a:off x="4345998" y="2863840"/>
              <a:ext cx="249522" cy="1142845"/>
            </a:xfrm>
            <a:prstGeom prst="rect">
              <a:avLst/>
            </a:prstGeom>
            <a:solidFill>
              <a:srgbClr val="80BD41">
                <a:alpha val="100000"/>
              </a:srgbClr>
            </a:solidFill>
          </p:spPr>
          <p:txBody>
            <a:bodyPr/>
            <a:lstStyle/>
            <a:p/>
          </p:txBody>
        </p:sp>
        <p:sp>
          <p:nvSpPr>
            <p:cNvPr id="45" name="rc45"/>
            <p:cNvSpPr/>
            <p:nvPr/>
          </p:nvSpPr>
          <p:spPr>
            <a:xfrm>
              <a:off x="4345998" y="2694198"/>
              <a:ext cx="249522" cy="169641"/>
            </a:xfrm>
            <a:prstGeom prst="rect">
              <a:avLst/>
            </a:prstGeom>
            <a:solidFill>
              <a:srgbClr val="1CABE2">
                <a:alpha val="100000"/>
              </a:srgbClr>
            </a:solidFill>
          </p:spPr>
          <p:txBody>
            <a:bodyPr/>
            <a:lstStyle/>
            <a:p/>
          </p:txBody>
        </p:sp>
        <p:sp>
          <p:nvSpPr>
            <p:cNvPr id="46" name="rc46"/>
            <p:cNvSpPr/>
            <p:nvPr/>
          </p:nvSpPr>
          <p:spPr>
            <a:xfrm>
              <a:off x="4623245" y="3015624"/>
              <a:ext cx="249522" cy="991061"/>
            </a:xfrm>
            <a:prstGeom prst="rect">
              <a:avLst/>
            </a:prstGeom>
            <a:solidFill>
              <a:srgbClr val="80BD41">
                <a:alpha val="100000"/>
              </a:srgbClr>
            </a:solidFill>
          </p:spPr>
          <p:txBody>
            <a:bodyPr/>
            <a:lstStyle/>
            <a:p/>
          </p:txBody>
        </p:sp>
        <p:sp>
          <p:nvSpPr>
            <p:cNvPr id="47" name="rc47"/>
            <p:cNvSpPr/>
            <p:nvPr/>
          </p:nvSpPr>
          <p:spPr>
            <a:xfrm>
              <a:off x="4623245" y="2765626"/>
              <a:ext cx="249522" cy="249997"/>
            </a:xfrm>
            <a:prstGeom prst="rect">
              <a:avLst/>
            </a:prstGeom>
            <a:solidFill>
              <a:srgbClr val="1CABE2">
                <a:alpha val="100000"/>
              </a:srgbClr>
            </a:solidFill>
          </p:spPr>
          <p:txBody>
            <a:bodyPr/>
            <a:lstStyle/>
            <a:p/>
          </p:txBody>
        </p:sp>
        <p:sp>
          <p:nvSpPr>
            <p:cNvPr id="48" name="rc48"/>
            <p:cNvSpPr/>
            <p:nvPr/>
          </p:nvSpPr>
          <p:spPr>
            <a:xfrm>
              <a:off x="4900493" y="3087052"/>
              <a:ext cx="249522" cy="919633"/>
            </a:xfrm>
            <a:prstGeom prst="rect">
              <a:avLst/>
            </a:prstGeom>
            <a:solidFill>
              <a:srgbClr val="80BD41">
                <a:alpha val="100000"/>
              </a:srgbClr>
            </a:solidFill>
          </p:spPr>
          <p:txBody>
            <a:bodyPr/>
            <a:lstStyle/>
            <a:p/>
          </p:txBody>
        </p:sp>
        <p:sp>
          <p:nvSpPr>
            <p:cNvPr id="49" name="rc49"/>
            <p:cNvSpPr/>
            <p:nvPr/>
          </p:nvSpPr>
          <p:spPr>
            <a:xfrm>
              <a:off x="4900493" y="2845983"/>
              <a:ext cx="249522" cy="241068"/>
            </a:xfrm>
            <a:prstGeom prst="rect">
              <a:avLst/>
            </a:prstGeom>
            <a:solidFill>
              <a:srgbClr val="1CABE2">
                <a:alpha val="100000"/>
              </a:srgbClr>
            </a:solidFill>
          </p:spPr>
          <p:txBody>
            <a:bodyPr/>
            <a:lstStyle/>
            <a:p/>
          </p:txBody>
        </p:sp>
        <p:sp>
          <p:nvSpPr>
            <p:cNvPr id="50" name="rc50"/>
            <p:cNvSpPr/>
            <p:nvPr/>
          </p:nvSpPr>
          <p:spPr>
            <a:xfrm>
              <a:off x="5177741" y="3140622"/>
              <a:ext cx="249522" cy="866062"/>
            </a:xfrm>
            <a:prstGeom prst="rect">
              <a:avLst/>
            </a:prstGeom>
            <a:solidFill>
              <a:srgbClr val="80BD41">
                <a:alpha val="100000"/>
              </a:srgbClr>
            </a:solidFill>
          </p:spPr>
          <p:txBody>
            <a:bodyPr/>
            <a:lstStyle/>
            <a:p/>
          </p:txBody>
        </p:sp>
        <p:sp>
          <p:nvSpPr>
            <p:cNvPr id="51" name="rc51"/>
            <p:cNvSpPr/>
            <p:nvPr/>
          </p:nvSpPr>
          <p:spPr>
            <a:xfrm>
              <a:off x="5177741" y="2899553"/>
              <a:ext cx="249522" cy="241068"/>
            </a:xfrm>
            <a:prstGeom prst="rect">
              <a:avLst/>
            </a:prstGeom>
            <a:solidFill>
              <a:srgbClr val="1CABE2">
                <a:alpha val="100000"/>
              </a:srgbClr>
            </a:solidFill>
          </p:spPr>
          <p:txBody>
            <a:bodyPr/>
            <a:lstStyle/>
            <a:p/>
          </p:txBody>
        </p:sp>
        <p:sp>
          <p:nvSpPr>
            <p:cNvPr id="52" name="rc52"/>
            <p:cNvSpPr/>
            <p:nvPr/>
          </p:nvSpPr>
          <p:spPr>
            <a:xfrm>
              <a:off x="5454988" y="3095980"/>
              <a:ext cx="249522" cy="910704"/>
            </a:xfrm>
            <a:prstGeom prst="rect">
              <a:avLst/>
            </a:prstGeom>
            <a:solidFill>
              <a:srgbClr val="80BD41">
                <a:alpha val="100000"/>
              </a:srgbClr>
            </a:solidFill>
          </p:spPr>
          <p:txBody>
            <a:bodyPr/>
            <a:lstStyle/>
            <a:p/>
          </p:txBody>
        </p:sp>
        <p:sp>
          <p:nvSpPr>
            <p:cNvPr id="53" name="rc53"/>
            <p:cNvSpPr/>
            <p:nvPr/>
          </p:nvSpPr>
          <p:spPr>
            <a:xfrm>
              <a:off x="5454988" y="2935267"/>
              <a:ext cx="249522" cy="160712"/>
            </a:xfrm>
            <a:prstGeom prst="rect">
              <a:avLst/>
            </a:prstGeom>
            <a:solidFill>
              <a:srgbClr val="1CABE2">
                <a:alpha val="100000"/>
              </a:srgbClr>
            </a:solidFill>
          </p:spPr>
          <p:txBody>
            <a:bodyPr/>
            <a:lstStyle/>
            <a:p/>
          </p:txBody>
        </p:sp>
        <p:sp>
          <p:nvSpPr>
            <p:cNvPr id="54" name="rc54"/>
            <p:cNvSpPr/>
            <p:nvPr/>
          </p:nvSpPr>
          <p:spPr>
            <a:xfrm>
              <a:off x="5732236" y="3274550"/>
              <a:ext cx="249522" cy="732135"/>
            </a:xfrm>
            <a:prstGeom prst="rect">
              <a:avLst/>
            </a:prstGeom>
            <a:solidFill>
              <a:srgbClr val="80BD41">
                <a:alpha val="100000"/>
              </a:srgbClr>
            </a:solidFill>
          </p:spPr>
          <p:txBody>
            <a:bodyPr/>
            <a:lstStyle/>
            <a:p/>
          </p:txBody>
        </p:sp>
        <p:sp>
          <p:nvSpPr>
            <p:cNvPr id="55" name="rc55"/>
            <p:cNvSpPr/>
            <p:nvPr/>
          </p:nvSpPr>
          <p:spPr>
            <a:xfrm>
              <a:off x="5732236" y="2979910"/>
              <a:ext cx="249522" cy="294639"/>
            </a:xfrm>
            <a:prstGeom prst="rect">
              <a:avLst/>
            </a:prstGeom>
            <a:solidFill>
              <a:srgbClr val="1CABE2">
                <a:alpha val="100000"/>
              </a:srgbClr>
            </a:solidFill>
          </p:spPr>
          <p:txBody>
            <a:bodyPr/>
            <a:lstStyle/>
            <a:p/>
          </p:txBody>
        </p:sp>
        <p:sp>
          <p:nvSpPr>
            <p:cNvPr id="56" name="rc56"/>
            <p:cNvSpPr/>
            <p:nvPr/>
          </p:nvSpPr>
          <p:spPr>
            <a:xfrm>
              <a:off x="6009484" y="3212050"/>
              <a:ext cx="249522" cy="794634"/>
            </a:xfrm>
            <a:prstGeom prst="rect">
              <a:avLst/>
            </a:prstGeom>
            <a:solidFill>
              <a:srgbClr val="80BD41">
                <a:alpha val="100000"/>
              </a:srgbClr>
            </a:solidFill>
          </p:spPr>
          <p:txBody>
            <a:bodyPr/>
            <a:lstStyle/>
            <a:p/>
          </p:txBody>
        </p:sp>
        <p:sp>
          <p:nvSpPr>
            <p:cNvPr id="57" name="rc57"/>
            <p:cNvSpPr/>
            <p:nvPr/>
          </p:nvSpPr>
          <p:spPr>
            <a:xfrm>
              <a:off x="6009484" y="3015624"/>
              <a:ext cx="249522" cy="196426"/>
            </a:xfrm>
            <a:prstGeom prst="rect">
              <a:avLst/>
            </a:prstGeom>
            <a:solidFill>
              <a:srgbClr val="1CABE2">
                <a:alpha val="100000"/>
              </a:srgbClr>
            </a:solidFill>
          </p:spPr>
          <p:txBody>
            <a:bodyPr/>
            <a:lstStyle/>
            <a:p/>
          </p:txBody>
        </p:sp>
        <p:sp>
          <p:nvSpPr>
            <p:cNvPr id="58" name="rc58"/>
            <p:cNvSpPr/>
            <p:nvPr/>
          </p:nvSpPr>
          <p:spPr>
            <a:xfrm>
              <a:off x="6286731" y="3238836"/>
              <a:ext cx="249522" cy="767849"/>
            </a:xfrm>
            <a:prstGeom prst="rect">
              <a:avLst/>
            </a:prstGeom>
            <a:solidFill>
              <a:srgbClr val="80BD41">
                <a:alpha val="100000"/>
              </a:srgbClr>
            </a:solidFill>
          </p:spPr>
          <p:txBody>
            <a:bodyPr/>
            <a:lstStyle/>
            <a:p/>
          </p:txBody>
        </p:sp>
        <p:sp>
          <p:nvSpPr>
            <p:cNvPr id="59" name="rc59"/>
            <p:cNvSpPr/>
            <p:nvPr/>
          </p:nvSpPr>
          <p:spPr>
            <a:xfrm>
              <a:off x="6286731" y="3060266"/>
              <a:ext cx="249522" cy="178569"/>
            </a:xfrm>
            <a:prstGeom prst="rect">
              <a:avLst/>
            </a:prstGeom>
            <a:solidFill>
              <a:srgbClr val="1CABE2">
                <a:alpha val="100000"/>
              </a:srgbClr>
            </a:solidFill>
          </p:spPr>
          <p:txBody>
            <a:bodyPr/>
            <a:lstStyle/>
            <a:p/>
          </p:txBody>
        </p:sp>
        <p:sp>
          <p:nvSpPr>
            <p:cNvPr id="60" name="rc60"/>
            <p:cNvSpPr/>
            <p:nvPr/>
          </p:nvSpPr>
          <p:spPr>
            <a:xfrm>
              <a:off x="6563979" y="3283478"/>
              <a:ext cx="249522" cy="723206"/>
            </a:xfrm>
            <a:prstGeom prst="rect">
              <a:avLst/>
            </a:prstGeom>
            <a:solidFill>
              <a:srgbClr val="80BD41">
                <a:alpha val="100000"/>
              </a:srgbClr>
            </a:solidFill>
          </p:spPr>
          <p:txBody>
            <a:bodyPr/>
            <a:lstStyle/>
            <a:p/>
          </p:txBody>
        </p:sp>
        <p:sp>
          <p:nvSpPr>
            <p:cNvPr id="61" name="rc61"/>
            <p:cNvSpPr/>
            <p:nvPr/>
          </p:nvSpPr>
          <p:spPr>
            <a:xfrm>
              <a:off x="6563979" y="3087052"/>
              <a:ext cx="249522" cy="196426"/>
            </a:xfrm>
            <a:prstGeom prst="rect">
              <a:avLst/>
            </a:prstGeom>
            <a:solidFill>
              <a:srgbClr val="1CABE2">
                <a:alpha val="100000"/>
              </a:srgbClr>
            </a:solidFill>
          </p:spPr>
          <p:txBody>
            <a:bodyPr/>
            <a:lstStyle/>
            <a:p/>
          </p:txBody>
        </p:sp>
        <p:sp>
          <p:nvSpPr>
            <p:cNvPr id="62" name="rc62"/>
            <p:cNvSpPr/>
            <p:nvPr/>
          </p:nvSpPr>
          <p:spPr>
            <a:xfrm>
              <a:off x="6841227" y="3292407"/>
              <a:ext cx="249522" cy="714278"/>
            </a:xfrm>
            <a:prstGeom prst="rect">
              <a:avLst/>
            </a:prstGeom>
            <a:solidFill>
              <a:srgbClr val="80BD41">
                <a:alpha val="100000"/>
              </a:srgbClr>
            </a:solidFill>
          </p:spPr>
          <p:txBody>
            <a:bodyPr/>
            <a:lstStyle/>
            <a:p/>
          </p:txBody>
        </p:sp>
        <p:sp>
          <p:nvSpPr>
            <p:cNvPr id="63" name="rc63"/>
            <p:cNvSpPr/>
            <p:nvPr/>
          </p:nvSpPr>
          <p:spPr>
            <a:xfrm>
              <a:off x="6841227" y="3131694"/>
              <a:ext cx="249522" cy="160712"/>
            </a:xfrm>
            <a:prstGeom prst="rect">
              <a:avLst/>
            </a:prstGeom>
            <a:solidFill>
              <a:srgbClr val="1CABE2">
                <a:alpha val="100000"/>
              </a:srgbClr>
            </a:solidFill>
          </p:spPr>
          <p:txBody>
            <a:bodyPr/>
            <a:lstStyle/>
            <a:p/>
          </p:txBody>
        </p:sp>
        <p:sp>
          <p:nvSpPr>
            <p:cNvPr id="64" name="rc64"/>
            <p:cNvSpPr/>
            <p:nvPr/>
          </p:nvSpPr>
          <p:spPr>
            <a:xfrm>
              <a:off x="7118474" y="3283478"/>
              <a:ext cx="249522" cy="723206"/>
            </a:xfrm>
            <a:prstGeom prst="rect">
              <a:avLst/>
            </a:prstGeom>
            <a:solidFill>
              <a:srgbClr val="80BD41">
                <a:alpha val="100000"/>
              </a:srgbClr>
            </a:solidFill>
          </p:spPr>
          <p:txBody>
            <a:bodyPr/>
            <a:lstStyle/>
            <a:p/>
          </p:txBody>
        </p:sp>
        <p:sp>
          <p:nvSpPr>
            <p:cNvPr id="65" name="rc65"/>
            <p:cNvSpPr/>
            <p:nvPr/>
          </p:nvSpPr>
          <p:spPr>
            <a:xfrm>
              <a:off x="7118474" y="3167408"/>
              <a:ext cx="249522" cy="116070"/>
            </a:xfrm>
            <a:prstGeom prst="rect">
              <a:avLst/>
            </a:prstGeom>
            <a:solidFill>
              <a:srgbClr val="1CABE2">
                <a:alpha val="100000"/>
              </a:srgbClr>
            </a:solidFill>
          </p:spPr>
          <p:txBody>
            <a:bodyPr/>
            <a:lstStyle/>
            <a:p/>
          </p:txBody>
        </p:sp>
        <p:sp>
          <p:nvSpPr>
            <p:cNvPr id="66" name="rc66"/>
            <p:cNvSpPr/>
            <p:nvPr/>
          </p:nvSpPr>
          <p:spPr>
            <a:xfrm>
              <a:off x="7395722" y="3345977"/>
              <a:ext cx="249522" cy="660707"/>
            </a:xfrm>
            <a:prstGeom prst="rect">
              <a:avLst/>
            </a:prstGeom>
            <a:solidFill>
              <a:srgbClr val="80BD41">
                <a:alpha val="100000"/>
              </a:srgbClr>
            </a:solidFill>
          </p:spPr>
          <p:txBody>
            <a:bodyPr/>
            <a:lstStyle/>
            <a:p/>
          </p:txBody>
        </p:sp>
        <p:sp>
          <p:nvSpPr>
            <p:cNvPr id="67" name="rc67"/>
            <p:cNvSpPr/>
            <p:nvPr/>
          </p:nvSpPr>
          <p:spPr>
            <a:xfrm>
              <a:off x="7395722" y="3238836"/>
              <a:ext cx="249522" cy="107141"/>
            </a:xfrm>
            <a:prstGeom prst="rect">
              <a:avLst/>
            </a:prstGeom>
            <a:solidFill>
              <a:srgbClr val="1CABE2">
                <a:alpha val="100000"/>
              </a:srgbClr>
            </a:solidFill>
          </p:spPr>
          <p:txBody>
            <a:bodyPr/>
            <a:lstStyle/>
            <a:p/>
          </p:txBody>
        </p:sp>
        <p:sp>
          <p:nvSpPr>
            <p:cNvPr id="68" name="rc68"/>
            <p:cNvSpPr/>
            <p:nvPr/>
          </p:nvSpPr>
          <p:spPr>
            <a:xfrm>
              <a:off x="7672970" y="3399548"/>
              <a:ext cx="249522" cy="607136"/>
            </a:xfrm>
            <a:prstGeom prst="rect">
              <a:avLst/>
            </a:prstGeom>
            <a:solidFill>
              <a:srgbClr val="80BD41">
                <a:alpha val="100000"/>
              </a:srgbClr>
            </a:solidFill>
          </p:spPr>
          <p:txBody>
            <a:bodyPr/>
            <a:lstStyle/>
            <a:p/>
          </p:txBody>
        </p:sp>
        <p:sp>
          <p:nvSpPr>
            <p:cNvPr id="69" name="rc69"/>
            <p:cNvSpPr/>
            <p:nvPr/>
          </p:nvSpPr>
          <p:spPr>
            <a:xfrm>
              <a:off x="7672970" y="3292407"/>
              <a:ext cx="249522" cy="107141"/>
            </a:xfrm>
            <a:prstGeom prst="rect">
              <a:avLst/>
            </a:prstGeom>
            <a:solidFill>
              <a:srgbClr val="1CABE2">
                <a:alpha val="100000"/>
              </a:srgbClr>
            </a:solidFill>
          </p:spPr>
          <p:txBody>
            <a:bodyPr/>
            <a:lstStyle/>
            <a:p/>
          </p:txBody>
        </p:sp>
        <p:sp>
          <p:nvSpPr>
            <p:cNvPr id="70" name="rc70"/>
            <p:cNvSpPr/>
            <p:nvPr/>
          </p:nvSpPr>
          <p:spPr>
            <a:xfrm>
              <a:off x="7950217" y="3444191"/>
              <a:ext cx="249522" cy="562494"/>
            </a:xfrm>
            <a:prstGeom prst="rect">
              <a:avLst/>
            </a:prstGeom>
            <a:solidFill>
              <a:srgbClr val="80BD41">
                <a:alpha val="100000"/>
              </a:srgbClr>
            </a:solidFill>
          </p:spPr>
          <p:txBody>
            <a:bodyPr/>
            <a:lstStyle/>
            <a:p/>
          </p:txBody>
        </p:sp>
        <p:sp>
          <p:nvSpPr>
            <p:cNvPr id="71" name="rc71"/>
            <p:cNvSpPr/>
            <p:nvPr/>
          </p:nvSpPr>
          <p:spPr>
            <a:xfrm>
              <a:off x="7950217" y="3345977"/>
              <a:ext cx="249522" cy="98213"/>
            </a:xfrm>
            <a:prstGeom prst="rect">
              <a:avLst/>
            </a:prstGeom>
            <a:solidFill>
              <a:srgbClr val="1CABE2">
                <a:alpha val="100000"/>
              </a:srgbClr>
            </a:solidFill>
          </p:spPr>
          <p:txBody>
            <a:bodyPr/>
            <a:lstStyle/>
            <a:p/>
          </p:txBody>
        </p:sp>
        <p:sp>
          <p:nvSpPr>
            <p:cNvPr id="72" name="pl72"/>
            <p:cNvSpPr/>
            <p:nvPr/>
          </p:nvSpPr>
          <p:spPr>
            <a:xfrm>
              <a:off x="1421035" y="1310999"/>
              <a:ext cx="6653943" cy="1600563"/>
            </a:xfrm>
            <a:custGeom>
              <a:avLst/>
              <a:pathLst>
                <a:path w="6653943" h="1600563">
                  <a:moveTo>
                    <a:pt x="0" y="1600563"/>
                  </a:moveTo>
                  <a:lnTo>
                    <a:pt x="277247" y="1347843"/>
                  </a:lnTo>
                  <a:lnTo>
                    <a:pt x="554495" y="449281"/>
                  </a:lnTo>
                  <a:lnTo>
                    <a:pt x="831742" y="786241"/>
                  </a:lnTo>
                  <a:lnTo>
                    <a:pt x="1108990" y="898562"/>
                  </a:lnTo>
                  <a:lnTo>
                    <a:pt x="1386238" y="533521"/>
                  </a:lnTo>
                  <a:lnTo>
                    <a:pt x="1663485" y="617761"/>
                  </a:lnTo>
                  <a:lnTo>
                    <a:pt x="1940733" y="84240"/>
                  </a:lnTo>
                  <a:lnTo>
                    <a:pt x="2217981" y="28080"/>
                  </a:lnTo>
                  <a:lnTo>
                    <a:pt x="2495228" y="0"/>
                  </a:lnTo>
                  <a:lnTo>
                    <a:pt x="2772476" y="56160"/>
                  </a:lnTo>
                  <a:lnTo>
                    <a:pt x="3049724" y="252720"/>
                  </a:lnTo>
                  <a:lnTo>
                    <a:pt x="3326971" y="449281"/>
                  </a:lnTo>
                  <a:lnTo>
                    <a:pt x="3604219" y="477361"/>
                  </a:lnTo>
                  <a:lnTo>
                    <a:pt x="3881467" y="505441"/>
                  </a:lnTo>
                  <a:lnTo>
                    <a:pt x="4158714" y="308880"/>
                  </a:lnTo>
                  <a:lnTo>
                    <a:pt x="4435962" y="702001"/>
                  </a:lnTo>
                  <a:lnTo>
                    <a:pt x="4713210" y="449281"/>
                  </a:lnTo>
                  <a:lnTo>
                    <a:pt x="4990457" y="421200"/>
                  </a:lnTo>
                  <a:lnTo>
                    <a:pt x="5267705" y="477361"/>
                  </a:lnTo>
                  <a:lnTo>
                    <a:pt x="5544953" y="393120"/>
                  </a:lnTo>
                  <a:lnTo>
                    <a:pt x="5822200" y="280800"/>
                  </a:lnTo>
                  <a:lnTo>
                    <a:pt x="6099448" y="280800"/>
                  </a:lnTo>
                  <a:lnTo>
                    <a:pt x="6376696" y="308880"/>
                  </a:lnTo>
                  <a:lnTo>
                    <a:pt x="6653943" y="308880"/>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39</a:t>
              </a:r>
            </a:p>
          </p:txBody>
        </p:sp>
        <p:sp>
          <p:nvSpPr>
            <p:cNvPr id="74" name="tx74"/>
            <p:cNvSpPr/>
            <p:nvPr/>
          </p:nvSpPr>
          <p:spPr>
            <a:xfrm>
              <a:off x="2746983" y="10659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75" name="tx75"/>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6" name="tx76"/>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7" name="tx77"/>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8" name="tx78"/>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9" name="tx79"/>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0" name="tx80"/>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1" name="tx81"/>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2" name="tx82"/>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3" name="tx83"/>
            <p:cNvSpPr/>
            <p:nvPr/>
          </p:nvSpPr>
          <p:spPr>
            <a:xfrm>
              <a:off x="1355732" y="219220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a:t>
              </a:r>
            </a:p>
          </p:txBody>
        </p:sp>
        <p:sp>
          <p:nvSpPr>
            <p:cNvPr id="84" name="tx84"/>
            <p:cNvSpPr/>
            <p:nvPr/>
          </p:nvSpPr>
          <p:spPr>
            <a:xfrm>
              <a:off x="2741971" y="219220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a:t>
              </a:r>
            </a:p>
          </p:txBody>
        </p:sp>
        <p:sp>
          <p:nvSpPr>
            <p:cNvPr id="85" name="tx85"/>
            <p:cNvSpPr/>
            <p:nvPr/>
          </p:nvSpPr>
          <p:spPr>
            <a:xfrm>
              <a:off x="4128209" y="246898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a:t>
              </a:r>
            </a:p>
          </p:txBody>
        </p:sp>
        <p:sp>
          <p:nvSpPr>
            <p:cNvPr id="86" name="tx86"/>
            <p:cNvSpPr/>
            <p:nvPr/>
          </p:nvSpPr>
          <p:spPr>
            <a:xfrm>
              <a:off x="5514447" y="280048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87" name="tx87"/>
            <p:cNvSpPr/>
            <p:nvPr/>
          </p:nvSpPr>
          <p:spPr>
            <a:xfrm>
              <a:off x="6662615" y="2961201"/>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a:t>
              </a:r>
            </a:p>
          </p:txBody>
        </p:sp>
        <p:sp>
          <p:nvSpPr>
            <p:cNvPr id="88" name="tx88"/>
            <p:cNvSpPr/>
            <p:nvPr/>
          </p:nvSpPr>
          <p:spPr>
            <a:xfrm>
              <a:off x="6912430" y="299691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89" name="tx89"/>
            <p:cNvSpPr/>
            <p:nvPr/>
          </p:nvSpPr>
          <p:spPr>
            <a:xfrm>
              <a:off x="7189677" y="303262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0" name="tx90"/>
            <p:cNvSpPr/>
            <p:nvPr/>
          </p:nvSpPr>
          <p:spPr>
            <a:xfrm>
              <a:off x="7466925" y="310405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1" name="tx91"/>
            <p:cNvSpPr/>
            <p:nvPr/>
          </p:nvSpPr>
          <p:spPr>
            <a:xfrm>
              <a:off x="7744173" y="315762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2" name="tx92"/>
            <p:cNvSpPr/>
            <p:nvPr/>
          </p:nvSpPr>
          <p:spPr>
            <a:xfrm>
              <a:off x="8021420" y="321119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3" name="pl93"/>
            <p:cNvSpPr/>
            <p:nvPr/>
          </p:nvSpPr>
          <p:spPr>
            <a:xfrm>
              <a:off x="1421035" y="1198678"/>
              <a:ext cx="0" cy="1712883"/>
            </a:xfrm>
            <a:custGeom>
              <a:avLst/>
              <a:pathLst>
                <a:path w="0" h="1712883">
                  <a:moveTo>
                    <a:pt x="0" y="1712883"/>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198678"/>
              <a:ext cx="0" cy="645841"/>
            </a:xfrm>
            <a:custGeom>
              <a:avLst/>
              <a:pathLst>
                <a:path w="0" h="645841">
                  <a:moveTo>
                    <a:pt x="0" y="64584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198678"/>
              <a:ext cx="0" cy="589681"/>
            </a:xfrm>
            <a:custGeom>
              <a:avLst/>
              <a:pathLst>
                <a:path w="0" h="589681">
                  <a:moveTo>
                    <a:pt x="0" y="58968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198678"/>
              <a:ext cx="0" cy="505441"/>
            </a:xfrm>
            <a:custGeom>
              <a:avLst/>
              <a:pathLst>
                <a:path w="0" h="505441">
                  <a:moveTo>
                    <a:pt x="0" y="50544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67476" y="364689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4" name="tx104"/>
            <p:cNvSpPr/>
            <p:nvPr/>
          </p:nvSpPr>
          <p:spPr>
            <a:xfrm>
              <a:off x="1355732" y="280761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05" name="tx105"/>
            <p:cNvSpPr/>
            <p:nvPr/>
          </p:nvSpPr>
          <p:spPr>
            <a:xfrm>
              <a:off x="2741971" y="332546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06" name="tx106"/>
            <p:cNvSpPr/>
            <p:nvPr/>
          </p:nvSpPr>
          <p:spPr>
            <a:xfrm>
              <a:off x="2753715" y="248619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7" name="tx107"/>
            <p:cNvSpPr/>
            <p:nvPr/>
          </p:nvSpPr>
          <p:spPr>
            <a:xfrm>
              <a:off x="4128209" y="331539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08" name="tx108"/>
            <p:cNvSpPr/>
            <p:nvPr/>
          </p:nvSpPr>
          <p:spPr>
            <a:xfrm>
              <a:off x="4139953" y="262011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5553624" y="3517431"/>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10" name="tx110"/>
            <p:cNvSpPr/>
            <p:nvPr/>
          </p:nvSpPr>
          <p:spPr>
            <a:xfrm>
              <a:off x="5526191" y="298172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6635182" y="361118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635182" y="315136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6912430" y="361564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912430" y="317814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7189677" y="361118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189677" y="319154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7466925" y="364243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466925" y="325850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744173" y="366921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744173" y="331207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8021420" y="369153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8021420" y="336118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10775" y="3063428"/>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25" name="tx125"/>
            <p:cNvSpPr/>
            <p:nvPr/>
          </p:nvSpPr>
          <p:spPr>
            <a:xfrm>
              <a:off x="810775" y="2170580"/>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26" name="tx126"/>
            <p:cNvSpPr/>
            <p:nvPr/>
          </p:nvSpPr>
          <p:spPr>
            <a:xfrm>
              <a:off x="810775" y="1275958"/>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27" name="tx12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6" name="rc146"/>
            <p:cNvSpPr/>
            <p:nvPr/>
          </p:nvSpPr>
          <p:spPr>
            <a:xfrm>
              <a:off x="4433341" y="4909475"/>
              <a:ext cx="201456" cy="201456"/>
            </a:xfrm>
            <a:prstGeom prst="rect">
              <a:avLst/>
            </a:prstGeom>
            <a:solidFill>
              <a:srgbClr val="1CABE2">
                <a:alpha val="100000"/>
              </a:srgbClr>
            </a:solidFill>
          </p:spPr>
          <p:txBody>
            <a:bodyPr/>
            <a:lstStyle/>
            <a:p/>
          </p:txBody>
        </p:sp>
        <p:sp>
          <p:nvSpPr>
            <p:cNvPr id="147" name="rc147"/>
            <p:cNvSpPr/>
            <p:nvPr/>
          </p:nvSpPr>
          <p:spPr>
            <a:xfrm>
              <a:off x="5638429" y="4909475"/>
              <a:ext cx="201456" cy="201456"/>
            </a:xfrm>
            <a:prstGeom prst="rect">
              <a:avLst/>
            </a:prstGeom>
            <a:solidFill>
              <a:srgbClr val="80BD41">
                <a:alpha val="100000"/>
              </a:srgbClr>
            </a:solidFill>
          </p:spPr>
          <p:txBody>
            <a:bodyPr/>
            <a:lstStyle/>
            <a:p/>
          </p:txBody>
        </p:sp>
        <p:sp>
          <p:nvSpPr>
            <p:cNvPr id="148" name="tx148"/>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1" name="tx151"/>
            <p:cNvSpPr/>
            <p:nvPr/>
          </p:nvSpPr>
          <p:spPr>
            <a:xfrm>
              <a:off x="951100" y="661760"/>
              <a:ext cx="210605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Marshall Islands, 2000-2024</a:t>
              </a:r>
            </a:p>
          </p:txBody>
        </p:sp>
        <p:sp>
          <p:nvSpPr>
            <p:cNvPr id="152" name="pl152"/>
            <p:cNvSpPr/>
            <p:nvPr/>
          </p:nvSpPr>
          <p:spPr>
            <a:xfrm>
              <a:off x="226314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19689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13063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806437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23001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16376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09750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774644"/>
              <a:ext cx="5221109" cy="162162"/>
            </a:xfrm>
            <a:prstGeom prst="rect">
              <a:avLst/>
            </a:prstGeom>
            <a:solidFill>
              <a:srgbClr val="80BD41">
                <a:alpha val="100000"/>
              </a:srgbClr>
            </a:solidFill>
          </p:spPr>
          <p:txBody>
            <a:bodyPr/>
            <a:lstStyle/>
            <a:p/>
          </p:txBody>
        </p:sp>
        <p:sp>
          <p:nvSpPr>
            <p:cNvPr id="164" name="rc164"/>
            <p:cNvSpPr/>
            <p:nvPr/>
          </p:nvSpPr>
          <p:spPr>
            <a:xfrm>
              <a:off x="6517383" y="5774644"/>
              <a:ext cx="1418079" cy="162162"/>
            </a:xfrm>
            <a:prstGeom prst="rect">
              <a:avLst/>
            </a:prstGeom>
            <a:solidFill>
              <a:srgbClr val="1CABE2">
                <a:alpha val="100000"/>
              </a:srgbClr>
            </a:solidFill>
          </p:spPr>
          <p:txBody>
            <a:bodyPr/>
            <a:lstStyle/>
            <a:p/>
          </p:txBody>
        </p:sp>
        <p:sp>
          <p:nvSpPr>
            <p:cNvPr id="165" name="rc165"/>
            <p:cNvSpPr/>
            <p:nvPr/>
          </p:nvSpPr>
          <p:spPr>
            <a:xfrm>
              <a:off x="1296273" y="5571941"/>
              <a:ext cx="4383153" cy="162162"/>
            </a:xfrm>
            <a:prstGeom prst="rect">
              <a:avLst/>
            </a:prstGeom>
            <a:solidFill>
              <a:srgbClr val="80BD41">
                <a:alpha val="100000"/>
              </a:srgbClr>
            </a:solidFill>
          </p:spPr>
          <p:txBody>
            <a:bodyPr/>
            <a:lstStyle/>
            <a:p/>
          </p:txBody>
        </p:sp>
        <p:sp>
          <p:nvSpPr>
            <p:cNvPr id="166" name="rc166"/>
            <p:cNvSpPr/>
            <p:nvPr/>
          </p:nvSpPr>
          <p:spPr>
            <a:xfrm>
              <a:off x="5679427" y="5571941"/>
              <a:ext cx="773497" cy="162162"/>
            </a:xfrm>
            <a:prstGeom prst="rect">
              <a:avLst/>
            </a:prstGeom>
            <a:solidFill>
              <a:srgbClr val="1CABE2">
                <a:alpha val="100000"/>
              </a:srgbClr>
            </a:solidFill>
          </p:spPr>
          <p:txBody>
            <a:bodyPr/>
            <a:lstStyle/>
            <a:p/>
          </p:txBody>
        </p:sp>
        <p:sp>
          <p:nvSpPr>
            <p:cNvPr id="167" name="rc167"/>
            <p:cNvSpPr/>
            <p:nvPr/>
          </p:nvSpPr>
          <p:spPr>
            <a:xfrm>
              <a:off x="1296273" y="5369238"/>
              <a:ext cx="4060862" cy="162162"/>
            </a:xfrm>
            <a:prstGeom prst="rect">
              <a:avLst/>
            </a:prstGeom>
            <a:solidFill>
              <a:srgbClr val="80BD41">
                <a:alpha val="100000"/>
              </a:srgbClr>
            </a:solidFill>
          </p:spPr>
          <p:txBody>
            <a:bodyPr/>
            <a:lstStyle/>
            <a:p/>
          </p:txBody>
        </p:sp>
        <p:sp>
          <p:nvSpPr>
            <p:cNvPr id="168" name="rc168"/>
            <p:cNvSpPr/>
            <p:nvPr/>
          </p:nvSpPr>
          <p:spPr>
            <a:xfrm>
              <a:off x="5357136" y="5369238"/>
              <a:ext cx="709039" cy="162162"/>
            </a:xfrm>
            <a:prstGeom prst="rect">
              <a:avLst/>
            </a:prstGeom>
            <a:solidFill>
              <a:srgbClr val="1CABE2">
                <a:alpha val="100000"/>
              </a:srgbClr>
            </a:solidFill>
          </p:spPr>
          <p:txBody>
            <a:bodyPr/>
            <a:lstStyle/>
            <a:p/>
          </p:txBody>
        </p:sp>
        <p:sp>
          <p:nvSpPr>
            <p:cNvPr id="169" name="tx169"/>
            <p:cNvSpPr/>
            <p:nvPr/>
          </p:nvSpPr>
          <p:spPr>
            <a:xfrm>
              <a:off x="8167586" y="5814001"/>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a:t>
              </a:r>
            </a:p>
          </p:txBody>
        </p:sp>
        <p:sp>
          <p:nvSpPr>
            <p:cNvPr id="170" name="tx170"/>
            <p:cNvSpPr/>
            <p:nvPr/>
          </p:nvSpPr>
          <p:spPr>
            <a:xfrm>
              <a:off x="6644839" y="561129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71" name="tx171"/>
            <p:cNvSpPr/>
            <p:nvPr/>
          </p:nvSpPr>
          <p:spPr>
            <a:xfrm>
              <a:off x="6238753" y="5408595"/>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72" name="tx172"/>
            <p:cNvSpPr/>
            <p:nvPr/>
          </p:nvSpPr>
          <p:spPr>
            <a:xfrm>
              <a:off x="3845030" y="581660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3" name="tx173"/>
            <p:cNvSpPr/>
            <p:nvPr/>
          </p:nvSpPr>
          <p:spPr>
            <a:xfrm>
              <a:off x="7164624" y="581660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4" name="tx174"/>
            <p:cNvSpPr/>
            <p:nvPr/>
          </p:nvSpPr>
          <p:spPr>
            <a:xfrm>
              <a:off x="3426052" y="56139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6004377" y="56139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6" name="tx176"/>
            <p:cNvSpPr/>
            <p:nvPr/>
          </p:nvSpPr>
          <p:spPr>
            <a:xfrm>
              <a:off x="3264907" y="54112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5649858" y="54112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8" name="tx178"/>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199172" y="6037863"/>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82" name="tx182"/>
            <p:cNvSpPr/>
            <p:nvPr/>
          </p:nvSpPr>
          <p:spPr>
            <a:xfrm>
              <a:off x="3132917" y="6037795"/>
              <a:ext cx="19420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0.3</a:t>
              </a:r>
            </a:p>
          </p:txBody>
        </p:sp>
        <p:sp>
          <p:nvSpPr>
            <p:cNvPr id="183" name="tx183"/>
            <p:cNvSpPr/>
            <p:nvPr/>
          </p:nvSpPr>
          <p:spPr>
            <a:xfrm>
              <a:off x="5066661" y="6037863"/>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a:t>
              </a:r>
            </a:p>
          </p:txBody>
        </p:sp>
        <p:sp>
          <p:nvSpPr>
            <p:cNvPr id="184" name="tx184"/>
            <p:cNvSpPr/>
            <p:nvPr/>
          </p:nvSpPr>
          <p:spPr>
            <a:xfrm>
              <a:off x="7000405" y="6037863"/>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0.9</a:t>
              </a:r>
            </a:p>
          </p:txBody>
        </p:sp>
        <p:sp>
          <p:nvSpPr>
            <p:cNvPr id="185" name="tx185"/>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(85%) was higher than in 2019 (79%).
The number of children vaccinated with DTP3 decreased between 2019 and 2024.
The number of surviving infants decreased between 2019 and 2024.
In 2024, fewer children were vaccinated than in 2019.
In 2024, there were fewer surviving infants (target population) than in 2019.</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454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230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2005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8842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7617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879847"/>
              <a:ext cx="249522" cy="126837"/>
            </a:xfrm>
            <a:prstGeom prst="rect">
              <a:avLst/>
            </a:prstGeom>
            <a:solidFill>
              <a:srgbClr val="E2231A">
                <a:alpha val="100000"/>
              </a:srgbClr>
            </a:solidFill>
          </p:spPr>
          <p:txBody>
            <a:bodyPr/>
            <a:lstStyle/>
            <a:p/>
          </p:txBody>
        </p:sp>
        <p:sp>
          <p:nvSpPr>
            <p:cNvPr id="22" name="rc22"/>
            <p:cNvSpPr/>
            <p:nvPr/>
          </p:nvSpPr>
          <p:spPr>
            <a:xfrm>
              <a:off x="1573521" y="3247906"/>
              <a:ext cx="249522" cy="758779"/>
            </a:xfrm>
            <a:prstGeom prst="rect">
              <a:avLst/>
            </a:prstGeom>
            <a:solidFill>
              <a:srgbClr val="E2231A">
                <a:alpha val="100000"/>
              </a:srgbClr>
            </a:solidFill>
          </p:spPr>
          <p:txBody>
            <a:bodyPr/>
            <a:lstStyle/>
            <a:p/>
          </p:txBody>
        </p:sp>
        <p:sp>
          <p:nvSpPr>
            <p:cNvPr id="23" name="rc23"/>
            <p:cNvSpPr/>
            <p:nvPr/>
          </p:nvSpPr>
          <p:spPr>
            <a:xfrm>
              <a:off x="1850769" y="3584642"/>
              <a:ext cx="249522" cy="422042"/>
            </a:xfrm>
            <a:prstGeom prst="rect">
              <a:avLst/>
            </a:prstGeom>
            <a:solidFill>
              <a:srgbClr val="E2231A">
                <a:alpha val="100000"/>
              </a:srgbClr>
            </a:solidFill>
          </p:spPr>
          <p:txBody>
            <a:bodyPr/>
            <a:lstStyle/>
            <a:p/>
          </p:txBody>
        </p:sp>
        <p:sp>
          <p:nvSpPr>
            <p:cNvPr id="24" name="rc24"/>
            <p:cNvSpPr/>
            <p:nvPr/>
          </p:nvSpPr>
          <p:spPr>
            <a:xfrm>
              <a:off x="2128016" y="3794541"/>
              <a:ext cx="249522" cy="212143"/>
            </a:xfrm>
            <a:prstGeom prst="rect">
              <a:avLst/>
            </a:prstGeom>
            <a:solidFill>
              <a:srgbClr val="E2231A">
                <a:alpha val="100000"/>
              </a:srgbClr>
            </a:solidFill>
          </p:spPr>
          <p:txBody>
            <a:bodyPr/>
            <a:lstStyle/>
            <a:p/>
          </p:txBody>
        </p:sp>
        <p:sp>
          <p:nvSpPr>
            <p:cNvPr id="25" name="rc25"/>
            <p:cNvSpPr/>
            <p:nvPr/>
          </p:nvSpPr>
          <p:spPr>
            <a:xfrm>
              <a:off x="2405264" y="3372498"/>
              <a:ext cx="249522" cy="634186"/>
            </a:xfrm>
            <a:prstGeom prst="rect">
              <a:avLst/>
            </a:prstGeom>
            <a:solidFill>
              <a:srgbClr val="E2231A">
                <a:alpha val="100000"/>
              </a:srgbClr>
            </a:solidFill>
          </p:spPr>
          <p:txBody>
            <a:bodyPr/>
            <a:lstStyle/>
            <a:p/>
          </p:txBody>
        </p:sp>
        <p:sp>
          <p:nvSpPr>
            <p:cNvPr id="26" name="rc26"/>
            <p:cNvSpPr/>
            <p:nvPr/>
          </p:nvSpPr>
          <p:spPr>
            <a:xfrm>
              <a:off x="2682512" y="3711479"/>
              <a:ext cx="249522" cy="295205"/>
            </a:xfrm>
            <a:prstGeom prst="rect">
              <a:avLst/>
            </a:prstGeom>
            <a:solidFill>
              <a:srgbClr val="E2231A">
                <a:alpha val="100000"/>
              </a:srgbClr>
            </a:solidFill>
          </p:spPr>
          <p:txBody>
            <a:bodyPr/>
            <a:lstStyle/>
            <a:p/>
          </p:txBody>
        </p:sp>
        <p:sp>
          <p:nvSpPr>
            <p:cNvPr id="27" name="rc27"/>
            <p:cNvSpPr/>
            <p:nvPr/>
          </p:nvSpPr>
          <p:spPr>
            <a:xfrm>
              <a:off x="2959759" y="3923623"/>
              <a:ext cx="249522" cy="83061"/>
            </a:xfrm>
            <a:prstGeom prst="rect">
              <a:avLst/>
            </a:prstGeom>
            <a:solidFill>
              <a:srgbClr val="E2231A">
                <a:alpha val="100000"/>
              </a:srgbClr>
            </a:solidFill>
          </p:spPr>
          <p:txBody>
            <a:bodyPr/>
            <a:lstStyle/>
            <a:p/>
          </p:txBody>
        </p:sp>
        <p:sp>
          <p:nvSpPr>
            <p:cNvPr id="28" name="rc28"/>
            <p:cNvSpPr/>
            <p:nvPr/>
          </p:nvSpPr>
          <p:spPr>
            <a:xfrm>
              <a:off x="3237007" y="3885460"/>
              <a:ext cx="249522" cy="121225"/>
            </a:xfrm>
            <a:prstGeom prst="rect">
              <a:avLst/>
            </a:prstGeom>
            <a:solidFill>
              <a:srgbClr val="E2231A">
                <a:alpha val="100000"/>
              </a:srgbClr>
            </a:solidFill>
          </p:spPr>
          <p:txBody>
            <a:bodyPr/>
            <a:lstStyle/>
            <a:p/>
          </p:txBody>
        </p:sp>
        <p:sp>
          <p:nvSpPr>
            <p:cNvPr id="29" name="rc29"/>
            <p:cNvSpPr/>
            <p:nvPr/>
          </p:nvSpPr>
          <p:spPr>
            <a:xfrm>
              <a:off x="3514255" y="3733928"/>
              <a:ext cx="249522" cy="272756"/>
            </a:xfrm>
            <a:prstGeom prst="rect">
              <a:avLst/>
            </a:prstGeom>
            <a:solidFill>
              <a:srgbClr val="E2231A">
                <a:alpha val="100000"/>
              </a:srgbClr>
            </a:solidFill>
          </p:spPr>
          <p:txBody>
            <a:bodyPr/>
            <a:lstStyle/>
            <a:p/>
          </p:txBody>
        </p:sp>
        <p:sp>
          <p:nvSpPr>
            <p:cNvPr id="30" name="rc30"/>
            <p:cNvSpPr/>
            <p:nvPr/>
          </p:nvSpPr>
          <p:spPr>
            <a:xfrm>
              <a:off x="3791502" y="3596989"/>
              <a:ext cx="249522" cy="409695"/>
            </a:xfrm>
            <a:prstGeom prst="rect">
              <a:avLst/>
            </a:prstGeom>
            <a:solidFill>
              <a:srgbClr val="E2231A">
                <a:alpha val="100000"/>
              </a:srgbClr>
            </a:solidFill>
          </p:spPr>
          <p:txBody>
            <a:bodyPr/>
            <a:lstStyle/>
            <a:p/>
          </p:txBody>
        </p:sp>
        <p:sp>
          <p:nvSpPr>
            <p:cNvPr id="31" name="rc31"/>
            <p:cNvSpPr/>
            <p:nvPr/>
          </p:nvSpPr>
          <p:spPr>
            <a:xfrm>
              <a:off x="4068750" y="3953929"/>
              <a:ext cx="249522" cy="52755"/>
            </a:xfrm>
            <a:prstGeom prst="rect">
              <a:avLst/>
            </a:prstGeom>
            <a:solidFill>
              <a:srgbClr val="E2231A">
                <a:alpha val="100000"/>
              </a:srgbClr>
            </a:solidFill>
          </p:spPr>
          <p:txBody>
            <a:bodyPr/>
            <a:lstStyle/>
            <a:p/>
          </p:txBody>
        </p:sp>
        <p:sp>
          <p:nvSpPr>
            <p:cNvPr id="32" name="rc32"/>
            <p:cNvSpPr/>
            <p:nvPr/>
          </p:nvSpPr>
          <p:spPr>
            <a:xfrm>
              <a:off x="4345998" y="3808010"/>
              <a:ext cx="249522" cy="198674"/>
            </a:xfrm>
            <a:prstGeom prst="rect">
              <a:avLst/>
            </a:prstGeom>
            <a:solidFill>
              <a:srgbClr val="E2231A">
                <a:alpha val="100000"/>
              </a:srgbClr>
            </a:solidFill>
          </p:spPr>
          <p:txBody>
            <a:bodyPr/>
            <a:lstStyle/>
            <a:p/>
          </p:txBody>
        </p:sp>
        <p:sp>
          <p:nvSpPr>
            <p:cNvPr id="33" name="rc33"/>
            <p:cNvSpPr/>
            <p:nvPr/>
          </p:nvSpPr>
          <p:spPr>
            <a:xfrm>
              <a:off x="4623245" y="3664336"/>
              <a:ext cx="249522" cy="342348"/>
            </a:xfrm>
            <a:prstGeom prst="rect">
              <a:avLst/>
            </a:prstGeom>
            <a:solidFill>
              <a:srgbClr val="E2231A">
                <a:alpha val="100000"/>
              </a:srgbClr>
            </a:solidFill>
          </p:spPr>
          <p:txBody>
            <a:bodyPr/>
            <a:lstStyle/>
            <a:p/>
          </p:txBody>
        </p:sp>
        <p:sp>
          <p:nvSpPr>
            <p:cNvPr id="34" name="rc34"/>
            <p:cNvSpPr/>
            <p:nvPr/>
          </p:nvSpPr>
          <p:spPr>
            <a:xfrm>
              <a:off x="4900493" y="3699132"/>
              <a:ext cx="249522" cy="307552"/>
            </a:xfrm>
            <a:prstGeom prst="rect">
              <a:avLst/>
            </a:prstGeom>
            <a:solidFill>
              <a:srgbClr val="E2231A">
                <a:alpha val="100000"/>
              </a:srgbClr>
            </a:solidFill>
          </p:spPr>
          <p:txBody>
            <a:bodyPr/>
            <a:lstStyle/>
            <a:p/>
          </p:txBody>
        </p:sp>
        <p:sp>
          <p:nvSpPr>
            <p:cNvPr id="35" name="rc35"/>
            <p:cNvSpPr/>
            <p:nvPr/>
          </p:nvSpPr>
          <p:spPr>
            <a:xfrm>
              <a:off x="5177741" y="3712602"/>
              <a:ext cx="249522" cy="294083"/>
            </a:xfrm>
            <a:prstGeom prst="rect">
              <a:avLst/>
            </a:prstGeom>
            <a:solidFill>
              <a:srgbClr val="E2231A">
                <a:alpha val="100000"/>
              </a:srgbClr>
            </a:solidFill>
          </p:spPr>
          <p:txBody>
            <a:bodyPr/>
            <a:lstStyle/>
            <a:p/>
          </p:txBody>
        </p:sp>
        <p:sp>
          <p:nvSpPr>
            <p:cNvPr id="36" name="rc36"/>
            <p:cNvSpPr/>
            <p:nvPr/>
          </p:nvSpPr>
          <p:spPr>
            <a:xfrm>
              <a:off x="5454988" y="3671071"/>
              <a:ext cx="249522" cy="335613"/>
            </a:xfrm>
            <a:prstGeom prst="rect">
              <a:avLst/>
            </a:prstGeom>
            <a:solidFill>
              <a:srgbClr val="E2231A">
                <a:alpha val="100000"/>
              </a:srgbClr>
            </a:solidFill>
          </p:spPr>
          <p:txBody>
            <a:bodyPr/>
            <a:lstStyle/>
            <a:p/>
          </p:txBody>
        </p:sp>
        <p:sp>
          <p:nvSpPr>
            <p:cNvPr id="37" name="rc37"/>
            <p:cNvSpPr/>
            <p:nvPr/>
          </p:nvSpPr>
          <p:spPr>
            <a:xfrm>
              <a:off x="5732236" y="3683418"/>
              <a:ext cx="249522" cy="323266"/>
            </a:xfrm>
            <a:prstGeom prst="rect">
              <a:avLst/>
            </a:prstGeom>
            <a:solidFill>
              <a:srgbClr val="E2231A">
                <a:alpha val="100000"/>
              </a:srgbClr>
            </a:solidFill>
          </p:spPr>
          <p:txBody>
            <a:bodyPr/>
            <a:lstStyle/>
            <a:p/>
          </p:txBody>
        </p:sp>
        <p:sp>
          <p:nvSpPr>
            <p:cNvPr id="38" name="rc38"/>
            <p:cNvSpPr/>
            <p:nvPr/>
          </p:nvSpPr>
          <p:spPr>
            <a:xfrm>
              <a:off x="6009484" y="3795663"/>
              <a:ext cx="249522" cy="211021"/>
            </a:xfrm>
            <a:prstGeom prst="rect">
              <a:avLst/>
            </a:prstGeom>
            <a:solidFill>
              <a:srgbClr val="E2231A">
                <a:alpha val="100000"/>
              </a:srgbClr>
            </a:solidFill>
          </p:spPr>
          <p:txBody>
            <a:bodyPr/>
            <a:lstStyle/>
            <a:p/>
          </p:txBody>
        </p:sp>
        <p:sp>
          <p:nvSpPr>
            <p:cNvPr id="39" name="rc39"/>
            <p:cNvSpPr/>
            <p:nvPr/>
          </p:nvSpPr>
          <p:spPr>
            <a:xfrm>
              <a:off x="6286731" y="3803521"/>
              <a:ext cx="249522" cy="203164"/>
            </a:xfrm>
            <a:prstGeom prst="rect">
              <a:avLst/>
            </a:prstGeom>
            <a:solidFill>
              <a:srgbClr val="E2231A">
                <a:alpha val="100000"/>
              </a:srgbClr>
            </a:solidFill>
          </p:spPr>
          <p:txBody>
            <a:bodyPr/>
            <a:lstStyle/>
            <a:p/>
          </p:txBody>
        </p:sp>
        <p:sp>
          <p:nvSpPr>
            <p:cNvPr id="40" name="rc40"/>
            <p:cNvSpPr/>
            <p:nvPr/>
          </p:nvSpPr>
          <p:spPr>
            <a:xfrm>
              <a:off x="6563979" y="3834949"/>
              <a:ext cx="249522" cy="171735"/>
            </a:xfrm>
            <a:prstGeom prst="rect">
              <a:avLst/>
            </a:prstGeom>
            <a:solidFill>
              <a:srgbClr val="E2231A">
                <a:alpha val="100000"/>
              </a:srgbClr>
            </a:solidFill>
          </p:spPr>
          <p:txBody>
            <a:bodyPr/>
            <a:lstStyle/>
            <a:p/>
          </p:txBody>
        </p:sp>
        <p:sp>
          <p:nvSpPr>
            <p:cNvPr id="41" name="rc41"/>
            <p:cNvSpPr/>
            <p:nvPr/>
          </p:nvSpPr>
          <p:spPr>
            <a:xfrm>
              <a:off x="6841227" y="3885460"/>
              <a:ext cx="249522" cy="121225"/>
            </a:xfrm>
            <a:prstGeom prst="rect">
              <a:avLst/>
            </a:prstGeom>
            <a:solidFill>
              <a:srgbClr val="E2231A">
                <a:alpha val="100000"/>
              </a:srgbClr>
            </a:solidFill>
          </p:spPr>
          <p:txBody>
            <a:bodyPr/>
            <a:lstStyle/>
            <a:p/>
          </p:txBody>
        </p:sp>
        <p:sp>
          <p:nvSpPr>
            <p:cNvPr id="42" name="rc42"/>
            <p:cNvSpPr/>
            <p:nvPr/>
          </p:nvSpPr>
          <p:spPr>
            <a:xfrm>
              <a:off x="7118474" y="3848419"/>
              <a:ext cx="249522" cy="158266"/>
            </a:xfrm>
            <a:prstGeom prst="rect">
              <a:avLst/>
            </a:prstGeom>
            <a:solidFill>
              <a:srgbClr val="E2231A">
                <a:alpha val="100000"/>
              </a:srgbClr>
            </a:solidFill>
          </p:spPr>
          <p:txBody>
            <a:bodyPr/>
            <a:lstStyle/>
            <a:p/>
          </p:txBody>
        </p:sp>
        <p:sp>
          <p:nvSpPr>
            <p:cNvPr id="43" name="rc43"/>
            <p:cNvSpPr/>
            <p:nvPr/>
          </p:nvSpPr>
          <p:spPr>
            <a:xfrm>
              <a:off x="7395722" y="3822602"/>
              <a:ext cx="249522" cy="184082"/>
            </a:xfrm>
            <a:prstGeom prst="rect">
              <a:avLst/>
            </a:prstGeom>
            <a:solidFill>
              <a:srgbClr val="E2231A">
                <a:alpha val="100000"/>
              </a:srgbClr>
            </a:solidFill>
          </p:spPr>
          <p:txBody>
            <a:bodyPr/>
            <a:lstStyle/>
            <a:p/>
          </p:txBody>
        </p:sp>
        <p:sp>
          <p:nvSpPr>
            <p:cNvPr id="44" name="rc44"/>
            <p:cNvSpPr/>
            <p:nvPr/>
          </p:nvSpPr>
          <p:spPr>
            <a:xfrm>
              <a:off x="7672970" y="3897807"/>
              <a:ext cx="249522" cy="108878"/>
            </a:xfrm>
            <a:prstGeom prst="rect">
              <a:avLst/>
            </a:prstGeom>
            <a:solidFill>
              <a:srgbClr val="E2231A">
                <a:alpha val="100000"/>
              </a:srgbClr>
            </a:solidFill>
          </p:spPr>
          <p:txBody>
            <a:bodyPr/>
            <a:lstStyle/>
            <a:p/>
          </p:txBody>
        </p:sp>
        <p:sp>
          <p:nvSpPr>
            <p:cNvPr id="45" name="rc45"/>
            <p:cNvSpPr/>
            <p:nvPr/>
          </p:nvSpPr>
          <p:spPr>
            <a:xfrm>
              <a:off x="7950217" y="3906786"/>
              <a:ext cx="249522" cy="99898"/>
            </a:xfrm>
            <a:prstGeom prst="rect">
              <a:avLst/>
            </a:prstGeom>
            <a:solidFill>
              <a:srgbClr val="E2231A">
                <a:alpha val="100000"/>
              </a:srgbClr>
            </a:solidFill>
          </p:spPr>
          <p:txBody>
            <a:bodyPr/>
            <a:lstStyle/>
            <a:p/>
          </p:txBody>
        </p:sp>
        <p:sp>
          <p:nvSpPr>
            <p:cNvPr id="46" name="rc46"/>
            <p:cNvSpPr/>
            <p:nvPr/>
          </p:nvSpPr>
          <p:spPr>
            <a:xfrm>
              <a:off x="1296273" y="2393718"/>
              <a:ext cx="249522" cy="1486129"/>
            </a:xfrm>
            <a:prstGeom prst="rect">
              <a:avLst/>
            </a:prstGeom>
            <a:solidFill>
              <a:srgbClr val="B3B3B3">
                <a:alpha val="100000"/>
              </a:srgbClr>
            </a:solidFill>
          </p:spPr>
          <p:txBody>
            <a:bodyPr/>
            <a:lstStyle/>
            <a:p/>
          </p:txBody>
        </p:sp>
        <p:sp>
          <p:nvSpPr>
            <p:cNvPr id="47" name="rc47"/>
            <p:cNvSpPr/>
            <p:nvPr/>
          </p:nvSpPr>
          <p:spPr>
            <a:xfrm>
              <a:off x="1573521" y="2321881"/>
              <a:ext cx="249522" cy="926024"/>
            </a:xfrm>
            <a:prstGeom prst="rect">
              <a:avLst/>
            </a:prstGeom>
            <a:solidFill>
              <a:srgbClr val="B3B3B3">
                <a:alpha val="100000"/>
              </a:srgbClr>
            </a:solidFill>
          </p:spPr>
          <p:txBody>
            <a:bodyPr/>
            <a:lstStyle/>
            <a:p/>
          </p:txBody>
        </p:sp>
        <p:sp>
          <p:nvSpPr>
            <p:cNvPr id="48" name="rc48"/>
            <p:cNvSpPr/>
            <p:nvPr/>
          </p:nvSpPr>
          <p:spPr>
            <a:xfrm>
              <a:off x="1850769" y="3448825"/>
              <a:ext cx="249522" cy="135816"/>
            </a:xfrm>
            <a:prstGeom prst="rect">
              <a:avLst/>
            </a:prstGeom>
            <a:solidFill>
              <a:srgbClr val="B3B3B3">
                <a:alpha val="100000"/>
              </a:srgbClr>
            </a:solidFill>
          </p:spPr>
          <p:txBody>
            <a:bodyPr/>
            <a:lstStyle/>
            <a:p/>
          </p:txBody>
        </p:sp>
        <p:sp>
          <p:nvSpPr>
            <p:cNvPr id="49" name="rc49"/>
            <p:cNvSpPr/>
            <p:nvPr/>
          </p:nvSpPr>
          <p:spPr>
            <a:xfrm>
              <a:off x="2682512" y="3513927"/>
              <a:ext cx="249522" cy="197551"/>
            </a:xfrm>
            <a:prstGeom prst="rect">
              <a:avLst/>
            </a:prstGeom>
            <a:solidFill>
              <a:srgbClr val="B3B3B3">
                <a:alpha val="100000"/>
              </a:srgbClr>
            </a:solidFill>
          </p:spPr>
          <p:txBody>
            <a:bodyPr/>
            <a:lstStyle/>
            <a:p/>
          </p:txBody>
        </p:sp>
        <p:sp>
          <p:nvSpPr>
            <p:cNvPr id="50" name="rc50"/>
            <p:cNvSpPr/>
            <p:nvPr/>
          </p:nvSpPr>
          <p:spPr>
            <a:xfrm>
              <a:off x="2959759" y="3328722"/>
              <a:ext cx="249522" cy="594900"/>
            </a:xfrm>
            <a:prstGeom prst="rect">
              <a:avLst/>
            </a:prstGeom>
            <a:solidFill>
              <a:srgbClr val="B3B3B3">
                <a:alpha val="100000"/>
              </a:srgbClr>
            </a:solidFill>
          </p:spPr>
          <p:txBody>
            <a:bodyPr/>
            <a:lstStyle/>
            <a:p/>
          </p:txBody>
        </p:sp>
        <p:sp>
          <p:nvSpPr>
            <p:cNvPr id="51" name="rc51"/>
            <p:cNvSpPr/>
            <p:nvPr/>
          </p:nvSpPr>
          <p:spPr>
            <a:xfrm>
              <a:off x="3237007" y="3852909"/>
              <a:ext cx="249522" cy="32551"/>
            </a:xfrm>
            <a:prstGeom prst="rect">
              <a:avLst/>
            </a:prstGeom>
            <a:solidFill>
              <a:srgbClr val="B3B3B3">
                <a:alpha val="100000"/>
              </a:srgbClr>
            </a:solidFill>
          </p:spPr>
          <p:txBody>
            <a:bodyPr/>
            <a:lstStyle/>
            <a:p/>
          </p:txBody>
        </p:sp>
        <p:sp>
          <p:nvSpPr>
            <p:cNvPr id="52" name="rc52"/>
            <p:cNvSpPr/>
            <p:nvPr/>
          </p:nvSpPr>
          <p:spPr>
            <a:xfrm>
              <a:off x="3514255" y="3647499"/>
              <a:ext cx="249522" cy="86428"/>
            </a:xfrm>
            <a:prstGeom prst="rect">
              <a:avLst/>
            </a:prstGeom>
            <a:solidFill>
              <a:srgbClr val="B3B3B3">
                <a:alpha val="100000"/>
              </a:srgbClr>
            </a:solidFill>
          </p:spPr>
          <p:txBody>
            <a:bodyPr/>
            <a:lstStyle/>
            <a:p/>
          </p:txBody>
        </p:sp>
        <p:sp>
          <p:nvSpPr>
            <p:cNvPr id="53" name="rc53"/>
            <p:cNvSpPr/>
            <p:nvPr/>
          </p:nvSpPr>
          <p:spPr>
            <a:xfrm>
              <a:off x="3791502" y="3433111"/>
              <a:ext cx="249522" cy="163878"/>
            </a:xfrm>
            <a:prstGeom prst="rect">
              <a:avLst/>
            </a:prstGeom>
            <a:solidFill>
              <a:srgbClr val="B3B3B3">
                <a:alpha val="100000"/>
              </a:srgbClr>
            </a:solidFill>
          </p:spPr>
          <p:txBody>
            <a:bodyPr/>
            <a:lstStyle/>
            <a:p/>
          </p:txBody>
        </p:sp>
        <p:sp>
          <p:nvSpPr>
            <p:cNvPr id="54" name="rc54"/>
            <p:cNvSpPr/>
            <p:nvPr/>
          </p:nvSpPr>
          <p:spPr>
            <a:xfrm>
              <a:off x="4068750" y="3841684"/>
              <a:ext cx="249522" cy="112245"/>
            </a:xfrm>
            <a:prstGeom prst="rect">
              <a:avLst/>
            </a:prstGeom>
            <a:solidFill>
              <a:srgbClr val="B3B3B3">
                <a:alpha val="100000"/>
              </a:srgbClr>
            </a:solidFill>
          </p:spPr>
          <p:txBody>
            <a:bodyPr/>
            <a:lstStyle/>
            <a:p/>
          </p:txBody>
        </p:sp>
        <p:sp>
          <p:nvSpPr>
            <p:cNvPr id="55" name="rc55"/>
            <p:cNvSpPr/>
            <p:nvPr/>
          </p:nvSpPr>
          <p:spPr>
            <a:xfrm>
              <a:off x="4345998" y="3577907"/>
              <a:ext cx="249522" cy="230103"/>
            </a:xfrm>
            <a:prstGeom prst="rect">
              <a:avLst/>
            </a:prstGeom>
            <a:solidFill>
              <a:srgbClr val="B3B3B3">
                <a:alpha val="100000"/>
              </a:srgbClr>
            </a:solidFill>
          </p:spPr>
          <p:txBody>
            <a:bodyPr/>
            <a:lstStyle/>
            <a:p/>
          </p:txBody>
        </p:sp>
        <p:sp>
          <p:nvSpPr>
            <p:cNvPr id="56" name="rc56"/>
            <p:cNvSpPr/>
            <p:nvPr/>
          </p:nvSpPr>
          <p:spPr>
            <a:xfrm>
              <a:off x="4623245" y="3309641"/>
              <a:ext cx="249522" cy="354695"/>
            </a:xfrm>
            <a:prstGeom prst="rect">
              <a:avLst/>
            </a:prstGeom>
            <a:solidFill>
              <a:srgbClr val="B3B3B3">
                <a:alpha val="100000"/>
              </a:srgbClr>
            </a:solidFill>
          </p:spPr>
          <p:txBody>
            <a:bodyPr/>
            <a:lstStyle/>
            <a:p/>
          </p:txBody>
        </p:sp>
        <p:sp>
          <p:nvSpPr>
            <p:cNvPr id="57" name="rc57"/>
            <p:cNvSpPr/>
            <p:nvPr/>
          </p:nvSpPr>
          <p:spPr>
            <a:xfrm>
              <a:off x="4900493" y="3307396"/>
              <a:ext cx="249522" cy="391736"/>
            </a:xfrm>
            <a:prstGeom prst="rect">
              <a:avLst/>
            </a:prstGeom>
            <a:solidFill>
              <a:srgbClr val="B3B3B3">
                <a:alpha val="100000"/>
              </a:srgbClr>
            </a:solidFill>
          </p:spPr>
          <p:txBody>
            <a:bodyPr/>
            <a:lstStyle/>
            <a:p/>
          </p:txBody>
        </p:sp>
        <p:sp>
          <p:nvSpPr>
            <p:cNvPr id="58" name="rc58"/>
            <p:cNvSpPr/>
            <p:nvPr/>
          </p:nvSpPr>
          <p:spPr>
            <a:xfrm>
              <a:off x="5177741" y="3329845"/>
              <a:ext cx="249522" cy="382756"/>
            </a:xfrm>
            <a:prstGeom prst="rect">
              <a:avLst/>
            </a:prstGeom>
            <a:solidFill>
              <a:srgbClr val="B3B3B3">
                <a:alpha val="100000"/>
              </a:srgbClr>
            </a:solidFill>
          </p:spPr>
          <p:txBody>
            <a:bodyPr/>
            <a:lstStyle/>
            <a:p/>
          </p:txBody>
        </p:sp>
        <p:sp>
          <p:nvSpPr>
            <p:cNvPr id="59" name="rc59"/>
            <p:cNvSpPr/>
            <p:nvPr/>
          </p:nvSpPr>
          <p:spPr>
            <a:xfrm>
              <a:off x="5454988" y="3612703"/>
              <a:ext cx="249522" cy="58367"/>
            </a:xfrm>
            <a:prstGeom prst="rect">
              <a:avLst/>
            </a:prstGeom>
            <a:solidFill>
              <a:srgbClr val="B3B3B3">
                <a:alpha val="100000"/>
              </a:srgbClr>
            </a:solidFill>
          </p:spPr>
          <p:txBody>
            <a:bodyPr/>
            <a:lstStyle/>
            <a:p/>
          </p:txBody>
        </p:sp>
        <p:sp>
          <p:nvSpPr>
            <p:cNvPr id="60" name="rc60"/>
            <p:cNvSpPr/>
            <p:nvPr/>
          </p:nvSpPr>
          <p:spPr>
            <a:xfrm>
              <a:off x="5732236" y="3385968"/>
              <a:ext cx="249522" cy="297450"/>
            </a:xfrm>
            <a:prstGeom prst="rect">
              <a:avLst/>
            </a:prstGeom>
            <a:solidFill>
              <a:srgbClr val="B3B3B3">
                <a:alpha val="100000"/>
              </a:srgbClr>
            </a:solidFill>
          </p:spPr>
          <p:txBody>
            <a:bodyPr/>
            <a:lstStyle/>
            <a:p/>
          </p:txBody>
        </p:sp>
        <p:sp>
          <p:nvSpPr>
            <p:cNvPr id="61" name="rc61"/>
            <p:cNvSpPr/>
            <p:nvPr/>
          </p:nvSpPr>
          <p:spPr>
            <a:xfrm>
              <a:off x="6009484" y="3572295"/>
              <a:ext cx="249522" cy="223368"/>
            </a:xfrm>
            <a:prstGeom prst="rect">
              <a:avLst/>
            </a:prstGeom>
            <a:solidFill>
              <a:srgbClr val="B3B3B3">
                <a:alpha val="100000"/>
              </a:srgbClr>
            </a:solidFill>
          </p:spPr>
          <p:txBody>
            <a:bodyPr/>
            <a:lstStyle/>
            <a:p/>
          </p:txBody>
        </p:sp>
        <p:sp>
          <p:nvSpPr>
            <p:cNvPr id="62" name="rc62"/>
            <p:cNvSpPr/>
            <p:nvPr/>
          </p:nvSpPr>
          <p:spPr>
            <a:xfrm>
              <a:off x="6286731" y="3579030"/>
              <a:ext cx="249522" cy="224490"/>
            </a:xfrm>
            <a:prstGeom prst="rect">
              <a:avLst/>
            </a:prstGeom>
            <a:solidFill>
              <a:srgbClr val="B3B3B3">
                <a:alpha val="100000"/>
              </a:srgbClr>
            </a:solidFill>
          </p:spPr>
          <p:txBody>
            <a:bodyPr/>
            <a:lstStyle/>
            <a:p/>
          </p:txBody>
        </p:sp>
        <p:sp>
          <p:nvSpPr>
            <p:cNvPr id="63" name="rc63"/>
            <p:cNvSpPr/>
            <p:nvPr/>
          </p:nvSpPr>
          <p:spPr>
            <a:xfrm>
              <a:off x="6563979" y="3627295"/>
              <a:ext cx="249522" cy="207654"/>
            </a:xfrm>
            <a:prstGeom prst="rect">
              <a:avLst/>
            </a:prstGeom>
            <a:solidFill>
              <a:srgbClr val="B3B3B3">
                <a:alpha val="100000"/>
              </a:srgbClr>
            </a:solidFill>
          </p:spPr>
          <p:txBody>
            <a:bodyPr/>
            <a:lstStyle/>
            <a:p/>
          </p:txBody>
        </p:sp>
        <p:sp>
          <p:nvSpPr>
            <p:cNvPr id="64" name="rc64"/>
            <p:cNvSpPr/>
            <p:nvPr/>
          </p:nvSpPr>
          <p:spPr>
            <a:xfrm>
              <a:off x="6841227" y="3678928"/>
              <a:ext cx="249522" cy="206531"/>
            </a:xfrm>
            <a:prstGeom prst="rect">
              <a:avLst/>
            </a:prstGeom>
            <a:solidFill>
              <a:srgbClr val="B3B3B3">
                <a:alpha val="100000"/>
              </a:srgbClr>
            </a:solidFill>
          </p:spPr>
          <p:txBody>
            <a:bodyPr/>
            <a:lstStyle/>
            <a:p/>
          </p:txBody>
        </p:sp>
        <p:sp>
          <p:nvSpPr>
            <p:cNvPr id="65" name="rc65"/>
            <p:cNvSpPr/>
            <p:nvPr/>
          </p:nvSpPr>
          <p:spPr>
            <a:xfrm>
              <a:off x="7118474" y="3586887"/>
              <a:ext cx="249522" cy="261531"/>
            </a:xfrm>
            <a:prstGeom prst="rect">
              <a:avLst/>
            </a:prstGeom>
            <a:solidFill>
              <a:srgbClr val="B3B3B3">
                <a:alpha val="100000"/>
              </a:srgbClr>
            </a:solidFill>
          </p:spPr>
          <p:txBody>
            <a:bodyPr/>
            <a:lstStyle/>
            <a:p/>
          </p:txBody>
        </p:sp>
        <p:sp>
          <p:nvSpPr>
            <p:cNvPr id="66" name="rc66"/>
            <p:cNvSpPr/>
            <p:nvPr/>
          </p:nvSpPr>
          <p:spPr>
            <a:xfrm>
              <a:off x="7395722" y="3537499"/>
              <a:ext cx="249522" cy="285103"/>
            </a:xfrm>
            <a:prstGeom prst="rect">
              <a:avLst/>
            </a:prstGeom>
            <a:solidFill>
              <a:srgbClr val="B3B3B3">
                <a:alpha val="100000"/>
              </a:srgbClr>
            </a:solidFill>
          </p:spPr>
          <p:txBody>
            <a:bodyPr/>
            <a:lstStyle/>
            <a:p/>
          </p:txBody>
        </p:sp>
        <p:sp>
          <p:nvSpPr>
            <p:cNvPr id="67" name="rc67"/>
            <p:cNvSpPr/>
            <p:nvPr/>
          </p:nvSpPr>
          <p:spPr>
            <a:xfrm>
              <a:off x="7672970" y="3622805"/>
              <a:ext cx="249522" cy="275001"/>
            </a:xfrm>
            <a:prstGeom prst="rect">
              <a:avLst/>
            </a:prstGeom>
            <a:solidFill>
              <a:srgbClr val="B3B3B3">
                <a:alpha val="100000"/>
              </a:srgbClr>
            </a:solidFill>
          </p:spPr>
          <p:txBody>
            <a:bodyPr/>
            <a:lstStyle/>
            <a:p/>
          </p:txBody>
        </p:sp>
        <p:sp>
          <p:nvSpPr>
            <p:cNvPr id="68" name="rc68"/>
            <p:cNvSpPr/>
            <p:nvPr/>
          </p:nvSpPr>
          <p:spPr>
            <a:xfrm>
              <a:off x="7950217" y="3650867"/>
              <a:ext cx="249522" cy="255919"/>
            </a:xfrm>
            <a:prstGeom prst="rect">
              <a:avLst/>
            </a:prstGeom>
            <a:solidFill>
              <a:srgbClr val="B3B3B3">
                <a:alpha val="100000"/>
              </a:srgbClr>
            </a:solidFill>
          </p:spPr>
          <p:txBody>
            <a:bodyPr/>
            <a:lstStyle/>
            <a:p/>
          </p:txBody>
        </p:sp>
        <p:sp>
          <p:nvSpPr>
            <p:cNvPr id="69" name="pl69"/>
            <p:cNvSpPr/>
            <p:nvPr/>
          </p:nvSpPr>
          <p:spPr>
            <a:xfrm>
              <a:off x="1421035" y="1282919"/>
              <a:ext cx="6653943" cy="926642"/>
            </a:xfrm>
            <a:custGeom>
              <a:avLst/>
              <a:pathLst>
                <a:path w="6653943" h="926642">
                  <a:moveTo>
                    <a:pt x="0" y="84240"/>
                  </a:moveTo>
                  <a:lnTo>
                    <a:pt x="277247" y="926642"/>
                  </a:lnTo>
                  <a:lnTo>
                    <a:pt x="554495" y="477361"/>
                  </a:lnTo>
                  <a:lnTo>
                    <a:pt x="831742" y="196560"/>
                  </a:lnTo>
                  <a:lnTo>
                    <a:pt x="1108990" y="758161"/>
                  </a:lnTo>
                  <a:lnTo>
                    <a:pt x="1386238" y="308880"/>
                  </a:lnTo>
                  <a:lnTo>
                    <a:pt x="1663485" y="28080"/>
                  </a:lnTo>
                  <a:lnTo>
                    <a:pt x="1940733" y="84240"/>
                  </a:lnTo>
                  <a:lnTo>
                    <a:pt x="2217981" y="308880"/>
                  </a:lnTo>
                  <a:lnTo>
                    <a:pt x="2495228" y="533521"/>
                  </a:lnTo>
                  <a:lnTo>
                    <a:pt x="2772476" y="0"/>
                  </a:lnTo>
                  <a:lnTo>
                    <a:pt x="3049724" y="252720"/>
                  </a:lnTo>
                  <a:lnTo>
                    <a:pt x="3326971" y="533521"/>
                  </a:lnTo>
                  <a:lnTo>
                    <a:pt x="3604219" y="505441"/>
                  </a:lnTo>
                  <a:lnTo>
                    <a:pt x="3881467" y="505441"/>
                  </a:lnTo>
                  <a:lnTo>
                    <a:pt x="4158714" y="617761"/>
                  </a:lnTo>
                  <a:lnTo>
                    <a:pt x="4435962" y="617761"/>
                  </a:lnTo>
                  <a:lnTo>
                    <a:pt x="4713210" y="393120"/>
                  </a:lnTo>
                  <a:lnTo>
                    <a:pt x="4990457" y="393120"/>
                  </a:lnTo>
                  <a:lnTo>
                    <a:pt x="5267705" y="336960"/>
                  </a:lnTo>
                  <a:lnTo>
                    <a:pt x="5544953" y="224640"/>
                  </a:lnTo>
                  <a:lnTo>
                    <a:pt x="5822200" y="336960"/>
                  </a:lnTo>
                  <a:lnTo>
                    <a:pt x="6099448" y="449281"/>
                  </a:lnTo>
                  <a:lnTo>
                    <a:pt x="6376696" y="252720"/>
                  </a:lnTo>
                  <a:lnTo>
                    <a:pt x="6653943" y="252720"/>
                  </a:lnTo>
                </a:path>
              </a:pathLst>
            </a:custGeom>
            <a:ln w="27101" cap="flat">
              <a:solidFill>
                <a:srgbClr val="0058AB">
                  <a:alpha val="100000"/>
                </a:srgbClr>
              </a:solidFill>
              <a:prstDash val="solid"/>
              <a:round/>
            </a:ln>
          </p:spPr>
          <p:txBody>
            <a:bodyPr/>
            <a:lstStyle/>
            <a:p/>
          </p:txBody>
        </p:sp>
        <p:sp>
          <p:nvSpPr>
            <p:cNvPr id="70" name="pl70"/>
            <p:cNvSpPr/>
            <p:nvPr/>
          </p:nvSpPr>
          <p:spPr>
            <a:xfrm>
              <a:off x="1421035" y="1423319"/>
              <a:ext cx="6653943" cy="2414885"/>
            </a:xfrm>
            <a:custGeom>
              <a:avLst/>
              <a:pathLst>
                <a:path w="6653943" h="2414885">
                  <a:moveTo>
                    <a:pt x="0" y="2414885"/>
                  </a:moveTo>
                  <a:lnTo>
                    <a:pt x="277247" y="2414885"/>
                  </a:lnTo>
                  <a:lnTo>
                    <a:pt x="554495" y="617761"/>
                  </a:lnTo>
                  <a:lnTo>
                    <a:pt x="831742" y="56160"/>
                  </a:lnTo>
                  <a:lnTo>
                    <a:pt x="1108990" y="0"/>
                  </a:lnTo>
                  <a:lnTo>
                    <a:pt x="1386238" y="589681"/>
                  </a:lnTo>
                  <a:lnTo>
                    <a:pt x="1663485" y="898562"/>
                  </a:lnTo>
                  <a:lnTo>
                    <a:pt x="1940733" y="28080"/>
                  </a:lnTo>
                  <a:lnTo>
                    <a:pt x="2217981" y="365040"/>
                  </a:lnTo>
                  <a:lnTo>
                    <a:pt x="2495228" y="730081"/>
                  </a:lnTo>
                  <a:lnTo>
                    <a:pt x="2772476" y="56160"/>
                  </a:lnTo>
                  <a:lnTo>
                    <a:pt x="3049724" y="505441"/>
                  </a:lnTo>
                  <a:lnTo>
                    <a:pt x="3326971" y="954722"/>
                  </a:lnTo>
                  <a:lnTo>
                    <a:pt x="3604219" y="1010882"/>
                  </a:lnTo>
                  <a:lnTo>
                    <a:pt x="3881467" y="1095122"/>
                  </a:lnTo>
                  <a:lnTo>
                    <a:pt x="4158714" y="617761"/>
                  </a:lnTo>
                  <a:lnTo>
                    <a:pt x="4435962" y="1207442"/>
                  </a:lnTo>
                  <a:lnTo>
                    <a:pt x="4713210" y="842401"/>
                  </a:lnTo>
                  <a:lnTo>
                    <a:pt x="4990457" y="870482"/>
                  </a:lnTo>
                  <a:lnTo>
                    <a:pt x="5267705" y="786241"/>
                  </a:lnTo>
                  <a:lnTo>
                    <a:pt x="5544953" y="673921"/>
                  </a:lnTo>
                  <a:lnTo>
                    <a:pt x="5822200" y="926642"/>
                  </a:lnTo>
                  <a:lnTo>
                    <a:pt x="6099448" y="1067042"/>
                  </a:lnTo>
                  <a:lnTo>
                    <a:pt x="6376696" y="870482"/>
                  </a:lnTo>
                  <a:lnTo>
                    <a:pt x="6653943" y="870482"/>
                  </a:lnTo>
                </a:path>
              </a:pathLst>
            </a:custGeom>
            <a:ln w="27101" cap="flat">
              <a:solidFill>
                <a:srgbClr val="333333">
                  <a:alpha val="100000"/>
                </a:srgbClr>
              </a:solidFill>
              <a:prstDash val="solid"/>
              <a:round/>
            </a:ln>
          </p:spPr>
          <p:txBody>
            <a:bodyPr/>
            <a:lstStyle/>
            <a:p/>
          </p:txBody>
        </p:sp>
        <p:sp>
          <p:nvSpPr>
            <p:cNvPr id="71" name="tx71"/>
            <p:cNvSpPr/>
            <p:nvPr/>
          </p:nvSpPr>
          <p:spPr>
            <a:xfrm>
              <a:off x="6618402" y="14369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85</a:t>
              </a:r>
            </a:p>
          </p:txBody>
        </p:sp>
        <p:sp>
          <p:nvSpPr>
            <p:cNvPr id="72" name="tx72"/>
            <p:cNvSpPr/>
            <p:nvPr/>
          </p:nvSpPr>
          <p:spPr>
            <a:xfrm>
              <a:off x="6895650" y="13245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89</a:t>
              </a:r>
            </a:p>
          </p:txBody>
        </p:sp>
        <p:sp>
          <p:nvSpPr>
            <p:cNvPr id="73" name="tx73"/>
            <p:cNvSpPr/>
            <p:nvPr/>
          </p:nvSpPr>
          <p:spPr>
            <a:xfrm>
              <a:off x="7172898" y="14369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85</a:t>
              </a:r>
            </a:p>
          </p:txBody>
        </p:sp>
        <p:sp>
          <p:nvSpPr>
            <p:cNvPr id="74" name="tx74"/>
            <p:cNvSpPr/>
            <p:nvPr/>
          </p:nvSpPr>
          <p:spPr>
            <a:xfrm>
              <a:off x="7450145" y="15492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81</a:t>
              </a:r>
            </a:p>
          </p:txBody>
        </p:sp>
        <p:sp>
          <p:nvSpPr>
            <p:cNvPr id="75" name="tx75"/>
            <p:cNvSpPr/>
            <p:nvPr/>
          </p:nvSpPr>
          <p:spPr>
            <a:xfrm>
              <a:off x="7727393"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76" name="tx76"/>
            <p:cNvSpPr/>
            <p:nvPr/>
          </p:nvSpPr>
          <p:spPr>
            <a:xfrm>
              <a:off x="8004641"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77" name="tx77"/>
            <p:cNvSpPr/>
            <p:nvPr/>
          </p:nvSpPr>
          <p:spPr>
            <a:xfrm>
              <a:off x="6618402" y="22710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64</a:t>
              </a:r>
            </a:p>
          </p:txBody>
        </p:sp>
        <p:sp>
          <p:nvSpPr>
            <p:cNvPr id="78" name="tx78"/>
            <p:cNvSpPr/>
            <p:nvPr/>
          </p:nvSpPr>
          <p:spPr>
            <a:xfrm>
              <a:off x="6895650" y="215869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68</a:t>
              </a:r>
            </a:p>
          </p:txBody>
        </p:sp>
        <p:sp>
          <p:nvSpPr>
            <p:cNvPr id="79" name="tx79"/>
            <p:cNvSpPr/>
            <p:nvPr/>
          </p:nvSpPr>
          <p:spPr>
            <a:xfrm>
              <a:off x="7172898" y="2411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59</a:t>
              </a:r>
            </a:p>
          </p:txBody>
        </p:sp>
        <p:sp>
          <p:nvSpPr>
            <p:cNvPr id="80" name="tx80"/>
            <p:cNvSpPr/>
            <p:nvPr/>
          </p:nvSpPr>
          <p:spPr>
            <a:xfrm>
              <a:off x="7450145" y="2552190"/>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54</a:t>
              </a:r>
            </a:p>
          </p:txBody>
        </p:sp>
        <p:sp>
          <p:nvSpPr>
            <p:cNvPr id="81" name="tx81"/>
            <p:cNvSpPr/>
            <p:nvPr/>
          </p:nvSpPr>
          <p:spPr>
            <a:xfrm>
              <a:off x="7727393" y="2355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61</a:t>
              </a:r>
            </a:p>
          </p:txBody>
        </p:sp>
        <p:sp>
          <p:nvSpPr>
            <p:cNvPr id="82" name="tx82"/>
            <p:cNvSpPr/>
            <p:nvPr/>
          </p:nvSpPr>
          <p:spPr>
            <a:xfrm>
              <a:off x="8004641" y="2355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61</a:t>
              </a:r>
            </a:p>
          </p:txBody>
        </p:sp>
        <p:sp>
          <p:nvSpPr>
            <p:cNvPr id="83" name="tx83"/>
            <p:cNvSpPr/>
            <p:nvPr/>
          </p:nvSpPr>
          <p:spPr>
            <a:xfrm>
              <a:off x="1345686" y="322312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84" name="tx84"/>
            <p:cNvSpPr/>
            <p:nvPr/>
          </p:nvSpPr>
          <p:spPr>
            <a:xfrm>
              <a:off x="1353221" y="2288674"/>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a:t>
              </a:r>
            </a:p>
          </p:txBody>
        </p:sp>
        <p:sp>
          <p:nvSpPr>
            <p:cNvPr id="85" name="tx85"/>
            <p:cNvSpPr/>
            <p:nvPr/>
          </p:nvSpPr>
          <p:spPr>
            <a:xfrm>
              <a:off x="2710971" y="3407693"/>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86" name="tx86"/>
            <p:cNvSpPr/>
            <p:nvPr/>
          </p:nvSpPr>
          <p:spPr>
            <a:xfrm>
              <a:off x="4097209" y="3735449"/>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87" name="tx87"/>
            <p:cNvSpPr/>
            <p:nvPr/>
          </p:nvSpPr>
          <p:spPr>
            <a:xfrm>
              <a:off x="5483448" y="3506469"/>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88" name="tx88"/>
            <p:cNvSpPr/>
            <p:nvPr/>
          </p:nvSpPr>
          <p:spPr>
            <a:xfrm>
              <a:off x="6592438" y="3521060"/>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89" name="tx89"/>
            <p:cNvSpPr/>
            <p:nvPr/>
          </p:nvSpPr>
          <p:spPr>
            <a:xfrm>
              <a:off x="6869686" y="3572693"/>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90" name="tx90"/>
            <p:cNvSpPr/>
            <p:nvPr/>
          </p:nvSpPr>
          <p:spPr>
            <a:xfrm>
              <a:off x="7146934" y="3480652"/>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91" name="tx91"/>
            <p:cNvSpPr/>
            <p:nvPr/>
          </p:nvSpPr>
          <p:spPr>
            <a:xfrm>
              <a:off x="7424181" y="3431264"/>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92" name="tx92"/>
            <p:cNvSpPr/>
            <p:nvPr/>
          </p:nvSpPr>
          <p:spPr>
            <a:xfrm>
              <a:off x="7701429" y="3516571"/>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93" name="tx93"/>
            <p:cNvSpPr/>
            <p:nvPr/>
          </p:nvSpPr>
          <p:spPr>
            <a:xfrm>
              <a:off x="7978677" y="3544632"/>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94" name="tx94"/>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5" name="tx95"/>
            <p:cNvSpPr/>
            <p:nvPr/>
          </p:nvSpPr>
          <p:spPr>
            <a:xfrm>
              <a:off x="717597" y="2833821"/>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96" name="tx96"/>
            <p:cNvSpPr/>
            <p:nvPr/>
          </p:nvSpPr>
          <p:spPr>
            <a:xfrm>
              <a:off x="717597" y="17113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97" name="tx9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8" name="tx108"/>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9" name="tx109"/>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0" name="tx110"/>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3" name="tx113"/>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4" name="pl114"/>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6" name="tx116"/>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7" name="tx117"/>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8" name="rc118"/>
            <p:cNvSpPr/>
            <p:nvPr/>
          </p:nvSpPr>
          <p:spPr>
            <a:xfrm>
              <a:off x="4678790" y="4909475"/>
              <a:ext cx="201456" cy="201456"/>
            </a:xfrm>
            <a:prstGeom prst="rect">
              <a:avLst/>
            </a:prstGeom>
            <a:solidFill>
              <a:srgbClr val="E2231A">
                <a:alpha val="100000"/>
              </a:srgbClr>
            </a:solidFill>
          </p:spPr>
          <p:txBody>
            <a:bodyPr/>
            <a:lstStyle/>
            <a:p/>
          </p:txBody>
        </p:sp>
        <p:sp>
          <p:nvSpPr>
            <p:cNvPr id="119" name="rc119"/>
            <p:cNvSpPr/>
            <p:nvPr/>
          </p:nvSpPr>
          <p:spPr>
            <a:xfrm>
              <a:off x="5642950" y="4909475"/>
              <a:ext cx="201456" cy="201456"/>
            </a:xfrm>
            <a:prstGeom prst="rect">
              <a:avLst/>
            </a:prstGeom>
            <a:solidFill>
              <a:srgbClr val="B3B3B3">
                <a:alpha val="100000"/>
              </a:srgbClr>
            </a:solidFill>
          </p:spPr>
          <p:txBody>
            <a:bodyPr/>
            <a:lstStyle/>
            <a:p/>
          </p:txBody>
        </p:sp>
        <p:sp>
          <p:nvSpPr>
            <p:cNvPr id="120" name="tx120"/>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1" name="tx121"/>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2" name="tx122"/>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3" name="tx123"/>
            <p:cNvSpPr/>
            <p:nvPr/>
          </p:nvSpPr>
          <p:spPr>
            <a:xfrm>
              <a:off x="951100" y="661760"/>
              <a:ext cx="210605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Marshall Islands, 2000-2024</a:t>
              </a:r>
            </a:p>
          </p:txBody>
        </p:sp>
        <p:sp>
          <p:nvSpPr>
            <p:cNvPr id="124" name="pl124"/>
            <p:cNvSpPr/>
            <p:nvPr/>
          </p:nvSpPr>
          <p:spPr>
            <a:xfrm>
              <a:off x="230555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32411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34266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36122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1" name="pl131"/>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31483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33338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35194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296273" y="5774644"/>
              <a:ext cx="3088393" cy="162162"/>
            </a:xfrm>
            <a:prstGeom prst="rect">
              <a:avLst/>
            </a:prstGeom>
            <a:solidFill>
              <a:srgbClr val="E2231A">
                <a:alpha val="100000"/>
              </a:srgbClr>
            </a:solidFill>
          </p:spPr>
          <p:txBody>
            <a:bodyPr/>
            <a:lstStyle/>
            <a:p/>
          </p:txBody>
        </p:sp>
        <p:sp>
          <p:nvSpPr>
            <p:cNvPr id="136" name="rc136"/>
            <p:cNvSpPr/>
            <p:nvPr/>
          </p:nvSpPr>
          <p:spPr>
            <a:xfrm>
              <a:off x="1296273" y="5571941"/>
              <a:ext cx="1958000" cy="162162"/>
            </a:xfrm>
            <a:prstGeom prst="rect">
              <a:avLst/>
            </a:prstGeom>
            <a:solidFill>
              <a:srgbClr val="E2231A">
                <a:alpha val="100000"/>
              </a:srgbClr>
            </a:solidFill>
          </p:spPr>
          <p:txBody>
            <a:bodyPr/>
            <a:lstStyle/>
            <a:p/>
          </p:txBody>
        </p:sp>
        <p:sp>
          <p:nvSpPr>
            <p:cNvPr id="137" name="rc137"/>
            <p:cNvSpPr/>
            <p:nvPr/>
          </p:nvSpPr>
          <p:spPr>
            <a:xfrm>
              <a:off x="1296273" y="5369238"/>
              <a:ext cx="1796516" cy="162162"/>
            </a:xfrm>
            <a:prstGeom prst="rect">
              <a:avLst/>
            </a:prstGeom>
            <a:solidFill>
              <a:srgbClr val="E2231A">
                <a:alpha val="100000"/>
              </a:srgbClr>
            </a:solidFill>
          </p:spPr>
          <p:txBody>
            <a:bodyPr/>
            <a:lstStyle/>
            <a:p/>
          </p:txBody>
        </p:sp>
        <p:sp>
          <p:nvSpPr>
            <p:cNvPr id="138" name="rc138"/>
            <p:cNvSpPr/>
            <p:nvPr/>
          </p:nvSpPr>
          <p:spPr>
            <a:xfrm>
              <a:off x="4384666" y="5774644"/>
              <a:ext cx="3734331" cy="162162"/>
            </a:xfrm>
            <a:prstGeom prst="rect">
              <a:avLst/>
            </a:prstGeom>
            <a:solidFill>
              <a:srgbClr val="B3B3B3">
                <a:alpha val="100000"/>
              </a:srgbClr>
            </a:solidFill>
          </p:spPr>
          <p:txBody>
            <a:bodyPr/>
            <a:lstStyle/>
            <a:p/>
          </p:txBody>
        </p:sp>
        <p:sp>
          <p:nvSpPr>
            <p:cNvPr id="139" name="rc139"/>
            <p:cNvSpPr/>
            <p:nvPr/>
          </p:nvSpPr>
          <p:spPr>
            <a:xfrm>
              <a:off x="3254274" y="5571941"/>
              <a:ext cx="4945465" cy="162162"/>
            </a:xfrm>
            <a:prstGeom prst="rect">
              <a:avLst/>
            </a:prstGeom>
            <a:solidFill>
              <a:srgbClr val="B3B3B3">
                <a:alpha val="100000"/>
              </a:srgbClr>
            </a:solidFill>
          </p:spPr>
          <p:txBody>
            <a:bodyPr/>
            <a:lstStyle/>
            <a:p/>
          </p:txBody>
        </p:sp>
        <p:sp>
          <p:nvSpPr>
            <p:cNvPr id="140" name="rc140"/>
            <p:cNvSpPr/>
            <p:nvPr/>
          </p:nvSpPr>
          <p:spPr>
            <a:xfrm>
              <a:off x="3092790" y="5369238"/>
              <a:ext cx="4602311" cy="162162"/>
            </a:xfrm>
            <a:prstGeom prst="rect">
              <a:avLst/>
            </a:prstGeom>
            <a:solidFill>
              <a:srgbClr val="B3B3B3">
                <a:alpha val="100000"/>
              </a:srgbClr>
            </a:solidFill>
          </p:spPr>
          <p:txBody>
            <a:bodyPr/>
            <a:lstStyle/>
            <a:p/>
          </p:txBody>
        </p:sp>
        <p:sp>
          <p:nvSpPr>
            <p:cNvPr id="141" name="tx141"/>
            <p:cNvSpPr/>
            <p:nvPr/>
          </p:nvSpPr>
          <p:spPr>
            <a:xfrm>
              <a:off x="8249225" y="5812589"/>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42" name="tx142"/>
            <p:cNvSpPr/>
            <p:nvPr/>
          </p:nvSpPr>
          <p:spPr>
            <a:xfrm>
              <a:off x="8329967" y="560988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43" name="tx143"/>
            <p:cNvSpPr/>
            <p:nvPr/>
          </p:nvSpPr>
          <p:spPr>
            <a:xfrm>
              <a:off x="7825328" y="540718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44" name="tx144"/>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6" name="tx146"/>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7" name="tx147"/>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8" name="tx148"/>
            <p:cNvSpPr/>
            <p:nvPr/>
          </p:nvSpPr>
          <p:spPr>
            <a:xfrm>
              <a:off x="319828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9" name="tx149"/>
            <p:cNvSpPr/>
            <p:nvPr/>
          </p:nvSpPr>
          <p:spPr>
            <a:xfrm>
              <a:off x="5216847"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50" name="tx150"/>
            <p:cNvSpPr/>
            <p:nvPr/>
          </p:nvSpPr>
          <p:spPr>
            <a:xfrm>
              <a:off x="7235404" y="60377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51" name="tx151"/>
            <p:cNvSpPr/>
            <p:nvPr/>
          </p:nvSpPr>
          <p:spPr>
            <a:xfrm>
              <a:off x="3866594" y="6200761"/>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2" name="tx152"/>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3" name="tx153"/>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88%. This is greater than in 2019, where coverage was 85%.
&lt;100 children missed their routine first dose of measles vaccine.
MCV2 is typically administered to children between 18 months and five years old. MCV2 coverage remained constant at 61%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94246"/>
              <a:ext cx="3397293" cy="942818"/>
            </a:xfrm>
            <a:custGeom>
              <a:avLst/>
              <a:pathLst>
                <a:path w="3397293" h="942818">
                  <a:moveTo>
                    <a:pt x="0" y="85710"/>
                  </a:moveTo>
                  <a:lnTo>
                    <a:pt x="141553" y="942818"/>
                  </a:lnTo>
                  <a:lnTo>
                    <a:pt x="283107" y="485694"/>
                  </a:lnTo>
                  <a:lnTo>
                    <a:pt x="424661" y="199991"/>
                  </a:lnTo>
                  <a:lnTo>
                    <a:pt x="566215" y="771396"/>
                  </a:lnTo>
                  <a:lnTo>
                    <a:pt x="707769" y="314272"/>
                  </a:lnTo>
                  <a:lnTo>
                    <a:pt x="849323" y="28570"/>
                  </a:lnTo>
                  <a:lnTo>
                    <a:pt x="990877" y="85710"/>
                  </a:lnTo>
                  <a:lnTo>
                    <a:pt x="1132431" y="314272"/>
                  </a:lnTo>
                  <a:lnTo>
                    <a:pt x="1273984" y="542834"/>
                  </a:lnTo>
                  <a:lnTo>
                    <a:pt x="1415538" y="0"/>
                  </a:lnTo>
                  <a:lnTo>
                    <a:pt x="1557092" y="257132"/>
                  </a:lnTo>
                  <a:lnTo>
                    <a:pt x="1698646" y="542834"/>
                  </a:lnTo>
                  <a:lnTo>
                    <a:pt x="1840200" y="514264"/>
                  </a:lnTo>
                  <a:lnTo>
                    <a:pt x="1981754" y="514264"/>
                  </a:lnTo>
                  <a:lnTo>
                    <a:pt x="2123308" y="628545"/>
                  </a:lnTo>
                  <a:lnTo>
                    <a:pt x="2264862" y="628545"/>
                  </a:lnTo>
                  <a:lnTo>
                    <a:pt x="2406416" y="399983"/>
                  </a:lnTo>
                  <a:lnTo>
                    <a:pt x="2547969" y="399983"/>
                  </a:lnTo>
                  <a:lnTo>
                    <a:pt x="2689523" y="342843"/>
                  </a:lnTo>
                  <a:lnTo>
                    <a:pt x="2831077" y="228562"/>
                  </a:lnTo>
                  <a:lnTo>
                    <a:pt x="2972631" y="342843"/>
                  </a:lnTo>
                  <a:lnTo>
                    <a:pt x="3114185" y="457124"/>
                  </a:lnTo>
                  <a:lnTo>
                    <a:pt x="3255739" y="257132"/>
                  </a:lnTo>
                  <a:lnTo>
                    <a:pt x="3397293" y="25713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42843"/>
            </a:xfrm>
            <a:custGeom>
              <a:avLst/>
              <a:pathLst>
                <a:path w="3397293" h="342843">
                  <a:moveTo>
                    <a:pt x="0" y="342843"/>
                  </a:moveTo>
                  <a:lnTo>
                    <a:pt x="141553" y="342843"/>
                  </a:lnTo>
                  <a:lnTo>
                    <a:pt x="283107" y="342843"/>
                  </a:lnTo>
                  <a:lnTo>
                    <a:pt x="424661" y="314272"/>
                  </a:lnTo>
                  <a:lnTo>
                    <a:pt x="566215" y="257132"/>
                  </a:lnTo>
                  <a:lnTo>
                    <a:pt x="707769" y="257132"/>
                  </a:lnTo>
                  <a:lnTo>
                    <a:pt x="849323" y="142851"/>
                  </a:lnTo>
                  <a:lnTo>
                    <a:pt x="990877" y="171421"/>
                  </a:lnTo>
                  <a:lnTo>
                    <a:pt x="1132431" y="85710"/>
                  </a:lnTo>
                  <a:lnTo>
                    <a:pt x="1273984" y="57140"/>
                  </a:lnTo>
                  <a:lnTo>
                    <a:pt x="1415538" y="57140"/>
                  </a:lnTo>
                  <a:lnTo>
                    <a:pt x="1557092" y="28570"/>
                  </a:lnTo>
                  <a:lnTo>
                    <a:pt x="1698646" y="28570"/>
                  </a:lnTo>
                  <a:lnTo>
                    <a:pt x="1840200" y="0"/>
                  </a:lnTo>
                  <a:lnTo>
                    <a:pt x="1981754" y="28570"/>
                  </a:lnTo>
                  <a:lnTo>
                    <a:pt x="2123308" y="28570"/>
                  </a:lnTo>
                  <a:lnTo>
                    <a:pt x="2264862" y="0"/>
                  </a:lnTo>
                  <a:lnTo>
                    <a:pt x="2406416" y="0"/>
                  </a:lnTo>
                  <a:lnTo>
                    <a:pt x="2547969" y="0"/>
                  </a:lnTo>
                  <a:lnTo>
                    <a:pt x="2689523" y="28570"/>
                  </a:lnTo>
                  <a:lnTo>
                    <a:pt x="2831077" y="114281"/>
                  </a:lnTo>
                  <a:lnTo>
                    <a:pt x="2972631" y="257132"/>
                  </a:lnTo>
                  <a:lnTo>
                    <a:pt x="3114185" y="85710"/>
                  </a:lnTo>
                  <a:lnTo>
                    <a:pt x="3255739" y="199991"/>
                  </a:lnTo>
                  <a:lnTo>
                    <a:pt x="3397293"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94246"/>
              <a:ext cx="3397293" cy="942818"/>
            </a:xfrm>
            <a:custGeom>
              <a:avLst/>
              <a:pathLst>
                <a:path w="3397293" h="942818">
                  <a:moveTo>
                    <a:pt x="0" y="85710"/>
                  </a:moveTo>
                  <a:lnTo>
                    <a:pt x="141553" y="942818"/>
                  </a:lnTo>
                  <a:lnTo>
                    <a:pt x="283107" y="485694"/>
                  </a:lnTo>
                  <a:lnTo>
                    <a:pt x="424661" y="199991"/>
                  </a:lnTo>
                  <a:lnTo>
                    <a:pt x="566215" y="771396"/>
                  </a:lnTo>
                  <a:lnTo>
                    <a:pt x="707769" y="314272"/>
                  </a:lnTo>
                  <a:lnTo>
                    <a:pt x="849323" y="28570"/>
                  </a:lnTo>
                  <a:lnTo>
                    <a:pt x="990877" y="85710"/>
                  </a:lnTo>
                  <a:lnTo>
                    <a:pt x="1132431" y="314272"/>
                  </a:lnTo>
                  <a:lnTo>
                    <a:pt x="1273984" y="542834"/>
                  </a:lnTo>
                  <a:lnTo>
                    <a:pt x="1415538" y="0"/>
                  </a:lnTo>
                  <a:lnTo>
                    <a:pt x="1557092" y="257132"/>
                  </a:lnTo>
                  <a:lnTo>
                    <a:pt x="1698646" y="542834"/>
                  </a:lnTo>
                  <a:lnTo>
                    <a:pt x="1840200" y="514264"/>
                  </a:lnTo>
                  <a:lnTo>
                    <a:pt x="1981754" y="514264"/>
                  </a:lnTo>
                  <a:lnTo>
                    <a:pt x="2123308" y="628545"/>
                  </a:lnTo>
                  <a:lnTo>
                    <a:pt x="2264862" y="628545"/>
                  </a:lnTo>
                  <a:lnTo>
                    <a:pt x="2406416" y="399983"/>
                  </a:lnTo>
                  <a:lnTo>
                    <a:pt x="2547969" y="399983"/>
                  </a:lnTo>
                  <a:lnTo>
                    <a:pt x="2689523" y="342843"/>
                  </a:lnTo>
                  <a:lnTo>
                    <a:pt x="2831077" y="228562"/>
                  </a:lnTo>
                  <a:lnTo>
                    <a:pt x="2972631" y="342843"/>
                  </a:lnTo>
                  <a:lnTo>
                    <a:pt x="3114185" y="457124"/>
                  </a:lnTo>
                  <a:lnTo>
                    <a:pt x="3255739" y="257132"/>
                  </a:lnTo>
                  <a:lnTo>
                    <a:pt x="3397293" y="25713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771396"/>
            </a:xfrm>
            <a:custGeom>
              <a:avLst/>
              <a:pathLst>
                <a:path w="0" h="771396">
                  <a:moveTo>
                    <a:pt x="0" y="0"/>
                  </a:moveTo>
                  <a:lnTo>
                    <a:pt x="0" y="771396"/>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32" name="pl32"/>
            <p:cNvSpPr/>
            <p:nvPr/>
          </p:nvSpPr>
          <p:spPr>
            <a:xfrm>
              <a:off x="1120965" y="1094246"/>
              <a:ext cx="3397293" cy="942818"/>
            </a:xfrm>
            <a:custGeom>
              <a:avLst/>
              <a:pathLst>
                <a:path w="3397293" h="942818">
                  <a:moveTo>
                    <a:pt x="0" y="85710"/>
                  </a:moveTo>
                  <a:lnTo>
                    <a:pt x="141553" y="942818"/>
                  </a:lnTo>
                  <a:lnTo>
                    <a:pt x="283107" y="485694"/>
                  </a:lnTo>
                  <a:lnTo>
                    <a:pt x="424661" y="199991"/>
                  </a:lnTo>
                  <a:lnTo>
                    <a:pt x="566215" y="771396"/>
                  </a:lnTo>
                  <a:lnTo>
                    <a:pt x="707769" y="314272"/>
                  </a:lnTo>
                  <a:lnTo>
                    <a:pt x="849323" y="28570"/>
                  </a:lnTo>
                  <a:lnTo>
                    <a:pt x="990877" y="85710"/>
                  </a:lnTo>
                  <a:lnTo>
                    <a:pt x="1132431" y="314272"/>
                  </a:lnTo>
                  <a:lnTo>
                    <a:pt x="1273984" y="542834"/>
                  </a:lnTo>
                  <a:lnTo>
                    <a:pt x="1415538" y="0"/>
                  </a:lnTo>
                  <a:lnTo>
                    <a:pt x="1557092" y="257132"/>
                  </a:lnTo>
                  <a:lnTo>
                    <a:pt x="1698646" y="542834"/>
                  </a:lnTo>
                  <a:lnTo>
                    <a:pt x="1840200" y="514264"/>
                  </a:lnTo>
                  <a:lnTo>
                    <a:pt x="1981754" y="514264"/>
                  </a:lnTo>
                  <a:lnTo>
                    <a:pt x="2123308" y="628545"/>
                  </a:lnTo>
                  <a:lnTo>
                    <a:pt x="2264862" y="628545"/>
                  </a:lnTo>
                  <a:lnTo>
                    <a:pt x="2406416" y="399983"/>
                  </a:lnTo>
                  <a:lnTo>
                    <a:pt x="2547969" y="399983"/>
                  </a:lnTo>
                  <a:lnTo>
                    <a:pt x="2689523" y="342843"/>
                  </a:lnTo>
                  <a:lnTo>
                    <a:pt x="2831077" y="228562"/>
                  </a:lnTo>
                  <a:lnTo>
                    <a:pt x="2972631" y="342843"/>
                  </a:lnTo>
                  <a:lnTo>
                    <a:pt x="3114185" y="457124"/>
                  </a:lnTo>
                  <a:lnTo>
                    <a:pt x="3255739" y="257132"/>
                  </a:lnTo>
                  <a:lnTo>
                    <a:pt x="3397293" y="25713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83983"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4160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4160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80958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57204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08705" y="4831778"/>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Marshall Islands</a:t>
              </a:r>
            </a:p>
          </p:txBody>
        </p:sp>
        <p:sp>
          <p:nvSpPr>
            <p:cNvPr id="60" name="tx60"/>
            <p:cNvSpPr/>
            <p:nvPr/>
          </p:nvSpPr>
          <p:spPr>
            <a:xfrm>
              <a:off x="307668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839139"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273622" y="471005"/>
              <a:ext cx="309197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Marshall Islands, 2000-2024</a:t>
              </a:r>
            </a:p>
          </p:txBody>
        </p:sp>
        <p:sp>
          <p:nvSpPr>
            <p:cNvPr id="63" name="pl63"/>
            <p:cNvSpPr/>
            <p:nvPr/>
          </p:nvSpPr>
          <p:spPr>
            <a:xfrm>
              <a:off x="5267799" y="34469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493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5168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35403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7957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981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4005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7028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00521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563330"/>
              <a:ext cx="3397293" cy="2302230"/>
            </a:xfrm>
            <a:custGeom>
              <a:avLst/>
              <a:pathLst>
                <a:path w="3397293" h="2302230">
                  <a:moveTo>
                    <a:pt x="0" y="209293"/>
                  </a:moveTo>
                  <a:lnTo>
                    <a:pt x="141553" y="2302230"/>
                  </a:lnTo>
                  <a:lnTo>
                    <a:pt x="283107" y="1185997"/>
                  </a:lnTo>
                  <a:lnTo>
                    <a:pt x="424661" y="488351"/>
                  </a:lnTo>
                  <a:lnTo>
                    <a:pt x="566215" y="1883643"/>
                  </a:lnTo>
                  <a:lnTo>
                    <a:pt x="707769" y="767410"/>
                  </a:lnTo>
                  <a:lnTo>
                    <a:pt x="849323" y="69764"/>
                  </a:lnTo>
                  <a:lnTo>
                    <a:pt x="990877" y="209293"/>
                  </a:lnTo>
                  <a:lnTo>
                    <a:pt x="1132431" y="767410"/>
                  </a:lnTo>
                  <a:lnTo>
                    <a:pt x="1273984" y="1325526"/>
                  </a:lnTo>
                  <a:lnTo>
                    <a:pt x="1415538" y="0"/>
                  </a:lnTo>
                  <a:lnTo>
                    <a:pt x="1557092" y="627881"/>
                  </a:lnTo>
                  <a:lnTo>
                    <a:pt x="1698646" y="1325526"/>
                  </a:lnTo>
                  <a:lnTo>
                    <a:pt x="1840200" y="1255762"/>
                  </a:lnTo>
                  <a:lnTo>
                    <a:pt x="1981754" y="1255762"/>
                  </a:lnTo>
                  <a:lnTo>
                    <a:pt x="2123308" y="1534820"/>
                  </a:lnTo>
                  <a:lnTo>
                    <a:pt x="2264862" y="1534820"/>
                  </a:lnTo>
                  <a:lnTo>
                    <a:pt x="2406416" y="976703"/>
                  </a:lnTo>
                  <a:lnTo>
                    <a:pt x="2547969" y="976703"/>
                  </a:lnTo>
                  <a:lnTo>
                    <a:pt x="2689523" y="837174"/>
                  </a:lnTo>
                  <a:lnTo>
                    <a:pt x="2831077" y="558116"/>
                  </a:lnTo>
                  <a:lnTo>
                    <a:pt x="2972631" y="837174"/>
                  </a:lnTo>
                  <a:lnTo>
                    <a:pt x="3114185" y="1116233"/>
                  </a:lnTo>
                  <a:lnTo>
                    <a:pt x="3255739" y="627881"/>
                  </a:lnTo>
                  <a:lnTo>
                    <a:pt x="3397293" y="627881"/>
                  </a:lnTo>
                </a:path>
              </a:pathLst>
            </a:custGeom>
            <a:ln w="27101" cap="flat">
              <a:solidFill>
                <a:srgbClr val="0058AB">
                  <a:alpha val="100000"/>
                </a:srgbClr>
              </a:solidFill>
              <a:prstDash val="solid"/>
              <a:round/>
            </a:ln>
          </p:spPr>
          <p:txBody>
            <a:bodyPr/>
            <a:lstStyle/>
            <a:p/>
          </p:txBody>
        </p:sp>
        <p:sp>
          <p:nvSpPr>
            <p:cNvPr id="80" name="pl80"/>
            <p:cNvSpPr/>
            <p:nvPr/>
          </p:nvSpPr>
          <p:spPr>
            <a:xfrm>
              <a:off x="5437664" y="2400504"/>
              <a:ext cx="3397293" cy="1046468"/>
            </a:xfrm>
            <a:custGeom>
              <a:avLst/>
              <a:pathLst>
                <a:path w="3397293" h="1046468">
                  <a:moveTo>
                    <a:pt x="0" y="1046468"/>
                  </a:moveTo>
                  <a:lnTo>
                    <a:pt x="141553" y="976703"/>
                  </a:lnTo>
                  <a:lnTo>
                    <a:pt x="283107" y="976703"/>
                  </a:lnTo>
                  <a:lnTo>
                    <a:pt x="424661" y="906939"/>
                  </a:lnTo>
                  <a:lnTo>
                    <a:pt x="566215" y="767410"/>
                  </a:lnTo>
                  <a:lnTo>
                    <a:pt x="707769" y="627881"/>
                  </a:lnTo>
                  <a:lnTo>
                    <a:pt x="849323" y="488351"/>
                  </a:lnTo>
                  <a:lnTo>
                    <a:pt x="990877" y="488351"/>
                  </a:lnTo>
                  <a:lnTo>
                    <a:pt x="1132431" y="348822"/>
                  </a:lnTo>
                  <a:lnTo>
                    <a:pt x="1273984" y="209293"/>
                  </a:lnTo>
                  <a:lnTo>
                    <a:pt x="1415538" y="139529"/>
                  </a:lnTo>
                  <a:lnTo>
                    <a:pt x="1557092" y="139529"/>
                  </a:lnTo>
                  <a:lnTo>
                    <a:pt x="1698646" y="139529"/>
                  </a:lnTo>
                  <a:lnTo>
                    <a:pt x="1840200" y="139529"/>
                  </a:lnTo>
                  <a:lnTo>
                    <a:pt x="1981754" y="139529"/>
                  </a:lnTo>
                  <a:lnTo>
                    <a:pt x="2123308" y="139529"/>
                  </a:lnTo>
                  <a:lnTo>
                    <a:pt x="2264862" y="69764"/>
                  </a:lnTo>
                  <a:lnTo>
                    <a:pt x="2406416" y="69764"/>
                  </a:lnTo>
                  <a:lnTo>
                    <a:pt x="2547969" y="0"/>
                  </a:lnTo>
                  <a:lnTo>
                    <a:pt x="2689523" y="0"/>
                  </a:lnTo>
                  <a:lnTo>
                    <a:pt x="2831077" y="209293"/>
                  </a:lnTo>
                  <a:lnTo>
                    <a:pt x="2972631" y="348822"/>
                  </a:lnTo>
                  <a:lnTo>
                    <a:pt x="3114185" y="209293"/>
                  </a:lnTo>
                  <a:lnTo>
                    <a:pt x="3255739" y="209293"/>
                  </a:lnTo>
                  <a:lnTo>
                    <a:pt x="3397293" y="139529"/>
                  </a:lnTo>
                </a:path>
              </a:pathLst>
            </a:custGeom>
            <a:ln w="27101" cap="flat">
              <a:solidFill>
                <a:srgbClr val="80BD41">
                  <a:alpha val="100000"/>
                </a:srgbClr>
              </a:solidFill>
              <a:prstDash val="solid"/>
              <a:round/>
            </a:ln>
          </p:spPr>
          <p:txBody>
            <a:bodyPr/>
            <a:lstStyle/>
            <a:p/>
          </p:txBody>
        </p:sp>
        <p:sp>
          <p:nvSpPr>
            <p:cNvPr id="81" name="pl81"/>
            <p:cNvSpPr/>
            <p:nvPr/>
          </p:nvSpPr>
          <p:spPr>
            <a:xfrm>
              <a:off x="5437664" y="2330740"/>
              <a:ext cx="3397293" cy="837174"/>
            </a:xfrm>
            <a:custGeom>
              <a:avLst/>
              <a:pathLst>
                <a:path w="3397293" h="837174">
                  <a:moveTo>
                    <a:pt x="0" y="837174"/>
                  </a:moveTo>
                  <a:lnTo>
                    <a:pt x="141553" y="837174"/>
                  </a:lnTo>
                  <a:lnTo>
                    <a:pt x="283107" y="837174"/>
                  </a:lnTo>
                  <a:lnTo>
                    <a:pt x="424661" y="767410"/>
                  </a:lnTo>
                  <a:lnTo>
                    <a:pt x="566215" y="627881"/>
                  </a:lnTo>
                  <a:lnTo>
                    <a:pt x="707769" y="627881"/>
                  </a:lnTo>
                  <a:lnTo>
                    <a:pt x="849323" y="348822"/>
                  </a:lnTo>
                  <a:lnTo>
                    <a:pt x="990877" y="418587"/>
                  </a:lnTo>
                  <a:lnTo>
                    <a:pt x="1132431" y="209293"/>
                  </a:lnTo>
                  <a:lnTo>
                    <a:pt x="1273984" y="139529"/>
                  </a:lnTo>
                  <a:lnTo>
                    <a:pt x="1415538" y="139529"/>
                  </a:lnTo>
                  <a:lnTo>
                    <a:pt x="1557092" y="69764"/>
                  </a:lnTo>
                  <a:lnTo>
                    <a:pt x="1698646" y="69764"/>
                  </a:lnTo>
                  <a:lnTo>
                    <a:pt x="1840200" y="0"/>
                  </a:lnTo>
                  <a:lnTo>
                    <a:pt x="1981754" y="69764"/>
                  </a:lnTo>
                  <a:lnTo>
                    <a:pt x="2123308" y="69764"/>
                  </a:lnTo>
                  <a:lnTo>
                    <a:pt x="2264862" y="0"/>
                  </a:lnTo>
                  <a:lnTo>
                    <a:pt x="2406416" y="0"/>
                  </a:lnTo>
                  <a:lnTo>
                    <a:pt x="2547969" y="0"/>
                  </a:lnTo>
                  <a:lnTo>
                    <a:pt x="2689523" y="69764"/>
                  </a:lnTo>
                  <a:lnTo>
                    <a:pt x="2831077" y="279058"/>
                  </a:lnTo>
                  <a:lnTo>
                    <a:pt x="2972631" y="627881"/>
                  </a:lnTo>
                  <a:lnTo>
                    <a:pt x="3114185" y="209293"/>
                  </a:lnTo>
                  <a:lnTo>
                    <a:pt x="3255739" y="488351"/>
                  </a:lnTo>
                  <a:lnTo>
                    <a:pt x="3397293" y="418587"/>
                  </a:lnTo>
                </a:path>
              </a:pathLst>
            </a:custGeom>
            <a:ln w="27101" cap="flat">
              <a:solidFill>
                <a:srgbClr val="961A49">
                  <a:alpha val="100000"/>
                </a:srgbClr>
              </a:solidFill>
              <a:prstDash val="solid"/>
              <a:round/>
            </a:ln>
          </p:spPr>
          <p:txBody>
            <a:bodyPr/>
            <a:lstStyle/>
            <a:p/>
          </p:txBody>
        </p:sp>
        <p:sp>
          <p:nvSpPr>
            <p:cNvPr id="82" name="pl82"/>
            <p:cNvSpPr/>
            <p:nvPr/>
          </p:nvSpPr>
          <p:spPr>
            <a:xfrm>
              <a:off x="5437664" y="240050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563330"/>
              <a:ext cx="3397293" cy="2302230"/>
            </a:xfrm>
            <a:custGeom>
              <a:avLst/>
              <a:pathLst>
                <a:path w="3397293" h="2302230">
                  <a:moveTo>
                    <a:pt x="0" y="209293"/>
                  </a:moveTo>
                  <a:lnTo>
                    <a:pt x="141553" y="2302230"/>
                  </a:lnTo>
                  <a:lnTo>
                    <a:pt x="283107" y="1185997"/>
                  </a:lnTo>
                  <a:lnTo>
                    <a:pt x="424661" y="488351"/>
                  </a:lnTo>
                  <a:lnTo>
                    <a:pt x="566215" y="1883643"/>
                  </a:lnTo>
                  <a:lnTo>
                    <a:pt x="707769" y="767410"/>
                  </a:lnTo>
                  <a:lnTo>
                    <a:pt x="849323" y="69764"/>
                  </a:lnTo>
                  <a:lnTo>
                    <a:pt x="990877" y="209293"/>
                  </a:lnTo>
                  <a:lnTo>
                    <a:pt x="1132431" y="767410"/>
                  </a:lnTo>
                  <a:lnTo>
                    <a:pt x="1273984" y="1325526"/>
                  </a:lnTo>
                  <a:lnTo>
                    <a:pt x="1415538" y="0"/>
                  </a:lnTo>
                  <a:lnTo>
                    <a:pt x="1557092" y="627881"/>
                  </a:lnTo>
                  <a:lnTo>
                    <a:pt x="1698646" y="1325526"/>
                  </a:lnTo>
                  <a:lnTo>
                    <a:pt x="1840200" y="1255762"/>
                  </a:lnTo>
                  <a:lnTo>
                    <a:pt x="1981754" y="1255762"/>
                  </a:lnTo>
                  <a:lnTo>
                    <a:pt x="2123308" y="1534820"/>
                  </a:lnTo>
                  <a:lnTo>
                    <a:pt x="2264862" y="1534820"/>
                  </a:lnTo>
                  <a:lnTo>
                    <a:pt x="2406416" y="976703"/>
                  </a:lnTo>
                  <a:lnTo>
                    <a:pt x="2547969" y="976703"/>
                  </a:lnTo>
                  <a:lnTo>
                    <a:pt x="2689523" y="837174"/>
                  </a:lnTo>
                  <a:lnTo>
                    <a:pt x="2831077" y="558116"/>
                  </a:lnTo>
                  <a:lnTo>
                    <a:pt x="2972631" y="837174"/>
                  </a:lnTo>
                  <a:lnTo>
                    <a:pt x="3114185" y="1116233"/>
                  </a:lnTo>
                  <a:lnTo>
                    <a:pt x="3255739" y="627881"/>
                  </a:lnTo>
                  <a:lnTo>
                    <a:pt x="3397293" y="627881"/>
                  </a:lnTo>
                </a:path>
              </a:pathLst>
            </a:custGeom>
            <a:ln w="43362" cap="flat">
              <a:solidFill>
                <a:srgbClr val="000000">
                  <a:alpha val="100000"/>
                </a:srgbClr>
              </a:solidFill>
              <a:prstDash val="solid"/>
              <a:round/>
            </a:ln>
          </p:spPr>
          <p:txBody>
            <a:bodyPr/>
            <a:lstStyle/>
            <a:p/>
          </p:txBody>
        </p:sp>
        <p:sp>
          <p:nvSpPr>
            <p:cNvPr id="84" name="pl84"/>
            <p:cNvSpPr/>
            <p:nvPr/>
          </p:nvSpPr>
          <p:spPr>
            <a:xfrm>
              <a:off x="5437664" y="1451706"/>
              <a:ext cx="0" cy="320917"/>
            </a:xfrm>
            <a:custGeom>
              <a:avLst/>
              <a:pathLst>
                <a:path w="0" h="320917">
                  <a:moveTo>
                    <a:pt x="0" y="32091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451706"/>
              <a:ext cx="0" cy="879033"/>
            </a:xfrm>
            <a:custGeom>
              <a:avLst/>
              <a:pathLst>
                <a:path w="0" h="879033">
                  <a:moveTo>
                    <a:pt x="0" y="87903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451706"/>
              <a:ext cx="0" cy="111623"/>
            </a:xfrm>
            <a:custGeom>
              <a:avLst/>
              <a:pathLst>
                <a:path w="0" h="111623">
                  <a:moveTo>
                    <a:pt x="0" y="11162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451706"/>
              <a:ext cx="0" cy="1646443"/>
            </a:xfrm>
            <a:custGeom>
              <a:avLst/>
              <a:pathLst>
                <a:path w="0" h="1646443">
                  <a:moveTo>
                    <a:pt x="0" y="164644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451706"/>
              <a:ext cx="0" cy="948798"/>
            </a:xfrm>
            <a:custGeom>
              <a:avLst/>
              <a:pathLst>
                <a:path w="0" h="948798">
                  <a:moveTo>
                    <a:pt x="0" y="94879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451706"/>
              <a:ext cx="0" cy="739504"/>
            </a:xfrm>
            <a:custGeom>
              <a:avLst/>
              <a:pathLst>
                <a:path w="0" h="739504">
                  <a:moveTo>
                    <a:pt x="0" y="73950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451706"/>
              <a:ext cx="0" cy="739504"/>
            </a:xfrm>
            <a:custGeom>
              <a:avLst/>
              <a:pathLst>
                <a:path w="0" h="739504">
                  <a:moveTo>
                    <a:pt x="0" y="73950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563330"/>
              <a:ext cx="3397293" cy="2302230"/>
            </a:xfrm>
            <a:custGeom>
              <a:avLst/>
              <a:pathLst>
                <a:path w="3397293" h="2302230">
                  <a:moveTo>
                    <a:pt x="0" y="209293"/>
                  </a:moveTo>
                  <a:lnTo>
                    <a:pt x="141553" y="2302230"/>
                  </a:lnTo>
                  <a:lnTo>
                    <a:pt x="283107" y="1185997"/>
                  </a:lnTo>
                  <a:lnTo>
                    <a:pt x="424661" y="488351"/>
                  </a:lnTo>
                  <a:lnTo>
                    <a:pt x="566215" y="1883643"/>
                  </a:lnTo>
                  <a:lnTo>
                    <a:pt x="707769" y="767410"/>
                  </a:lnTo>
                  <a:lnTo>
                    <a:pt x="849323" y="69764"/>
                  </a:lnTo>
                  <a:lnTo>
                    <a:pt x="990877" y="209293"/>
                  </a:lnTo>
                  <a:lnTo>
                    <a:pt x="1132431" y="767410"/>
                  </a:lnTo>
                  <a:lnTo>
                    <a:pt x="1273984" y="1325526"/>
                  </a:lnTo>
                  <a:lnTo>
                    <a:pt x="1415538" y="0"/>
                  </a:lnTo>
                  <a:lnTo>
                    <a:pt x="1557092" y="627881"/>
                  </a:lnTo>
                  <a:lnTo>
                    <a:pt x="1698646" y="1325526"/>
                  </a:lnTo>
                  <a:lnTo>
                    <a:pt x="1840200" y="1255762"/>
                  </a:lnTo>
                  <a:lnTo>
                    <a:pt x="1981754" y="1255762"/>
                  </a:lnTo>
                  <a:lnTo>
                    <a:pt x="2123308" y="1534820"/>
                  </a:lnTo>
                  <a:lnTo>
                    <a:pt x="2264862" y="1534820"/>
                  </a:lnTo>
                  <a:lnTo>
                    <a:pt x="2406416" y="976703"/>
                  </a:lnTo>
                  <a:lnTo>
                    <a:pt x="2547969" y="976703"/>
                  </a:lnTo>
                  <a:lnTo>
                    <a:pt x="2689523" y="837174"/>
                  </a:lnTo>
                  <a:lnTo>
                    <a:pt x="2831077" y="558116"/>
                  </a:lnTo>
                  <a:lnTo>
                    <a:pt x="2972631" y="837174"/>
                  </a:lnTo>
                  <a:lnTo>
                    <a:pt x="3114185" y="1116233"/>
                  </a:lnTo>
                  <a:lnTo>
                    <a:pt x="3255739" y="627881"/>
                  </a:lnTo>
                  <a:lnTo>
                    <a:pt x="3397293" y="627881"/>
                  </a:lnTo>
                </a:path>
              </a:pathLst>
            </a:custGeom>
            <a:ln w="27101" cap="flat">
              <a:solidFill>
                <a:srgbClr val="0058AB">
                  <a:alpha val="100000"/>
                </a:srgbClr>
              </a:solidFill>
              <a:prstDash val="solid"/>
              <a:round/>
            </a:ln>
          </p:spPr>
          <p:txBody>
            <a:bodyPr/>
            <a:lstStyle/>
            <a:p/>
          </p:txBody>
        </p:sp>
        <p:sp>
          <p:nvSpPr>
            <p:cNvPr id="92" name="tx92"/>
            <p:cNvSpPr/>
            <p:nvPr/>
          </p:nvSpPr>
          <p:spPr>
            <a:xfrm>
              <a:off x="5407519" y="13833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3" name="tx93"/>
            <p:cNvSpPr/>
            <p:nvPr/>
          </p:nvSpPr>
          <p:spPr>
            <a:xfrm>
              <a:off x="6115288" y="138468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6792913" y="13846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5" name="tx95"/>
            <p:cNvSpPr/>
            <p:nvPr/>
          </p:nvSpPr>
          <p:spPr>
            <a:xfrm>
              <a:off x="7482632" y="138336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6" name="tx96"/>
            <p:cNvSpPr/>
            <p:nvPr/>
          </p:nvSpPr>
          <p:spPr>
            <a:xfrm>
              <a:off x="8097042" y="13833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3258" y="138330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804812" y="138330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9" name="tx99"/>
            <p:cNvSpPr/>
            <p:nvPr/>
          </p:nvSpPr>
          <p:spPr>
            <a:xfrm>
              <a:off x="8902429" y="250091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0" name="tx100"/>
            <p:cNvSpPr/>
            <p:nvPr/>
          </p:nvSpPr>
          <p:spPr>
            <a:xfrm>
              <a:off x="8902429" y="2710263"/>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1" name="tx101"/>
            <p:cNvSpPr/>
            <p:nvPr/>
          </p:nvSpPr>
          <p:spPr>
            <a:xfrm>
              <a:off x="5003259" y="374368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2" name="tx102"/>
            <p:cNvSpPr/>
            <p:nvPr/>
          </p:nvSpPr>
          <p:spPr>
            <a:xfrm>
              <a:off x="5003259" y="304603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127474" y="234839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4" name="tx104"/>
            <p:cNvSpPr/>
            <p:nvPr/>
          </p:nvSpPr>
          <p:spPr>
            <a:xfrm>
              <a:off x="5049780" y="16507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49780" y="9530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6" name="tx106"/>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7" name="tx107"/>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8" name="tx108"/>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9" name="tx109"/>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0" name="tx110"/>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1" name="tx111"/>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2" name="tx112"/>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4" name="pl114"/>
            <p:cNvSpPr/>
            <p:nvPr/>
          </p:nvSpPr>
          <p:spPr>
            <a:xfrm>
              <a:off x="575830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575830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712628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7" name="pl117"/>
            <p:cNvSpPr/>
            <p:nvPr/>
          </p:nvSpPr>
          <p:spPr>
            <a:xfrm>
              <a:off x="788873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8" name="tx118"/>
            <p:cNvSpPr/>
            <p:nvPr/>
          </p:nvSpPr>
          <p:spPr>
            <a:xfrm>
              <a:off x="6025404" y="4831778"/>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Marshall Islands</a:t>
              </a:r>
            </a:p>
          </p:txBody>
        </p:sp>
        <p:sp>
          <p:nvSpPr>
            <p:cNvPr id="119" name="tx119"/>
            <p:cNvSpPr/>
            <p:nvPr/>
          </p:nvSpPr>
          <p:spPr>
            <a:xfrm>
              <a:off x="739338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0" name="tx120"/>
            <p:cNvSpPr/>
            <p:nvPr/>
          </p:nvSpPr>
          <p:spPr>
            <a:xfrm>
              <a:off x="8155838"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1" name="tx121"/>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2" name="pl122"/>
            <p:cNvSpPr/>
            <p:nvPr/>
          </p:nvSpPr>
          <p:spPr>
            <a:xfrm>
              <a:off x="251351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90618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29884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70984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10251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49518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7321564" cy="149993"/>
            </a:xfrm>
            <a:prstGeom prst="rect">
              <a:avLst/>
            </a:prstGeom>
            <a:solidFill>
              <a:srgbClr val="E2231A">
                <a:alpha val="80000"/>
              </a:srgbClr>
            </a:solidFill>
          </p:spPr>
          <p:txBody>
            <a:bodyPr/>
            <a:lstStyle/>
            <a:p/>
          </p:txBody>
        </p:sp>
        <p:sp>
          <p:nvSpPr>
            <p:cNvPr id="133" name="rc133"/>
            <p:cNvSpPr/>
            <p:nvPr/>
          </p:nvSpPr>
          <p:spPr>
            <a:xfrm>
              <a:off x="1317178" y="5637654"/>
              <a:ext cx="4641776" cy="149993"/>
            </a:xfrm>
            <a:prstGeom prst="rect">
              <a:avLst/>
            </a:prstGeom>
            <a:solidFill>
              <a:srgbClr val="E2231A">
                <a:alpha val="80000"/>
              </a:srgbClr>
            </a:solidFill>
          </p:spPr>
          <p:txBody>
            <a:bodyPr/>
            <a:lstStyle/>
            <a:p/>
          </p:txBody>
        </p:sp>
        <p:sp>
          <p:nvSpPr>
            <p:cNvPr id="134" name="rc134"/>
            <p:cNvSpPr/>
            <p:nvPr/>
          </p:nvSpPr>
          <p:spPr>
            <a:xfrm>
              <a:off x="1317178" y="5450161"/>
              <a:ext cx="4258949" cy="149993"/>
            </a:xfrm>
            <a:prstGeom prst="rect">
              <a:avLst/>
            </a:prstGeom>
            <a:solidFill>
              <a:srgbClr val="E2231A">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554458"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0" name="tx140"/>
            <p:cNvSpPr/>
            <p:nvPr/>
          </p:nvSpPr>
          <p:spPr>
            <a:xfrm>
              <a:off x="5869431"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a:off x="8262100"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42" name="tx142"/>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3" name="tx14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4" name="tx14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Marshall Islands (88%) was 4 percentage points higher than the global average (84%) and 1 percentage point lower than the average across all EAPR countries (89%).
National MCV1 coverage was 3 percentage points higher than in 2019 (85%).
The number of unvaccinated children declined (ie. improved) compared to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856462"/>
              <a:ext cx="273659" cy="14600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292361"/>
              <a:ext cx="273659" cy="20241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457558" y="2026902"/>
              <a:ext cx="273659" cy="22895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27354"/>
              <a:ext cx="273659" cy="2389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695077"/>
              <a:ext cx="273659" cy="26214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661895"/>
              <a:ext cx="273659" cy="26545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628713"/>
              <a:ext cx="273659" cy="26877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396436"/>
              <a:ext cx="273659" cy="292005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856462"/>
              <a:ext cx="273659" cy="1460026"/>
            </a:xfrm>
            <a:prstGeom prst="rect">
              <a:avLst/>
            </a:prstGeom>
            <a:solidFill>
              <a:srgbClr val="0083CF">
                <a:alpha val="100000"/>
              </a:srgbClr>
            </a:solidFill>
          </p:spPr>
          <p:txBody>
            <a:bodyPr/>
            <a:lstStyle/>
            <a:p/>
          </p:txBody>
        </p:sp>
        <p:sp>
          <p:nvSpPr>
            <p:cNvPr id="41" name="rc41"/>
            <p:cNvSpPr/>
            <p:nvPr/>
          </p:nvSpPr>
          <p:spPr>
            <a:xfrm>
              <a:off x="1457558" y="2026902"/>
              <a:ext cx="273659" cy="2289586"/>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2977888" y="1661895"/>
              <a:ext cx="273659" cy="2654593"/>
            </a:xfrm>
            <a:prstGeom prst="rect">
              <a:avLst/>
            </a:prstGeom>
            <a:solidFill>
              <a:srgbClr val="0083CF">
                <a:alpha val="100000"/>
              </a:srgbClr>
            </a:solidFill>
          </p:spPr>
          <p:txBody>
            <a:bodyPr/>
            <a:lstStyle/>
            <a:p/>
          </p:txBody>
        </p:sp>
        <p:sp>
          <p:nvSpPr>
            <p:cNvPr id="44" name="rc44"/>
            <p:cNvSpPr/>
            <p:nvPr/>
          </p:nvSpPr>
          <p:spPr>
            <a:xfrm>
              <a:off x="3586020" y="1562348"/>
              <a:ext cx="273659" cy="2754140"/>
            </a:xfrm>
            <a:prstGeom prst="rect">
              <a:avLst/>
            </a:prstGeom>
            <a:solidFill>
              <a:srgbClr val="0083CF">
                <a:alpha val="100000"/>
              </a:srgbClr>
            </a:solidFill>
          </p:spPr>
          <p:txBody>
            <a:bodyPr/>
            <a:lstStyle/>
            <a:p/>
          </p:txBody>
        </p:sp>
        <p:sp>
          <p:nvSpPr>
            <p:cNvPr id="45" name="rc45"/>
            <p:cNvSpPr/>
            <p:nvPr/>
          </p:nvSpPr>
          <p:spPr>
            <a:xfrm>
              <a:off x="3890086" y="1495983"/>
              <a:ext cx="273659" cy="2820505"/>
            </a:xfrm>
            <a:prstGeom prst="rect">
              <a:avLst/>
            </a:prstGeom>
            <a:solidFill>
              <a:srgbClr val="0083CF">
                <a:alpha val="100000"/>
              </a:srgbClr>
            </a:solidFill>
          </p:spPr>
          <p:txBody>
            <a:bodyPr/>
            <a:lstStyle/>
            <a:p/>
          </p:txBody>
        </p:sp>
        <p:sp>
          <p:nvSpPr>
            <p:cNvPr id="46" name="rc46"/>
            <p:cNvSpPr/>
            <p:nvPr/>
          </p:nvSpPr>
          <p:spPr>
            <a:xfrm>
              <a:off x="5106350" y="1230524"/>
              <a:ext cx="273659" cy="3085964"/>
            </a:xfrm>
            <a:prstGeom prst="rect">
              <a:avLst/>
            </a:prstGeom>
            <a:solidFill>
              <a:srgbClr val="0083CF">
                <a:alpha val="100000"/>
              </a:srgbClr>
            </a:solidFill>
          </p:spPr>
          <p:txBody>
            <a:bodyPr/>
            <a:lstStyle/>
            <a:p/>
          </p:txBody>
        </p:sp>
        <p:sp>
          <p:nvSpPr>
            <p:cNvPr id="47" name="rc47"/>
            <p:cNvSpPr/>
            <p:nvPr/>
          </p:nvSpPr>
          <p:spPr>
            <a:xfrm>
              <a:off x="5410416" y="1164159"/>
              <a:ext cx="273659" cy="3152329"/>
            </a:xfrm>
            <a:prstGeom prst="rect">
              <a:avLst/>
            </a:prstGeom>
            <a:solidFill>
              <a:srgbClr val="0083CF">
                <a:alpha val="100000"/>
              </a:srgbClr>
            </a:solidFill>
          </p:spPr>
          <p:txBody>
            <a:bodyPr/>
            <a:lstStyle/>
            <a:p/>
          </p:txBody>
        </p:sp>
        <p:sp>
          <p:nvSpPr>
            <p:cNvPr id="48" name="rc48"/>
            <p:cNvSpPr/>
            <p:nvPr/>
          </p:nvSpPr>
          <p:spPr>
            <a:xfrm>
              <a:off x="5714482" y="1130976"/>
              <a:ext cx="273659" cy="3185512"/>
            </a:xfrm>
            <a:prstGeom prst="rect">
              <a:avLst/>
            </a:prstGeom>
            <a:solidFill>
              <a:srgbClr val="0083CF">
                <a:alpha val="100000"/>
              </a:srgbClr>
            </a:solidFill>
          </p:spPr>
          <p:txBody>
            <a:bodyPr/>
            <a:lstStyle/>
            <a:p/>
          </p:txBody>
        </p:sp>
        <p:sp>
          <p:nvSpPr>
            <p:cNvPr id="49" name="rc49"/>
            <p:cNvSpPr/>
            <p:nvPr/>
          </p:nvSpPr>
          <p:spPr>
            <a:xfrm>
              <a:off x="7234811" y="1064612"/>
              <a:ext cx="273659" cy="3251876"/>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56462"/>
              <a:ext cx="238846" cy="238846"/>
            </a:xfrm>
            <a:custGeom>
              <a:avLst/>
              <a:pathLst>
                <a:path w="238846" h="238846">
                  <a:moveTo>
                    <a:pt x="228012" y="0"/>
                  </a:moveTo>
                  <a:lnTo>
                    <a:pt x="238846" y="0"/>
                  </a:lnTo>
                  <a:lnTo>
                    <a:pt x="0" y="238846"/>
                  </a:lnTo>
                  <a:lnTo>
                    <a:pt x="0" y="228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856462"/>
              <a:ext cx="130506" cy="130506"/>
            </a:xfrm>
            <a:custGeom>
              <a:avLst/>
              <a:pathLst>
                <a:path w="130506" h="130506">
                  <a:moveTo>
                    <a:pt x="119672" y="0"/>
                  </a:moveTo>
                  <a:lnTo>
                    <a:pt x="130506" y="0"/>
                  </a:lnTo>
                  <a:lnTo>
                    <a:pt x="0" y="130506"/>
                  </a:lnTo>
                  <a:lnTo>
                    <a:pt x="0" y="1196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856462"/>
              <a:ext cx="22167" cy="22167"/>
            </a:xfrm>
            <a:custGeom>
              <a:avLst/>
              <a:pathLst>
                <a:path w="22167" h="22167">
                  <a:moveTo>
                    <a:pt x="11333" y="0"/>
                  </a:moveTo>
                  <a:lnTo>
                    <a:pt x="22167" y="0"/>
                  </a:lnTo>
                  <a:lnTo>
                    <a:pt x="0" y="22167"/>
                  </a:lnTo>
                  <a:lnTo>
                    <a:pt x="0" y="11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26902"/>
              <a:ext cx="243595" cy="243595"/>
            </a:xfrm>
            <a:custGeom>
              <a:avLst/>
              <a:pathLst>
                <a:path w="243595" h="243595">
                  <a:moveTo>
                    <a:pt x="232761" y="0"/>
                  </a:moveTo>
                  <a:lnTo>
                    <a:pt x="243595" y="0"/>
                  </a:lnTo>
                  <a:lnTo>
                    <a:pt x="0" y="243595"/>
                  </a:lnTo>
                  <a:lnTo>
                    <a:pt x="0" y="2327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2026902"/>
              <a:ext cx="135256" cy="135256"/>
            </a:xfrm>
            <a:custGeom>
              <a:avLst/>
              <a:pathLst>
                <a:path w="135256" h="135256">
                  <a:moveTo>
                    <a:pt x="124422" y="0"/>
                  </a:moveTo>
                  <a:lnTo>
                    <a:pt x="135256" y="0"/>
                  </a:lnTo>
                  <a:lnTo>
                    <a:pt x="0" y="135256"/>
                  </a:lnTo>
                  <a:lnTo>
                    <a:pt x="0" y="124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2026902"/>
              <a:ext cx="26916" cy="26916"/>
            </a:xfrm>
            <a:custGeom>
              <a:avLst/>
              <a:pathLst>
                <a:path w="26916" h="26916">
                  <a:moveTo>
                    <a:pt x="16082" y="0"/>
                  </a:moveTo>
                  <a:lnTo>
                    <a:pt x="26916" y="0"/>
                  </a:lnTo>
                  <a:lnTo>
                    <a:pt x="0" y="26916"/>
                  </a:lnTo>
                  <a:lnTo>
                    <a:pt x="0" y="160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1661895"/>
              <a:ext cx="273659" cy="280006"/>
            </a:xfrm>
            <a:custGeom>
              <a:avLst/>
              <a:pathLst>
                <a:path w="273659" h="280006">
                  <a:moveTo>
                    <a:pt x="269172" y="0"/>
                  </a:moveTo>
                  <a:lnTo>
                    <a:pt x="273659" y="0"/>
                  </a:lnTo>
                  <a:lnTo>
                    <a:pt x="273659" y="6347"/>
                  </a:lnTo>
                  <a:lnTo>
                    <a:pt x="0" y="280006"/>
                  </a:lnTo>
                  <a:lnTo>
                    <a:pt x="0" y="269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1661895"/>
              <a:ext cx="171667" cy="171667"/>
            </a:xfrm>
            <a:custGeom>
              <a:avLst/>
              <a:pathLst>
                <a:path w="171667" h="171667">
                  <a:moveTo>
                    <a:pt x="160833" y="0"/>
                  </a:moveTo>
                  <a:lnTo>
                    <a:pt x="171667" y="0"/>
                  </a:lnTo>
                  <a:lnTo>
                    <a:pt x="0" y="171667"/>
                  </a:lnTo>
                  <a:lnTo>
                    <a:pt x="0" y="16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1661895"/>
              <a:ext cx="63327" cy="63327"/>
            </a:xfrm>
            <a:custGeom>
              <a:avLst/>
              <a:pathLst>
                <a:path w="63327" h="63327">
                  <a:moveTo>
                    <a:pt x="52493" y="0"/>
                  </a:moveTo>
                  <a:lnTo>
                    <a:pt x="63327" y="0"/>
                  </a:lnTo>
                  <a:lnTo>
                    <a:pt x="0" y="63327"/>
                  </a:lnTo>
                  <a:lnTo>
                    <a:pt x="0" y="524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6020" y="1562348"/>
              <a:ext cx="204780" cy="204780"/>
            </a:xfrm>
            <a:custGeom>
              <a:avLst/>
              <a:pathLst>
                <a:path w="204780" h="204780">
                  <a:moveTo>
                    <a:pt x="193946" y="0"/>
                  </a:moveTo>
                  <a:lnTo>
                    <a:pt x="204780" y="0"/>
                  </a:lnTo>
                  <a:lnTo>
                    <a:pt x="0" y="204780"/>
                  </a:lnTo>
                  <a:lnTo>
                    <a:pt x="0" y="193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586020" y="1562348"/>
              <a:ext cx="96440" cy="96440"/>
            </a:xfrm>
            <a:custGeom>
              <a:avLst/>
              <a:pathLst>
                <a:path w="96440" h="96440">
                  <a:moveTo>
                    <a:pt x="85606" y="0"/>
                  </a:moveTo>
                  <a:lnTo>
                    <a:pt x="96440" y="0"/>
                  </a:lnTo>
                  <a:lnTo>
                    <a:pt x="0" y="96440"/>
                  </a:lnTo>
                  <a:lnTo>
                    <a:pt x="0" y="85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059331" y="4212074"/>
              <a:ext cx="104414" cy="104414"/>
            </a:xfrm>
            <a:custGeom>
              <a:avLst/>
              <a:pathLst>
                <a:path w="104414" h="104414">
                  <a:moveTo>
                    <a:pt x="104414" y="0"/>
                  </a:moveTo>
                  <a:lnTo>
                    <a:pt x="104414" y="10833"/>
                  </a:lnTo>
                  <a:lnTo>
                    <a:pt x="10833" y="104414"/>
                  </a:lnTo>
                  <a:lnTo>
                    <a:pt x="0" y="104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50991" y="4103735"/>
              <a:ext cx="212753" cy="212753"/>
            </a:xfrm>
            <a:custGeom>
              <a:avLst/>
              <a:pathLst>
                <a:path w="212753" h="212753">
                  <a:moveTo>
                    <a:pt x="212753" y="0"/>
                  </a:moveTo>
                  <a:lnTo>
                    <a:pt x="212753" y="10833"/>
                  </a:lnTo>
                  <a:lnTo>
                    <a:pt x="10833" y="212753"/>
                  </a:lnTo>
                  <a:lnTo>
                    <a:pt x="0" y="2127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890086" y="39953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890086" y="38870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890086" y="37787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890086" y="36703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890086" y="35620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890086" y="34536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890086" y="33453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90086" y="32370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90086" y="31286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890086" y="30203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890086" y="29120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890086" y="28036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890086" y="26953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890086" y="25869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890086" y="24786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890086" y="23703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890086" y="22619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90086" y="21536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890086" y="2045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890086" y="19369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890086" y="18286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890086" y="17202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90086" y="16119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890086" y="15035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890086" y="1495983"/>
              <a:ext cx="183757" cy="183757"/>
            </a:xfrm>
            <a:custGeom>
              <a:avLst/>
              <a:pathLst>
                <a:path w="183757" h="183757">
                  <a:moveTo>
                    <a:pt x="172923" y="0"/>
                  </a:moveTo>
                  <a:lnTo>
                    <a:pt x="183757" y="0"/>
                  </a:lnTo>
                  <a:lnTo>
                    <a:pt x="0" y="183757"/>
                  </a:lnTo>
                  <a:lnTo>
                    <a:pt x="0" y="1729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890086" y="1495983"/>
              <a:ext cx="75418" cy="75418"/>
            </a:xfrm>
            <a:custGeom>
              <a:avLst/>
              <a:pathLst>
                <a:path w="75418" h="75418">
                  <a:moveTo>
                    <a:pt x="64584" y="0"/>
                  </a:moveTo>
                  <a:lnTo>
                    <a:pt x="75418" y="0"/>
                  </a:lnTo>
                  <a:lnTo>
                    <a:pt x="0" y="75418"/>
                  </a:lnTo>
                  <a:lnTo>
                    <a:pt x="0" y="64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76084" y="4208497"/>
              <a:ext cx="107991" cy="107991"/>
            </a:xfrm>
            <a:custGeom>
              <a:avLst/>
              <a:pathLst>
                <a:path w="107991" h="107991">
                  <a:moveTo>
                    <a:pt x="107991" y="0"/>
                  </a:moveTo>
                  <a:lnTo>
                    <a:pt x="107991" y="10833"/>
                  </a:lnTo>
                  <a:lnTo>
                    <a:pt x="10833" y="107991"/>
                  </a:lnTo>
                  <a:lnTo>
                    <a:pt x="0" y="1079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467744" y="4100158"/>
              <a:ext cx="216330" cy="216330"/>
            </a:xfrm>
            <a:custGeom>
              <a:avLst/>
              <a:pathLst>
                <a:path w="216330" h="216330">
                  <a:moveTo>
                    <a:pt x="216330" y="0"/>
                  </a:moveTo>
                  <a:lnTo>
                    <a:pt x="216330" y="10833"/>
                  </a:lnTo>
                  <a:lnTo>
                    <a:pt x="10833" y="216330"/>
                  </a:lnTo>
                  <a:lnTo>
                    <a:pt x="0" y="216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410416" y="39918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410416" y="38834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410416" y="37751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410416" y="36668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410416" y="35584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410416" y="34501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410416" y="33417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10416" y="32334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410416" y="31251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410416" y="30167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410416" y="29084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410416" y="28000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410416" y="26917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410416" y="25834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410416" y="24750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410416" y="23667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10416" y="22583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410416" y="21500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410416" y="20417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410416" y="19333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410416" y="1825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410416" y="17166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410416" y="16083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410416" y="15000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410416" y="13916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410416" y="12833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410416" y="1174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410416" y="1164159"/>
              <a:ext cx="186986" cy="186986"/>
            </a:xfrm>
            <a:custGeom>
              <a:avLst/>
              <a:pathLst>
                <a:path w="186986" h="186986">
                  <a:moveTo>
                    <a:pt x="176152" y="0"/>
                  </a:moveTo>
                  <a:lnTo>
                    <a:pt x="186986" y="0"/>
                  </a:lnTo>
                  <a:lnTo>
                    <a:pt x="0" y="186986"/>
                  </a:lnTo>
                  <a:lnTo>
                    <a:pt x="0" y="1761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410416" y="1164159"/>
              <a:ext cx="78647" cy="78647"/>
            </a:xfrm>
            <a:custGeom>
              <a:avLst/>
              <a:pathLst>
                <a:path w="78647" h="78647">
                  <a:moveTo>
                    <a:pt x="67813" y="0"/>
                  </a:moveTo>
                  <a:lnTo>
                    <a:pt x="78647" y="0"/>
                  </a:lnTo>
                  <a:lnTo>
                    <a:pt x="0" y="78647"/>
                  </a:lnTo>
                  <a:lnTo>
                    <a:pt x="0" y="67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01102" y="4229450"/>
              <a:ext cx="87038" cy="87038"/>
            </a:xfrm>
            <a:custGeom>
              <a:avLst/>
              <a:pathLst>
                <a:path w="87038" h="87038">
                  <a:moveTo>
                    <a:pt x="87038" y="0"/>
                  </a:moveTo>
                  <a:lnTo>
                    <a:pt x="87038" y="10833"/>
                  </a:lnTo>
                  <a:lnTo>
                    <a:pt x="10833" y="87038"/>
                  </a:lnTo>
                  <a:lnTo>
                    <a:pt x="0" y="87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792763" y="4121110"/>
              <a:ext cx="195378" cy="195378"/>
            </a:xfrm>
            <a:custGeom>
              <a:avLst/>
              <a:pathLst>
                <a:path w="195378" h="195378">
                  <a:moveTo>
                    <a:pt x="195378" y="0"/>
                  </a:moveTo>
                  <a:lnTo>
                    <a:pt x="195378" y="10833"/>
                  </a:lnTo>
                  <a:lnTo>
                    <a:pt x="10833" y="195378"/>
                  </a:lnTo>
                  <a:lnTo>
                    <a:pt x="0" y="195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714482" y="40127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714482" y="39044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714482" y="37960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714482" y="36877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714482" y="35794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714482" y="34710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714482" y="33627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714482" y="32543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714482" y="31460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714482" y="30377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714482" y="29293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714482" y="28210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714482" y="27126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714482" y="26043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714482" y="24960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714482" y="23876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714482" y="22793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714482" y="21709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714482" y="20626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714482" y="19543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714482" y="18459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714482" y="17376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714482" y="16293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714482" y="15209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714482" y="14126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714482" y="1304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714482" y="11959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714482" y="1130976"/>
              <a:ext cx="241121" cy="241121"/>
            </a:xfrm>
            <a:custGeom>
              <a:avLst/>
              <a:pathLst>
                <a:path w="241121" h="241121">
                  <a:moveTo>
                    <a:pt x="230287" y="0"/>
                  </a:moveTo>
                  <a:lnTo>
                    <a:pt x="241121" y="0"/>
                  </a:lnTo>
                  <a:lnTo>
                    <a:pt x="0" y="241121"/>
                  </a:lnTo>
                  <a:lnTo>
                    <a:pt x="0" y="230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714482" y="1130976"/>
              <a:ext cx="132782" cy="132782"/>
            </a:xfrm>
            <a:custGeom>
              <a:avLst/>
              <a:pathLst>
                <a:path w="132782" h="132782">
                  <a:moveTo>
                    <a:pt x="121948" y="0"/>
                  </a:moveTo>
                  <a:lnTo>
                    <a:pt x="132782" y="0"/>
                  </a:lnTo>
                  <a:lnTo>
                    <a:pt x="0" y="132782"/>
                  </a:lnTo>
                  <a:lnTo>
                    <a:pt x="0" y="12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714482" y="1130976"/>
              <a:ext cx="24442" cy="24442"/>
            </a:xfrm>
            <a:custGeom>
              <a:avLst/>
              <a:pathLst>
                <a:path w="24442" h="24442">
                  <a:moveTo>
                    <a:pt x="13608" y="0"/>
                  </a:moveTo>
                  <a:lnTo>
                    <a:pt x="24442" y="0"/>
                  </a:lnTo>
                  <a:lnTo>
                    <a:pt x="0" y="24442"/>
                  </a:lnTo>
                  <a:lnTo>
                    <a:pt x="0" y="136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234811" y="1084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234811" y="1064612"/>
              <a:ext cx="195569" cy="195569"/>
            </a:xfrm>
            <a:custGeom>
              <a:avLst/>
              <a:pathLst>
                <a:path w="195569" h="195569">
                  <a:moveTo>
                    <a:pt x="184735" y="0"/>
                  </a:moveTo>
                  <a:lnTo>
                    <a:pt x="195569" y="0"/>
                  </a:lnTo>
                  <a:lnTo>
                    <a:pt x="0" y="195569"/>
                  </a:lnTo>
                  <a:lnTo>
                    <a:pt x="0" y="1847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234811" y="1064612"/>
              <a:ext cx="87230" cy="87230"/>
            </a:xfrm>
            <a:custGeom>
              <a:avLst/>
              <a:pathLst>
                <a:path w="87230" h="87230">
                  <a:moveTo>
                    <a:pt x="76396" y="0"/>
                  </a:moveTo>
                  <a:lnTo>
                    <a:pt x="87230" y="0"/>
                  </a:lnTo>
                  <a:lnTo>
                    <a:pt x="0" y="87230"/>
                  </a:lnTo>
                  <a:lnTo>
                    <a:pt x="0" y="76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rc324"/>
            <p:cNvSpPr/>
            <p:nvPr/>
          </p:nvSpPr>
          <p:spPr>
            <a:xfrm>
              <a:off x="849426" y="2856462"/>
              <a:ext cx="273659" cy="1460026"/>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457558" y="2026902"/>
              <a:ext cx="273659" cy="2289586"/>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977888" y="1661895"/>
              <a:ext cx="273659" cy="265459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586020" y="1562348"/>
              <a:ext cx="273659" cy="2754140"/>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890086" y="1495983"/>
              <a:ext cx="273659" cy="2820505"/>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5410416" y="1164159"/>
              <a:ext cx="273659" cy="3152329"/>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714482" y="1130976"/>
              <a:ext cx="273659" cy="3185512"/>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7234811" y="1064612"/>
              <a:ext cx="273659" cy="3251876"/>
            </a:xfrm>
            <a:prstGeom prst="rect">
              <a:avLst/>
            </a:prstGeom>
            <a:ln w="1355" cap="flat">
              <a:solidFill>
                <a:srgbClr val="000000">
                  <a:alpha val="100000"/>
                </a:srgbClr>
              </a:solidFill>
              <a:prstDash val="solid"/>
              <a:miter/>
            </a:ln>
          </p:spPr>
          <p:txBody>
            <a:bodyPr/>
            <a:lstStyle/>
            <a:p/>
          </p:txBody>
        </p:sp>
        <p:sp>
          <p:nvSpPr>
            <p:cNvPr id="334" name="tx334"/>
            <p:cNvSpPr/>
            <p:nvPr/>
          </p:nvSpPr>
          <p:spPr>
            <a:xfrm>
              <a:off x="905870" y="2717128"/>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335" name="tx335"/>
            <p:cNvSpPr/>
            <p:nvPr/>
          </p:nvSpPr>
          <p:spPr>
            <a:xfrm>
              <a:off x="1209936" y="21169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36" name="tx336"/>
            <p:cNvSpPr/>
            <p:nvPr/>
          </p:nvSpPr>
          <p:spPr>
            <a:xfrm>
              <a:off x="1514002" y="18356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37" name="tx337"/>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8" name="tx338"/>
            <p:cNvSpPr/>
            <p:nvPr/>
          </p:nvSpPr>
          <p:spPr>
            <a:xfrm>
              <a:off x="2122134" y="17318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39" name="tx339"/>
            <p:cNvSpPr/>
            <p:nvPr/>
          </p:nvSpPr>
          <p:spPr>
            <a:xfrm>
              <a:off x="2426200"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40" name="tx340"/>
            <p:cNvSpPr/>
            <p:nvPr/>
          </p:nvSpPr>
          <p:spPr>
            <a:xfrm>
              <a:off x="2730266" y="14838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41" name="tx341"/>
            <p:cNvSpPr/>
            <p:nvPr/>
          </p:nvSpPr>
          <p:spPr>
            <a:xfrm>
              <a:off x="3034331" y="14486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42" name="tx342"/>
            <p:cNvSpPr/>
            <p:nvPr/>
          </p:nvSpPr>
          <p:spPr>
            <a:xfrm>
              <a:off x="3338397" y="14135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3" name="tx343"/>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4" name="tx344"/>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5" name="tx345"/>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6" name="tx346"/>
            <p:cNvSpPr/>
            <p:nvPr/>
          </p:nvSpPr>
          <p:spPr>
            <a:xfrm>
              <a:off x="4554661"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47" name="tx347"/>
            <p:cNvSpPr/>
            <p:nvPr/>
          </p:nvSpPr>
          <p:spPr>
            <a:xfrm>
              <a:off x="485872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9" name="tx349"/>
            <p:cNvSpPr/>
            <p:nvPr/>
          </p:nvSpPr>
          <p:spPr>
            <a:xfrm>
              <a:off x="546685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577092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1" name="tx351"/>
            <p:cNvSpPr/>
            <p:nvPr/>
          </p:nvSpPr>
          <p:spPr>
            <a:xfrm>
              <a:off x="607499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3" name="tx353"/>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4" name="tx354"/>
            <p:cNvSpPr/>
            <p:nvPr/>
          </p:nvSpPr>
          <p:spPr>
            <a:xfrm>
              <a:off x="729125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5" name="tx355"/>
            <p:cNvSpPr/>
            <p:nvPr/>
          </p:nvSpPr>
          <p:spPr>
            <a:xfrm>
              <a:off x="6987189"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6" name="tx35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7" name="tx357"/>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8" name="tx358"/>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9" name="tx359"/>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0" name="tx360"/>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1" name="pg361"/>
            <p:cNvSpPr/>
            <p:nvPr/>
          </p:nvSpPr>
          <p:spPr>
            <a:xfrm>
              <a:off x="923590" y="34819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956111" y="35142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3" name="pg363"/>
            <p:cNvSpPr/>
            <p:nvPr/>
          </p:nvSpPr>
          <p:spPr>
            <a:xfrm>
              <a:off x="1531722" y="306719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1564243" y="310071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65" name="pg365"/>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1868309"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3052051" y="28846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3084573" y="29155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3660183"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3692705"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1" name="pg371"/>
            <p:cNvSpPr/>
            <p:nvPr/>
          </p:nvSpPr>
          <p:spPr>
            <a:xfrm>
              <a:off x="3964249" y="28017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3996771" y="28339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3" name="pg373"/>
            <p:cNvSpPr/>
            <p:nvPr/>
          </p:nvSpPr>
          <p:spPr>
            <a:xfrm>
              <a:off x="518051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521303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5" name="pg375"/>
            <p:cNvSpPr/>
            <p:nvPr/>
          </p:nvSpPr>
          <p:spPr>
            <a:xfrm>
              <a:off x="5484579" y="263582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5517101" y="26680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7" name="pg377"/>
            <p:cNvSpPr/>
            <p:nvPr/>
          </p:nvSpPr>
          <p:spPr>
            <a:xfrm>
              <a:off x="5758500" y="26192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5791022" y="26501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7308975" y="258604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7341496" y="26169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1" name="tx38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2" name="tx38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3" name="tx38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4" name="tx38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5" name="tx38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6" name="tx38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7" name="tx387"/>
            <p:cNvSpPr/>
            <p:nvPr/>
          </p:nvSpPr>
          <p:spPr>
            <a:xfrm rot="-5400000">
              <a:off x="1029271"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8" name="tx388"/>
            <p:cNvSpPr/>
            <p:nvPr/>
          </p:nvSpPr>
          <p:spPr>
            <a:xfrm rot="-5400000">
              <a:off x="1442103"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9" name="tx389"/>
            <p:cNvSpPr/>
            <p:nvPr/>
          </p:nvSpPr>
          <p:spPr>
            <a:xfrm rot="-5400000">
              <a:off x="1592656"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0" name="tx390"/>
            <p:cNvSpPr/>
            <p:nvPr/>
          </p:nvSpPr>
          <p:spPr>
            <a:xfrm rot="-5400000">
              <a:off x="182908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1" name="tx391"/>
            <p:cNvSpPr/>
            <p:nvPr/>
          </p:nvSpPr>
          <p:spPr>
            <a:xfrm rot="-5400000">
              <a:off x="1988475"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2" name="tx392"/>
            <p:cNvSpPr/>
            <p:nvPr/>
          </p:nvSpPr>
          <p:spPr>
            <a:xfrm rot="-5400000">
              <a:off x="259632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3" name="tx393"/>
            <p:cNvSpPr/>
            <p:nvPr/>
          </p:nvSpPr>
          <p:spPr>
            <a:xfrm rot="-5400000">
              <a:off x="2763012"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94" name="tx394"/>
            <p:cNvSpPr/>
            <p:nvPr/>
          </p:nvSpPr>
          <p:spPr>
            <a:xfrm rot="-5400000">
              <a:off x="3080243"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95" name="tx395"/>
            <p:cNvSpPr/>
            <p:nvPr/>
          </p:nvSpPr>
          <p:spPr>
            <a:xfrm rot="-5400000">
              <a:off x="3402761"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96" name="tx396"/>
            <p:cNvSpPr/>
            <p:nvPr/>
          </p:nvSpPr>
          <p:spPr>
            <a:xfrm rot="-5400000">
              <a:off x="3723164"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97" name="tx397"/>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8" name="tx398"/>
            <p:cNvSpPr/>
            <p:nvPr/>
          </p:nvSpPr>
          <p:spPr>
            <a:xfrm rot="-5400000">
              <a:off x="412955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9" name="tx399"/>
            <p:cNvSpPr/>
            <p:nvPr/>
          </p:nvSpPr>
          <p:spPr>
            <a:xfrm rot="-5400000">
              <a:off x="4835191"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0" name="tx400"/>
            <p:cNvSpPr/>
            <p:nvPr/>
          </p:nvSpPr>
          <p:spPr>
            <a:xfrm rot="-5400000">
              <a:off x="4974421"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01" name="tx401"/>
            <p:cNvSpPr/>
            <p:nvPr/>
          </p:nvSpPr>
          <p:spPr>
            <a:xfrm rot="-5400000">
              <a:off x="5363036"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2" name="tx402"/>
            <p:cNvSpPr/>
            <p:nvPr/>
          </p:nvSpPr>
          <p:spPr>
            <a:xfrm rot="-5400000">
              <a:off x="5560997"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3" name="tx403"/>
            <p:cNvSpPr/>
            <p:nvPr/>
          </p:nvSpPr>
          <p:spPr>
            <a:xfrm rot="-5400000">
              <a:off x="5857219"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04" name="tx404"/>
            <p:cNvSpPr/>
            <p:nvPr/>
          </p:nvSpPr>
          <p:spPr>
            <a:xfrm rot="-5400000">
              <a:off x="6279975"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5" name="tx405"/>
            <p:cNvSpPr/>
            <p:nvPr/>
          </p:nvSpPr>
          <p:spPr>
            <a:xfrm rot="-5400000">
              <a:off x="6553038"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06" name="tx40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7" name="tx407"/>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8" name="tx408"/>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9" name="tx409"/>
            <p:cNvSpPr/>
            <p:nvPr/>
          </p:nvSpPr>
          <p:spPr>
            <a:xfrm rot="-5400000">
              <a:off x="7574281"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0" name="tx410"/>
            <p:cNvSpPr/>
            <p:nvPr/>
          </p:nvSpPr>
          <p:spPr>
            <a:xfrm rot="-5400000">
              <a:off x="8089773"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1" name="tx411"/>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2" name="tx412"/>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13" name="tx41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146091" y="6114116"/>
              <a:ext cx="219455" cy="219455"/>
            </a:xfrm>
            <a:prstGeom prst="rect">
              <a:avLst/>
            </a:prstGeom>
            <a:solidFill>
              <a:srgbClr val="FFFFFF">
                <a:alpha val="100000"/>
              </a:srgbClr>
            </a:solidFill>
          </p:spPr>
          <p:txBody>
            <a:bodyPr/>
            <a:lstStyle/>
            <a:p/>
          </p:txBody>
        </p:sp>
        <p:sp>
          <p:nvSpPr>
            <p:cNvPr id="415" name="pg415"/>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22" name="tx422"/>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EAPR,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2024, Marshall Islands ranked number 13 out of 27 countries for lowest MCV1 coverage (based on tied ranks).
Marshall Islands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4242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18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013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1821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2616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3410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473344"/>
              <a:ext cx="249522" cy="1629352"/>
            </a:xfrm>
            <a:prstGeom prst="rect">
              <a:avLst/>
            </a:prstGeom>
            <a:solidFill>
              <a:srgbClr val="80BD41">
                <a:alpha val="100000"/>
              </a:srgbClr>
            </a:solidFill>
          </p:spPr>
          <p:txBody>
            <a:bodyPr/>
            <a:lstStyle/>
            <a:p/>
          </p:txBody>
        </p:sp>
        <p:sp>
          <p:nvSpPr>
            <p:cNvPr id="23" name="rc23"/>
            <p:cNvSpPr/>
            <p:nvPr/>
          </p:nvSpPr>
          <p:spPr>
            <a:xfrm>
              <a:off x="1296273" y="2372085"/>
              <a:ext cx="249522" cy="101259"/>
            </a:xfrm>
            <a:prstGeom prst="rect">
              <a:avLst/>
            </a:prstGeom>
            <a:solidFill>
              <a:srgbClr val="E2231A">
                <a:alpha val="100000"/>
              </a:srgbClr>
            </a:solidFill>
          </p:spPr>
          <p:txBody>
            <a:bodyPr/>
            <a:lstStyle/>
            <a:p/>
          </p:txBody>
        </p:sp>
        <p:sp>
          <p:nvSpPr>
            <p:cNvPr id="24" name="rc24"/>
            <p:cNvSpPr/>
            <p:nvPr/>
          </p:nvSpPr>
          <p:spPr>
            <a:xfrm>
              <a:off x="1573521" y="2998051"/>
              <a:ext cx="249522" cy="1104645"/>
            </a:xfrm>
            <a:prstGeom prst="rect">
              <a:avLst/>
            </a:prstGeom>
            <a:solidFill>
              <a:srgbClr val="80BD41">
                <a:alpha val="100000"/>
              </a:srgbClr>
            </a:solidFill>
          </p:spPr>
          <p:txBody>
            <a:bodyPr/>
            <a:lstStyle/>
            <a:p/>
          </p:txBody>
        </p:sp>
        <p:sp>
          <p:nvSpPr>
            <p:cNvPr id="25" name="rc25"/>
            <p:cNvSpPr/>
            <p:nvPr/>
          </p:nvSpPr>
          <p:spPr>
            <a:xfrm>
              <a:off x="1573521" y="2372085"/>
              <a:ext cx="249522" cy="625965"/>
            </a:xfrm>
            <a:prstGeom prst="rect">
              <a:avLst/>
            </a:prstGeom>
            <a:solidFill>
              <a:srgbClr val="E2231A">
                <a:alpha val="100000"/>
              </a:srgbClr>
            </a:solidFill>
          </p:spPr>
          <p:txBody>
            <a:bodyPr/>
            <a:lstStyle/>
            <a:p/>
          </p:txBody>
        </p:sp>
        <p:sp>
          <p:nvSpPr>
            <p:cNvPr id="26" name="rc26"/>
            <p:cNvSpPr/>
            <p:nvPr/>
          </p:nvSpPr>
          <p:spPr>
            <a:xfrm>
              <a:off x="1850769" y="2721890"/>
              <a:ext cx="249522" cy="1380807"/>
            </a:xfrm>
            <a:prstGeom prst="rect">
              <a:avLst/>
            </a:prstGeom>
            <a:solidFill>
              <a:srgbClr val="80BD41">
                <a:alpha val="100000"/>
              </a:srgbClr>
            </a:solidFill>
          </p:spPr>
          <p:txBody>
            <a:bodyPr/>
            <a:lstStyle/>
            <a:p/>
          </p:txBody>
        </p:sp>
        <p:sp>
          <p:nvSpPr>
            <p:cNvPr id="27" name="rc27"/>
            <p:cNvSpPr/>
            <p:nvPr/>
          </p:nvSpPr>
          <p:spPr>
            <a:xfrm>
              <a:off x="1850769" y="2372085"/>
              <a:ext cx="249522" cy="349804"/>
            </a:xfrm>
            <a:prstGeom prst="rect">
              <a:avLst/>
            </a:prstGeom>
            <a:solidFill>
              <a:srgbClr val="E2231A">
                <a:alpha val="100000"/>
              </a:srgbClr>
            </a:solidFill>
          </p:spPr>
          <p:txBody>
            <a:bodyPr/>
            <a:lstStyle/>
            <a:p/>
          </p:txBody>
        </p:sp>
        <p:sp>
          <p:nvSpPr>
            <p:cNvPr id="28" name="rc28"/>
            <p:cNvSpPr/>
            <p:nvPr/>
          </p:nvSpPr>
          <p:spPr>
            <a:xfrm>
              <a:off x="2128016" y="2537782"/>
              <a:ext cx="249522" cy="1564914"/>
            </a:xfrm>
            <a:prstGeom prst="rect">
              <a:avLst/>
            </a:prstGeom>
            <a:solidFill>
              <a:srgbClr val="80BD41">
                <a:alpha val="100000"/>
              </a:srgbClr>
            </a:solidFill>
          </p:spPr>
          <p:txBody>
            <a:bodyPr/>
            <a:lstStyle/>
            <a:p/>
          </p:txBody>
        </p:sp>
        <p:sp>
          <p:nvSpPr>
            <p:cNvPr id="29" name="rc29"/>
            <p:cNvSpPr/>
            <p:nvPr/>
          </p:nvSpPr>
          <p:spPr>
            <a:xfrm>
              <a:off x="2128016" y="2362880"/>
              <a:ext cx="249522" cy="174902"/>
            </a:xfrm>
            <a:prstGeom prst="rect">
              <a:avLst/>
            </a:prstGeom>
            <a:solidFill>
              <a:srgbClr val="E2231A">
                <a:alpha val="100000"/>
              </a:srgbClr>
            </a:solidFill>
          </p:spPr>
          <p:txBody>
            <a:bodyPr/>
            <a:lstStyle/>
            <a:p/>
          </p:txBody>
        </p:sp>
        <p:sp>
          <p:nvSpPr>
            <p:cNvPr id="30" name="rc30"/>
            <p:cNvSpPr/>
            <p:nvPr/>
          </p:nvSpPr>
          <p:spPr>
            <a:xfrm>
              <a:off x="2405264" y="2887587"/>
              <a:ext cx="249522" cy="1215110"/>
            </a:xfrm>
            <a:prstGeom prst="rect">
              <a:avLst/>
            </a:prstGeom>
            <a:solidFill>
              <a:srgbClr val="80BD41">
                <a:alpha val="100000"/>
              </a:srgbClr>
            </a:solidFill>
          </p:spPr>
          <p:txBody>
            <a:bodyPr/>
            <a:lstStyle/>
            <a:p/>
          </p:txBody>
        </p:sp>
        <p:sp>
          <p:nvSpPr>
            <p:cNvPr id="31" name="rc31"/>
            <p:cNvSpPr/>
            <p:nvPr/>
          </p:nvSpPr>
          <p:spPr>
            <a:xfrm>
              <a:off x="2405264" y="2372085"/>
              <a:ext cx="249522" cy="515501"/>
            </a:xfrm>
            <a:prstGeom prst="rect">
              <a:avLst/>
            </a:prstGeom>
            <a:solidFill>
              <a:srgbClr val="E2231A">
                <a:alpha val="100000"/>
              </a:srgbClr>
            </a:solidFill>
          </p:spPr>
          <p:txBody>
            <a:bodyPr/>
            <a:lstStyle/>
            <a:p/>
          </p:txBody>
        </p:sp>
        <p:sp>
          <p:nvSpPr>
            <p:cNvPr id="32" name="rc32"/>
            <p:cNvSpPr/>
            <p:nvPr/>
          </p:nvSpPr>
          <p:spPr>
            <a:xfrm>
              <a:off x="2682512" y="2620631"/>
              <a:ext cx="249522" cy="1482066"/>
            </a:xfrm>
            <a:prstGeom prst="rect">
              <a:avLst/>
            </a:prstGeom>
            <a:solidFill>
              <a:srgbClr val="80BD41">
                <a:alpha val="100000"/>
              </a:srgbClr>
            </a:solidFill>
          </p:spPr>
          <p:txBody>
            <a:bodyPr/>
            <a:lstStyle/>
            <a:p/>
          </p:txBody>
        </p:sp>
        <p:sp>
          <p:nvSpPr>
            <p:cNvPr id="33" name="rc33"/>
            <p:cNvSpPr/>
            <p:nvPr/>
          </p:nvSpPr>
          <p:spPr>
            <a:xfrm>
              <a:off x="2682512" y="2381291"/>
              <a:ext cx="249522" cy="239339"/>
            </a:xfrm>
            <a:prstGeom prst="rect">
              <a:avLst/>
            </a:prstGeom>
            <a:solidFill>
              <a:srgbClr val="E2231A">
                <a:alpha val="100000"/>
              </a:srgbClr>
            </a:solidFill>
          </p:spPr>
          <p:txBody>
            <a:bodyPr/>
            <a:lstStyle/>
            <a:p/>
          </p:txBody>
        </p:sp>
        <p:sp>
          <p:nvSpPr>
            <p:cNvPr id="34" name="rc34"/>
            <p:cNvSpPr/>
            <p:nvPr/>
          </p:nvSpPr>
          <p:spPr>
            <a:xfrm>
              <a:off x="2959759" y="2473344"/>
              <a:ext cx="249522" cy="1629352"/>
            </a:xfrm>
            <a:prstGeom prst="rect">
              <a:avLst/>
            </a:prstGeom>
            <a:solidFill>
              <a:srgbClr val="80BD41">
                <a:alpha val="100000"/>
              </a:srgbClr>
            </a:solidFill>
          </p:spPr>
          <p:txBody>
            <a:bodyPr/>
            <a:lstStyle/>
            <a:p/>
          </p:txBody>
        </p:sp>
        <p:sp>
          <p:nvSpPr>
            <p:cNvPr id="35" name="rc35"/>
            <p:cNvSpPr/>
            <p:nvPr/>
          </p:nvSpPr>
          <p:spPr>
            <a:xfrm>
              <a:off x="2959759" y="2408907"/>
              <a:ext cx="249522" cy="64437"/>
            </a:xfrm>
            <a:prstGeom prst="rect">
              <a:avLst/>
            </a:prstGeom>
            <a:solidFill>
              <a:srgbClr val="E2231A">
                <a:alpha val="100000"/>
              </a:srgbClr>
            </a:solidFill>
          </p:spPr>
          <p:txBody>
            <a:bodyPr/>
            <a:lstStyle/>
            <a:p/>
          </p:txBody>
        </p:sp>
        <p:sp>
          <p:nvSpPr>
            <p:cNvPr id="36" name="rc36"/>
            <p:cNvSpPr/>
            <p:nvPr/>
          </p:nvSpPr>
          <p:spPr>
            <a:xfrm>
              <a:off x="3237007" y="2546987"/>
              <a:ext cx="249522" cy="1555709"/>
            </a:xfrm>
            <a:prstGeom prst="rect">
              <a:avLst/>
            </a:prstGeom>
            <a:solidFill>
              <a:srgbClr val="80BD41">
                <a:alpha val="100000"/>
              </a:srgbClr>
            </a:solidFill>
          </p:spPr>
          <p:txBody>
            <a:bodyPr/>
            <a:lstStyle/>
            <a:p/>
          </p:txBody>
        </p:sp>
        <p:sp>
          <p:nvSpPr>
            <p:cNvPr id="37" name="rc37"/>
            <p:cNvSpPr/>
            <p:nvPr/>
          </p:nvSpPr>
          <p:spPr>
            <a:xfrm>
              <a:off x="3237007" y="2445728"/>
              <a:ext cx="249522" cy="101259"/>
            </a:xfrm>
            <a:prstGeom prst="rect">
              <a:avLst/>
            </a:prstGeom>
            <a:solidFill>
              <a:srgbClr val="E2231A">
                <a:alpha val="100000"/>
              </a:srgbClr>
            </a:solidFill>
          </p:spPr>
          <p:txBody>
            <a:bodyPr/>
            <a:lstStyle/>
            <a:p/>
          </p:txBody>
        </p:sp>
        <p:sp>
          <p:nvSpPr>
            <p:cNvPr id="38" name="rc38"/>
            <p:cNvSpPr/>
            <p:nvPr/>
          </p:nvSpPr>
          <p:spPr>
            <a:xfrm>
              <a:off x="3514255" y="2721890"/>
              <a:ext cx="249522" cy="1380807"/>
            </a:xfrm>
            <a:prstGeom prst="rect">
              <a:avLst/>
            </a:prstGeom>
            <a:solidFill>
              <a:srgbClr val="80BD41">
                <a:alpha val="100000"/>
              </a:srgbClr>
            </a:solidFill>
          </p:spPr>
          <p:txBody>
            <a:bodyPr/>
            <a:lstStyle/>
            <a:p/>
          </p:txBody>
        </p:sp>
        <p:sp>
          <p:nvSpPr>
            <p:cNvPr id="39" name="rc39"/>
            <p:cNvSpPr/>
            <p:nvPr/>
          </p:nvSpPr>
          <p:spPr>
            <a:xfrm>
              <a:off x="3514255" y="2500961"/>
              <a:ext cx="249522" cy="220929"/>
            </a:xfrm>
            <a:prstGeom prst="rect">
              <a:avLst/>
            </a:prstGeom>
            <a:solidFill>
              <a:srgbClr val="E2231A">
                <a:alpha val="100000"/>
              </a:srgbClr>
            </a:solidFill>
          </p:spPr>
          <p:txBody>
            <a:bodyPr/>
            <a:lstStyle/>
            <a:p/>
          </p:txBody>
        </p:sp>
        <p:sp>
          <p:nvSpPr>
            <p:cNvPr id="40" name="rc40"/>
            <p:cNvSpPr/>
            <p:nvPr/>
          </p:nvSpPr>
          <p:spPr>
            <a:xfrm>
              <a:off x="3791502" y="2915203"/>
              <a:ext cx="249522" cy="1187494"/>
            </a:xfrm>
            <a:prstGeom prst="rect">
              <a:avLst/>
            </a:prstGeom>
            <a:solidFill>
              <a:srgbClr val="80BD41">
                <a:alpha val="100000"/>
              </a:srgbClr>
            </a:solidFill>
          </p:spPr>
          <p:txBody>
            <a:bodyPr/>
            <a:lstStyle/>
            <a:p/>
          </p:txBody>
        </p:sp>
        <p:sp>
          <p:nvSpPr>
            <p:cNvPr id="41" name="rc41"/>
            <p:cNvSpPr/>
            <p:nvPr/>
          </p:nvSpPr>
          <p:spPr>
            <a:xfrm>
              <a:off x="3791502" y="2583809"/>
              <a:ext cx="249522" cy="331393"/>
            </a:xfrm>
            <a:prstGeom prst="rect">
              <a:avLst/>
            </a:prstGeom>
            <a:solidFill>
              <a:srgbClr val="E2231A">
                <a:alpha val="100000"/>
              </a:srgbClr>
            </a:solidFill>
          </p:spPr>
          <p:txBody>
            <a:bodyPr/>
            <a:lstStyle/>
            <a:p/>
          </p:txBody>
        </p:sp>
        <p:sp>
          <p:nvSpPr>
            <p:cNvPr id="42" name="rc42"/>
            <p:cNvSpPr/>
            <p:nvPr/>
          </p:nvSpPr>
          <p:spPr>
            <a:xfrm>
              <a:off x="4068750" y="2703479"/>
              <a:ext cx="249522" cy="1399217"/>
            </a:xfrm>
            <a:prstGeom prst="rect">
              <a:avLst/>
            </a:prstGeom>
            <a:solidFill>
              <a:srgbClr val="80BD41">
                <a:alpha val="100000"/>
              </a:srgbClr>
            </a:solidFill>
          </p:spPr>
          <p:txBody>
            <a:bodyPr/>
            <a:lstStyle/>
            <a:p/>
          </p:txBody>
        </p:sp>
        <p:sp>
          <p:nvSpPr>
            <p:cNvPr id="43" name="rc43"/>
            <p:cNvSpPr/>
            <p:nvPr/>
          </p:nvSpPr>
          <p:spPr>
            <a:xfrm>
              <a:off x="4068750" y="2657452"/>
              <a:ext cx="249522" cy="46026"/>
            </a:xfrm>
            <a:prstGeom prst="rect">
              <a:avLst/>
            </a:prstGeom>
            <a:solidFill>
              <a:srgbClr val="E2231A">
                <a:alpha val="100000"/>
              </a:srgbClr>
            </a:solidFill>
          </p:spPr>
          <p:txBody>
            <a:bodyPr/>
            <a:lstStyle/>
            <a:p/>
          </p:txBody>
        </p:sp>
        <p:sp>
          <p:nvSpPr>
            <p:cNvPr id="44" name="rc44"/>
            <p:cNvSpPr/>
            <p:nvPr/>
          </p:nvSpPr>
          <p:spPr>
            <a:xfrm>
              <a:off x="4345998" y="2905997"/>
              <a:ext cx="249522" cy="1196699"/>
            </a:xfrm>
            <a:prstGeom prst="rect">
              <a:avLst/>
            </a:prstGeom>
            <a:solidFill>
              <a:srgbClr val="80BD41">
                <a:alpha val="100000"/>
              </a:srgbClr>
            </a:solidFill>
          </p:spPr>
          <p:txBody>
            <a:bodyPr/>
            <a:lstStyle/>
            <a:p/>
          </p:txBody>
        </p:sp>
        <p:sp>
          <p:nvSpPr>
            <p:cNvPr id="45" name="rc45"/>
            <p:cNvSpPr/>
            <p:nvPr/>
          </p:nvSpPr>
          <p:spPr>
            <a:xfrm>
              <a:off x="4345998" y="2740300"/>
              <a:ext cx="249522" cy="165696"/>
            </a:xfrm>
            <a:prstGeom prst="rect">
              <a:avLst/>
            </a:prstGeom>
            <a:solidFill>
              <a:srgbClr val="E2231A">
                <a:alpha val="100000"/>
              </a:srgbClr>
            </a:solidFill>
          </p:spPr>
          <p:txBody>
            <a:bodyPr/>
            <a:lstStyle/>
            <a:p/>
          </p:txBody>
        </p:sp>
        <p:sp>
          <p:nvSpPr>
            <p:cNvPr id="46" name="rc46"/>
            <p:cNvSpPr/>
            <p:nvPr/>
          </p:nvSpPr>
          <p:spPr>
            <a:xfrm>
              <a:off x="4623245" y="3108516"/>
              <a:ext cx="249522" cy="994181"/>
            </a:xfrm>
            <a:prstGeom prst="rect">
              <a:avLst/>
            </a:prstGeom>
            <a:solidFill>
              <a:srgbClr val="80BD41">
                <a:alpha val="100000"/>
              </a:srgbClr>
            </a:solidFill>
          </p:spPr>
          <p:txBody>
            <a:bodyPr/>
            <a:lstStyle/>
            <a:p/>
          </p:txBody>
        </p:sp>
        <p:sp>
          <p:nvSpPr>
            <p:cNvPr id="47" name="rc47"/>
            <p:cNvSpPr/>
            <p:nvPr/>
          </p:nvSpPr>
          <p:spPr>
            <a:xfrm>
              <a:off x="4623245" y="2832354"/>
              <a:ext cx="249522" cy="276161"/>
            </a:xfrm>
            <a:prstGeom prst="rect">
              <a:avLst/>
            </a:prstGeom>
            <a:solidFill>
              <a:srgbClr val="E2231A">
                <a:alpha val="100000"/>
              </a:srgbClr>
            </a:solidFill>
          </p:spPr>
          <p:txBody>
            <a:bodyPr/>
            <a:lstStyle/>
            <a:p/>
          </p:txBody>
        </p:sp>
        <p:sp>
          <p:nvSpPr>
            <p:cNvPr id="48" name="rc48"/>
            <p:cNvSpPr/>
            <p:nvPr/>
          </p:nvSpPr>
          <p:spPr>
            <a:xfrm>
              <a:off x="4900493" y="3154543"/>
              <a:ext cx="249522" cy="948154"/>
            </a:xfrm>
            <a:prstGeom prst="rect">
              <a:avLst/>
            </a:prstGeom>
            <a:solidFill>
              <a:srgbClr val="80BD41">
                <a:alpha val="100000"/>
              </a:srgbClr>
            </a:solidFill>
          </p:spPr>
          <p:txBody>
            <a:bodyPr/>
            <a:lstStyle/>
            <a:p/>
          </p:txBody>
        </p:sp>
        <p:sp>
          <p:nvSpPr>
            <p:cNvPr id="49" name="rc49"/>
            <p:cNvSpPr/>
            <p:nvPr/>
          </p:nvSpPr>
          <p:spPr>
            <a:xfrm>
              <a:off x="4900493" y="2905997"/>
              <a:ext cx="249522" cy="248545"/>
            </a:xfrm>
            <a:prstGeom prst="rect">
              <a:avLst/>
            </a:prstGeom>
            <a:solidFill>
              <a:srgbClr val="E2231A">
                <a:alpha val="100000"/>
              </a:srgbClr>
            </a:solidFill>
          </p:spPr>
          <p:txBody>
            <a:bodyPr/>
            <a:lstStyle/>
            <a:p/>
          </p:txBody>
        </p:sp>
        <p:sp>
          <p:nvSpPr>
            <p:cNvPr id="50" name="rc50"/>
            <p:cNvSpPr/>
            <p:nvPr/>
          </p:nvSpPr>
          <p:spPr>
            <a:xfrm>
              <a:off x="5177741" y="3200570"/>
              <a:ext cx="249522" cy="902127"/>
            </a:xfrm>
            <a:prstGeom prst="rect">
              <a:avLst/>
            </a:prstGeom>
            <a:solidFill>
              <a:srgbClr val="80BD41">
                <a:alpha val="100000"/>
              </a:srgbClr>
            </a:solidFill>
          </p:spPr>
          <p:txBody>
            <a:bodyPr/>
            <a:lstStyle/>
            <a:p/>
          </p:txBody>
        </p:sp>
        <p:sp>
          <p:nvSpPr>
            <p:cNvPr id="51" name="rc51"/>
            <p:cNvSpPr/>
            <p:nvPr/>
          </p:nvSpPr>
          <p:spPr>
            <a:xfrm>
              <a:off x="5177741" y="2961230"/>
              <a:ext cx="249522" cy="239339"/>
            </a:xfrm>
            <a:prstGeom prst="rect">
              <a:avLst/>
            </a:prstGeom>
            <a:solidFill>
              <a:srgbClr val="E2231A">
                <a:alpha val="100000"/>
              </a:srgbClr>
            </a:solidFill>
          </p:spPr>
          <p:txBody>
            <a:bodyPr/>
            <a:lstStyle/>
            <a:p/>
          </p:txBody>
        </p:sp>
        <p:sp>
          <p:nvSpPr>
            <p:cNvPr id="52" name="rc52"/>
            <p:cNvSpPr/>
            <p:nvPr/>
          </p:nvSpPr>
          <p:spPr>
            <a:xfrm>
              <a:off x="5454988" y="3274213"/>
              <a:ext cx="249522" cy="828484"/>
            </a:xfrm>
            <a:prstGeom prst="rect">
              <a:avLst/>
            </a:prstGeom>
            <a:solidFill>
              <a:srgbClr val="80BD41">
                <a:alpha val="100000"/>
              </a:srgbClr>
            </a:solidFill>
          </p:spPr>
          <p:txBody>
            <a:bodyPr/>
            <a:lstStyle/>
            <a:p/>
          </p:txBody>
        </p:sp>
        <p:sp>
          <p:nvSpPr>
            <p:cNvPr id="53" name="rc53"/>
            <p:cNvSpPr/>
            <p:nvPr/>
          </p:nvSpPr>
          <p:spPr>
            <a:xfrm>
              <a:off x="5454988" y="2998051"/>
              <a:ext cx="249522" cy="276161"/>
            </a:xfrm>
            <a:prstGeom prst="rect">
              <a:avLst/>
            </a:prstGeom>
            <a:solidFill>
              <a:srgbClr val="E2231A">
                <a:alpha val="100000"/>
              </a:srgbClr>
            </a:solidFill>
          </p:spPr>
          <p:txBody>
            <a:bodyPr/>
            <a:lstStyle/>
            <a:p/>
          </p:txBody>
        </p:sp>
        <p:sp>
          <p:nvSpPr>
            <p:cNvPr id="54" name="rc54"/>
            <p:cNvSpPr/>
            <p:nvPr/>
          </p:nvSpPr>
          <p:spPr>
            <a:xfrm>
              <a:off x="5732236" y="3311034"/>
              <a:ext cx="249522" cy="791662"/>
            </a:xfrm>
            <a:prstGeom prst="rect">
              <a:avLst/>
            </a:prstGeom>
            <a:solidFill>
              <a:srgbClr val="80BD41">
                <a:alpha val="100000"/>
              </a:srgbClr>
            </a:solidFill>
          </p:spPr>
          <p:txBody>
            <a:bodyPr/>
            <a:lstStyle/>
            <a:p/>
          </p:txBody>
        </p:sp>
        <p:sp>
          <p:nvSpPr>
            <p:cNvPr id="55" name="rc55"/>
            <p:cNvSpPr/>
            <p:nvPr/>
          </p:nvSpPr>
          <p:spPr>
            <a:xfrm>
              <a:off x="5732236" y="3044078"/>
              <a:ext cx="249522" cy="266956"/>
            </a:xfrm>
            <a:prstGeom prst="rect">
              <a:avLst/>
            </a:prstGeom>
            <a:solidFill>
              <a:srgbClr val="E2231A">
                <a:alpha val="100000"/>
              </a:srgbClr>
            </a:solidFill>
          </p:spPr>
          <p:txBody>
            <a:bodyPr/>
            <a:lstStyle/>
            <a:p/>
          </p:txBody>
        </p:sp>
        <p:sp>
          <p:nvSpPr>
            <p:cNvPr id="56" name="rc56"/>
            <p:cNvSpPr/>
            <p:nvPr/>
          </p:nvSpPr>
          <p:spPr>
            <a:xfrm>
              <a:off x="6009484" y="3255802"/>
              <a:ext cx="249522" cy="846895"/>
            </a:xfrm>
            <a:prstGeom prst="rect">
              <a:avLst/>
            </a:prstGeom>
            <a:solidFill>
              <a:srgbClr val="80BD41">
                <a:alpha val="100000"/>
              </a:srgbClr>
            </a:solidFill>
          </p:spPr>
          <p:txBody>
            <a:bodyPr/>
            <a:lstStyle/>
            <a:p/>
          </p:txBody>
        </p:sp>
        <p:sp>
          <p:nvSpPr>
            <p:cNvPr id="57" name="rc57"/>
            <p:cNvSpPr/>
            <p:nvPr/>
          </p:nvSpPr>
          <p:spPr>
            <a:xfrm>
              <a:off x="6009484" y="3080900"/>
              <a:ext cx="249522" cy="174902"/>
            </a:xfrm>
            <a:prstGeom prst="rect">
              <a:avLst/>
            </a:prstGeom>
            <a:solidFill>
              <a:srgbClr val="E2231A">
                <a:alpha val="100000"/>
              </a:srgbClr>
            </a:solidFill>
          </p:spPr>
          <p:txBody>
            <a:bodyPr/>
            <a:lstStyle/>
            <a:p/>
          </p:txBody>
        </p:sp>
        <p:sp>
          <p:nvSpPr>
            <p:cNvPr id="58" name="rc58"/>
            <p:cNvSpPr/>
            <p:nvPr/>
          </p:nvSpPr>
          <p:spPr>
            <a:xfrm>
              <a:off x="6286731" y="3292623"/>
              <a:ext cx="249522" cy="810073"/>
            </a:xfrm>
            <a:prstGeom prst="rect">
              <a:avLst/>
            </a:prstGeom>
            <a:solidFill>
              <a:srgbClr val="80BD41">
                <a:alpha val="100000"/>
              </a:srgbClr>
            </a:solidFill>
          </p:spPr>
          <p:txBody>
            <a:bodyPr/>
            <a:lstStyle/>
            <a:p/>
          </p:txBody>
        </p:sp>
        <p:sp>
          <p:nvSpPr>
            <p:cNvPr id="59" name="rc59"/>
            <p:cNvSpPr/>
            <p:nvPr/>
          </p:nvSpPr>
          <p:spPr>
            <a:xfrm>
              <a:off x="6286731" y="3126926"/>
              <a:ext cx="249522" cy="165696"/>
            </a:xfrm>
            <a:prstGeom prst="rect">
              <a:avLst/>
            </a:prstGeom>
            <a:solidFill>
              <a:srgbClr val="E2231A">
                <a:alpha val="100000"/>
              </a:srgbClr>
            </a:solidFill>
          </p:spPr>
          <p:txBody>
            <a:bodyPr/>
            <a:lstStyle/>
            <a:p/>
          </p:txBody>
        </p:sp>
        <p:sp>
          <p:nvSpPr>
            <p:cNvPr id="60" name="rc60"/>
            <p:cNvSpPr/>
            <p:nvPr/>
          </p:nvSpPr>
          <p:spPr>
            <a:xfrm>
              <a:off x="6563979" y="3301829"/>
              <a:ext cx="249522" cy="800868"/>
            </a:xfrm>
            <a:prstGeom prst="rect">
              <a:avLst/>
            </a:prstGeom>
            <a:solidFill>
              <a:srgbClr val="80BD41">
                <a:alpha val="100000"/>
              </a:srgbClr>
            </a:solidFill>
          </p:spPr>
          <p:txBody>
            <a:bodyPr/>
            <a:lstStyle/>
            <a:p/>
          </p:txBody>
        </p:sp>
        <p:sp>
          <p:nvSpPr>
            <p:cNvPr id="61" name="rc61"/>
            <p:cNvSpPr/>
            <p:nvPr/>
          </p:nvSpPr>
          <p:spPr>
            <a:xfrm>
              <a:off x="6563979" y="3163748"/>
              <a:ext cx="249522" cy="138080"/>
            </a:xfrm>
            <a:prstGeom prst="rect">
              <a:avLst/>
            </a:prstGeom>
            <a:solidFill>
              <a:srgbClr val="E2231A">
                <a:alpha val="100000"/>
              </a:srgbClr>
            </a:solidFill>
          </p:spPr>
          <p:txBody>
            <a:bodyPr/>
            <a:lstStyle/>
            <a:p/>
          </p:txBody>
        </p:sp>
        <p:sp>
          <p:nvSpPr>
            <p:cNvPr id="62" name="rc62"/>
            <p:cNvSpPr/>
            <p:nvPr/>
          </p:nvSpPr>
          <p:spPr>
            <a:xfrm>
              <a:off x="6841227" y="3301829"/>
              <a:ext cx="249522" cy="800868"/>
            </a:xfrm>
            <a:prstGeom prst="rect">
              <a:avLst/>
            </a:prstGeom>
            <a:solidFill>
              <a:srgbClr val="80BD41">
                <a:alpha val="100000"/>
              </a:srgbClr>
            </a:solidFill>
          </p:spPr>
          <p:txBody>
            <a:bodyPr/>
            <a:lstStyle/>
            <a:p/>
          </p:txBody>
        </p:sp>
        <p:sp>
          <p:nvSpPr>
            <p:cNvPr id="63" name="rc63"/>
            <p:cNvSpPr/>
            <p:nvPr/>
          </p:nvSpPr>
          <p:spPr>
            <a:xfrm>
              <a:off x="6841227" y="3200570"/>
              <a:ext cx="249522" cy="101259"/>
            </a:xfrm>
            <a:prstGeom prst="rect">
              <a:avLst/>
            </a:prstGeom>
            <a:solidFill>
              <a:srgbClr val="E2231A">
                <a:alpha val="100000"/>
              </a:srgbClr>
            </a:solidFill>
          </p:spPr>
          <p:txBody>
            <a:bodyPr/>
            <a:lstStyle/>
            <a:p/>
          </p:txBody>
        </p:sp>
        <p:sp>
          <p:nvSpPr>
            <p:cNvPr id="64" name="rc64"/>
            <p:cNvSpPr/>
            <p:nvPr/>
          </p:nvSpPr>
          <p:spPr>
            <a:xfrm>
              <a:off x="7118474" y="3366266"/>
              <a:ext cx="249522" cy="736430"/>
            </a:xfrm>
            <a:prstGeom prst="rect">
              <a:avLst/>
            </a:prstGeom>
            <a:solidFill>
              <a:srgbClr val="80BD41">
                <a:alpha val="100000"/>
              </a:srgbClr>
            </a:solidFill>
          </p:spPr>
          <p:txBody>
            <a:bodyPr/>
            <a:lstStyle/>
            <a:p/>
          </p:txBody>
        </p:sp>
        <p:sp>
          <p:nvSpPr>
            <p:cNvPr id="65" name="rc65"/>
            <p:cNvSpPr/>
            <p:nvPr/>
          </p:nvSpPr>
          <p:spPr>
            <a:xfrm>
              <a:off x="7118474" y="3237391"/>
              <a:ext cx="249522" cy="128875"/>
            </a:xfrm>
            <a:prstGeom prst="rect">
              <a:avLst/>
            </a:prstGeom>
            <a:solidFill>
              <a:srgbClr val="E2231A">
                <a:alpha val="100000"/>
              </a:srgbClr>
            </a:solidFill>
          </p:spPr>
          <p:txBody>
            <a:bodyPr/>
            <a:lstStyle/>
            <a:p/>
          </p:txBody>
        </p:sp>
        <p:sp>
          <p:nvSpPr>
            <p:cNvPr id="66" name="rc66"/>
            <p:cNvSpPr/>
            <p:nvPr/>
          </p:nvSpPr>
          <p:spPr>
            <a:xfrm>
              <a:off x="7395722" y="3458320"/>
              <a:ext cx="249522" cy="644376"/>
            </a:xfrm>
            <a:prstGeom prst="rect">
              <a:avLst/>
            </a:prstGeom>
            <a:solidFill>
              <a:srgbClr val="80BD41">
                <a:alpha val="100000"/>
              </a:srgbClr>
            </a:solidFill>
          </p:spPr>
          <p:txBody>
            <a:bodyPr/>
            <a:lstStyle/>
            <a:p/>
          </p:txBody>
        </p:sp>
        <p:sp>
          <p:nvSpPr>
            <p:cNvPr id="67" name="rc67"/>
            <p:cNvSpPr/>
            <p:nvPr/>
          </p:nvSpPr>
          <p:spPr>
            <a:xfrm>
              <a:off x="7395722" y="3311034"/>
              <a:ext cx="249522" cy="147286"/>
            </a:xfrm>
            <a:prstGeom prst="rect">
              <a:avLst/>
            </a:prstGeom>
            <a:solidFill>
              <a:srgbClr val="E2231A">
                <a:alpha val="100000"/>
              </a:srgbClr>
            </a:solidFill>
          </p:spPr>
          <p:txBody>
            <a:bodyPr/>
            <a:lstStyle/>
            <a:p/>
          </p:txBody>
        </p:sp>
        <p:sp>
          <p:nvSpPr>
            <p:cNvPr id="68" name="rc68"/>
            <p:cNvSpPr/>
            <p:nvPr/>
          </p:nvSpPr>
          <p:spPr>
            <a:xfrm>
              <a:off x="7672970" y="3449115"/>
              <a:ext cx="249522" cy="653582"/>
            </a:xfrm>
            <a:prstGeom prst="rect">
              <a:avLst/>
            </a:prstGeom>
            <a:solidFill>
              <a:srgbClr val="80BD41">
                <a:alpha val="100000"/>
              </a:srgbClr>
            </a:solidFill>
          </p:spPr>
          <p:txBody>
            <a:bodyPr/>
            <a:lstStyle/>
            <a:p/>
          </p:txBody>
        </p:sp>
        <p:sp>
          <p:nvSpPr>
            <p:cNvPr id="69" name="rc69"/>
            <p:cNvSpPr/>
            <p:nvPr/>
          </p:nvSpPr>
          <p:spPr>
            <a:xfrm>
              <a:off x="7672970" y="3357061"/>
              <a:ext cx="249522" cy="92053"/>
            </a:xfrm>
            <a:prstGeom prst="rect">
              <a:avLst/>
            </a:prstGeom>
            <a:solidFill>
              <a:srgbClr val="E2231A">
                <a:alpha val="100000"/>
              </a:srgbClr>
            </a:solidFill>
          </p:spPr>
          <p:txBody>
            <a:bodyPr/>
            <a:lstStyle/>
            <a:p/>
          </p:txBody>
        </p:sp>
        <p:sp>
          <p:nvSpPr>
            <p:cNvPr id="70" name="rc70"/>
            <p:cNvSpPr/>
            <p:nvPr/>
          </p:nvSpPr>
          <p:spPr>
            <a:xfrm>
              <a:off x="7950217" y="3504347"/>
              <a:ext cx="249522" cy="598349"/>
            </a:xfrm>
            <a:prstGeom prst="rect">
              <a:avLst/>
            </a:prstGeom>
            <a:solidFill>
              <a:srgbClr val="80BD41">
                <a:alpha val="100000"/>
              </a:srgbClr>
            </a:solidFill>
          </p:spPr>
          <p:txBody>
            <a:bodyPr/>
            <a:lstStyle/>
            <a:p/>
          </p:txBody>
        </p:sp>
        <p:sp>
          <p:nvSpPr>
            <p:cNvPr id="71" name="rc71"/>
            <p:cNvSpPr/>
            <p:nvPr/>
          </p:nvSpPr>
          <p:spPr>
            <a:xfrm>
              <a:off x="7950217" y="3421499"/>
              <a:ext cx="249522" cy="82848"/>
            </a:xfrm>
            <a:prstGeom prst="rect">
              <a:avLst/>
            </a:prstGeom>
            <a:solidFill>
              <a:srgbClr val="E2231A">
                <a:alpha val="100000"/>
              </a:srgbClr>
            </a:solidFill>
          </p:spPr>
          <p:txBody>
            <a:bodyPr/>
            <a:lstStyle/>
            <a:p/>
          </p:txBody>
        </p:sp>
        <p:sp>
          <p:nvSpPr>
            <p:cNvPr id="72" name="pl72"/>
            <p:cNvSpPr/>
            <p:nvPr/>
          </p:nvSpPr>
          <p:spPr>
            <a:xfrm>
              <a:off x="1421035" y="1294457"/>
              <a:ext cx="6653943" cy="955380"/>
            </a:xfrm>
            <a:custGeom>
              <a:avLst/>
              <a:pathLst>
                <a:path w="6653943" h="955380">
                  <a:moveTo>
                    <a:pt x="0" y="86852"/>
                  </a:moveTo>
                  <a:lnTo>
                    <a:pt x="277247" y="955380"/>
                  </a:lnTo>
                  <a:lnTo>
                    <a:pt x="554495" y="492165"/>
                  </a:lnTo>
                  <a:lnTo>
                    <a:pt x="831742" y="202656"/>
                  </a:lnTo>
                  <a:lnTo>
                    <a:pt x="1108990" y="781674"/>
                  </a:lnTo>
                  <a:lnTo>
                    <a:pt x="1386238" y="318460"/>
                  </a:lnTo>
                  <a:lnTo>
                    <a:pt x="1663485" y="28950"/>
                  </a:lnTo>
                  <a:lnTo>
                    <a:pt x="1940733" y="86852"/>
                  </a:lnTo>
                  <a:lnTo>
                    <a:pt x="2217981" y="318460"/>
                  </a:lnTo>
                  <a:lnTo>
                    <a:pt x="2495228" y="550067"/>
                  </a:lnTo>
                  <a:lnTo>
                    <a:pt x="2772476" y="0"/>
                  </a:lnTo>
                  <a:lnTo>
                    <a:pt x="3049724" y="260558"/>
                  </a:lnTo>
                  <a:lnTo>
                    <a:pt x="3326971" y="550067"/>
                  </a:lnTo>
                  <a:lnTo>
                    <a:pt x="3604219" y="521116"/>
                  </a:lnTo>
                  <a:lnTo>
                    <a:pt x="3881467" y="521116"/>
                  </a:lnTo>
                  <a:lnTo>
                    <a:pt x="4158714" y="636920"/>
                  </a:lnTo>
                  <a:lnTo>
                    <a:pt x="4435962" y="636920"/>
                  </a:lnTo>
                  <a:lnTo>
                    <a:pt x="4713210" y="405312"/>
                  </a:lnTo>
                  <a:lnTo>
                    <a:pt x="4990457" y="405312"/>
                  </a:lnTo>
                  <a:lnTo>
                    <a:pt x="5267705" y="347411"/>
                  </a:lnTo>
                  <a:lnTo>
                    <a:pt x="5544953" y="231607"/>
                  </a:lnTo>
                  <a:lnTo>
                    <a:pt x="5822200" y="347411"/>
                  </a:lnTo>
                  <a:lnTo>
                    <a:pt x="6099448" y="463214"/>
                  </a:lnTo>
                  <a:lnTo>
                    <a:pt x="6376696" y="260558"/>
                  </a:lnTo>
                  <a:lnTo>
                    <a:pt x="6653943" y="260558"/>
                  </a:lnTo>
                </a:path>
              </a:pathLst>
            </a:custGeom>
            <a:ln w="27101" cap="flat">
              <a:solidFill>
                <a:srgbClr val="0058AB">
                  <a:alpha val="100000"/>
                </a:srgbClr>
              </a:solidFill>
              <a:prstDash val="solid"/>
              <a:round/>
            </a:ln>
          </p:spPr>
          <p:txBody>
            <a:bodyPr/>
            <a:lstStyle/>
            <a:p/>
          </p:txBody>
        </p:sp>
        <p:sp>
          <p:nvSpPr>
            <p:cNvPr id="73" name="tx73"/>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4" name="tx74"/>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5" name="tx75"/>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5519460"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7" name="tx77"/>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8" name="tx78"/>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0" name="tx80"/>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1" name="tx81"/>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2" name="tx82"/>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3" name="tx83"/>
            <p:cNvSpPr/>
            <p:nvPr/>
          </p:nvSpPr>
          <p:spPr>
            <a:xfrm>
              <a:off x="1355732" y="223615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a:t>
              </a:r>
            </a:p>
          </p:txBody>
        </p:sp>
        <p:sp>
          <p:nvSpPr>
            <p:cNvPr id="84" name="tx84"/>
            <p:cNvSpPr/>
            <p:nvPr/>
          </p:nvSpPr>
          <p:spPr>
            <a:xfrm>
              <a:off x="2741971" y="223615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a:t>
              </a:r>
            </a:p>
          </p:txBody>
        </p:sp>
        <p:sp>
          <p:nvSpPr>
            <p:cNvPr id="85" name="tx85"/>
            <p:cNvSpPr/>
            <p:nvPr/>
          </p:nvSpPr>
          <p:spPr>
            <a:xfrm>
              <a:off x="4128209" y="25215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a:t>
              </a:r>
            </a:p>
          </p:txBody>
        </p:sp>
        <p:sp>
          <p:nvSpPr>
            <p:cNvPr id="86" name="tx86"/>
            <p:cNvSpPr/>
            <p:nvPr/>
          </p:nvSpPr>
          <p:spPr>
            <a:xfrm>
              <a:off x="5514447" y="286327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a:t>
              </a:r>
            </a:p>
          </p:txBody>
        </p:sp>
        <p:sp>
          <p:nvSpPr>
            <p:cNvPr id="87" name="tx87"/>
            <p:cNvSpPr/>
            <p:nvPr/>
          </p:nvSpPr>
          <p:spPr>
            <a:xfrm>
              <a:off x="6662615" y="3028969"/>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a:t>
              </a:r>
            </a:p>
          </p:txBody>
        </p:sp>
        <p:sp>
          <p:nvSpPr>
            <p:cNvPr id="88" name="tx88"/>
            <p:cNvSpPr/>
            <p:nvPr/>
          </p:nvSpPr>
          <p:spPr>
            <a:xfrm>
              <a:off x="6912430" y="306579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89" name="tx89"/>
            <p:cNvSpPr/>
            <p:nvPr/>
          </p:nvSpPr>
          <p:spPr>
            <a:xfrm>
              <a:off x="7189677" y="310261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0" name="tx90"/>
            <p:cNvSpPr/>
            <p:nvPr/>
          </p:nvSpPr>
          <p:spPr>
            <a:xfrm>
              <a:off x="7466925" y="317625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1" name="tx91"/>
            <p:cNvSpPr/>
            <p:nvPr/>
          </p:nvSpPr>
          <p:spPr>
            <a:xfrm>
              <a:off x="7744173" y="32314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2" name="tx92"/>
            <p:cNvSpPr/>
            <p:nvPr/>
          </p:nvSpPr>
          <p:spPr>
            <a:xfrm>
              <a:off x="8021420" y="328671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&lt;1</a:t>
              </a:r>
            </a:p>
          </p:txBody>
        </p:sp>
        <p:sp>
          <p:nvSpPr>
            <p:cNvPr id="93" name="pl93"/>
            <p:cNvSpPr/>
            <p:nvPr/>
          </p:nvSpPr>
          <p:spPr>
            <a:xfrm>
              <a:off x="1421035"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07273"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19351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79750"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88740"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65988"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3236"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0483"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797731"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4979"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55732" y="325297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04" name="tx104"/>
            <p:cNvSpPr/>
            <p:nvPr/>
          </p:nvSpPr>
          <p:spPr>
            <a:xfrm>
              <a:off x="1367476" y="238881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5" name="tx105"/>
            <p:cNvSpPr/>
            <p:nvPr/>
          </p:nvSpPr>
          <p:spPr>
            <a:xfrm>
              <a:off x="2741971" y="332661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06" name="tx106"/>
            <p:cNvSpPr/>
            <p:nvPr/>
          </p:nvSpPr>
          <p:spPr>
            <a:xfrm>
              <a:off x="2753715" y="246705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7" name="tx107"/>
            <p:cNvSpPr/>
            <p:nvPr/>
          </p:nvSpPr>
          <p:spPr>
            <a:xfrm>
              <a:off x="4128209" y="336804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08" name="tx108"/>
            <p:cNvSpPr/>
            <p:nvPr/>
          </p:nvSpPr>
          <p:spPr>
            <a:xfrm>
              <a:off x="4139953" y="264656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5526191" y="365455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0" name="tx110"/>
            <p:cNvSpPr/>
            <p:nvPr/>
          </p:nvSpPr>
          <p:spPr>
            <a:xfrm>
              <a:off x="5526191" y="310223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6635182" y="366836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2" name="tx112"/>
            <p:cNvSpPr/>
            <p:nvPr/>
          </p:nvSpPr>
          <p:spPr>
            <a:xfrm>
              <a:off x="6635182" y="31988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6912430" y="366836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4" name="tx114"/>
            <p:cNvSpPr/>
            <p:nvPr/>
          </p:nvSpPr>
          <p:spPr>
            <a:xfrm>
              <a:off x="6912430" y="321729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7189677" y="370058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6" name="tx116"/>
            <p:cNvSpPr/>
            <p:nvPr/>
          </p:nvSpPr>
          <p:spPr>
            <a:xfrm>
              <a:off x="7189677" y="326792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7466925" y="374660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8" name="tx118"/>
            <p:cNvSpPr/>
            <p:nvPr/>
          </p:nvSpPr>
          <p:spPr>
            <a:xfrm>
              <a:off x="7466925" y="335077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744173" y="374200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0" name="tx120"/>
            <p:cNvSpPr/>
            <p:nvPr/>
          </p:nvSpPr>
          <p:spPr>
            <a:xfrm>
              <a:off x="7744173" y="336918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8021420" y="376962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2" name="tx122"/>
            <p:cNvSpPr/>
            <p:nvPr/>
          </p:nvSpPr>
          <p:spPr>
            <a:xfrm>
              <a:off x="8021420" y="342902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810775" y="3131749"/>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25" name="tx125"/>
            <p:cNvSpPr/>
            <p:nvPr/>
          </p:nvSpPr>
          <p:spPr>
            <a:xfrm>
              <a:off x="810775" y="2211211"/>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26" name="tx126"/>
            <p:cNvSpPr/>
            <p:nvPr/>
          </p:nvSpPr>
          <p:spPr>
            <a:xfrm>
              <a:off x="810775" y="1288900"/>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6" name="rc146"/>
            <p:cNvSpPr/>
            <p:nvPr/>
          </p:nvSpPr>
          <p:spPr>
            <a:xfrm>
              <a:off x="4448859" y="5010059"/>
              <a:ext cx="201456" cy="201456"/>
            </a:xfrm>
            <a:prstGeom prst="rect">
              <a:avLst/>
            </a:prstGeom>
            <a:solidFill>
              <a:srgbClr val="E2231A">
                <a:alpha val="100000"/>
              </a:srgbClr>
            </a:solidFill>
          </p:spPr>
          <p:txBody>
            <a:bodyPr/>
            <a:lstStyle/>
            <a:p/>
          </p:txBody>
        </p:sp>
        <p:sp>
          <p:nvSpPr>
            <p:cNvPr id="147" name="rc147"/>
            <p:cNvSpPr/>
            <p:nvPr/>
          </p:nvSpPr>
          <p:spPr>
            <a:xfrm>
              <a:off x="5653947" y="5010059"/>
              <a:ext cx="201456" cy="201456"/>
            </a:xfrm>
            <a:prstGeom prst="rect">
              <a:avLst/>
            </a:prstGeom>
            <a:solidFill>
              <a:srgbClr val="80BD41">
                <a:alpha val="100000"/>
              </a:srgbClr>
            </a:solidFill>
          </p:spPr>
          <p:txBody>
            <a:bodyPr/>
            <a:lstStyle/>
            <a:p/>
          </p:txBody>
        </p:sp>
        <p:sp>
          <p:nvSpPr>
            <p:cNvPr id="148" name="tx148"/>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1" name="tx151"/>
            <p:cNvSpPr/>
            <p:nvPr/>
          </p:nvSpPr>
          <p:spPr>
            <a:xfrm>
              <a:off x="951100" y="661760"/>
              <a:ext cx="2106059"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Marshall Islands, 2000-2024</a:t>
              </a:r>
            </a:p>
          </p:txBody>
        </p:sp>
        <p:sp>
          <p:nvSpPr>
            <p:cNvPr id="152" name="pl152"/>
            <p:cNvSpPr/>
            <p:nvPr/>
          </p:nvSpPr>
          <p:spPr>
            <a:xfrm>
              <a:off x="226314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19689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613063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806437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23001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16376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09750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296273" y="5889059"/>
              <a:ext cx="5607858" cy="167191"/>
            </a:xfrm>
            <a:prstGeom prst="rect">
              <a:avLst/>
            </a:prstGeom>
            <a:solidFill>
              <a:srgbClr val="80BD41">
                <a:alpha val="100000"/>
              </a:srgbClr>
            </a:solidFill>
          </p:spPr>
          <p:txBody>
            <a:bodyPr/>
            <a:lstStyle/>
            <a:p/>
          </p:txBody>
        </p:sp>
        <p:sp>
          <p:nvSpPr>
            <p:cNvPr id="164" name="rc164"/>
            <p:cNvSpPr/>
            <p:nvPr/>
          </p:nvSpPr>
          <p:spPr>
            <a:xfrm>
              <a:off x="6904132" y="5889059"/>
              <a:ext cx="966872" cy="167191"/>
            </a:xfrm>
            <a:prstGeom prst="rect">
              <a:avLst/>
            </a:prstGeom>
            <a:solidFill>
              <a:srgbClr val="E2231A">
                <a:alpha val="100000"/>
              </a:srgbClr>
            </a:solidFill>
          </p:spPr>
          <p:txBody>
            <a:bodyPr/>
            <a:lstStyle/>
            <a:p/>
          </p:txBody>
        </p:sp>
        <p:sp>
          <p:nvSpPr>
            <p:cNvPr id="165" name="rc165"/>
            <p:cNvSpPr/>
            <p:nvPr/>
          </p:nvSpPr>
          <p:spPr>
            <a:xfrm>
              <a:off x="1296273" y="5680069"/>
              <a:ext cx="4576527" cy="167191"/>
            </a:xfrm>
            <a:prstGeom prst="rect">
              <a:avLst/>
            </a:prstGeom>
            <a:solidFill>
              <a:srgbClr val="80BD41">
                <a:alpha val="100000"/>
              </a:srgbClr>
            </a:solidFill>
          </p:spPr>
          <p:txBody>
            <a:bodyPr/>
            <a:lstStyle/>
            <a:p/>
          </p:txBody>
        </p:sp>
        <p:sp>
          <p:nvSpPr>
            <p:cNvPr id="166" name="rc166"/>
            <p:cNvSpPr/>
            <p:nvPr/>
          </p:nvSpPr>
          <p:spPr>
            <a:xfrm>
              <a:off x="5872801" y="5680069"/>
              <a:ext cx="644581" cy="167191"/>
            </a:xfrm>
            <a:prstGeom prst="rect">
              <a:avLst/>
            </a:prstGeom>
            <a:solidFill>
              <a:srgbClr val="E2231A">
                <a:alpha val="100000"/>
              </a:srgbClr>
            </a:solidFill>
          </p:spPr>
          <p:txBody>
            <a:bodyPr/>
            <a:lstStyle/>
            <a:p/>
          </p:txBody>
        </p:sp>
        <p:sp>
          <p:nvSpPr>
            <p:cNvPr id="167" name="rc167"/>
            <p:cNvSpPr/>
            <p:nvPr/>
          </p:nvSpPr>
          <p:spPr>
            <a:xfrm>
              <a:off x="1296273" y="5471080"/>
              <a:ext cx="4189779" cy="167191"/>
            </a:xfrm>
            <a:prstGeom prst="rect">
              <a:avLst/>
            </a:prstGeom>
            <a:solidFill>
              <a:srgbClr val="80BD41">
                <a:alpha val="100000"/>
              </a:srgbClr>
            </a:solidFill>
          </p:spPr>
          <p:txBody>
            <a:bodyPr/>
            <a:lstStyle/>
            <a:p/>
          </p:txBody>
        </p:sp>
        <p:sp>
          <p:nvSpPr>
            <p:cNvPr id="168" name="rc168"/>
            <p:cNvSpPr/>
            <p:nvPr/>
          </p:nvSpPr>
          <p:spPr>
            <a:xfrm>
              <a:off x="5486052" y="5471080"/>
              <a:ext cx="580123" cy="167191"/>
            </a:xfrm>
            <a:prstGeom prst="rect">
              <a:avLst/>
            </a:prstGeom>
            <a:solidFill>
              <a:srgbClr val="E2231A">
                <a:alpha val="100000"/>
              </a:srgbClr>
            </a:solidFill>
          </p:spPr>
          <p:txBody>
            <a:bodyPr/>
            <a:lstStyle/>
            <a:p/>
          </p:txBody>
        </p:sp>
        <p:sp>
          <p:nvSpPr>
            <p:cNvPr id="169" name="tx169"/>
            <p:cNvSpPr/>
            <p:nvPr/>
          </p:nvSpPr>
          <p:spPr>
            <a:xfrm>
              <a:off x="8167586" y="5930930"/>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a:t>
              </a:r>
            </a:p>
          </p:txBody>
        </p:sp>
        <p:sp>
          <p:nvSpPr>
            <p:cNvPr id="170" name="tx170"/>
            <p:cNvSpPr/>
            <p:nvPr/>
          </p:nvSpPr>
          <p:spPr>
            <a:xfrm>
              <a:off x="6644839" y="5721940"/>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71" name="tx171"/>
            <p:cNvSpPr/>
            <p:nvPr/>
          </p:nvSpPr>
          <p:spPr>
            <a:xfrm>
              <a:off x="6238753" y="5512951"/>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a:t>
              </a:r>
            </a:p>
          </p:txBody>
        </p:sp>
        <p:sp>
          <p:nvSpPr>
            <p:cNvPr id="172" name="tx172"/>
            <p:cNvSpPr/>
            <p:nvPr/>
          </p:nvSpPr>
          <p:spPr>
            <a:xfrm>
              <a:off x="4038404"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3" name="tx173"/>
            <p:cNvSpPr/>
            <p:nvPr/>
          </p:nvSpPr>
          <p:spPr>
            <a:xfrm>
              <a:off x="7325769"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4" name="tx174"/>
            <p:cNvSpPr/>
            <p:nvPr/>
          </p:nvSpPr>
          <p:spPr>
            <a:xfrm>
              <a:off x="3522739"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5" name="tx175"/>
            <p:cNvSpPr/>
            <p:nvPr/>
          </p:nvSpPr>
          <p:spPr>
            <a:xfrm>
              <a:off x="6133294"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6" name="tx176"/>
            <p:cNvSpPr/>
            <p:nvPr/>
          </p:nvSpPr>
          <p:spPr>
            <a:xfrm>
              <a:off x="3329365"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7" name="tx177"/>
            <p:cNvSpPr/>
            <p:nvPr/>
          </p:nvSpPr>
          <p:spPr>
            <a:xfrm>
              <a:off x="5714316"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78" name="tx178"/>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199172"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82" name="tx182"/>
            <p:cNvSpPr/>
            <p:nvPr/>
          </p:nvSpPr>
          <p:spPr>
            <a:xfrm>
              <a:off x="3132917" y="6158495"/>
              <a:ext cx="19420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0.3</a:t>
              </a:r>
            </a:p>
          </p:txBody>
        </p:sp>
        <p:sp>
          <p:nvSpPr>
            <p:cNvPr id="183" name="tx183"/>
            <p:cNvSpPr/>
            <p:nvPr/>
          </p:nvSpPr>
          <p:spPr>
            <a:xfrm>
              <a:off x="5066661"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a:t>
              </a:r>
            </a:p>
          </p:txBody>
        </p:sp>
        <p:sp>
          <p:nvSpPr>
            <p:cNvPr id="184" name="tx184"/>
            <p:cNvSpPr/>
            <p:nvPr/>
          </p:nvSpPr>
          <p:spPr>
            <a:xfrm>
              <a:off x="7000405"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0.9</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(88%) was higher than in 2019 (85%).
The number of children vaccinated with MCV1 decreased between 2019 and 2024.
The number of surviving infants decreased between 2019 and 2024.
In 2024, fewer children were vaccinated than in 2019.
In 2024, there were fewer surviving infants (target population) than in 2019.</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502390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88117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273844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159572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445253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330981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216708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102435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97979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0594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3208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5823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9150"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2006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529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79796" y="1329086"/>
              <a:ext cx="3485499" cy="1866453"/>
            </a:xfrm>
            <a:custGeom>
              <a:avLst/>
              <a:pathLst>
                <a:path w="3485499" h="1866453">
                  <a:moveTo>
                    <a:pt x="0" y="495181"/>
                  </a:moveTo>
                  <a:lnTo>
                    <a:pt x="145229" y="0"/>
                  </a:lnTo>
                  <a:lnTo>
                    <a:pt x="290458" y="1561726"/>
                  </a:lnTo>
                  <a:lnTo>
                    <a:pt x="435687" y="1066544"/>
                  </a:lnTo>
                  <a:lnTo>
                    <a:pt x="580916" y="1599817"/>
                  </a:lnTo>
                  <a:lnTo>
                    <a:pt x="726145" y="1485544"/>
                  </a:lnTo>
                  <a:lnTo>
                    <a:pt x="871374" y="1295090"/>
                  </a:lnTo>
                  <a:lnTo>
                    <a:pt x="1016603" y="1752181"/>
                  </a:lnTo>
                  <a:lnTo>
                    <a:pt x="1161833" y="1828362"/>
                  </a:lnTo>
                  <a:lnTo>
                    <a:pt x="1307062" y="1866453"/>
                  </a:lnTo>
                  <a:lnTo>
                    <a:pt x="1452291" y="1790271"/>
                  </a:lnTo>
                  <a:lnTo>
                    <a:pt x="1597520" y="1523635"/>
                  </a:lnTo>
                  <a:lnTo>
                    <a:pt x="1742749" y="1295090"/>
                  </a:lnTo>
                  <a:lnTo>
                    <a:pt x="1887978" y="1256999"/>
                  </a:lnTo>
                  <a:lnTo>
                    <a:pt x="2033207" y="1218908"/>
                  </a:lnTo>
                  <a:lnTo>
                    <a:pt x="2178437" y="1561726"/>
                  </a:lnTo>
                  <a:lnTo>
                    <a:pt x="2323666" y="1295090"/>
                  </a:lnTo>
                  <a:lnTo>
                    <a:pt x="2468895" y="1295090"/>
                  </a:lnTo>
                  <a:lnTo>
                    <a:pt x="2614124" y="1371272"/>
                  </a:lnTo>
                  <a:lnTo>
                    <a:pt x="2759353" y="1295090"/>
                  </a:lnTo>
                  <a:lnTo>
                    <a:pt x="2904582" y="1409363"/>
                  </a:lnTo>
                  <a:lnTo>
                    <a:pt x="3049811" y="1561726"/>
                  </a:lnTo>
                  <a:lnTo>
                    <a:pt x="3195040" y="1599817"/>
                  </a:lnTo>
                  <a:lnTo>
                    <a:pt x="3340270" y="1485544"/>
                  </a:lnTo>
                  <a:lnTo>
                    <a:pt x="3485499" y="1485544"/>
                  </a:lnTo>
                </a:path>
              </a:pathLst>
            </a:custGeom>
            <a:ln w="27101" cap="flat">
              <a:solidFill>
                <a:srgbClr val="0058AB">
                  <a:alpha val="80000"/>
                </a:srgbClr>
              </a:solidFill>
              <a:prstDash val="solid"/>
              <a:round/>
            </a:ln>
          </p:spPr>
          <p:txBody>
            <a:bodyPr/>
            <a:lstStyle/>
            <a:p/>
          </p:txBody>
        </p:sp>
        <p:sp>
          <p:nvSpPr>
            <p:cNvPr id="21" name="pl21"/>
            <p:cNvSpPr/>
            <p:nvPr/>
          </p:nvSpPr>
          <p:spPr>
            <a:xfrm>
              <a:off x="979796" y="2814631"/>
              <a:ext cx="3485499" cy="304727"/>
            </a:xfrm>
            <a:custGeom>
              <a:avLst/>
              <a:pathLst>
                <a:path w="3485499" h="304727">
                  <a:moveTo>
                    <a:pt x="0" y="0"/>
                  </a:moveTo>
                  <a:lnTo>
                    <a:pt x="145229" y="38090"/>
                  </a:lnTo>
                  <a:lnTo>
                    <a:pt x="290458" y="0"/>
                  </a:lnTo>
                  <a:lnTo>
                    <a:pt x="435687" y="76181"/>
                  </a:lnTo>
                  <a:lnTo>
                    <a:pt x="580916" y="114272"/>
                  </a:lnTo>
                  <a:lnTo>
                    <a:pt x="726145" y="76181"/>
                  </a:lnTo>
                  <a:lnTo>
                    <a:pt x="871374" y="114272"/>
                  </a:lnTo>
                  <a:lnTo>
                    <a:pt x="1016603" y="114272"/>
                  </a:lnTo>
                  <a:lnTo>
                    <a:pt x="1161833" y="190454"/>
                  </a:lnTo>
                  <a:lnTo>
                    <a:pt x="1307062" y="228545"/>
                  </a:lnTo>
                  <a:lnTo>
                    <a:pt x="1452291" y="266636"/>
                  </a:lnTo>
                  <a:lnTo>
                    <a:pt x="1597520" y="266636"/>
                  </a:lnTo>
                  <a:lnTo>
                    <a:pt x="1742749" y="266636"/>
                  </a:lnTo>
                  <a:lnTo>
                    <a:pt x="1887978" y="266636"/>
                  </a:lnTo>
                  <a:lnTo>
                    <a:pt x="2033207" y="304727"/>
                  </a:lnTo>
                  <a:lnTo>
                    <a:pt x="2178437" y="304727"/>
                  </a:lnTo>
                  <a:lnTo>
                    <a:pt x="2323666" y="304727"/>
                  </a:lnTo>
                  <a:lnTo>
                    <a:pt x="2468895" y="304727"/>
                  </a:lnTo>
                  <a:lnTo>
                    <a:pt x="2614124" y="304727"/>
                  </a:lnTo>
                  <a:lnTo>
                    <a:pt x="2759353" y="304727"/>
                  </a:lnTo>
                  <a:lnTo>
                    <a:pt x="2904582" y="304727"/>
                  </a:lnTo>
                  <a:lnTo>
                    <a:pt x="3049811" y="266636"/>
                  </a:lnTo>
                  <a:lnTo>
                    <a:pt x="3195040" y="304727"/>
                  </a:lnTo>
                  <a:lnTo>
                    <a:pt x="3340270" y="304727"/>
                  </a:lnTo>
                  <a:lnTo>
                    <a:pt x="3485499" y="304727"/>
                  </a:lnTo>
                </a:path>
              </a:pathLst>
            </a:custGeom>
            <a:ln w="27101" cap="flat">
              <a:solidFill>
                <a:srgbClr val="1CABE2">
                  <a:alpha val="80000"/>
                </a:srgbClr>
              </a:solidFill>
              <a:prstDash val="solid"/>
              <a:round/>
            </a:ln>
          </p:spPr>
          <p:txBody>
            <a:bodyPr/>
            <a:lstStyle/>
            <a:p/>
          </p:txBody>
        </p:sp>
        <p:sp>
          <p:nvSpPr>
            <p:cNvPr id="22" name="pl22"/>
            <p:cNvSpPr/>
            <p:nvPr/>
          </p:nvSpPr>
          <p:spPr>
            <a:xfrm>
              <a:off x="979796" y="2928904"/>
              <a:ext cx="3485499" cy="342818"/>
            </a:xfrm>
            <a:custGeom>
              <a:avLst/>
              <a:pathLst>
                <a:path w="3485499" h="342818">
                  <a:moveTo>
                    <a:pt x="0" y="0"/>
                  </a:moveTo>
                  <a:lnTo>
                    <a:pt x="145229" y="38090"/>
                  </a:lnTo>
                  <a:lnTo>
                    <a:pt x="290458" y="0"/>
                  </a:lnTo>
                  <a:lnTo>
                    <a:pt x="435687" y="38090"/>
                  </a:lnTo>
                  <a:lnTo>
                    <a:pt x="580916" y="76181"/>
                  </a:lnTo>
                  <a:lnTo>
                    <a:pt x="726145" y="76181"/>
                  </a:lnTo>
                  <a:lnTo>
                    <a:pt x="871374" y="114272"/>
                  </a:lnTo>
                  <a:lnTo>
                    <a:pt x="1016603" y="152363"/>
                  </a:lnTo>
                  <a:lnTo>
                    <a:pt x="1161833" y="228545"/>
                  </a:lnTo>
                  <a:lnTo>
                    <a:pt x="1307062" y="304727"/>
                  </a:lnTo>
                  <a:lnTo>
                    <a:pt x="1452291" y="304727"/>
                  </a:lnTo>
                  <a:lnTo>
                    <a:pt x="1597520" y="304727"/>
                  </a:lnTo>
                  <a:lnTo>
                    <a:pt x="1742749" y="342818"/>
                  </a:lnTo>
                  <a:lnTo>
                    <a:pt x="1887978" y="266636"/>
                  </a:lnTo>
                  <a:lnTo>
                    <a:pt x="2033207" y="304727"/>
                  </a:lnTo>
                  <a:lnTo>
                    <a:pt x="2178437" y="304727"/>
                  </a:lnTo>
                  <a:lnTo>
                    <a:pt x="2323666" y="304727"/>
                  </a:lnTo>
                  <a:lnTo>
                    <a:pt x="2468895" y="304727"/>
                  </a:lnTo>
                  <a:lnTo>
                    <a:pt x="2614124" y="304727"/>
                  </a:lnTo>
                  <a:lnTo>
                    <a:pt x="2759353" y="304727"/>
                  </a:lnTo>
                  <a:lnTo>
                    <a:pt x="2904582" y="304727"/>
                  </a:lnTo>
                  <a:lnTo>
                    <a:pt x="3049811" y="266636"/>
                  </a:lnTo>
                  <a:lnTo>
                    <a:pt x="3195040" y="304727"/>
                  </a:lnTo>
                  <a:lnTo>
                    <a:pt x="3340270" y="266636"/>
                  </a:lnTo>
                  <a:lnTo>
                    <a:pt x="3485499" y="266636"/>
                  </a:lnTo>
                </a:path>
              </a:pathLst>
            </a:custGeom>
            <a:ln w="27101" cap="flat">
              <a:solidFill>
                <a:srgbClr val="00833D">
                  <a:alpha val="80000"/>
                </a:srgbClr>
              </a:solidFill>
              <a:prstDash val="solid"/>
              <a:round/>
            </a:ln>
          </p:spPr>
          <p:txBody>
            <a:bodyPr/>
            <a:lstStyle/>
            <a:p/>
          </p:txBody>
        </p:sp>
        <p:sp>
          <p:nvSpPr>
            <p:cNvPr id="23" name="pl23"/>
            <p:cNvSpPr/>
            <p:nvPr/>
          </p:nvSpPr>
          <p:spPr>
            <a:xfrm>
              <a:off x="979796" y="1329086"/>
              <a:ext cx="3485499" cy="1866453"/>
            </a:xfrm>
            <a:custGeom>
              <a:avLst/>
              <a:pathLst>
                <a:path w="3485499" h="1866453">
                  <a:moveTo>
                    <a:pt x="0" y="495181"/>
                  </a:moveTo>
                  <a:lnTo>
                    <a:pt x="145229" y="0"/>
                  </a:lnTo>
                  <a:lnTo>
                    <a:pt x="290458" y="1561726"/>
                  </a:lnTo>
                  <a:lnTo>
                    <a:pt x="435687" y="1066544"/>
                  </a:lnTo>
                  <a:lnTo>
                    <a:pt x="580916" y="1599817"/>
                  </a:lnTo>
                  <a:lnTo>
                    <a:pt x="726145" y="1485544"/>
                  </a:lnTo>
                  <a:lnTo>
                    <a:pt x="871374" y="1295090"/>
                  </a:lnTo>
                  <a:lnTo>
                    <a:pt x="1016603" y="1752181"/>
                  </a:lnTo>
                  <a:lnTo>
                    <a:pt x="1161833" y="1828362"/>
                  </a:lnTo>
                  <a:lnTo>
                    <a:pt x="1307062" y="1866453"/>
                  </a:lnTo>
                  <a:lnTo>
                    <a:pt x="1452291" y="1790271"/>
                  </a:lnTo>
                  <a:lnTo>
                    <a:pt x="1597520" y="1523635"/>
                  </a:lnTo>
                  <a:lnTo>
                    <a:pt x="1742749" y="1295090"/>
                  </a:lnTo>
                  <a:lnTo>
                    <a:pt x="1887978" y="1256999"/>
                  </a:lnTo>
                  <a:lnTo>
                    <a:pt x="2033207" y="1218908"/>
                  </a:lnTo>
                  <a:lnTo>
                    <a:pt x="2178437" y="1561726"/>
                  </a:lnTo>
                  <a:lnTo>
                    <a:pt x="2323666" y="1295090"/>
                  </a:lnTo>
                  <a:lnTo>
                    <a:pt x="2468895" y="1295090"/>
                  </a:lnTo>
                  <a:lnTo>
                    <a:pt x="2614124" y="1371272"/>
                  </a:lnTo>
                  <a:lnTo>
                    <a:pt x="2759353" y="1295090"/>
                  </a:lnTo>
                  <a:lnTo>
                    <a:pt x="2904582" y="1409363"/>
                  </a:lnTo>
                  <a:lnTo>
                    <a:pt x="3049811" y="1561726"/>
                  </a:lnTo>
                  <a:lnTo>
                    <a:pt x="3195040" y="1599817"/>
                  </a:lnTo>
                  <a:lnTo>
                    <a:pt x="3340270" y="1485544"/>
                  </a:lnTo>
                  <a:lnTo>
                    <a:pt x="3485499" y="1485544"/>
                  </a:lnTo>
                </a:path>
              </a:pathLst>
            </a:custGeom>
            <a:ln w="43362" cap="flat">
              <a:solidFill>
                <a:srgbClr val="000000">
                  <a:alpha val="100000"/>
                </a:srgbClr>
              </a:solidFill>
              <a:prstDash val="solid"/>
              <a:round/>
            </a:ln>
          </p:spPr>
          <p:txBody>
            <a:bodyPr/>
            <a:lstStyle/>
            <a:p/>
          </p:txBody>
        </p:sp>
        <p:sp>
          <p:nvSpPr>
            <p:cNvPr id="24" name="pl24"/>
            <p:cNvSpPr/>
            <p:nvPr/>
          </p:nvSpPr>
          <p:spPr>
            <a:xfrm>
              <a:off x="979796" y="1329086"/>
              <a:ext cx="3485499" cy="1866453"/>
            </a:xfrm>
            <a:custGeom>
              <a:avLst/>
              <a:pathLst>
                <a:path w="3485499" h="1866453">
                  <a:moveTo>
                    <a:pt x="0" y="495181"/>
                  </a:moveTo>
                  <a:lnTo>
                    <a:pt x="145229" y="0"/>
                  </a:lnTo>
                  <a:lnTo>
                    <a:pt x="290458" y="1561726"/>
                  </a:lnTo>
                  <a:lnTo>
                    <a:pt x="435687" y="1066544"/>
                  </a:lnTo>
                  <a:lnTo>
                    <a:pt x="580916" y="1599817"/>
                  </a:lnTo>
                  <a:lnTo>
                    <a:pt x="726145" y="1485544"/>
                  </a:lnTo>
                  <a:lnTo>
                    <a:pt x="871374" y="1295090"/>
                  </a:lnTo>
                  <a:lnTo>
                    <a:pt x="1016603" y="1752181"/>
                  </a:lnTo>
                  <a:lnTo>
                    <a:pt x="1161833" y="1828362"/>
                  </a:lnTo>
                  <a:lnTo>
                    <a:pt x="1307062" y="1866453"/>
                  </a:lnTo>
                  <a:lnTo>
                    <a:pt x="1452291" y="1790271"/>
                  </a:lnTo>
                  <a:lnTo>
                    <a:pt x="1597520" y="1523635"/>
                  </a:lnTo>
                  <a:lnTo>
                    <a:pt x="1742749" y="1295090"/>
                  </a:lnTo>
                  <a:lnTo>
                    <a:pt x="1887978" y="1256999"/>
                  </a:lnTo>
                  <a:lnTo>
                    <a:pt x="2033207" y="1218908"/>
                  </a:lnTo>
                  <a:lnTo>
                    <a:pt x="2178437" y="1561726"/>
                  </a:lnTo>
                  <a:lnTo>
                    <a:pt x="2323666" y="1295090"/>
                  </a:lnTo>
                  <a:lnTo>
                    <a:pt x="2468895" y="1295090"/>
                  </a:lnTo>
                  <a:lnTo>
                    <a:pt x="2614124" y="1371272"/>
                  </a:lnTo>
                  <a:lnTo>
                    <a:pt x="2759353" y="1295090"/>
                  </a:lnTo>
                  <a:lnTo>
                    <a:pt x="2904582" y="1409363"/>
                  </a:lnTo>
                  <a:lnTo>
                    <a:pt x="3049811" y="1561726"/>
                  </a:lnTo>
                  <a:lnTo>
                    <a:pt x="3195040" y="1599817"/>
                  </a:lnTo>
                  <a:lnTo>
                    <a:pt x="3340270" y="1485544"/>
                  </a:lnTo>
                  <a:lnTo>
                    <a:pt x="3485499" y="1485544"/>
                  </a:lnTo>
                </a:path>
              </a:pathLst>
            </a:custGeom>
            <a:ln w="27101" cap="flat">
              <a:solidFill>
                <a:srgbClr val="0058AB">
                  <a:alpha val="100000"/>
                </a:srgbClr>
              </a:solidFill>
              <a:prstDash val="solid"/>
              <a:round/>
            </a:ln>
          </p:spPr>
          <p:txBody>
            <a:bodyPr/>
            <a:lstStyle/>
            <a:p/>
          </p:txBody>
        </p:sp>
        <p:sp>
          <p:nvSpPr>
            <p:cNvPr id="25" name="pl25"/>
            <p:cNvSpPr/>
            <p:nvPr/>
          </p:nvSpPr>
          <p:spPr>
            <a:xfrm>
              <a:off x="805521" y="3309812"/>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6" name="pl26"/>
            <p:cNvSpPr/>
            <p:nvPr/>
          </p:nvSpPr>
          <p:spPr>
            <a:xfrm>
              <a:off x="979796" y="1709995"/>
              <a:ext cx="0" cy="114272"/>
            </a:xfrm>
            <a:custGeom>
              <a:avLst/>
              <a:pathLst>
                <a:path w="0" h="114272">
                  <a:moveTo>
                    <a:pt x="0" y="11427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705942" y="2700358"/>
              <a:ext cx="0" cy="114272"/>
            </a:xfrm>
            <a:custGeom>
              <a:avLst/>
              <a:pathLst>
                <a:path w="0" h="114272">
                  <a:moveTo>
                    <a:pt x="0" y="11427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32088" y="3005085"/>
              <a:ext cx="0" cy="114272"/>
            </a:xfrm>
            <a:custGeom>
              <a:avLst/>
              <a:pathLst>
                <a:path w="0" h="114272">
                  <a:moveTo>
                    <a:pt x="0" y="11427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58233" y="2776540"/>
              <a:ext cx="0" cy="114272"/>
            </a:xfrm>
            <a:custGeom>
              <a:avLst/>
              <a:pathLst>
                <a:path w="0" h="114272">
                  <a:moveTo>
                    <a:pt x="0" y="11427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9150" y="2509904"/>
              <a:ext cx="0" cy="114272"/>
            </a:xfrm>
            <a:custGeom>
              <a:avLst/>
              <a:pathLst>
                <a:path w="0" h="114272">
                  <a:moveTo>
                    <a:pt x="0" y="11427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20066" y="2700358"/>
              <a:ext cx="0" cy="114272"/>
            </a:xfrm>
            <a:custGeom>
              <a:avLst/>
              <a:pathLst>
                <a:path w="0" h="114272">
                  <a:moveTo>
                    <a:pt x="0" y="11427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5295" y="2700358"/>
              <a:ext cx="0" cy="114272"/>
            </a:xfrm>
            <a:custGeom>
              <a:avLst/>
              <a:pathLst>
                <a:path w="0" h="114272">
                  <a:moveTo>
                    <a:pt x="0" y="114272"/>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93172" y="164342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23526" y="167220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39</a:t>
              </a:r>
            </a:p>
          </p:txBody>
        </p:sp>
        <p:sp>
          <p:nvSpPr>
            <p:cNvPr id="35" name="pg35"/>
            <p:cNvSpPr/>
            <p:nvPr/>
          </p:nvSpPr>
          <p:spPr>
            <a:xfrm>
              <a:off x="1619318" y="263379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9672" y="2662565"/>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37" name="pg37"/>
            <p:cNvSpPr/>
            <p:nvPr/>
          </p:nvSpPr>
          <p:spPr>
            <a:xfrm>
              <a:off x="2373599" y="29385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403952" y="2968626"/>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39" name="pg39"/>
            <p:cNvSpPr/>
            <p:nvPr/>
          </p:nvSpPr>
          <p:spPr>
            <a:xfrm>
              <a:off x="3071610" y="270997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01963" y="274003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41" name="pg41"/>
            <p:cNvSpPr/>
            <p:nvPr/>
          </p:nvSpPr>
          <p:spPr>
            <a:xfrm>
              <a:off x="3652526" y="244333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682879" y="2472160"/>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43" name="pg43"/>
            <p:cNvSpPr/>
            <p:nvPr/>
          </p:nvSpPr>
          <p:spPr>
            <a:xfrm>
              <a:off x="4233443" y="263379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63796" y="2662565"/>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45" name="pg45"/>
            <p:cNvSpPr/>
            <p:nvPr/>
          </p:nvSpPr>
          <p:spPr>
            <a:xfrm>
              <a:off x="4378672" y="263379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09025" y="2662565"/>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47" name="tx47"/>
            <p:cNvSpPr/>
            <p:nvPr/>
          </p:nvSpPr>
          <p:spPr>
            <a:xfrm>
              <a:off x="4525585" y="308029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5585" y="315504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9" name="tx49"/>
            <p:cNvSpPr/>
            <p:nvPr/>
          </p:nvSpPr>
          <p:spPr>
            <a:xfrm>
              <a:off x="577692" y="4409844"/>
              <a:ext cx="165199"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0" name="tx50"/>
            <p:cNvSpPr/>
            <p:nvPr/>
          </p:nvSpPr>
          <p:spPr>
            <a:xfrm>
              <a:off x="679323" y="326717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15755" y="2124391"/>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2" name="tx52"/>
            <p:cNvSpPr/>
            <p:nvPr/>
          </p:nvSpPr>
          <p:spPr>
            <a:xfrm>
              <a:off x="615755" y="9817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53" name="tx53"/>
            <p:cNvSpPr/>
            <p:nvPr/>
          </p:nvSpPr>
          <p:spPr>
            <a:xfrm rot="-5400000">
              <a:off x="82335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4949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7564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300178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8270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3586"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88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34454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34454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71252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47497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611639" y="6102617"/>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Marshall Islands</a:t>
              </a:r>
            </a:p>
          </p:txBody>
        </p:sp>
        <p:sp>
          <p:nvSpPr>
            <p:cNvPr id="66" name="tx66"/>
            <p:cNvSpPr/>
            <p:nvPr/>
          </p:nvSpPr>
          <p:spPr>
            <a:xfrm>
              <a:off x="297962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742074"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8" name="tx68"/>
            <p:cNvSpPr/>
            <p:nvPr/>
          </p:nvSpPr>
          <p:spPr>
            <a:xfrm>
              <a:off x="2163510"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70772" y="502390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388117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2738449"/>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2" name="pl72"/>
            <p:cNvSpPr/>
            <p:nvPr/>
          </p:nvSpPr>
          <p:spPr>
            <a:xfrm>
              <a:off x="5170772" y="159572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3" name="pl73"/>
            <p:cNvSpPr/>
            <p:nvPr/>
          </p:nvSpPr>
          <p:spPr>
            <a:xfrm>
              <a:off x="5170772" y="445253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330981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170772" y="216708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6" name="pl76"/>
            <p:cNvSpPr/>
            <p:nvPr/>
          </p:nvSpPr>
          <p:spPr>
            <a:xfrm>
              <a:off x="5170772" y="1024359"/>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7" name="pl77"/>
            <p:cNvSpPr/>
            <p:nvPr/>
          </p:nvSpPr>
          <p:spPr>
            <a:xfrm>
              <a:off x="534504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7119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9733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2348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10440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531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3054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45047" y="1976631"/>
              <a:ext cx="3485499" cy="3123453"/>
            </a:xfrm>
            <a:custGeom>
              <a:avLst/>
              <a:pathLst>
                <a:path w="3485499" h="3123453">
                  <a:moveTo>
                    <a:pt x="0" y="3123453"/>
                  </a:moveTo>
                  <a:lnTo>
                    <a:pt x="145229" y="0"/>
                  </a:lnTo>
                  <a:lnTo>
                    <a:pt x="290458" y="914181"/>
                  </a:lnTo>
                  <a:lnTo>
                    <a:pt x="435687" y="1333181"/>
                  </a:lnTo>
                  <a:lnTo>
                    <a:pt x="580916" y="1295090"/>
                  </a:lnTo>
                  <a:lnTo>
                    <a:pt x="726145" y="1218908"/>
                  </a:lnTo>
                  <a:lnTo>
                    <a:pt x="871374" y="1599817"/>
                  </a:lnTo>
                  <a:lnTo>
                    <a:pt x="1016603" y="1142726"/>
                  </a:lnTo>
                  <a:lnTo>
                    <a:pt x="1161833" y="837999"/>
                  </a:lnTo>
                  <a:lnTo>
                    <a:pt x="1307062" y="533272"/>
                  </a:lnTo>
                  <a:lnTo>
                    <a:pt x="1452291" y="1256999"/>
                  </a:lnTo>
                  <a:lnTo>
                    <a:pt x="1597520" y="914181"/>
                  </a:lnTo>
                  <a:lnTo>
                    <a:pt x="1742749" y="571363"/>
                  </a:lnTo>
                  <a:lnTo>
                    <a:pt x="1887978" y="609454"/>
                  </a:lnTo>
                  <a:lnTo>
                    <a:pt x="2033207" y="609454"/>
                  </a:lnTo>
                  <a:lnTo>
                    <a:pt x="2178437" y="533272"/>
                  </a:lnTo>
                  <a:lnTo>
                    <a:pt x="2323666" y="799908"/>
                  </a:lnTo>
                  <a:lnTo>
                    <a:pt x="2468895" y="799908"/>
                  </a:lnTo>
                  <a:lnTo>
                    <a:pt x="2614124" y="799908"/>
                  </a:lnTo>
                  <a:lnTo>
                    <a:pt x="2759353" y="914181"/>
                  </a:lnTo>
                  <a:lnTo>
                    <a:pt x="2904582" y="1028454"/>
                  </a:lnTo>
                  <a:lnTo>
                    <a:pt x="3049811" y="876090"/>
                  </a:lnTo>
                  <a:lnTo>
                    <a:pt x="3195040" y="723726"/>
                  </a:lnTo>
                  <a:lnTo>
                    <a:pt x="3340270" y="952272"/>
                  </a:lnTo>
                  <a:lnTo>
                    <a:pt x="3485499" y="952272"/>
                  </a:lnTo>
                </a:path>
              </a:pathLst>
            </a:custGeom>
            <a:ln w="27101" cap="flat">
              <a:solidFill>
                <a:srgbClr val="0058AB">
                  <a:alpha val="80000"/>
                </a:srgbClr>
              </a:solidFill>
              <a:prstDash val="solid"/>
              <a:round/>
            </a:ln>
          </p:spPr>
          <p:txBody>
            <a:bodyPr/>
            <a:lstStyle/>
            <a:p/>
          </p:txBody>
        </p:sp>
        <p:sp>
          <p:nvSpPr>
            <p:cNvPr id="85" name="pl85"/>
            <p:cNvSpPr/>
            <p:nvPr/>
          </p:nvSpPr>
          <p:spPr>
            <a:xfrm>
              <a:off x="5345047" y="2776540"/>
              <a:ext cx="3485499" cy="342818"/>
            </a:xfrm>
            <a:custGeom>
              <a:avLst/>
              <a:pathLst>
                <a:path w="3485499" h="342818">
                  <a:moveTo>
                    <a:pt x="0" y="0"/>
                  </a:moveTo>
                  <a:lnTo>
                    <a:pt x="145229" y="38090"/>
                  </a:lnTo>
                  <a:lnTo>
                    <a:pt x="290458" y="38090"/>
                  </a:lnTo>
                  <a:lnTo>
                    <a:pt x="435687" y="76181"/>
                  </a:lnTo>
                  <a:lnTo>
                    <a:pt x="580916" y="114272"/>
                  </a:lnTo>
                  <a:lnTo>
                    <a:pt x="726145" y="114272"/>
                  </a:lnTo>
                  <a:lnTo>
                    <a:pt x="871374" y="152363"/>
                  </a:lnTo>
                  <a:lnTo>
                    <a:pt x="1016603" y="190454"/>
                  </a:lnTo>
                  <a:lnTo>
                    <a:pt x="1161833" y="228545"/>
                  </a:lnTo>
                  <a:lnTo>
                    <a:pt x="1307062" y="266636"/>
                  </a:lnTo>
                  <a:lnTo>
                    <a:pt x="1452291" y="304727"/>
                  </a:lnTo>
                  <a:lnTo>
                    <a:pt x="1597520" y="304727"/>
                  </a:lnTo>
                  <a:lnTo>
                    <a:pt x="1742749" y="304727"/>
                  </a:lnTo>
                  <a:lnTo>
                    <a:pt x="1887978" y="342818"/>
                  </a:lnTo>
                  <a:lnTo>
                    <a:pt x="2033207" y="304727"/>
                  </a:lnTo>
                  <a:lnTo>
                    <a:pt x="2178437" y="342818"/>
                  </a:lnTo>
                  <a:lnTo>
                    <a:pt x="2323666" y="304727"/>
                  </a:lnTo>
                  <a:lnTo>
                    <a:pt x="2468895" y="304727"/>
                  </a:lnTo>
                  <a:lnTo>
                    <a:pt x="2614124" y="342818"/>
                  </a:lnTo>
                  <a:lnTo>
                    <a:pt x="2759353" y="342818"/>
                  </a:lnTo>
                  <a:lnTo>
                    <a:pt x="2904582" y="342818"/>
                  </a:lnTo>
                  <a:lnTo>
                    <a:pt x="3049811" y="304727"/>
                  </a:lnTo>
                  <a:lnTo>
                    <a:pt x="3195040" y="266636"/>
                  </a:lnTo>
                  <a:lnTo>
                    <a:pt x="3340270" y="266636"/>
                  </a:lnTo>
                  <a:lnTo>
                    <a:pt x="3485499" y="304727"/>
                  </a:lnTo>
                </a:path>
              </a:pathLst>
            </a:custGeom>
            <a:ln w="27101" cap="flat">
              <a:solidFill>
                <a:srgbClr val="1CABE2">
                  <a:alpha val="80000"/>
                </a:srgbClr>
              </a:solidFill>
              <a:prstDash val="solid"/>
              <a:round/>
            </a:ln>
          </p:spPr>
          <p:txBody>
            <a:bodyPr/>
            <a:lstStyle/>
            <a:p/>
          </p:txBody>
        </p:sp>
        <p:sp>
          <p:nvSpPr>
            <p:cNvPr id="86" name="pl86"/>
            <p:cNvSpPr/>
            <p:nvPr/>
          </p:nvSpPr>
          <p:spPr>
            <a:xfrm>
              <a:off x="5345047" y="2928904"/>
              <a:ext cx="3485499" cy="380908"/>
            </a:xfrm>
            <a:custGeom>
              <a:avLst/>
              <a:pathLst>
                <a:path w="3485499" h="380908">
                  <a:moveTo>
                    <a:pt x="0" y="0"/>
                  </a:moveTo>
                  <a:lnTo>
                    <a:pt x="145229" y="38090"/>
                  </a:lnTo>
                  <a:lnTo>
                    <a:pt x="290458" y="76181"/>
                  </a:lnTo>
                  <a:lnTo>
                    <a:pt x="435687" y="38090"/>
                  </a:lnTo>
                  <a:lnTo>
                    <a:pt x="580916" y="114272"/>
                  </a:lnTo>
                  <a:lnTo>
                    <a:pt x="726145" y="114272"/>
                  </a:lnTo>
                  <a:lnTo>
                    <a:pt x="871374" y="190454"/>
                  </a:lnTo>
                  <a:lnTo>
                    <a:pt x="1016603" y="152363"/>
                  </a:lnTo>
                  <a:lnTo>
                    <a:pt x="1161833" y="228545"/>
                  </a:lnTo>
                  <a:lnTo>
                    <a:pt x="1307062" y="266636"/>
                  </a:lnTo>
                  <a:lnTo>
                    <a:pt x="1452291" y="304727"/>
                  </a:lnTo>
                  <a:lnTo>
                    <a:pt x="1597520" y="304727"/>
                  </a:lnTo>
                  <a:lnTo>
                    <a:pt x="1742749" y="266636"/>
                  </a:lnTo>
                  <a:lnTo>
                    <a:pt x="1887978" y="304727"/>
                  </a:lnTo>
                  <a:lnTo>
                    <a:pt x="2033207" y="304727"/>
                  </a:lnTo>
                  <a:lnTo>
                    <a:pt x="2178437" y="342818"/>
                  </a:lnTo>
                  <a:lnTo>
                    <a:pt x="2323666" y="342818"/>
                  </a:lnTo>
                  <a:lnTo>
                    <a:pt x="2468895" y="342818"/>
                  </a:lnTo>
                  <a:lnTo>
                    <a:pt x="2614124" y="380908"/>
                  </a:lnTo>
                  <a:lnTo>
                    <a:pt x="2759353" y="342818"/>
                  </a:lnTo>
                  <a:lnTo>
                    <a:pt x="2904582" y="304727"/>
                  </a:lnTo>
                  <a:lnTo>
                    <a:pt x="3049811" y="342818"/>
                  </a:lnTo>
                  <a:lnTo>
                    <a:pt x="3195040" y="304727"/>
                  </a:lnTo>
                  <a:lnTo>
                    <a:pt x="3340270" y="266636"/>
                  </a:lnTo>
                  <a:lnTo>
                    <a:pt x="3485499" y="342818"/>
                  </a:lnTo>
                </a:path>
              </a:pathLst>
            </a:custGeom>
            <a:ln w="27101" cap="flat">
              <a:solidFill>
                <a:srgbClr val="00833D">
                  <a:alpha val="80000"/>
                </a:srgbClr>
              </a:solidFill>
              <a:prstDash val="solid"/>
              <a:round/>
            </a:ln>
          </p:spPr>
          <p:txBody>
            <a:bodyPr/>
            <a:lstStyle/>
            <a:p/>
          </p:txBody>
        </p:sp>
        <p:sp>
          <p:nvSpPr>
            <p:cNvPr id="87" name="pl87"/>
            <p:cNvSpPr/>
            <p:nvPr/>
          </p:nvSpPr>
          <p:spPr>
            <a:xfrm>
              <a:off x="5345047" y="1976631"/>
              <a:ext cx="3485499" cy="3123453"/>
            </a:xfrm>
            <a:custGeom>
              <a:avLst/>
              <a:pathLst>
                <a:path w="3485499" h="3123453">
                  <a:moveTo>
                    <a:pt x="0" y="3123453"/>
                  </a:moveTo>
                  <a:lnTo>
                    <a:pt x="145229" y="0"/>
                  </a:lnTo>
                  <a:lnTo>
                    <a:pt x="290458" y="914181"/>
                  </a:lnTo>
                  <a:lnTo>
                    <a:pt x="435687" y="1333181"/>
                  </a:lnTo>
                  <a:lnTo>
                    <a:pt x="580916" y="1295090"/>
                  </a:lnTo>
                  <a:lnTo>
                    <a:pt x="726145" y="1218908"/>
                  </a:lnTo>
                  <a:lnTo>
                    <a:pt x="871374" y="1599817"/>
                  </a:lnTo>
                  <a:lnTo>
                    <a:pt x="1016603" y="1142726"/>
                  </a:lnTo>
                  <a:lnTo>
                    <a:pt x="1161833" y="837999"/>
                  </a:lnTo>
                  <a:lnTo>
                    <a:pt x="1307062" y="533272"/>
                  </a:lnTo>
                  <a:lnTo>
                    <a:pt x="1452291" y="1256999"/>
                  </a:lnTo>
                  <a:lnTo>
                    <a:pt x="1597520" y="914181"/>
                  </a:lnTo>
                  <a:lnTo>
                    <a:pt x="1742749" y="571363"/>
                  </a:lnTo>
                  <a:lnTo>
                    <a:pt x="1887978" y="609454"/>
                  </a:lnTo>
                  <a:lnTo>
                    <a:pt x="2033207" y="609454"/>
                  </a:lnTo>
                  <a:lnTo>
                    <a:pt x="2178437" y="533272"/>
                  </a:lnTo>
                  <a:lnTo>
                    <a:pt x="2323666" y="799908"/>
                  </a:lnTo>
                  <a:lnTo>
                    <a:pt x="2468895" y="799908"/>
                  </a:lnTo>
                  <a:lnTo>
                    <a:pt x="2614124" y="799908"/>
                  </a:lnTo>
                  <a:lnTo>
                    <a:pt x="2759353" y="914181"/>
                  </a:lnTo>
                  <a:lnTo>
                    <a:pt x="2904582" y="1028454"/>
                  </a:lnTo>
                  <a:lnTo>
                    <a:pt x="3049811" y="876090"/>
                  </a:lnTo>
                  <a:lnTo>
                    <a:pt x="3195040" y="723726"/>
                  </a:lnTo>
                  <a:lnTo>
                    <a:pt x="3340270" y="952272"/>
                  </a:lnTo>
                  <a:lnTo>
                    <a:pt x="3485499" y="952272"/>
                  </a:lnTo>
                </a:path>
              </a:pathLst>
            </a:custGeom>
            <a:ln w="43362" cap="flat">
              <a:solidFill>
                <a:srgbClr val="000000">
                  <a:alpha val="100000"/>
                </a:srgbClr>
              </a:solidFill>
              <a:prstDash val="solid"/>
              <a:round/>
            </a:ln>
          </p:spPr>
          <p:txBody>
            <a:bodyPr/>
            <a:lstStyle/>
            <a:p/>
          </p:txBody>
        </p:sp>
        <p:sp>
          <p:nvSpPr>
            <p:cNvPr id="88" name="pl88"/>
            <p:cNvSpPr/>
            <p:nvPr/>
          </p:nvSpPr>
          <p:spPr>
            <a:xfrm>
              <a:off x="5345047" y="1976631"/>
              <a:ext cx="3485499" cy="3123453"/>
            </a:xfrm>
            <a:custGeom>
              <a:avLst/>
              <a:pathLst>
                <a:path w="3485499" h="3123453">
                  <a:moveTo>
                    <a:pt x="0" y="3123453"/>
                  </a:moveTo>
                  <a:lnTo>
                    <a:pt x="145229" y="0"/>
                  </a:lnTo>
                  <a:lnTo>
                    <a:pt x="290458" y="914181"/>
                  </a:lnTo>
                  <a:lnTo>
                    <a:pt x="435687" y="1333181"/>
                  </a:lnTo>
                  <a:lnTo>
                    <a:pt x="580916" y="1295090"/>
                  </a:lnTo>
                  <a:lnTo>
                    <a:pt x="726145" y="1218908"/>
                  </a:lnTo>
                  <a:lnTo>
                    <a:pt x="871374" y="1599817"/>
                  </a:lnTo>
                  <a:lnTo>
                    <a:pt x="1016603" y="1142726"/>
                  </a:lnTo>
                  <a:lnTo>
                    <a:pt x="1161833" y="837999"/>
                  </a:lnTo>
                  <a:lnTo>
                    <a:pt x="1307062" y="533272"/>
                  </a:lnTo>
                  <a:lnTo>
                    <a:pt x="1452291" y="1256999"/>
                  </a:lnTo>
                  <a:lnTo>
                    <a:pt x="1597520" y="914181"/>
                  </a:lnTo>
                  <a:lnTo>
                    <a:pt x="1742749" y="571363"/>
                  </a:lnTo>
                  <a:lnTo>
                    <a:pt x="1887978" y="609454"/>
                  </a:lnTo>
                  <a:lnTo>
                    <a:pt x="2033207" y="609454"/>
                  </a:lnTo>
                  <a:lnTo>
                    <a:pt x="2178437" y="533272"/>
                  </a:lnTo>
                  <a:lnTo>
                    <a:pt x="2323666" y="799908"/>
                  </a:lnTo>
                  <a:lnTo>
                    <a:pt x="2468895" y="799908"/>
                  </a:lnTo>
                  <a:lnTo>
                    <a:pt x="2614124" y="799908"/>
                  </a:lnTo>
                  <a:lnTo>
                    <a:pt x="2759353" y="914181"/>
                  </a:lnTo>
                  <a:lnTo>
                    <a:pt x="2904582" y="1028454"/>
                  </a:lnTo>
                  <a:lnTo>
                    <a:pt x="3049811" y="876090"/>
                  </a:lnTo>
                  <a:lnTo>
                    <a:pt x="3195040" y="723726"/>
                  </a:lnTo>
                  <a:lnTo>
                    <a:pt x="3340270" y="952272"/>
                  </a:lnTo>
                  <a:lnTo>
                    <a:pt x="3485499" y="952272"/>
                  </a:lnTo>
                </a:path>
              </a:pathLst>
            </a:custGeom>
            <a:ln w="27101" cap="flat">
              <a:solidFill>
                <a:srgbClr val="0058AB">
                  <a:alpha val="100000"/>
                </a:srgbClr>
              </a:solidFill>
              <a:prstDash val="solid"/>
              <a:round/>
            </a:ln>
          </p:spPr>
          <p:txBody>
            <a:bodyPr/>
            <a:lstStyle/>
            <a:p/>
          </p:txBody>
        </p:sp>
        <p:sp>
          <p:nvSpPr>
            <p:cNvPr id="89" name="pl89"/>
            <p:cNvSpPr/>
            <p:nvPr/>
          </p:nvSpPr>
          <p:spPr>
            <a:xfrm>
              <a:off x="5170772" y="3309812"/>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0" name="pl90"/>
            <p:cNvSpPr/>
            <p:nvPr/>
          </p:nvSpPr>
          <p:spPr>
            <a:xfrm>
              <a:off x="5345047" y="4985812"/>
              <a:ext cx="0" cy="114272"/>
            </a:xfrm>
            <a:custGeom>
              <a:avLst/>
              <a:pathLst>
                <a:path w="0" h="114272">
                  <a:moveTo>
                    <a:pt x="0" y="11427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71193" y="3081267"/>
              <a:ext cx="0" cy="114272"/>
            </a:xfrm>
            <a:custGeom>
              <a:avLst/>
              <a:pathLst>
                <a:path w="0" h="114272">
                  <a:moveTo>
                    <a:pt x="0" y="11427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97339" y="3119358"/>
              <a:ext cx="0" cy="114272"/>
            </a:xfrm>
            <a:custGeom>
              <a:avLst/>
              <a:pathLst>
                <a:path w="0" h="114272">
                  <a:moveTo>
                    <a:pt x="0" y="11427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23484" y="2395631"/>
              <a:ext cx="0" cy="114272"/>
            </a:xfrm>
            <a:custGeom>
              <a:avLst/>
              <a:pathLst>
                <a:path w="0" h="114272">
                  <a:moveTo>
                    <a:pt x="0" y="11427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104401" y="2776540"/>
              <a:ext cx="0" cy="114272"/>
            </a:xfrm>
            <a:custGeom>
              <a:avLst/>
              <a:pathLst>
                <a:path w="0" h="114272">
                  <a:moveTo>
                    <a:pt x="0" y="11427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5317" y="2814631"/>
              <a:ext cx="0" cy="114272"/>
            </a:xfrm>
            <a:custGeom>
              <a:avLst/>
              <a:pathLst>
                <a:path w="0" h="114272">
                  <a:moveTo>
                    <a:pt x="0" y="11427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30546" y="2814631"/>
              <a:ext cx="0" cy="114272"/>
            </a:xfrm>
            <a:custGeom>
              <a:avLst/>
              <a:pathLst>
                <a:path w="0" h="114272">
                  <a:moveTo>
                    <a:pt x="0" y="114272"/>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41577" y="4919246"/>
              <a:ext cx="206940" cy="133132"/>
            </a:xfrm>
            <a:custGeom>
              <a:avLst/>
              <a:pathLst>
                <a:path w="206940" h="133132">
                  <a:moveTo>
                    <a:pt x="18212" y="133132"/>
                  </a:moveTo>
                  <a:lnTo>
                    <a:pt x="188728" y="133132"/>
                  </a:lnTo>
                  <a:lnTo>
                    <a:pt x="187995" y="133117"/>
                  </a:lnTo>
                  <a:lnTo>
                    <a:pt x="190923" y="132999"/>
                  </a:lnTo>
                  <a:lnTo>
                    <a:pt x="193795" y="132413"/>
                  </a:lnTo>
                  <a:lnTo>
                    <a:pt x="196535" y="131373"/>
                  </a:lnTo>
                  <a:lnTo>
                    <a:pt x="199074" y="129908"/>
                  </a:lnTo>
                  <a:lnTo>
                    <a:pt x="201344" y="128054"/>
                  </a:lnTo>
                  <a:lnTo>
                    <a:pt x="203288" y="125860"/>
                  </a:lnTo>
                  <a:lnTo>
                    <a:pt x="204854" y="123383"/>
                  </a:lnTo>
                  <a:lnTo>
                    <a:pt x="206003" y="120687"/>
                  </a:lnTo>
                  <a:lnTo>
                    <a:pt x="206704" y="117841"/>
                  </a:lnTo>
                  <a:lnTo>
                    <a:pt x="206940" y="114920"/>
                  </a:lnTo>
                  <a:lnTo>
                    <a:pt x="206940" y="18212"/>
                  </a:lnTo>
                  <a:lnTo>
                    <a:pt x="206704" y="15290"/>
                  </a:lnTo>
                  <a:lnTo>
                    <a:pt x="206003" y="12444"/>
                  </a:lnTo>
                  <a:lnTo>
                    <a:pt x="204854" y="9748"/>
                  </a:lnTo>
                  <a:lnTo>
                    <a:pt x="203288" y="7271"/>
                  </a:lnTo>
                  <a:lnTo>
                    <a:pt x="201344" y="5077"/>
                  </a:lnTo>
                  <a:lnTo>
                    <a:pt x="199074" y="3223"/>
                  </a:lnTo>
                  <a:lnTo>
                    <a:pt x="196535" y="1758"/>
                  </a:lnTo>
                  <a:lnTo>
                    <a:pt x="193795" y="719"/>
                  </a:lnTo>
                  <a:lnTo>
                    <a:pt x="190923" y="132"/>
                  </a:lnTo>
                  <a:lnTo>
                    <a:pt x="18872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71930" y="4949599"/>
              <a:ext cx="146233"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-47</a:t>
              </a:r>
            </a:p>
          </p:txBody>
        </p:sp>
        <p:sp>
          <p:nvSpPr>
            <p:cNvPr id="99" name="pg99"/>
            <p:cNvSpPr/>
            <p:nvPr/>
          </p:nvSpPr>
          <p:spPr>
            <a:xfrm>
              <a:off x="6012704" y="301470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43058" y="304347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1" name="pg101"/>
            <p:cNvSpPr/>
            <p:nvPr/>
          </p:nvSpPr>
          <p:spPr>
            <a:xfrm>
              <a:off x="6738850"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69203" y="308284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3" name="pg103"/>
            <p:cNvSpPr/>
            <p:nvPr/>
          </p:nvSpPr>
          <p:spPr>
            <a:xfrm>
              <a:off x="7436860" y="232906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67214" y="235912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105" name="pg105"/>
            <p:cNvSpPr/>
            <p:nvPr/>
          </p:nvSpPr>
          <p:spPr>
            <a:xfrm>
              <a:off x="8017777" y="270997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48130" y="274003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7" name="pg107"/>
            <p:cNvSpPr/>
            <p:nvPr/>
          </p:nvSpPr>
          <p:spPr>
            <a:xfrm>
              <a:off x="8598694" y="274806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29047" y="277688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09" name="pg109"/>
            <p:cNvSpPr/>
            <p:nvPr/>
          </p:nvSpPr>
          <p:spPr>
            <a:xfrm>
              <a:off x="8743923" y="274806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774276" y="2776887"/>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111" name="tx111"/>
            <p:cNvSpPr/>
            <p:nvPr/>
          </p:nvSpPr>
          <p:spPr>
            <a:xfrm>
              <a:off x="8890836" y="30408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90836" y="32326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3" name="tx113"/>
            <p:cNvSpPr/>
            <p:nvPr/>
          </p:nvSpPr>
          <p:spPr>
            <a:xfrm>
              <a:off x="4942943" y="4409844"/>
              <a:ext cx="165199"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4" name="tx114"/>
            <p:cNvSpPr/>
            <p:nvPr/>
          </p:nvSpPr>
          <p:spPr>
            <a:xfrm>
              <a:off x="5044574" y="326717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5" name="tx115"/>
            <p:cNvSpPr/>
            <p:nvPr/>
          </p:nvSpPr>
          <p:spPr>
            <a:xfrm>
              <a:off x="4981006" y="2124391"/>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6" name="tx116"/>
            <p:cNvSpPr/>
            <p:nvPr/>
          </p:nvSpPr>
          <p:spPr>
            <a:xfrm>
              <a:off x="4981006" y="9817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117" name="tx117"/>
            <p:cNvSpPr/>
            <p:nvPr/>
          </p:nvSpPr>
          <p:spPr>
            <a:xfrm rot="-5400000">
              <a:off x="518860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91474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4089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6703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4795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8837"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410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709791"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70979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7077771"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84022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976890" y="6102617"/>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Marshall Islands</a:t>
              </a:r>
            </a:p>
          </p:txBody>
        </p:sp>
        <p:sp>
          <p:nvSpPr>
            <p:cNvPr id="130" name="tx130"/>
            <p:cNvSpPr/>
            <p:nvPr/>
          </p:nvSpPr>
          <p:spPr>
            <a:xfrm>
              <a:off x="734487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8107325"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32" name="tx132"/>
            <p:cNvSpPr/>
            <p:nvPr/>
          </p:nvSpPr>
          <p:spPr>
            <a:xfrm>
              <a:off x="6511832"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13% of children who received DTP1 did not receive DTP3 (left), and 10% of children who received DTP1 did not receive MCV1 (right).
The high DTP drop-out rates imply poor ability to provide a complete series of vaccines early in life. The medium DTP-MCV drop-out rates imply moderate retention in immunization programmes and ability to provide a full course of vaccines in infancy (up to one year).
In 2024, Marshall Islands DTP drop-out was higher and DTP-MCV drop-out was higher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235129"/>
            </a:xfrm>
            <a:custGeom>
              <a:avLst/>
              <a:pathLst>
                <a:path w="2123063" h="235129">
                  <a:moveTo>
                    <a:pt x="0" y="123752"/>
                  </a:moveTo>
                  <a:lnTo>
                    <a:pt x="88460" y="0"/>
                  </a:lnTo>
                  <a:lnTo>
                    <a:pt x="176921" y="111377"/>
                  </a:lnTo>
                  <a:lnTo>
                    <a:pt x="265382" y="74251"/>
                  </a:lnTo>
                  <a:lnTo>
                    <a:pt x="353843" y="99001"/>
                  </a:lnTo>
                  <a:lnTo>
                    <a:pt x="442304" y="74251"/>
                  </a:lnTo>
                  <a:lnTo>
                    <a:pt x="530765" y="86626"/>
                  </a:lnTo>
                  <a:lnTo>
                    <a:pt x="619226" y="86626"/>
                  </a:lnTo>
                  <a:lnTo>
                    <a:pt x="707687" y="49500"/>
                  </a:lnTo>
                  <a:lnTo>
                    <a:pt x="796148" y="12375"/>
                  </a:lnTo>
                  <a:lnTo>
                    <a:pt x="884609" y="0"/>
                  </a:lnTo>
                  <a:lnTo>
                    <a:pt x="973070" y="235129"/>
                  </a:lnTo>
                  <a:lnTo>
                    <a:pt x="1061531" y="24750"/>
                  </a:lnTo>
                  <a:lnTo>
                    <a:pt x="1149992" y="74251"/>
                  </a:lnTo>
                  <a:lnTo>
                    <a:pt x="1238453" y="123752"/>
                  </a:lnTo>
                  <a:lnTo>
                    <a:pt x="1326914" y="0"/>
                  </a:lnTo>
                  <a:lnTo>
                    <a:pt x="1415375" y="61876"/>
                  </a:lnTo>
                  <a:lnTo>
                    <a:pt x="1503836" y="86626"/>
                  </a:lnTo>
                  <a:lnTo>
                    <a:pt x="1592297" y="12375"/>
                  </a:lnTo>
                  <a:lnTo>
                    <a:pt x="1680758" y="123752"/>
                  </a:lnTo>
                  <a:lnTo>
                    <a:pt x="1769219" y="99001"/>
                  </a:lnTo>
                  <a:lnTo>
                    <a:pt x="1857680" y="198003"/>
                  </a:lnTo>
                  <a:lnTo>
                    <a:pt x="1946141" y="49500"/>
                  </a:lnTo>
                  <a:lnTo>
                    <a:pt x="2034602" y="0"/>
                  </a:lnTo>
                  <a:lnTo>
                    <a:pt x="2123063" y="222754"/>
                  </a:lnTo>
                </a:path>
              </a:pathLst>
            </a:custGeom>
            <a:ln w="27101" cap="flat">
              <a:solidFill>
                <a:srgbClr val="1CABE2">
                  <a:alpha val="100000"/>
                </a:srgbClr>
              </a:solidFill>
              <a:prstDash val="solid"/>
              <a:round/>
            </a:ln>
          </p:spPr>
          <p:txBody>
            <a:bodyPr/>
            <a:lstStyle/>
            <a:p/>
          </p:txBody>
        </p:sp>
        <p:sp>
          <p:nvSpPr>
            <p:cNvPr id="24" name="tx24"/>
            <p:cNvSpPr/>
            <p:nvPr/>
          </p:nvSpPr>
          <p:spPr>
            <a:xfrm>
              <a:off x="910275" y="11107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5" name="tx25"/>
            <p:cNvSpPr/>
            <p:nvPr/>
          </p:nvSpPr>
          <p:spPr>
            <a:xfrm>
              <a:off x="3217825" y="12097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26" name="tx26"/>
            <p:cNvSpPr/>
            <p:nvPr/>
          </p:nvSpPr>
          <p:spPr>
            <a:xfrm>
              <a:off x="2688703" y="10618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73500"/>
              <a:ext cx="796148" cy="37125"/>
            </a:xfrm>
            <a:custGeom>
              <a:avLst/>
              <a:pathLst>
                <a:path w="796148" h="37125">
                  <a:moveTo>
                    <a:pt x="0" y="37125"/>
                  </a:moveTo>
                  <a:lnTo>
                    <a:pt x="88460" y="37125"/>
                  </a:lnTo>
                  <a:lnTo>
                    <a:pt x="176921" y="24750"/>
                  </a:lnTo>
                  <a:lnTo>
                    <a:pt x="265382" y="12375"/>
                  </a:lnTo>
                  <a:lnTo>
                    <a:pt x="353843" y="24750"/>
                  </a:lnTo>
                  <a:lnTo>
                    <a:pt x="442304" y="12375"/>
                  </a:lnTo>
                  <a:lnTo>
                    <a:pt x="530765" y="24750"/>
                  </a:lnTo>
                  <a:lnTo>
                    <a:pt x="619226" y="24750"/>
                  </a:lnTo>
                  <a:lnTo>
                    <a:pt x="707687" y="0"/>
                  </a:lnTo>
                  <a:lnTo>
                    <a:pt x="796148" y="0"/>
                  </a:lnTo>
                </a:path>
              </a:pathLst>
            </a:custGeom>
            <a:ln w="27101" cap="flat">
              <a:solidFill>
                <a:srgbClr val="1CABE2">
                  <a:alpha val="100000"/>
                </a:srgbClr>
              </a:solidFill>
              <a:prstDash val="solid"/>
              <a:round/>
            </a:ln>
          </p:spPr>
          <p:txBody>
            <a:bodyPr/>
            <a:lstStyle/>
            <a:p/>
          </p:txBody>
        </p:sp>
        <p:sp>
          <p:nvSpPr>
            <p:cNvPr id="48" name="tx48"/>
            <p:cNvSpPr/>
            <p:nvPr/>
          </p:nvSpPr>
          <p:spPr>
            <a:xfrm>
              <a:off x="2237190"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49" name="tx49"/>
            <p:cNvSpPr/>
            <p:nvPr/>
          </p:nvSpPr>
          <p:spPr>
            <a:xfrm>
              <a:off x="3217825"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0" name="tx50"/>
            <p:cNvSpPr/>
            <p:nvPr/>
          </p:nvSpPr>
          <p:spPr>
            <a:xfrm>
              <a:off x="2688703"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1" name="tx51"/>
            <p:cNvSpPr/>
            <p:nvPr/>
          </p:nvSpPr>
          <p:spPr>
            <a:xfrm>
              <a:off x="3042547"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858354" y="4939984"/>
              <a:ext cx="1326914" cy="631136"/>
            </a:xfrm>
            <a:custGeom>
              <a:avLst/>
              <a:pathLst>
                <a:path w="1326914" h="631136">
                  <a:moveTo>
                    <a:pt x="0" y="321755"/>
                  </a:moveTo>
                  <a:lnTo>
                    <a:pt x="88460" y="631136"/>
                  </a:lnTo>
                  <a:lnTo>
                    <a:pt x="176921" y="495009"/>
                  </a:lnTo>
                  <a:lnTo>
                    <a:pt x="265382" y="358881"/>
                  </a:lnTo>
                  <a:lnTo>
                    <a:pt x="353843" y="457883"/>
                  </a:lnTo>
                  <a:lnTo>
                    <a:pt x="442304" y="569260"/>
                  </a:lnTo>
                  <a:lnTo>
                    <a:pt x="530765" y="0"/>
                  </a:lnTo>
                  <a:lnTo>
                    <a:pt x="619226" y="123752"/>
                  </a:lnTo>
                  <a:lnTo>
                    <a:pt x="707687" y="37125"/>
                  </a:lnTo>
                  <a:lnTo>
                    <a:pt x="796148" y="99001"/>
                  </a:lnTo>
                  <a:lnTo>
                    <a:pt x="884609" y="148502"/>
                  </a:lnTo>
                  <a:lnTo>
                    <a:pt x="973070" y="457883"/>
                  </a:lnTo>
                  <a:lnTo>
                    <a:pt x="1061531" y="173253"/>
                  </a:lnTo>
                  <a:lnTo>
                    <a:pt x="1149992" y="569260"/>
                  </a:lnTo>
                  <a:lnTo>
                    <a:pt x="1238453" y="160877"/>
                  </a:lnTo>
                  <a:lnTo>
                    <a:pt x="1326914" y="160877"/>
                  </a:lnTo>
                </a:path>
              </a:pathLst>
            </a:custGeom>
            <a:ln w="27101" cap="flat">
              <a:solidFill>
                <a:srgbClr val="1CABE2">
                  <a:alpha val="100000"/>
                </a:srgbClr>
              </a:solidFill>
              <a:prstDash val="solid"/>
              <a:round/>
            </a:ln>
          </p:spPr>
          <p:txBody>
            <a:bodyPr/>
            <a:lstStyle/>
            <a:p/>
          </p:txBody>
        </p:sp>
        <p:sp>
          <p:nvSpPr>
            <p:cNvPr id="72" name="tx72"/>
            <p:cNvSpPr/>
            <p:nvPr/>
          </p:nvSpPr>
          <p:spPr>
            <a:xfrm>
              <a:off x="1706424" y="51694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49</a:t>
              </a:r>
            </a:p>
          </p:txBody>
        </p:sp>
        <p:sp>
          <p:nvSpPr>
            <p:cNvPr id="73" name="tx73"/>
            <p:cNvSpPr/>
            <p:nvPr/>
          </p:nvSpPr>
          <p:spPr>
            <a:xfrm>
              <a:off x="3217825" y="50085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74" name="tx74"/>
            <p:cNvSpPr/>
            <p:nvPr/>
          </p:nvSpPr>
          <p:spPr>
            <a:xfrm>
              <a:off x="2688703" y="494728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75" name="tx75"/>
            <p:cNvSpPr/>
            <p:nvPr/>
          </p:nvSpPr>
          <p:spPr>
            <a:xfrm>
              <a:off x="3042547" y="49597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433132"/>
            </a:xfrm>
            <a:custGeom>
              <a:avLst/>
              <a:pathLst>
                <a:path w="2123063" h="433132">
                  <a:moveTo>
                    <a:pt x="0" y="433132"/>
                  </a:moveTo>
                  <a:lnTo>
                    <a:pt x="88460" y="0"/>
                  </a:lnTo>
                  <a:lnTo>
                    <a:pt x="176921" y="111377"/>
                  </a:lnTo>
                  <a:lnTo>
                    <a:pt x="265382" y="111377"/>
                  </a:lnTo>
                  <a:lnTo>
                    <a:pt x="353843" y="346506"/>
                  </a:lnTo>
                  <a:lnTo>
                    <a:pt x="442304" y="123752"/>
                  </a:lnTo>
                  <a:lnTo>
                    <a:pt x="530765" y="111377"/>
                  </a:lnTo>
                  <a:lnTo>
                    <a:pt x="619226" y="0"/>
                  </a:lnTo>
                  <a:lnTo>
                    <a:pt x="707687" y="0"/>
                  </a:lnTo>
                  <a:lnTo>
                    <a:pt x="796148" y="0"/>
                  </a:lnTo>
                  <a:lnTo>
                    <a:pt x="884609" y="0"/>
                  </a:lnTo>
                  <a:lnTo>
                    <a:pt x="973070" y="0"/>
                  </a:lnTo>
                  <a:lnTo>
                    <a:pt x="1061531" y="24750"/>
                  </a:lnTo>
                  <a:lnTo>
                    <a:pt x="1149992" y="24750"/>
                  </a:lnTo>
                  <a:lnTo>
                    <a:pt x="1238453" y="24750"/>
                  </a:lnTo>
                  <a:lnTo>
                    <a:pt x="1326914" y="49500"/>
                  </a:lnTo>
                  <a:lnTo>
                    <a:pt x="1415375" y="148502"/>
                  </a:lnTo>
                  <a:lnTo>
                    <a:pt x="1503836" y="24750"/>
                  </a:lnTo>
                  <a:lnTo>
                    <a:pt x="1592297" y="24750"/>
                  </a:lnTo>
                  <a:lnTo>
                    <a:pt x="1680758" y="37125"/>
                  </a:lnTo>
                  <a:lnTo>
                    <a:pt x="1769219" y="24750"/>
                  </a:lnTo>
                  <a:lnTo>
                    <a:pt x="1857680" y="24750"/>
                  </a:lnTo>
                  <a:lnTo>
                    <a:pt x="1946141" y="37125"/>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96" name="tx96"/>
            <p:cNvSpPr/>
            <p:nvPr/>
          </p:nvSpPr>
          <p:spPr>
            <a:xfrm>
              <a:off x="3704462" y="14201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97" name="tx97"/>
            <p:cNvSpPr/>
            <p:nvPr/>
          </p:nvSpPr>
          <p:spPr>
            <a:xfrm>
              <a:off x="601201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8" name="tx98"/>
            <p:cNvSpPr/>
            <p:nvPr/>
          </p:nvSpPr>
          <p:spPr>
            <a:xfrm>
              <a:off x="5482890"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9" name="tx99"/>
            <p:cNvSpPr/>
            <p:nvPr/>
          </p:nvSpPr>
          <p:spPr>
            <a:xfrm>
              <a:off x="5836734"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85875"/>
              <a:ext cx="2123063" cy="408382"/>
            </a:xfrm>
            <a:custGeom>
              <a:avLst/>
              <a:pathLst>
                <a:path w="2123063" h="408382">
                  <a:moveTo>
                    <a:pt x="0" y="37125"/>
                  </a:moveTo>
                  <a:lnTo>
                    <a:pt x="88460" y="408382"/>
                  </a:lnTo>
                  <a:lnTo>
                    <a:pt x="176921" y="210378"/>
                  </a:lnTo>
                  <a:lnTo>
                    <a:pt x="265382" y="86626"/>
                  </a:lnTo>
                  <a:lnTo>
                    <a:pt x="353843" y="334131"/>
                  </a:lnTo>
                  <a:lnTo>
                    <a:pt x="442304" y="136127"/>
                  </a:lnTo>
                  <a:lnTo>
                    <a:pt x="530765" y="12375"/>
                  </a:lnTo>
                  <a:lnTo>
                    <a:pt x="619226" y="37125"/>
                  </a:lnTo>
                  <a:lnTo>
                    <a:pt x="707687" y="136127"/>
                  </a:lnTo>
                  <a:lnTo>
                    <a:pt x="796148" y="235129"/>
                  </a:lnTo>
                  <a:lnTo>
                    <a:pt x="884609" y="0"/>
                  </a:lnTo>
                  <a:lnTo>
                    <a:pt x="973070" y="111377"/>
                  </a:lnTo>
                  <a:lnTo>
                    <a:pt x="1061531" y="235129"/>
                  </a:lnTo>
                  <a:lnTo>
                    <a:pt x="1149992" y="222754"/>
                  </a:lnTo>
                  <a:lnTo>
                    <a:pt x="1238453" y="222754"/>
                  </a:lnTo>
                  <a:lnTo>
                    <a:pt x="1326914" y="272254"/>
                  </a:lnTo>
                  <a:lnTo>
                    <a:pt x="1415375" y="272254"/>
                  </a:lnTo>
                  <a:lnTo>
                    <a:pt x="1503836" y="173253"/>
                  </a:lnTo>
                  <a:lnTo>
                    <a:pt x="1592297" y="173253"/>
                  </a:lnTo>
                  <a:lnTo>
                    <a:pt x="1680758" y="148502"/>
                  </a:lnTo>
                  <a:lnTo>
                    <a:pt x="1769219" y="99001"/>
                  </a:lnTo>
                  <a:lnTo>
                    <a:pt x="1857680" y="148502"/>
                  </a:lnTo>
                  <a:lnTo>
                    <a:pt x="1946141" y="198003"/>
                  </a:lnTo>
                  <a:lnTo>
                    <a:pt x="2034602" y="111377"/>
                  </a:lnTo>
                  <a:lnTo>
                    <a:pt x="2123063" y="111377"/>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8307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21" name="tx121"/>
            <p:cNvSpPr/>
            <p:nvPr/>
          </p:nvSpPr>
          <p:spPr>
            <a:xfrm>
              <a:off x="6012012" y="2904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22" name="tx122"/>
            <p:cNvSpPr/>
            <p:nvPr/>
          </p:nvSpPr>
          <p:spPr>
            <a:xfrm>
              <a:off x="5482890" y="28932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23" name="tx123"/>
            <p:cNvSpPr/>
            <p:nvPr/>
          </p:nvSpPr>
          <p:spPr>
            <a:xfrm>
              <a:off x="5836734" y="2856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42979"/>
              <a:ext cx="2123063" cy="779639"/>
            </a:xfrm>
            <a:custGeom>
              <a:avLst/>
              <a:pathLst>
                <a:path w="2123063" h="779639">
                  <a:moveTo>
                    <a:pt x="0" y="779639"/>
                  </a:moveTo>
                  <a:lnTo>
                    <a:pt x="88460" y="532134"/>
                  </a:lnTo>
                  <a:lnTo>
                    <a:pt x="176921" y="235129"/>
                  </a:lnTo>
                  <a:lnTo>
                    <a:pt x="265382" y="235129"/>
                  </a:lnTo>
                  <a:lnTo>
                    <a:pt x="353843" y="383632"/>
                  </a:lnTo>
                  <a:lnTo>
                    <a:pt x="442304" y="136127"/>
                  </a:lnTo>
                  <a:lnTo>
                    <a:pt x="530765" y="49500"/>
                  </a:lnTo>
                  <a:lnTo>
                    <a:pt x="619226" y="99001"/>
                  </a:lnTo>
                  <a:lnTo>
                    <a:pt x="707687" y="37125"/>
                  </a:lnTo>
                  <a:lnTo>
                    <a:pt x="796148" y="0"/>
                  </a:lnTo>
                  <a:lnTo>
                    <a:pt x="884609" y="49500"/>
                  </a:lnTo>
                  <a:lnTo>
                    <a:pt x="973070" y="136127"/>
                  </a:lnTo>
                  <a:lnTo>
                    <a:pt x="1061531" y="235129"/>
                  </a:lnTo>
                  <a:lnTo>
                    <a:pt x="1149992" y="247504"/>
                  </a:lnTo>
                  <a:lnTo>
                    <a:pt x="1238453" y="272254"/>
                  </a:lnTo>
                  <a:lnTo>
                    <a:pt x="1326914" y="173253"/>
                  </a:lnTo>
                  <a:lnTo>
                    <a:pt x="1415375" y="371256"/>
                  </a:lnTo>
                  <a:lnTo>
                    <a:pt x="1503836" y="247504"/>
                  </a:lnTo>
                  <a:lnTo>
                    <a:pt x="1592297" y="235129"/>
                  </a:lnTo>
                  <a:lnTo>
                    <a:pt x="1680758" y="259879"/>
                  </a:lnTo>
                  <a:lnTo>
                    <a:pt x="1769219" y="210378"/>
                  </a:lnTo>
                  <a:lnTo>
                    <a:pt x="1857680" y="173253"/>
                  </a:lnTo>
                  <a:lnTo>
                    <a:pt x="1946141" y="160877"/>
                  </a:lnTo>
                  <a:lnTo>
                    <a:pt x="2034602" y="185628"/>
                  </a:lnTo>
                  <a:lnTo>
                    <a:pt x="2123063" y="185628"/>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533030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145" name="tx145"/>
            <p:cNvSpPr/>
            <p:nvPr/>
          </p:nvSpPr>
          <p:spPr>
            <a:xfrm>
              <a:off x="6012012" y="473634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46" name="tx146"/>
            <p:cNvSpPr/>
            <p:nvPr/>
          </p:nvSpPr>
          <p:spPr>
            <a:xfrm>
              <a:off x="5482890" y="47617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47" name="tx147"/>
            <p:cNvSpPr/>
            <p:nvPr/>
          </p:nvSpPr>
          <p:spPr>
            <a:xfrm>
              <a:off x="5836734" y="46874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116397"/>
              <a:ext cx="2123063" cy="705387"/>
            </a:xfrm>
            <a:custGeom>
              <a:avLst/>
              <a:pathLst>
                <a:path w="2123063" h="705387">
                  <a:moveTo>
                    <a:pt x="0" y="705387"/>
                  </a:moveTo>
                  <a:lnTo>
                    <a:pt x="88460" y="594010"/>
                  </a:lnTo>
                  <a:lnTo>
                    <a:pt x="176921" y="198003"/>
                  </a:lnTo>
                  <a:lnTo>
                    <a:pt x="265382" y="346506"/>
                  </a:lnTo>
                  <a:lnTo>
                    <a:pt x="353843" y="396007"/>
                  </a:lnTo>
                  <a:lnTo>
                    <a:pt x="442304" y="235129"/>
                  </a:lnTo>
                  <a:lnTo>
                    <a:pt x="530765" y="272254"/>
                  </a:lnTo>
                  <a:lnTo>
                    <a:pt x="619226" y="37125"/>
                  </a:lnTo>
                  <a:lnTo>
                    <a:pt x="707687" y="12375"/>
                  </a:lnTo>
                  <a:lnTo>
                    <a:pt x="796148" y="0"/>
                  </a:lnTo>
                  <a:lnTo>
                    <a:pt x="884609" y="24750"/>
                  </a:lnTo>
                  <a:lnTo>
                    <a:pt x="973070" y="111377"/>
                  </a:lnTo>
                  <a:lnTo>
                    <a:pt x="1061531" y="198003"/>
                  </a:lnTo>
                  <a:lnTo>
                    <a:pt x="1149992" y="210378"/>
                  </a:lnTo>
                  <a:lnTo>
                    <a:pt x="1238453" y="222754"/>
                  </a:lnTo>
                  <a:lnTo>
                    <a:pt x="1326914" y="136127"/>
                  </a:lnTo>
                  <a:lnTo>
                    <a:pt x="1415375" y="309380"/>
                  </a:lnTo>
                  <a:lnTo>
                    <a:pt x="1503836" y="198003"/>
                  </a:lnTo>
                  <a:lnTo>
                    <a:pt x="1592297" y="185628"/>
                  </a:lnTo>
                  <a:lnTo>
                    <a:pt x="1680758" y="210378"/>
                  </a:lnTo>
                  <a:lnTo>
                    <a:pt x="1769219" y="173253"/>
                  </a:lnTo>
                  <a:lnTo>
                    <a:pt x="1857680" y="123752"/>
                  </a:lnTo>
                  <a:lnTo>
                    <a:pt x="1946141" y="123752"/>
                  </a:lnTo>
                  <a:lnTo>
                    <a:pt x="2034602" y="136127"/>
                  </a:lnTo>
                  <a:lnTo>
                    <a:pt x="2123063" y="136127"/>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72947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a:t>
              </a:r>
            </a:p>
          </p:txBody>
        </p:sp>
        <p:sp>
          <p:nvSpPr>
            <p:cNvPr id="169" name="tx169"/>
            <p:cNvSpPr/>
            <p:nvPr/>
          </p:nvSpPr>
          <p:spPr>
            <a:xfrm>
              <a:off x="8806200" y="11602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70" name="tx170"/>
            <p:cNvSpPr/>
            <p:nvPr/>
          </p:nvSpPr>
          <p:spPr>
            <a:xfrm>
              <a:off x="8277077" y="11856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71" name="tx171"/>
            <p:cNvSpPr/>
            <p:nvPr/>
          </p:nvSpPr>
          <p:spPr>
            <a:xfrm>
              <a:off x="8630921" y="11113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650580" y="2947751"/>
              <a:ext cx="2123063" cy="1064269"/>
            </a:xfrm>
            <a:custGeom>
              <a:avLst/>
              <a:pathLst>
                <a:path w="2123063" h="1064269">
                  <a:moveTo>
                    <a:pt x="0" y="1064269"/>
                  </a:moveTo>
                  <a:lnTo>
                    <a:pt x="88460" y="1064269"/>
                  </a:lnTo>
                  <a:lnTo>
                    <a:pt x="176921" y="272254"/>
                  </a:lnTo>
                  <a:lnTo>
                    <a:pt x="265382" y="24750"/>
                  </a:lnTo>
                  <a:lnTo>
                    <a:pt x="353843" y="0"/>
                  </a:lnTo>
                  <a:lnTo>
                    <a:pt x="442304" y="259879"/>
                  </a:lnTo>
                  <a:lnTo>
                    <a:pt x="530765" y="396007"/>
                  </a:lnTo>
                  <a:lnTo>
                    <a:pt x="619226" y="12375"/>
                  </a:lnTo>
                  <a:lnTo>
                    <a:pt x="707687" y="160877"/>
                  </a:lnTo>
                  <a:lnTo>
                    <a:pt x="796148" y="321755"/>
                  </a:lnTo>
                  <a:lnTo>
                    <a:pt x="884609" y="24750"/>
                  </a:lnTo>
                  <a:lnTo>
                    <a:pt x="973070" y="222754"/>
                  </a:lnTo>
                  <a:lnTo>
                    <a:pt x="1061531" y="420757"/>
                  </a:lnTo>
                  <a:lnTo>
                    <a:pt x="1149992" y="445508"/>
                  </a:lnTo>
                  <a:lnTo>
                    <a:pt x="1238453" y="482633"/>
                  </a:lnTo>
                  <a:lnTo>
                    <a:pt x="1326914" y="272254"/>
                  </a:lnTo>
                  <a:lnTo>
                    <a:pt x="1415375" y="532134"/>
                  </a:lnTo>
                  <a:lnTo>
                    <a:pt x="1503836" y="371256"/>
                  </a:lnTo>
                  <a:lnTo>
                    <a:pt x="1592297" y="383632"/>
                  </a:lnTo>
                  <a:lnTo>
                    <a:pt x="1680758" y="346506"/>
                  </a:lnTo>
                  <a:lnTo>
                    <a:pt x="1769219" y="297005"/>
                  </a:lnTo>
                  <a:lnTo>
                    <a:pt x="1857680" y="408382"/>
                  </a:lnTo>
                  <a:lnTo>
                    <a:pt x="1946141" y="470258"/>
                  </a:lnTo>
                  <a:lnTo>
                    <a:pt x="2034602" y="383632"/>
                  </a:lnTo>
                  <a:lnTo>
                    <a:pt x="2123063" y="383632"/>
                  </a:lnTo>
                </a:path>
              </a:pathLst>
            </a:custGeom>
            <a:ln w="27101" cap="flat">
              <a:solidFill>
                <a:srgbClr val="1CABE2">
                  <a:alpha val="100000"/>
                </a:srgbClr>
              </a:solidFill>
              <a:prstDash val="solid"/>
              <a:round/>
            </a:ln>
          </p:spPr>
          <p:txBody>
            <a:bodyPr/>
            <a:lstStyle/>
            <a:p/>
          </p:txBody>
        </p:sp>
        <p:sp>
          <p:nvSpPr>
            <p:cNvPr id="192" name="tx192"/>
            <p:cNvSpPr/>
            <p:nvPr/>
          </p:nvSpPr>
          <p:spPr>
            <a:xfrm>
              <a:off x="6574615" y="3919754"/>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a:t>
              </a:r>
            </a:p>
          </p:txBody>
        </p:sp>
        <p:sp>
          <p:nvSpPr>
            <p:cNvPr id="193" name="tx193"/>
            <p:cNvSpPr/>
            <p:nvPr/>
          </p:nvSpPr>
          <p:spPr>
            <a:xfrm>
              <a:off x="8806200" y="32391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194" name="tx194"/>
            <p:cNvSpPr/>
            <p:nvPr/>
          </p:nvSpPr>
          <p:spPr>
            <a:xfrm>
              <a:off x="8277077" y="31531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95" name="tx195"/>
            <p:cNvSpPr/>
            <p:nvPr/>
          </p:nvSpPr>
          <p:spPr>
            <a:xfrm>
              <a:off x="8630921" y="31902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446728" y="4989485"/>
              <a:ext cx="1326914" cy="569260"/>
            </a:xfrm>
            <a:custGeom>
              <a:avLst/>
              <a:pathLst>
                <a:path w="1326914" h="569260">
                  <a:moveTo>
                    <a:pt x="0" y="0"/>
                  </a:moveTo>
                  <a:lnTo>
                    <a:pt x="88460" y="569260"/>
                  </a:lnTo>
                  <a:lnTo>
                    <a:pt x="176921" y="346506"/>
                  </a:lnTo>
                  <a:lnTo>
                    <a:pt x="265382" y="136127"/>
                  </a:lnTo>
                  <a:lnTo>
                    <a:pt x="353843" y="235129"/>
                  </a:lnTo>
                  <a:lnTo>
                    <a:pt x="442304" y="334131"/>
                  </a:lnTo>
                  <a:lnTo>
                    <a:pt x="530765" y="371256"/>
                  </a:lnTo>
                  <a:lnTo>
                    <a:pt x="619226" y="408382"/>
                  </a:lnTo>
                  <a:lnTo>
                    <a:pt x="707687" y="309380"/>
                  </a:lnTo>
                  <a:lnTo>
                    <a:pt x="796148" y="358881"/>
                  </a:lnTo>
                  <a:lnTo>
                    <a:pt x="884609" y="136127"/>
                  </a:lnTo>
                  <a:lnTo>
                    <a:pt x="973070" y="173253"/>
                  </a:lnTo>
                  <a:lnTo>
                    <a:pt x="1061531" y="222754"/>
                  </a:lnTo>
                  <a:lnTo>
                    <a:pt x="1149992" y="272254"/>
                  </a:lnTo>
                  <a:lnTo>
                    <a:pt x="1238453" y="334131"/>
                  </a:lnTo>
                  <a:lnTo>
                    <a:pt x="1326914" y="334131"/>
                  </a:lnTo>
                </a:path>
              </a:pathLst>
            </a:custGeom>
            <a:ln w="27101" cap="flat">
              <a:solidFill>
                <a:srgbClr val="1CABE2">
                  <a:alpha val="100000"/>
                </a:srgbClr>
              </a:solidFill>
              <a:prstDash val="solid"/>
              <a:round/>
            </a:ln>
          </p:spPr>
          <p:txBody>
            <a:bodyPr/>
            <a:lstStyle/>
            <a:p/>
          </p:txBody>
        </p:sp>
        <p:sp>
          <p:nvSpPr>
            <p:cNvPr id="216" name="tx216"/>
            <p:cNvSpPr/>
            <p:nvPr/>
          </p:nvSpPr>
          <p:spPr>
            <a:xfrm>
              <a:off x="7294798" y="489840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17" name="tx217"/>
            <p:cNvSpPr/>
            <p:nvPr/>
          </p:nvSpPr>
          <p:spPr>
            <a:xfrm>
              <a:off x="8806200" y="5232826"/>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218" name="tx218"/>
            <p:cNvSpPr/>
            <p:nvPr/>
          </p:nvSpPr>
          <p:spPr>
            <a:xfrm>
              <a:off x="8277077" y="49844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219" name="tx219"/>
            <p:cNvSpPr/>
            <p:nvPr/>
          </p:nvSpPr>
          <p:spPr>
            <a:xfrm>
              <a:off x="8630921" y="5183939"/>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071073" y="398022"/>
              <a:ext cx="56937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Marshall Islands,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ROTAC had the lowest coverage (44%), followed by MCV2 (61%).
Compared to 2019, coverage of 4 vaccines decreased (BCG, MCV2, PCV3 and ROTAC) and 5 vaccines increased (DTP1, DTP3, IPV1, MCV1 and POL3).
Compared to 2023, coverage of one vaccine decreased (BCG) and 8 vaccines remained constant (DTP1, DTP3, IPV1, MCV1, MCV2, PCV3, POL3 and ROTAC).</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073148"/>
              <a:ext cx="6480943" cy="2704627"/>
            </a:xfrm>
            <a:custGeom>
              <a:avLst/>
              <a:pathLst>
                <a:path w="6480943" h="2704627">
                  <a:moveTo>
                    <a:pt x="0" y="2704627"/>
                  </a:moveTo>
                  <a:lnTo>
                    <a:pt x="270039" y="2277581"/>
                  </a:lnTo>
                  <a:lnTo>
                    <a:pt x="540078" y="759193"/>
                  </a:lnTo>
                  <a:lnTo>
                    <a:pt x="810117" y="1328589"/>
                  </a:lnTo>
                  <a:lnTo>
                    <a:pt x="1080157" y="1518387"/>
                  </a:lnTo>
                  <a:lnTo>
                    <a:pt x="1350196" y="901542"/>
                  </a:lnTo>
                  <a:lnTo>
                    <a:pt x="1620235" y="1043891"/>
                  </a:lnTo>
                  <a:lnTo>
                    <a:pt x="1890275" y="142348"/>
                  </a:lnTo>
                  <a:lnTo>
                    <a:pt x="2160314" y="47449"/>
                  </a:lnTo>
                  <a:lnTo>
                    <a:pt x="2430353" y="0"/>
                  </a:lnTo>
                  <a:lnTo>
                    <a:pt x="2700393" y="94899"/>
                  </a:lnTo>
                  <a:lnTo>
                    <a:pt x="2970432" y="427046"/>
                  </a:lnTo>
                  <a:lnTo>
                    <a:pt x="3240471" y="759193"/>
                  </a:lnTo>
                  <a:lnTo>
                    <a:pt x="3510510" y="806643"/>
                  </a:lnTo>
                  <a:lnTo>
                    <a:pt x="3780550" y="854093"/>
                  </a:lnTo>
                  <a:lnTo>
                    <a:pt x="4050589" y="521945"/>
                  </a:lnTo>
                  <a:lnTo>
                    <a:pt x="4320628" y="1186240"/>
                  </a:lnTo>
                  <a:lnTo>
                    <a:pt x="4590668" y="759193"/>
                  </a:lnTo>
                  <a:lnTo>
                    <a:pt x="4860707" y="711744"/>
                  </a:lnTo>
                  <a:lnTo>
                    <a:pt x="5130746" y="806643"/>
                  </a:lnTo>
                  <a:lnTo>
                    <a:pt x="5400786" y="664294"/>
                  </a:lnTo>
                  <a:lnTo>
                    <a:pt x="5670825" y="474496"/>
                  </a:lnTo>
                  <a:lnTo>
                    <a:pt x="5940864" y="474496"/>
                  </a:lnTo>
                  <a:lnTo>
                    <a:pt x="6210904" y="521945"/>
                  </a:lnTo>
                  <a:lnTo>
                    <a:pt x="6480943" y="521945"/>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2894426"/>
            </a:xfrm>
            <a:custGeom>
              <a:avLst/>
              <a:pathLst>
                <a:path w="6480943" h="2894426">
                  <a:moveTo>
                    <a:pt x="0" y="2894426"/>
                  </a:moveTo>
                  <a:lnTo>
                    <a:pt x="270039" y="1091341"/>
                  </a:lnTo>
                  <a:lnTo>
                    <a:pt x="540078" y="901542"/>
                  </a:lnTo>
                  <a:lnTo>
                    <a:pt x="810117" y="1186240"/>
                  </a:lnTo>
                  <a:lnTo>
                    <a:pt x="1080157" y="1281139"/>
                  </a:lnTo>
                  <a:lnTo>
                    <a:pt x="1350196" y="474496"/>
                  </a:lnTo>
                  <a:lnTo>
                    <a:pt x="1620235" y="94899"/>
                  </a:lnTo>
                  <a:lnTo>
                    <a:pt x="1890275" y="284697"/>
                  </a:lnTo>
                  <a:lnTo>
                    <a:pt x="2160314" y="94899"/>
                  </a:lnTo>
                  <a:lnTo>
                    <a:pt x="2430353" y="0"/>
                  </a:lnTo>
                  <a:lnTo>
                    <a:pt x="2700393" y="94899"/>
                  </a:lnTo>
                  <a:lnTo>
                    <a:pt x="2970432" y="474496"/>
                  </a:lnTo>
                  <a:lnTo>
                    <a:pt x="3240471" y="901542"/>
                  </a:lnTo>
                  <a:lnTo>
                    <a:pt x="3510510" y="901542"/>
                  </a:lnTo>
                  <a:lnTo>
                    <a:pt x="3780550" y="948992"/>
                  </a:lnTo>
                  <a:lnTo>
                    <a:pt x="4050589" y="664294"/>
                  </a:lnTo>
                  <a:lnTo>
                    <a:pt x="4320628" y="1233689"/>
                  </a:lnTo>
                  <a:lnTo>
                    <a:pt x="4590668" y="806643"/>
                  </a:lnTo>
                  <a:lnTo>
                    <a:pt x="4860707" y="711744"/>
                  </a:lnTo>
                  <a:lnTo>
                    <a:pt x="5130746" y="806643"/>
                  </a:lnTo>
                  <a:lnTo>
                    <a:pt x="5400786" y="616844"/>
                  </a:lnTo>
                  <a:lnTo>
                    <a:pt x="5670825" y="474496"/>
                  </a:lnTo>
                  <a:lnTo>
                    <a:pt x="5940864" y="569395"/>
                  </a:lnTo>
                  <a:lnTo>
                    <a:pt x="6210904" y="474496"/>
                  </a:lnTo>
                  <a:lnTo>
                    <a:pt x="6480943" y="474496"/>
                  </a:lnTo>
                </a:path>
              </a:pathLst>
            </a:custGeom>
            <a:ln w="27101" cap="flat">
              <a:solidFill>
                <a:srgbClr val="80BD41">
                  <a:alpha val="100000"/>
                </a:srgbClr>
              </a:solidFill>
              <a:prstDash val="solid"/>
              <a:round/>
            </a:ln>
          </p:spPr>
          <p:txBody>
            <a:bodyPr/>
            <a:lstStyle/>
            <a:p/>
          </p:txBody>
        </p:sp>
        <p:sp>
          <p:nvSpPr>
            <p:cNvPr id="39" name="pl39"/>
            <p:cNvSpPr/>
            <p:nvPr/>
          </p:nvSpPr>
          <p:spPr>
            <a:xfrm>
              <a:off x="1135255" y="930799"/>
              <a:ext cx="6480943" cy="2562279"/>
            </a:xfrm>
            <a:custGeom>
              <a:avLst/>
              <a:pathLst>
                <a:path w="6480943" h="2562279">
                  <a:moveTo>
                    <a:pt x="0" y="2562279"/>
                  </a:moveTo>
                  <a:lnTo>
                    <a:pt x="270039" y="2562279"/>
                  </a:lnTo>
                  <a:lnTo>
                    <a:pt x="540078" y="901542"/>
                  </a:lnTo>
                  <a:lnTo>
                    <a:pt x="810117" y="1376038"/>
                  </a:lnTo>
                  <a:lnTo>
                    <a:pt x="1080157" y="2514829"/>
                  </a:lnTo>
                  <a:lnTo>
                    <a:pt x="1350196" y="1423488"/>
                  </a:lnTo>
                  <a:lnTo>
                    <a:pt x="1620235" y="1850534"/>
                  </a:lnTo>
                  <a:lnTo>
                    <a:pt x="1890275" y="759193"/>
                  </a:lnTo>
                  <a:lnTo>
                    <a:pt x="2160314" y="332147"/>
                  </a:lnTo>
                  <a:lnTo>
                    <a:pt x="2430353" y="0"/>
                  </a:lnTo>
                  <a:lnTo>
                    <a:pt x="2700393" y="332147"/>
                  </a:lnTo>
                  <a:lnTo>
                    <a:pt x="2970432" y="901542"/>
                  </a:lnTo>
                  <a:lnTo>
                    <a:pt x="3240471" y="1518387"/>
                  </a:lnTo>
                  <a:lnTo>
                    <a:pt x="3510510" y="1565837"/>
                  </a:lnTo>
                  <a:lnTo>
                    <a:pt x="3780550" y="1613286"/>
                  </a:lnTo>
                  <a:lnTo>
                    <a:pt x="4050589" y="1376038"/>
                  </a:lnTo>
                  <a:lnTo>
                    <a:pt x="4320628" y="1945434"/>
                  </a:lnTo>
                  <a:lnTo>
                    <a:pt x="4590668" y="1613286"/>
                  </a:lnTo>
                  <a:lnTo>
                    <a:pt x="4860707" y="1281139"/>
                  </a:lnTo>
                  <a:lnTo>
                    <a:pt x="5130746" y="1281139"/>
                  </a:lnTo>
                  <a:lnTo>
                    <a:pt x="5400786" y="1138790"/>
                  </a:lnTo>
                  <a:lnTo>
                    <a:pt x="5670825" y="1281139"/>
                  </a:lnTo>
                  <a:lnTo>
                    <a:pt x="5940864" y="1470937"/>
                  </a:lnTo>
                  <a:lnTo>
                    <a:pt x="6210904" y="1281139"/>
                  </a:lnTo>
                  <a:lnTo>
                    <a:pt x="6480943" y="1281139"/>
                  </a:lnTo>
                </a:path>
              </a:pathLst>
            </a:custGeom>
            <a:ln w="27101" cap="flat">
              <a:solidFill>
                <a:srgbClr val="EE00EE">
                  <a:alpha val="100000"/>
                </a:srgbClr>
              </a:solidFill>
              <a:prstDash val="solid"/>
              <a:round/>
            </a:ln>
          </p:spPr>
          <p:txBody>
            <a:bodyPr/>
            <a:lstStyle/>
            <a:p/>
          </p:txBody>
        </p:sp>
        <p:sp>
          <p:nvSpPr>
            <p:cNvPr id="40" name="pl40"/>
            <p:cNvSpPr/>
            <p:nvPr/>
          </p:nvSpPr>
          <p:spPr>
            <a:xfrm>
              <a:off x="3835648" y="3255830"/>
              <a:ext cx="3780550" cy="2182682"/>
            </a:xfrm>
            <a:custGeom>
              <a:avLst/>
              <a:pathLst>
                <a:path w="3780550" h="2182682">
                  <a:moveTo>
                    <a:pt x="0" y="616844"/>
                  </a:moveTo>
                  <a:lnTo>
                    <a:pt x="540078" y="2182682"/>
                  </a:lnTo>
                  <a:lnTo>
                    <a:pt x="810117" y="1708186"/>
                  </a:lnTo>
                  <a:lnTo>
                    <a:pt x="1080157" y="1423488"/>
                  </a:lnTo>
                  <a:lnTo>
                    <a:pt x="1350196" y="854093"/>
                  </a:lnTo>
                  <a:lnTo>
                    <a:pt x="1620235" y="332147"/>
                  </a:lnTo>
                  <a:lnTo>
                    <a:pt x="1890275" y="948992"/>
                  </a:lnTo>
                  <a:lnTo>
                    <a:pt x="2160314" y="711744"/>
                  </a:lnTo>
                  <a:lnTo>
                    <a:pt x="2430353" y="806643"/>
                  </a:lnTo>
                  <a:lnTo>
                    <a:pt x="2700393" y="1281139"/>
                  </a:lnTo>
                  <a:lnTo>
                    <a:pt x="2970432" y="664294"/>
                  </a:lnTo>
                  <a:lnTo>
                    <a:pt x="3240471" y="854093"/>
                  </a:lnTo>
                  <a:lnTo>
                    <a:pt x="3510510" y="1091341"/>
                  </a:lnTo>
                  <a:lnTo>
                    <a:pt x="3780550" y="0"/>
                  </a:lnTo>
                </a:path>
              </a:pathLst>
            </a:custGeom>
            <a:ln w="27101" cap="flat">
              <a:solidFill>
                <a:srgbClr val="6A3D9A">
                  <a:alpha val="100000"/>
                </a:srgbClr>
              </a:solidFill>
              <a:prstDash val="solid"/>
              <a:round/>
            </a:ln>
          </p:spPr>
          <p:txBody>
            <a:bodyPr/>
            <a:lstStyle/>
            <a:p/>
          </p:txBody>
        </p:sp>
        <p:sp>
          <p:nvSpPr>
            <p:cNvPr id="41" name="pl41"/>
            <p:cNvSpPr/>
            <p:nvPr/>
          </p:nvSpPr>
          <p:spPr>
            <a:xfrm>
              <a:off x="5185844" y="978248"/>
              <a:ext cx="2430353" cy="142348"/>
            </a:xfrm>
            <a:custGeom>
              <a:avLst/>
              <a:pathLst>
                <a:path w="2430353" h="142348">
                  <a:moveTo>
                    <a:pt x="0" y="142348"/>
                  </a:moveTo>
                  <a:lnTo>
                    <a:pt x="270039" y="142348"/>
                  </a:lnTo>
                  <a:lnTo>
                    <a:pt x="540078" y="94899"/>
                  </a:lnTo>
                  <a:lnTo>
                    <a:pt x="810117" y="47449"/>
                  </a:lnTo>
                  <a:lnTo>
                    <a:pt x="1080157" y="94899"/>
                  </a:lnTo>
                  <a:lnTo>
                    <a:pt x="1350196" y="47449"/>
                  </a:lnTo>
                  <a:lnTo>
                    <a:pt x="1620235" y="94899"/>
                  </a:lnTo>
                  <a:lnTo>
                    <a:pt x="1890275" y="94899"/>
                  </a:lnTo>
                  <a:lnTo>
                    <a:pt x="2160314" y="0"/>
                  </a:lnTo>
                  <a:lnTo>
                    <a:pt x="2430353"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1025698"/>
              <a:ext cx="6480943" cy="1565837"/>
            </a:xfrm>
            <a:custGeom>
              <a:avLst/>
              <a:pathLst>
                <a:path w="6480943" h="1565837">
                  <a:moveTo>
                    <a:pt x="0" y="142348"/>
                  </a:moveTo>
                  <a:lnTo>
                    <a:pt x="270039" y="1565837"/>
                  </a:lnTo>
                  <a:lnTo>
                    <a:pt x="540078" y="806643"/>
                  </a:lnTo>
                  <a:lnTo>
                    <a:pt x="810117" y="332147"/>
                  </a:lnTo>
                  <a:lnTo>
                    <a:pt x="1080157" y="1281139"/>
                  </a:lnTo>
                  <a:lnTo>
                    <a:pt x="1350196" y="521945"/>
                  </a:lnTo>
                  <a:lnTo>
                    <a:pt x="1620235" y="47449"/>
                  </a:lnTo>
                  <a:lnTo>
                    <a:pt x="1890275" y="142348"/>
                  </a:lnTo>
                  <a:lnTo>
                    <a:pt x="2160314" y="521945"/>
                  </a:lnTo>
                  <a:lnTo>
                    <a:pt x="2430353" y="901542"/>
                  </a:lnTo>
                  <a:lnTo>
                    <a:pt x="2700393" y="0"/>
                  </a:lnTo>
                  <a:lnTo>
                    <a:pt x="2970432" y="427046"/>
                  </a:lnTo>
                  <a:lnTo>
                    <a:pt x="3240471" y="901542"/>
                  </a:lnTo>
                  <a:lnTo>
                    <a:pt x="3510510" y="854093"/>
                  </a:lnTo>
                  <a:lnTo>
                    <a:pt x="3780550" y="854093"/>
                  </a:lnTo>
                  <a:lnTo>
                    <a:pt x="4050589" y="1043891"/>
                  </a:lnTo>
                  <a:lnTo>
                    <a:pt x="4320628" y="1043891"/>
                  </a:lnTo>
                  <a:lnTo>
                    <a:pt x="4590668" y="664294"/>
                  </a:lnTo>
                  <a:lnTo>
                    <a:pt x="4860707" y="664294"/>
                  </a:lnTo>
                  <a:lnTo>
                    <a:pt x="5130746" y="569395"/>
                  </a:lnTo>
                  <a:lnTo>
                    <a:pt x="5400786" y="379596"/>
                  </a:lnTo>
                  <a:lnTo>
                    <a:pt x="5670825" y="569395"/>
                  </a:lnTo>
                  <a:lnTo>
                    <a:pt x="5940864" y="759193"/>
                  </a:lnTo>
                  <a:lnTo>
                    <a:pt x="6210904" y="427046"/>
                  </a:lnTo>
                  <a:lnTo>
                    <a:pt x="6480943" y="427046"/>
                  </a:lnTo>
                </a:path>
              </a:pathLst>
            </a:custGeom>
            <a:ln w="27101" cap="flat">
              <a:solidFill>
                <a:srgbClr val="FF7F00">
                  <a:alpha val="100000"/>
                </a:srgbClr>
              </a:solidFill>
              <a:prstDash val="solid"/>
              <a:round/>
            </a:ln>
          </p:spPr>
          <p:txBody>
            <a:bodyPr/>
            <a:lstStyle/>
            <a:p/>
          </p:txBody>
        </p:sp>
        <p:sp>
          <p:nvSpPr>
            <p:cNvPr id="43" name="pl43"/>
            <p:cNvSpPr/>
            <p:nvPr/>
          </p:nvSpPr>
          <p:spPr>
            <a:xfrm>
              <a:off x="1135255" y="1262946"/>
              <a:ext cx="6480943" cy="4080666"/>
            </a:xfrm>
            <a:custGeom>
              <a:avLst/>
              <a:pathLst>
                <a:path w="6480943" h="4080666">
                  <a:moveTo>
                    <a:pt x="0" y="4080666"/>
                  </a:moveTo>
                  <a:lnTo>
                    <a:pt x="270039" y="4080666"/>
                  </a:lnTo>
                  <a:lnTo>
                    <a:pt x="540078" y="1043891"/>
                  </a:lnTo>
                  <a:lnTo>
                    <a:pt x="810117" y="94899"/>
                  </a:lnTo>
                  <a:lnTo>
                    <a:pt x="1080157" y="0"/>
                  </a:lnTo>
                  <a:lnTo>
                    <a:pt x="1350196" y="996441"/>
                  </a:lnTo>
                  <a:lnTo>
                    <a:pt x="1620235" y="1518387"/>
                  </a:lnTo>
                  <a:lnTo>
                    <a:pt x="1890275" y="47449"/>
                  </a:lnTo>
                  <a:lnTo>
                    <a:pt x="2160314" y="616844"/>
                  </a:lnTo>
                  <a:lnTo>
                    <a:pt x="2430353" y="1233689"/>
                  </a:lnTo>
                  <a:lnTo>
                    <a:pt x="2700393" y="94899"/>
                  </a:lnTo>
                  <a:lnTo>
                    <a:pt x="2970432" y="854093"/>
                  </a:lnTo>
                  <a:lnTo>
                    <a:pt x="3240471" y="1613286"/>
                  </a:lnTo>
                  <a:lnTo>
                    <a:pt x="3510510" y="1708186"/>
                  </a:lnTo>
                  <a:lnTo>
                    <a:pt x="3780550" y="1850534"/>
                  </a:lnTo>
                  <a:lnTo>
                    <a:pt x="4050589" y="1043891"/>
                  </a:lnTo>
                  <a:lnTo>
                    <a:pt x="4320628" y="2040333"/>
                  </a:lnTo>
                  <a:lnTo>
                    <a:pt x="4590668" y="1423488"/>
                  </a:lnTo>
                  <a:lnTo>
                    <a:pt x="4860707" y="1470937"/>
                  </a:lnTo>
                  <a:lnTo>
                    <a:pt x="5130746" y="1328589"/>
                  </a:lnTo>
                  <a:lnTo>
                    <a:pt x="5400786" y="1138790"/>
                  </a:lnTo>
                  <a:lnTo>
                    <a:pt x="5670825" y="1565837"/>
                  </a:lnTo>
                  <a:lnTo>
                    <a:pt x="5940864" y="1803085"/>
                  </a:lnTo>
                  <a:lnTo>
                    <a:pt x="6210904" y="1470937"/>
                  </a:lnTo>
                  <a:lnTo>
                    <a:pt x="6480943" y="1470937"/>
                  </a:lnTo>
                </a:path>
              </a:pathLst>
            </a:custGeom>
            <a:ln w="27101" cap="flat">
              <a:solidFill>
                <a:srgbClr val="FFC20E">
                  <a:alpha val="100000"/>
                </a:srgbClr>
              </a:solidFill>
              <a:prstDash val="solid"/>
              <a:round/>
            </a:ln>
          </p:spPr>
          <p:txBody>
            <a:bodyPr/>
            <a:lstStyle/>
            <a:p/>
          </p:txBody>
        </p:sp>
        <p:sp>
          <p:nvSpPr>
            <p:cNvPr id="44" name="pl44"/>
            <p:cNvSpPr/>
            <p:nvPr/>
          </p:nvSpPr>
          <p:spPr>
            <a:xfrm>
              <a:off x="3565609" y="2069589"/>
              <a:ext cx="4050589" cy="2419930"/>
            </a:xfrm>
            <a:custGeom>
              <a:avLst/>
              <a:pathLst>
                <a:path w="4050589" h="2419930">
                  <a:moveTo>
                    <a:pt x="0" y="1233689"/>
                  </a:moveTo>
                  <a:lnTo>
                    <a:pt x="270039" y="2419930"/>
                  </a:lnTo>
                  <a:lnTo>
                    <a:pt x="540078" y="1897984"/>
                  </a:lnTo>
                  <a:lnTo>
                    <a:pt x="810117" y="1376038"/>
                  </a:lnTo>
                  <a:lnTo>
                    <a:pt x="1080157" y="1755635"/>
                  </a:lnTo>
                  <a:lnTo>
                    <a:pt x="1350196" y="2182682"/>
                  </a:lnTo>
                  <a:lnTo>
                    <a:pt x="1620235" y="0"/>
                  </a:lnTo>
                  <a:lnTo>
                    <a:pt x="1890275" y="474496"/>
                  </a:lnTo>
                  <a:lnTo>
                    <a:pt x="2160314" y="142348"/>
                  </a:lnTo>
                  <a:lnTo>
                    <a:pt x="2430353" y="379596"/>
                  </a:lnTo>
                  <a:lnTo>
                    <a:pt x="2700393" y="569395"/>
                  </a:lnTo>
                  <a:lnTo>
                    <a:pt x="2970432" y="1755635"/>
                  </a:lnTo>
                  <a:lnTo>
                    <a:pt x="3240471" y="664294"/>
                  </a:lnTo>
                  <a:lnTo>
                    <a:pt x="3510510" y="2182682"/>
                  </a:lnTo>
                  <a:lnTo>
                    <a:pt x="3780550" y="616844"/>
                  </a:lnTo>
                  <a:lnTo>
                    <a:pt x="4050589" y="616844"/>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2989325"/>
            </a:xfrm>
            <a:custGeom>
              <a:avLst/>
              <a:pathLst>
                <a:path w="6480943" h="2989325">
                  <a:moveTo>
                    <a:pt x="0" y="2989325"/>
                  </a:moveTo>
                  <a:lnTo>
                    <a:pt x="270039" y="2040333"/>
                  </a:lnTo>
                  <a:lnTo>
                    <a:pt x="540078" y="901542"/>
                  </a:lnTo>
                  <a:lnTo>
                    <a:pt x="810117" y="901542"/>
                  </a:lnTo>
                  <a:lnTo>
                    <a:pt x="1080157" y="1470937"/>
                  </a:lnTo>
                  <a:lnTo>
                    <a:pt x="1350196" y="521945"/>
                  </a:lnTo>
                  <a:lnTo>
                    <a:pt x="1620235" y="189798"/>
                  </a:lnTo>
                  <a:lnTo>
                    <a:pt x="1890275" y="379596"/>
                  </a:lnTo>
                  <a:lnTo>
                    <a:pt x="2160314" y="142348"/>
                  </a:lnTo>
                  <a:lnTo>
                    <a:pt x="2430353" y="0"/>
                  </a:lnTo>
                  <a:lnTo>
                    <a:pt x="2700393" y="189798"/>
                  </a:lnTo>
                  <a:lnTo>
                    <a:pt x="2970432" y="521945"/>
                  </a:lnTo>
                  <a:lnTo>
                    <a:pt x="3240471" y="901542"/>
                  </a:lnTo>
                  <a:lnTo>
                    <a:pt x="3510510" y="948992"/>
                  </a:lnTo>
                  <a:lnTo>
                    <a:pt x="3780550" y="1043891"/>
                  </a:lnTo>
                  <a:lnTo>
                    <a:pt x="4050589" y="664294"/>
                  </a:lnTo>
                  <a:lnTo>
                    <a:pt x="4320628" y="1423488"/>
                  </a:lnTo>
                  <a:lnTo>
                    <a:pt x="4590668" y="948992"/>
                  </a:lnTo>
                  <a:lnTo>
                    <a:pt x="4860707" y="901542"/>
                  </a:lnTo>
                  <a:lnTo>
                    <a:pt x="5130746" y="996441"/>
                  </a:lnTo>
                  <a:lnTo>
                    <a:pt x="5400786" y="806643"/>
                  </a:lnTo>
                  <a:lnTo>
                    <a:pt x="5670825" y="664294"/>
                  </a:lnTo>
                  <a:lnTo>
                    <a:pt x="5940864" y="616844"/>
                  </a:lnTo>
                  <a:lnTo>
                    <a:pt x="6210904" y="711744"/>
                  </a:lnTo>
                  <a:lnTo>
                    <a:pt x="6480943" y="711744"/>
                  </a:lnTo>
                </a:path>
              </a:pathLst>
            </a:custGeom>
            <a:ln w="27101" cap="flat">
              <a:solidFill>
                <a:srgbClr val="9A32CD">
                  <a:alpha val="100000"/>
                </a:srgbClr>
              </a:solidFill>
              <a:prstDash val="solid"/>
              <a:round/>
            </a:ln>
          </p:spPr>
          <p:txBody>
            <a:bodyPr/>
            <a:lstStyle/>
            <a:p/>
          </p:txBody>
        </p:sp>
        <p:sp>
          <p:nvSpPr>
            <p:cNvPr id="46" name="pl46"/>
            <p:cNvSpPr/>
            <p:nvPr/>
          </p:nvSpPr>
          <p:spPr>
            <a:xfrm>
              <a:off x="3565609" y="2259388"/>
              <a:ext cx="4050589" cy="2182682"/>
            </a:xfrm>
            <a:custGeom>
              <a:avLst/>
              <a:pathLst>
                <a:path w="4050589" h="2182682">
                  <a:moveTo>
                    <a:pt x="0" y="0"/>
                  </a:moveTo>
                  <a:lnTo>
                    <a:pt x="270039" y="2182682"/>
                  </a:lnTo>
                  <a:lnTo>
                    <a:pt x="540078" y="1328589"/>
                  </a:lnTo>
                  <a:lnTo>
                    <a:pt x="810117" y="521945"/>
                  </a:lnTo>
                  <a:lnTo>
                    <a:pt x="1080157" y="901542"/>
                  </a:lnTo>
                  <a:lnTo>
                    <a:pt x="1350196" y="1281139"/>
                  </a:lnTo>
                  <a:lnTo>
                    <a:pt x="1620235" y="1423488"/>
                  </a:lnTo>
                  <a:lnTo>
                    <a:pt x="1890275" y="1565837"/>
                  </a:lnTo>
                  <a:lnTo>
                    <a:pt x="2160314" y="1186240"/>
                  </a:lnTo>
                  <a:lnTo>
                    <a:pt x="2430353" y="1376038"/>
                  </a:lnTo>
                  <a:lnTo>
                    <a:pt x="2700393" y="521945"/>
                  </a:lnTo>
                  <a:lnTo>
                    <a:pt x="2970432" y="664294"/>
                  </a:lnTo>
                  <a:lnTo>
                    <a:pt x="3240471" y="854093"/>
                  </a:lnTo>
                  <a:lnTo>
                    <a:pt x="3510510" y="1043891"/>
                  </a:lnTo>
                  <a:lnTo>
                    <a:pt x="3780550" y="1281139"/>
                  </a:lnTo>
                  <a:lnTo>
                    <a:pt x="4050589" y="1281139"/>
                  </a:lnTo>
                </a:path>
              </a:pathLst>
            </a:custGeom>
            <a:ln w="27101" cap="flat">
              <a:solidFill>
                <a:srgbClr val="836FFF">
                  <a:alpha val="100000"/>
                </a:srgbClr>
              </a:solidFill>
              <a:prstDash val="solid"/>
              <a:round/>
            </a:ln>
          </p:spPr>
          <p:txBody>
            <a:bodyPr/>
            <a:lstStyle/>
            <a:p/>
          </p:txBody>
        </p:sp>
        <p:sp>
          <p:nvSpPr>
            <p:cNvPr id="47" name="pl47"/>
            <p:cNvSpPr/>
            <p:nvPr/>
          </p:nvSpPr>
          <p:spPr>
            <a:xfrm>
              <a:off x="1135255" y="1025698"/>
              <a:ext cx="6480943" cy="1565837"/>
            </a:xfrm>
            <a:custGeom>
              <a:avLst/>
              <a:pathLst>
                <a:path w="6480943" h="1565837">
                  <a:moveTo>
                    <a:pt x="0" y="142348"/>
                  </a:moveTo>
                  <a:lnTo>
                    <a:pt x="270039" y="1565837"/>
                  </a:lnTo>
                  <a:lnTo>
                    <a:pt x="540078" y="806643"/>
                  </a:lnTo>
                  <a:lnTo>
                    <a:pt x="810117" y="332147"/>
                  </a:lnTo>
                  <a:lnTo>
                    <a:pt x="1080157" y="1281139"/>
                  </a:lnTo>
                  <a:lnTo>
                    <a:pt x="1350196" y="521945"/>
                  </a:lnTo>
                  <a:lnTo>
                    <a:pt x="1620235" y="47449"/>
                  </a:lnTo>
                  <a:lnTo>
                    <a:pt x="1890275" y="142348"/>
                  </a:lnTo>
                  <a:lnTo>
                    <a:pt x="2160314" y="521945"/>
                  </a:lnTo>
                  <a:lnTo>
                    <a:pt x="2430353" y="901542"/>
                  </a:lnTo>
                  <a:lnTo>
                    <a:pt x="2700393" y="0"/>
                  </a:lnTo>
                  <a:lnTo>
                    <a:pt x="2970432" y="427046"/>
                  </a:lnTo>
                  <a:lnTo>
                    <a:pt x="3240471" y="901542"/>
                  </a:lnTo>
                  <a:lnTo>
                    <a:pt x="3510510" y="854093"/>
                  </a:lnTo>
                  <a:lnTo>
                    <a:pt x="3780550" y="854093"/>
                  </a:lnTo>
                  <a:lnTo>
                    <a:pt x="4050589" y="1043891"/>
                  </a:lnTo>
                  <a:lnTo>
                    <a:pt x="4320628" y="1043891"/>
                  </a:lnTo>
                  <a:lnTo>
                    <a:pt x="4590668" y="664294"/>
                  </a:lnTo>
                  <a:lnTo>
                    <a:pt x="4860707" y="664294"/>
                  </a:lnTo>
                  <a:lnTo>
                    <a:pt x="5130746" y="569395"/>
                  </a:lnTo>
                  <a:lnTo>
                    <a:pt x="5400786" y="379596"/>
                  </a:lnTo>
                  <a:lnTo>
                    <a:pt x="5670825" y="569395"/>
                  </a:lnTo>
                  <a:lnTo>
                    <a:pt x="5940864" y="759193"/>
                  </a:lnTo>
                  <a:lnTo>
                    <a:pt x="6210904" y="427046"/>
                  </a:lnTo>
                  <a:lnTo>
                    <a:pt x="6480943" y="427046"/>
                  </a:lnTo>
                </a:path>
              </a:pathLst>
            </a:custGeom>
            <a:ln w="27101" cap="flat">
              <a:solidFill>
                <a:srgbClr val="FB9A99">
                  <a:alpha val="100000"/>
                </a:srgbClr>
              </a:solidFill>
              <a:prstDash val="solid"/>
              <a:round/>
            </a:ln>
          </p:spPr>
          <p:txBody>
            <a:bodyPr/>
            <a:lstStyle/>
            <a:p/>
          </p:txBody>
        </p:sp>
        <p:sp>
          <p:nvSpPr>
            <p:cNvPr id="48" name="pl48"/>
            <p:cNvSpPr/>
            <p:nvPr/>
          </p:nvSpPr>
          <p:spPr>
            <a:xfrm>
              <a:off x="7633224" y="791601"/>
              <a:ext cx="791802" cy="182718"/>
            </a:xfrm>
            <a:custGeom>
              <a:avLst/>
              <a:pathLst>
                <a:path w="791802" h="182718">
                  <a:moveTo>
                    <a:pt x="791802" y="0"/>
                  </a:moveTo>
                  <a:lnTo>
                    <a:pt x="0" y="182718"/>
                  </a:lnTo>
                </a:path>
              </a:pathLst>
            </a:custGeom>
          </p:spPr>
          <p:txBody>
            <a:bodyPr/>
            <a:lstStyle/>
            <a:p/>
          </p:txBody>
        </p:sp>
        <p:sp>
          <p:nvSpPr>
            <p:cNvPr id="49" name="pl49"/>
            <p:cNvSpPr/>
            <p:nvPr/>
          </p:nvSpPr>
          <p:spPr>
            <a:xfrm>
              <a:off x="7630561" y="1060393"/>
              <a:ext cx="698022" cy="337948"/>
            </a:xfrm>
            <a:custGeom>
              <a:avLst/>
              <a:pathLst>
                <a:path w="698022" h="337948">
                  <a:moveTo>
                    <a:pt x="698022" y="0"/>
                  </a:moveTo>
                  <a:lnTo>
                    <a:pt x="0" y="337948"/>
                  </a:lnTo>
                </a:path>
              </a:pathLst>
            </a:custGeom>
          </p:spPr>
          <p:txBody>
            <a:bodyPr/>
            <a:lstStyle/>
            <a:p/>
          </p:txBody>
        </p:sp>
        <p:sp>
          <p:nvSpPr>
            <p:cNvPr id="50" name="pl50"/>
            <p:cNvSpPr/>
            <p:nvPr/>
          </p:nvSpPr>
          <p:spPr>
            <a:xfrm>
              <a:off x="7633757" y="1455604"/>
              <a:ext cx="725103" cy="118072"/>
            </a:xfrm>
            <a:custGeom>
              <a:avLst/>
              <a:pathLst>
                <a:path w="725103" h="118072">
                  <a:moveTo>
                    <a:pt x="725103" y="118072"/>
                  </a:moveTo>
                  <a:lnTo>
                    <a:pt x="0" y="0"/>
                  </a:lnTo>
                </a:path>
              </a:pathLst>
            </a:custGeom>
          </p:spPr>
          <p:txBody>
            <a:bodyPr/>
            <a:lstStyle/>
            <a:p/>
          </p:txBody>
        </p:sp>
        <p:sp>
          <p:nvSpPr>
            <p:cNvPr id="51" name="pl51"/>
            <p:cNvSpPr/>
            <p:nvPr/>
          </p:nvSpPr>
          <p:spPr>
            <a:xfrm>
              <a:off x="7633507" y="1319585"/>
              <a:ext cx="658924" cy="129750"/>
            </a:xfrm>
            <a:custGeom>
              <a:avLst/>
              <a:pathLst>
                <a:path w="658924" h="129750">
                  <a:moveTo>
                    <a:pt x="658924" y="0"/>
                  </a:moveTo>
                  <a:lnTo>
                    <a:pt x="0" y="129750"/>
                  </a:lnTo>
                </a:path>
              </a:pathLst>
            </a:custGeom>
          </p:spPr>
          <p:txBody>
            <a:bodyPr/>
            <a:lstStyle/>
            <a:p/>
          </p:txBody>
        </p:sp>
        <p:sp>
          <p:nvSpPr>
            <p:cNvPr id="52" name="pl52"/>
            <p:cNvSpPr/>
            <p:nvPr/>
          </p:nvSpPr>
          <p:spPr>
            <a:xfrm>
              <a:off x="7632479" y="1600113"/>
              <a:ext cx="750465" cy="231400"/>
            </a:xfrm>
            <a:custGeom>
              <a:avLst/>
              <a:pathLst>
                <a:path w="750465" h="231400">
                  <a:moveTo>
                    <a:pt x="750465" y="231400"/>
                  </a:moveTo>
                  <a:lnTo>
                    <a:pt x="0" y="0"/>
                  </a:lnTo>
                </a:path>
              </a:pathLst>
            </a:custGeom>
          </p:spPr>
          <p:txBody>
            <a:bodyPr/>
            <a:lstStyle/>
            <a:p/>
          </p:txBody>
        </p:sp>
        <p:sp>
          <p:nvSpPr>
            <p:cNvPr id="53" name="pl53"/>
            <p:cNvSpPr/>
            <p:nvPr/>
          </p:nvSpPr>
          <p:spPr>
            <a:xfrm>
              <a:off x="7629302" y="1650415"/>
              <a:ext cx="729400" cy="438193"/>
            </a:xfrm>
            <a:custGeom>
              <a:avLst/>
              <a:pathLst>
                <a:path w="729400" h="438193">
                  <a:moveTo>
                    <a:pt x="729400" y="438193"/>
                  </a:moveTo>
                  <a:lnTo>
                    <a:pt x="0" y="0"/>
                  </a:lnTo>
                </a:path>
              </a:pathLst>
            </a:custGeom>
          </p:spPr>
          <p:txBody>
            <a:bodyPr/>
            <a:lstStyle/>
            <a:p/>
          </p:txBody>
        </p:sp>
        <p:sp>
          <p:nvSpPr>
            <p:cNvPr id="54" name="pl54"/>
            <p:cNvSpPr/>
            <p:nvPr/>
          </p:nvSpPr>
          <p:spPr>
            <a:xfrm>
              <a:off x="7633639" y="2215068"/>
              <a:ext cx="803455" cy="144197"/>
            </a:xfrm>
            <a:custGeom>
              <a:avLst/>
              <a:pathLst>
                <a:path w="803455" h="144197">
                  <a:moveTo>
                    <a:pt x="803455" y="144197"/>
                  </a:moveTo>
                  <a:lnTo>
                    <a:pt x="0" y="0"/>
                  </a:lnTo>
                </a:path>
              </a:pathLst>
            </a:custGeom>
          </p:spPr>
          <p:txBody>
            <a:bodyPr/>
            <a:lstStyle/>
            <a:p/>
          </p:txBody>
        </p:sp>
        <p:sp>
          <p:nvSpPr>
            <p:cNvPr id="55" name="pl55"/>
            <p:cNvSpPr/>
            <p:nvPr/>
          </p:nvSpPr>
          <p:spPr>
            <a:xfrm>
              <a:off x="7634211" y="2627599"/>
              <a:ext cx="766731" cy="57484"/>
            </a:xfrm>
            <a:custGeom>
              <a:avLst/>
              <a:pathLst>
                <a:path w="766731" h="57484">
                  <a:moveTo>
                    <a:pt x="766731" y="0"/>
                  </a:moveTo>
                  <a:lnTo>
                    <a:pt x="0" y="57484"/>
                  </a:lnTo>
                </a:path>
              </a:pathLst>
            </a:custGeom>
          </p:spPr>
          <p:txBody>
            <a:bodyPr/>
            <a:lstStyle/>
            <a:p/>
          </p:txBody>
        </p:sp>
        <p:sp>
          <p:nvSpPr>
            <p:cNvPr id="56" name="pl56"/>
            <p:cNvSpPr/>
            <p:nvPr/>
          </p:nvSpPr>
          <p:spPr>
            <a:xfrm>
              <a:off x="7633458" y="2737388"/>
              <a:ext cx="725403" cy="147284"/>
            </a:xfrm>
            <a:custGeom>
              <a:avLst/>
              <a:pathLst>
                <a:path w="725403" h="147284">
                  <a:moveTo>
                    <a:pt x="725403" y="147284"/>
                  </a:moveTo>
                  <a:lnTo>
                    <a:pt x="0" y="0"/>
                  </a:lnTo>
                </a:path>
              </a:pathLst>
            </a:custGeom>
          </p:spPr>
          <p:txBody>
            <a:bodyPr/>
            <a:lstStyle/>
            <a:p/>
          </p:txBody>
        </p:sp>
        <p:sp>
          <p:nvSpPr>
            <p:cNvPr id="57" name="pl57"/>
            <p:cNvSpPr/>
            <p:nvPr/>
          </p:nvSpPr>
          <p:spPr>
            <a:xfrm>
              <a:off x="7634339" y="3255830"/>
              <a:ext cx="748606" cy="0"/>
            </a:xfrm>
            <a:custGeom>
              <a:avLst/>
              <a:pathLst>
                <a:path w="748606" h="0">
                  <a:moveTo>
                    <a:pt x="748606" y="0"/>
                  </a:moveTo>
                  <a:lnTo>
                    <a:pt x="0" y="0"/>
                  </a:lnTo>
                </a:path>
              </a:pathLst>
            </a:custGeom>
          </p:spPr>
          <p:txBody>
            <a:bodyPr/>
            <a:lstStyle/>
            <a:p/>
          </p:txBody>
        </p:sp>
        <p:sp>
          <p:nvSpPr>
            <p:cNvPr id="58" name="pl58"/>
            <p:cNvSpPr/>
            <p:nvPr/>
          </p:nvSpPr>
          <p:spPr>
            <a:xfrm>
              <a:off x="7634339" y="3540526"/>
              <a:ext cx="718435" cy="1"/>
            </a:xfrm>
            <a:custGeom>
              <a:avLst/>
              <a:pathLst>
                <a:path w="718435" h="1">
                  <a:moveTo>
                    <a:pt x="718435" y="0"/>
                  </a:moveTo>
                  <a:lnTo>
                    <a:pt x="0" y="1"/>
                  </a:lnTo>
                </a:path>
              </a:pathLst>
            </a:custGeom>
          </p:spPr>
          <p:txBody>
            <a:bodyPr/>
            <a:lstStyle/>
            <a:p/>
          </p:txBody>
        </p:sp>
        <p:sp>
          <p:nvSpPr>
            <p:cNvPr id="59" name="pg59"/>
            <p:cNvSpPr/>
            <p:nvPr/>
          </p:nvSpPr>
          <p:spPr>
            <a:xfrm>
              <a:off x="8356446" y="703402"/>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79306" y="744940"/>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98%</a:t>
              </a:r>
            </a:p>
          </p:txBody>
        </p:sp>
        <p:sp>
          <p:nvSpPr>
            <p:cNvPr id="61" name="pg61"/>
            <p:cNvSpPr/>
            <p:nvPr/>
          </p:nvSpPr>
          <p:spPr>
            <a:xfrm>
              <a:off x="8260004" y="968738"/>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2" name="tx62"/>
            <p:cNvSpPr/>
            <p:nvPr/>
          </p:nvSpPr>
          <p:spPr>
            <a:xfrm>
              <a:off x="8282864" y="991591"/>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89%</a:t>
              </a:r>
            </a:p>
          </p:txBody>
        </p:sp>
        <p:sp>
          <p:nvSpPr>
            <p:cNvPr id="63" name="pg63"/>
            <p:cNvSpPr/>
            <p:nvPr/>
          </p:nvSpPr>
          <p:spPr>
            <a:xfrm>
              <a:off x="8290281" y="149169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4" name="tx64"/>
            <p:cNvSpPr/>
            <p:nvPr/>
          </p:nvSpPr>
          <p:spPr>
            <a:xfrm>
              <a:off x="8313141" y="153322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88%</a:t>
              </a:r>
            </a:p>
          </p:txBody>
        </p:sp>
        <p:sp>
          <p:nvSpPr>
            <p:cNvPr id="65" name="pg65"/>
            <p:cNvSpPr/>
            <p:nvPr/>
          </p:nvSpPr>
          <p:spPr>
            <a:xfrm>
              <a:off x="8223851" y="1231604"/>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6" name="tx66"/>
            <p:cNvSpPr/>
            <p:nvPr/>
          </p:nvSpPr>
          <p:spPr>
            <a:xfrm>
              <a:off x="8246711" y="1273142"/>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88%</a:t>
              </a:r>
            </a:p>
          </p:txBody>
        </p:sp>
        <p:sp>
          <p:nvSpPr>
            <p:cNvPr id="67" name="pg67"/>
            <p:cNvSpPr/>
            <p:nvPr/>
          </p:nvSpPr>
          <p:spPr>
            <a:xfrm>
              <a:off x="8314365" y="175205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8" name="tx68"/>
            <p:cNvSpPr/>
            <p:nvPr/>
          </p:nvSpPr>
          <p:spPr>
            <a:xfrm>
              <a:off x="8337225" y="179359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85%</a:t>
              </a:r>
            </a:p>
          </p:txBody>
        </p:sp>
        <p:sp>
          <p:nvSpPr>
            <p:cNvPr id="69" name="pg69"/>
            <p:cNvSpPr/>
            <p:nvPr/>
          </p:nvSpPr>
          <p:spPr>
            <a:xfrm>
              <a:off x="8290122" y="2011349"/>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0" name="tx70"/>
            <p:cNvSpPr/>
            <p:nvPr/>
          </p:nvSpPr>
          <p:spPr>
            <a:xfrm>
              <a:off x="8312982" y="2052888"/>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84%</a:t>
              </a:r>
            </a:p>
          </p:txBody>
        </p:sp>
        <p:sp>
          <p:nvSpPr>
            <p:cNvPr id="71" name="pg71"/>
            <p:cNvSpPr/>
            <p:nvPr/>
          </p:nvSpPr>
          <p:spPr>
            <a:xfrm>
              <a:off x="8368515" y="2277465"/>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2" name="tx72"/>
            <p:cNvSpPr/>
            <p:nvPr/>
          </p:nvSpPr>
          <p:spPr>
            <a:xfrm>
              <a:off x="8391375" y="2319003"/>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72%</a:t>
              </a:r>
            </a:p>
          </p:txBody>
        </p:sp>
        <p:sp>
          <p:nvSpPr>
            <p:cNvPr id="73" name="pg73"/>
            <p:cNvSpPr/>
            <p:nvPr/>
          </p:nvSpPr>
          <p:spPr>
            <a:xfrm>
              <a:off x="8332362" y="2542656"/>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4" name="tx74"/>
            <p:cNvSpPr/>
            <p:nvPr/>
          </p:nvSpPr>
          <p:spPr>
            <a:xfrm>
              <a:off x="8355222" y="2584194"/>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62%</a:t>
              </a:r>
            </a:p>
          </p:txBody>
        </p:sp>
        <p:sp>
          <p:nvSpPr>
            <p:cNvPr id="75" name="pg75"/>
            <p:cNvSpPr/>
            <p:nvPr/>
          </p:nvSpPr>
          <p:spPr>
            <a:xfrm>
              <a:off x="8290281" y="280353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6" name="tx76"/>
            <p:cNvSpPr/>
            <p:nvPr/>
          </p:nvSpPr>
          <p:spPr>
            <a:xfrm>
              <a:off x="8313141" y="284507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61%</a:t>
              </a:r>
            </a:p>
          </p:txBody>
        </p:sp>
        <p:sp>
          <p:nvSpPr>
            <p:cNvPr id="77" name="pg77"/>
            <p:cNvSpPr/>
            <p:nvPr/>
          </p:nvSpPr>
          <p:spPr>
            <a:xfrm>
              <a:off x="8314365" y="317131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8" name="tx78"/>
            <p:cNvSpPr/>
            <p:nvPr/>
          </p:nvSpPr>
          <p:spPr>
            <a:xfrm>
              <a:off x="8337225" y="321284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50%</a:t>
              </a:r>
            </a:p>
          </p:txBody>
        </p:sp>
        <p:sp>
          <p:nvSpPr>
            <p:cNvPr id="79" name="pg79"/>
            <p:cNvSpPr/>
            <p:nvPr/>
          </p:nvSpPr>
          <p:spPr>
            <a:xfrm>
              <a:off x="8284194" y="3456006"/>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80" name="tx80"/>
            <p:cNvSpPr/>
            <p:nvPr/>
          </p:nvSpPr>
          <p:spPr>
            <a:xfrm>
              <a:off x="8307054" y="3497545"/>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44%</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170758" y="401416"/>
              <a:ext cx="349009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Marshall Islands,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ROTAC had the lowest coverage of all vaccines (44%), followed by MCV2 (61%).
Coverage of 7 vaccines increased (DTP3, HPVc, HepB3, IPV1, MCV1, Polio3 and Rubella), 1 vaccine was the same (Hib3), and 3 vaccines decreased (MCV2, PcV3 and RotaC) compared to respective coverage in 2019.
Coverage of 10 vaccines were the same (DTP3, HepB3, Hib3, IPV1, MCV1, MCV2, PcV3, Polio3, RotaC and Rubella) and 1 vaccine increased (HPVc)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341217" y="870398"/>
              <a:ext cx="1299895" cy="0"/>
            </a:xfrm>
            <a:custGeom>
              <a:avLst/>
              <a:pathLst>
                <a:path w="1299895" h="0">
                  <a:moveTo>
                    <a:pt x="0" y="0"/>
                  </a:moveTo>
                  <a:lnTo>
                    <a:pt x="144432" y="0"/>
                  </a:lnTo>
                  <a:lnTo>
                    <a:pt x="577731" y="0"/>
                  </a:lnTo>
                  <a:lnTo>
                    <a:pt x="722164" y="0"/>
                  </a:lnTo>
                  <a:lnTo>
                    <a:pt x="1011029" y="0"/>
                  </a:lnTo>
                  <a:lnTo>
                    <a:pt x="1299895" y="0"/>
                  </a:lnTo>
                </a:path>
              </a:pathLst>
            </a:custGeom>
            <a:ln w="116535" cap="flat">
              <a:solidFill>
                <a:srgbClr val="E8E8E8">
                  <a:alpha val="100000"/>
                </a:srgbClr>
              </a:solidFill>
              <a:prstDash val="solid"/>
              <a:round/>
            </a:ln>
          </p:spPr>
          <p:txBody>
            <a:bodyPr/>
            <a:lstStyle/>
            <a:p/>
          </p:txBody>
        </p:sp>
        <p:sp>
          <p:nvSpPr>
            <p:cNvPr id="23" name="pl23"/>
            <p:cNvSpPr/>
            <p:nvPr/>
          </p:nvSpPr>
          <p:spPr>
            <a:xfrm>
              <a:off x="8424463" y="1220700"/>
              <a:ext cx="144432" cy="0"/>
            </a:xfrm>
            <a:custGeom>
              <a:avLst/>
              <a:pathLst>
                <a:path w="144432" h="0">
                  <a:moveTo>
                    <a:pt x="0" y="0"/>
                  </a:moveTo>
                  <a:lnTo>
                    <a:pt x="0" y="0"/>
                  </a:lnTo>
                  <a:lnTo>
                    <a:pt x="72216"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24" name="pl24"/>
            <p:cNvSpPr/>
            <p:nvPr/>
          </p:nvSpPr>
          <p:spPr>
            <a:xfrm>
              <a:off x="7196784" y="1571001"/>
              <a:ext cx="505514" cy="0"/>
            </a:xfrm>
            <a:custGeom>
              <a:avLst/>
              <a:pathLst>
                <a:path w="505514" h="0">
                  <a:moveTo>
                    <a:pt x="0" y="0"/>
                  </a:moveTo>
                  <a:lnTo>
                    <a:pt x="216649" y="0"/>
                  </a:lnTo>
                  <a:lnTo>
                    <a:pt x="433298" y="0"/>
                  </a:lnTo>
                  <a:lnTo>
                    <a:pt x="433298" y="0"/>
                  </a:lnTo>
                  <a:lnTo>
                    <a:pt x="505514" y="0"/>
                  </a:lnTo>
                  <a:lnTo>
                    <a:pt x="505514" y="0"/>
                  </a:lnTo>
                </a:path>
              </a:pathLst>
            </a:custGeom>
            <a:ln w="116535" cap="flat">
              <a:solidFill>
                <a:srgbClr val="E8E8E8">
                  <a:alpha val="100000"/>
                </a:srgbClr>
              </a:solidFill>
              <a:prstDash val="solid"/>
              <a:round/>
            </a:ln>
          </p:spPr>
          <p:txBody>
            <a:bodyPr/>
            <a:lstStyle/>
            <a:p/>
          </p:txBody>
        </p:sp>
        <p:sp>
          <p:nvSpPr>
            <p:cNvPr id="25" name="pl25"/>
            <p:cNvSpPr/>
            <p:nvPr/>
          </p:nvSpPr>
          <p:spPr>
            <a:xfrm>
              <a:off x="7413433" y="1921302"/>
              <a:ext cx="505514" cy="0"/>
            </a:xfrm>
            <a:custGeom>
              <a:avLst/>
              <a:pathLst>
                <a:path w="505514" h="0">
                  <a:moveTo>
                    <a:pt x="0" y="0"/>
                  </a:moveTo>
                  <a:lnTo>
                    <a:pt x="288865" y="0"/>
                  </a:lnTo>
                  <a:lnTo>
                    <a:pt x="361082" y="0"/>
                  </a:lnTo>
                  <a:lnTo>
                    <a:pt x="505514" y="0"/>
                  </a:lnTo>
                  <a:lnTo>
                    <a:pt x="505514" y="0"/>
                  </a:lnTo>
                  <a:lnTo>
                    <a:pt x="505514" y="0"/>
                  </a:lnTo>
                </a:path>
              </a:pathLst>
            </a:custGeom>
            <a:ln w="116535" cap="flat">
              <a:solidFill>
                <a:srgbClr val="E8E8E8">
                  <a:alpha val="100000"/>
                </a:srgbClr>
              </a:solidFill>
              <a:prstDash val="solid"/>
              <a:round/>
            </a:ln>
          </p:spPr>
          <p:txBody>
            <a:bodyPr/>
            <a:lstStyle/>
            <a:p/>
          </p:txBody>
        </p:sp>
        <p:sp>
          <p:nvSpPr>
            <p:cNvPr id="26" name="pl26"/>
            <p:cNvSpPr/>
            <p:nvPr/>
          </p:nvSpPr>
          <p:spPr>
            <a:xfrm>
              <a:off x="8063381" y="2271604"/>
              <a:ext cx="577731" cy="0"/>
            </a:xfrm>
            <a:custGeom>
              <a:avLst/>
              <a:pathLst>
                <a:path w="577731" h="0">
                  <a:moveTo>
                    <a:pt x="0" y="0"/>
                  </a:moveTo>
                  <a:lnTo>
                    <a:pt x="361082" y="0"/>
                  </a:lnTo>
                  <a:lnTo>
                    <a:pt x="505514" y="0"/>
                  </a:lnTo>
                  <a:lnTo>
                    <a:pt x="577731" y="0"/>
                  </a:lnTo>
                  <a:lnTo>
                    <a:pt x="577731" y="0"/>
                  </a:lnTo>
                  <a:lnTo>
                    <a:pt x="577731" y="0"/>
                  </a:lnTo>
                </a:path>
              </a:pathLst>
            </a:custGeom>
            <a:ln w="116535" cap="flat">
              <a:solidFill>
                <a:srgbClr val="E8E8E8">
                  <a:alpha val="100000"/>
                </a:srgbClr>
              </a:solidFill>
              <a:prstDash val="solid"/>
              <a:round/>
            </a:ln>
          </p:spPr>
          <p:txBody>
            <a:bodyPr/>
            <a:lstStyle/>
            <a:p/>
          </p:txBody>
        </p:sp>
        <p:sp>
          <p:nvSpPr>
            <p:cNvPr id="27" name="pl27"/>
            <p:cNvSpPr/>
            <p:nvPr/>
          </p:nvSpPr>
          <p:spPr>
            <a:xfrm>
              <a:off x="6402403" y="2621905"/>
              <a:ext cx="505514" cy="0"/>
            </a:xfrm>
            <a:custGeom>
              <a:avLst/>
              <a:pathLst>
                <a:path w="505514" h="0">
                  <a:moveTo>
                    <a:pt x="0" y="0"/>
                  </a:moveTo>
                  <a:lnTo>
                    <a:pt x="288865" y="0"/>
                  </a:lnTo>
                  <a:lnTo>
                    <a:pt x="288865" y="0"/>
                  </a:lnTo>
                  <a:lnTo>
                    <a:pt x="288865" y="0"/>
                  </a:lnTo>
                  <a:lnTo>
                    <a:pt x="288865" y="0"/>
                  </a:lnTo>
                  <a:lnTo>
                    <a:pt x="505514" y="0"/>
                  </a:lnTo>
                </a:path>
              </a:pathLst>
            </a:custGeom>
            <a:ln w="116535" cap="flat">
              <a:solidFill>
                <a:srgbClr val="E8E8E8">
                  <a:alpha val="100000"/>
                </a:srgbClr>
              </a:solidFill>
              <a:prstDash val="solid"/>
              <a:round/>
            </a:ln>
          </p:spPr>
          <p:txBody>
            <a:bodyPr/>
            <a:lstStyle/>
            <a:p/>
          </p:txBody>
        </p:sp>
        <p:sp>
          <p:nvSpPr>
            <p:cNvPr id="28" name="pl28"/>
            <p:cNvSpPr/>
            <p:nvPr/>
          </p:nvSpPr>
          <p:spPr>
            <a:xfrm>
              <a:off x="8424463" y="2972206"/>
              <a:ext cx="144432" cy="0"/>
            </a:xfrm>
            <a:custGeom>
              <a:avLst/>
              <a:pathLst>
                <a:path w="144432" h="0">
                  <a:moveTo>
                    <a:pt x="0" y="0"/>
                  </a:moveTo>
                  <a:lnTo>
                    <a:pt x="0" y="0"/>
                  </a:lnTo>
                  <a:lnTo>
                    <a:pt x="0"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29" name="pl29"/>
            <p:cNvSpPr/>
            <p:nvPr/>
          </p:nvSpPr>
          <p:spPr>
            <a:xfrm>
              <a:off x="7341217" y="3322508"/>
              <a:ext cx="577731" cy="0"/>
            </a:xfrm>
            <a:custGeom>
              <a:avLst/>
              <a:pathLst>
                <a:path w="577731" h="0">
                  <a:moveTo>
                    <a:pt x="0" y="0"/>
                  </a:moveTo>
                  <a:lnTo>
                    <a:pt x="288865" y="0"/>
                  </a:lnTo>
                  <a:lnTo>
                    <a:pt x="288865" y="0"/>
                  </a:lnTo>
                  <a:lnTo>
                    <a:pt x="505514" y="0"/>
                  </a:lnTo>
                  <a:lnTo>
                    <a:pt x="505514" y="0"/>
                  </a:lnTo>
                  <a:lnTo>
                    <a:pt x="577731" y="0"/>
                  </a:lnTo>
                </a:path>
              </a:pathLst>
            </a:custGeom>
            <a:ln w="116535" cap="flat">
              <a:solidFill>
                <a:srgbClr val="E8E8E8">
                  <a:alpha val="100000"/>
                </a:srgbClr>
              </a:solidFill>
              <a:prstDash val="solid"/>
              <a:round/>
            </a:ln>
          </p:spPr>
          <p:txBody>
            <a:bodyPr/>
            <a:lstStyle/>
            <a:p/>
          </p:txBody>
        </p:sp>
        <p:sp>
          <p:nvSpPr>
            <p:cNvPr id="30" name="pl30"/>
            <p:cNvSpPr/>
            <p:nvPr/>
          </p:nvSpPr>
          <p:spPr>
            <a:xfrm>
              <a:off x="5391374" y="3672809"/>
              <a:ext cx="1011029" cy="0"/>
            </a:xfrm>
            <a:custGeom>
              <a:avLst/>
              <a:pathLst>
                <a:path w="1011029" h="0">
                  <a:moveTo>
                    <a:pt x="0" y="0"/>
                  </a:moveTo>
                  <a:lnTo>
                    <a:pt x="361082" y="0"/>
                  </a:lnTo>
                  <a:lnTo>
                    <a:pt x="505514" y="0"/>
                  </a:lnTo>
                  <a:lnTo>
                    <a:pt x="505514" y="0"/>
                  </a:lnTo>
                  <a:lnTo>
                    <a:pt x="722164" y="0"/>
                  </a:lnTo>
                  <a:lnTo>
                    <a:pt x="1011029" y="0"/>
                  </a:lnTo>
                </a:path>
              </a:pathLst>
            </a:custGeom>
            <a:ln w="116535" cap="flat">
              <a:solidFill>
                <a:srgbClr val="E8E8E8">
                  <a:alpha val="100000"/>
                </a:srgbClr>
              </a:solidFill>
              <a:prstDash val="solid"/>
              <a:round/>
            </a:ln>
          </p:spPr>
          <p:txBody>
            <a:bodyPr/>
            <a:lstStyle/>
            <a:p/>
          </p:txBody>
        </p:sp>
        <p:sp>
          <p:nvSpPr>
            <p:cNvPr id="31" name="pl31"/>
            <p:cNvSpPr/>
            <p:nvPr/>
          </p:nvSpPr>
          <p:spPr>
            <a:xfrm>
              <a:off x="3585964" y="4023110"/>
              <a:ext cx="2455357" cy="0"/>
            </a:xfrm>
            <a:custGeom>
              <a:avLst/>
              <a:pathLst>
                <a:path w="2455357" h="0">
                  <a:moveTo>
                    <a:pt x="0" y="0"/>
                  </a:moveTo>
                  <a:lnTo>
                    <a:pt x="649947" y="0"/>
                  </a:lnTo>
                  <a:lnTo>
                    <a:pt x="2310924" y="0"/>
                  </a:lnTo>
                  <a:lnTo>
                    <a:pt x="2383141" y="0"/>
                  </a:lnTo>
                  <a:lnTo>
                    <a:pt x="2383141" y="0"/>
                  </a:lnTo>
                  <a:lnTo>
                    <a:pt x="2455357" y="0"/>
                  </a:lnTo>
                </a:path>
              </a:pathLst>
            </a:custGeom>
            <a:ln w="116535" cap="flat">
              <a:solidFill>
                <a:srgbClr val="E8E8E8">
                  <a:alpha val="100000"/>
                </a:srgbClr>
              </a:solidFill>
              <a:prstDash val="solid"/>
              <a:round/>
            </a:ln>
          </p:spPr>
          <p:txBody>
            <a:bodyPr/>
            <a:lstStyle/>
            <a:p/>
          </p:txBody>
        </p:sp>
        <p:sp>
          <p:nvSpPr>
            <p:cNvPr id="32" name="pl32"/>
            <p:cNvSpPr/>
            <p:nvPr/>
          </p:nvSpPr>
          <p:spPr>
            <a:xfrm>
              <a:off x="7124568" y="4373412"/>
              <a:ext cx="577731" cy="0"/>
            </a:xfrm>
            <a:custGeom>
              <a:avLst/>
              <a:pathLst>
                <a:path w="577731" h="0">
                  <a:moveTo>
                    <a:pt x="0" y="0"/>
                  </a:moveTo>
                  <a:lnTo>
                    <a:pt x="288865" y="0"/>
                  </a:lnTo>
                  <a:lnTo>
                    <a:pt x="433298" y="0"/>
                  </a:lnTo>
                  <a:lnTo>
                    <a:pt x="433298" y="0"/>
                  </a:lnTo>
                  <a:lnTo>
                    <a:pt x="505514" y="0"/>
                  </a:lnTo>
                  <a:lnTo>
                    <a:pt x="577731" y="0"/>
                  </a:lnTo>
                </a:path>
              </a:pathLst>
            </a:custGeom>
            <a:ln w="116535" cap="flat">
              <a:solidFill>
                <a:srgbClr val="E8E8E8">
                  <a:alpha val="100000"/>
                </a:srgbClr>
              </a:solidFill>
              <a:prstDash val="solid"/>
              <a:round/>
            </a:ln>
          </p:spPr>
          <p:txBody>
            <a:bodyPr/>
            <a:lstStyle/>
            <a:p/>
          </p:txBody>
        </p:sp>
        <p:sp>
          <p:nvSpPr>
            <p:cNvPr id="33" name="pl33"/>
            <p:cNvSpPr/>
            <p:nvPr/>
          </p:nvSpPr>
          <p:spPr>
            <a:xfrm>
              <a:off x="7341217" y="4723713"/>
              <a:ext cx="577731" cy="0"/>
            </a:xfrm>
            <a:custGeom>
              <a:avLst/>
              <a:pathLst>
                <a:path w="577731" h="0">
                  <a:moveTo>
                    <a:pt x="0" y="0"/>
                  </a:moveTo>
                  <a:lnTo>
                    <a:pt x="288865" y="0"/>
                  </a:lnTo>
                  <a:lnTo>
                    <a:pt x="288865" y="0"/>
                  </a:lnTo>
                  <a:lnTo>
                    <a:pt x="505514" y="0"/>
                  </a:lnTo>
                  <a:lnTo>
                    <a:pt x="505514" y="0"/>
                  </a:lnTo>
                  <a:lnTo>
                    <a:pt x="577731" y="0"/>
                  </a:lnTo>
                </a:path>
              </a:pathLst>
            </a:custGeom>
            <a:ln w="116535" cap="flat">
              <a:solidFill>
                <a:srgbClr val="E8E8E8">
                  <a:alpha val="100000"/>
                </a:srgbClr>
              </a:solidFill>
              <a:prstDash val="solid"/>
              <a:round/>
            </a:ln>
          </p:spPr>
          <p:txBody>
            <a:bodyPr/>
            <a:lstStyle/>
            <a:p/>
          </p:txBody>
        </p:sp>
        <p:sp>
          <p:nvSpPr>
            <p:cNvPr id="34" name="pl34"/>
            <p:cNvSpPr/>
            <p:nvPr/>
          </p:nvSpPr>
          <p:spPr>
            <a:xfrm>
              <a:off x="4669210" y="5074015"/>
              <a:ext cx="1155462" cy="0"/>
            </a:xfrm>
            <a:custGeom>
              <a:avLst/>
              <a:pathLst>
                <a:path w="1155462" h="0">
                  <a:moveTo>
                    <a:pt x="0" y="0"/>
                  </a:moveTo>
                  <a:lnTo>
                    <a:pt x="0" y="0"/>
                  </a:lnTo>
                  <a:lnTo>
                    <a:pt x="361082" y="0"/>
                  </a:lnTo>
                  <a:lnTo>
                    <a:pt x="649947" y="0"/>
                  </a:lnTo>
                  <a:lnTo>
                    <a:pt x="938813" y="0"/>
                  </a:lnTo>
                  <a:lnTo>
                    <a:pt x="1155462" y="0"/>
                  </a:lnTo>
                </a:path>
              </a:pathLst>
            </a:custGeom>
            <a:ln w="116535" cap="flat">
              <a:solidFill>
                <a:srgbClr val="E8E8E8">
                  <a:alpha val="100000"/>
                </a:srgbClr>
              </a:solidFill>
              <a:prstDash val="solid"/>
              <a:round/>
            </a:ln>
          </p:spPr>
          <p:txBody>
            <a:bodyPr/>
            <a:lstStyle/>
            <a:p/>
          </p:txBody>
        </p:sp>
        <p:sp>
          <p:nvSpPr>
            <p:cNvPr id="35" name="pt35"/>
            <p:cNvSpPr/>
            <p:nvPr/>
          </p:nvSpPr>
          <p:spPr>
            <a:xfrm>
              <a:off x="7914448"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058881"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48115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34774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336717"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1996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9217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1996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56439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564396"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19228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40893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697799"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697799"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62558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62558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40893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697799"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914448"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770015"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914448"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914448"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56439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1996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05888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63661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63661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63661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68676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903418"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68676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39790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68676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668676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62558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914448"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62558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336717"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84223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84223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109038"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39790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74795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38687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892389"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892389"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603682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231411"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892389"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8146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96460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6460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20068"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408933"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62558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69779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55336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55336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62558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91444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62558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336717"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84223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84223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582017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60352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314657"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02579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66471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466471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856180"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578344"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7278449"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361695"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506128"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8506128"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7134016"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7567315"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7567315"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7350665"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7856180"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7856180"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8506128"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8578344"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8578344"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6628501"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6628501"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6628501"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8361695"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8506128"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8506128"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7567315"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7783964"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7783964"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6050770"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5834121"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5834121"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5978554"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5906337"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5906337"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7061800"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7495098"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7495098"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7567315"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7783964"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7783964"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5761905"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4606442"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4606442"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600004" y="4993520"/>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3" name="tx153"/>
            <p:cNvSpPr/>
            <p:nvPr/>
          </p:nvSpPr>
          <p:spPr>
            <a:xfrm>
              <a:off x="508103" y="4645315"/>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54" name="tx154"/>
            <p:cNvSpPr/>
            <p:nvPr/>
          </p:nvSpPr>
          <p:spPr>
            <a:xfrm>
              <a:off x="609033" y="429436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55" name="tx155"/>
            <p:cNvSpPr/>
            <p:nvPr/>
          </p:nvSpPr>
          <p:spPr>
            <a:xfrm>
              <a:off x="673364" y="3944067"/>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56" name="tx156"/>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57" name="tx157"/>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58" name="tx158"/>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59" name="tx159"/>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60" name="tx160"/>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61" name="tx161"/>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8022"/>
              <a:ext cx="383910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Marshall Islands, 2019-2024</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(96%) and 2023 (98%). DTP1 coverage remained the same in 2024 (98%) compared to 2023, and was higher than in 2019. In 2019-2024, DTP1 coverage was at it's lowest level in 2019 and 2022 (96%).
In 2023, 3 vaccines had lower coverage than in 2019.
In 2024, 4 vaccines had lower coverage than in 2019.
In 2024, 1 vaccine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60782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08039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55296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2553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9809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706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44323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9158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38837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86094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33351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80608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27864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75121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822378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1607824" y="1483505"/>
              <a:ext cx="6615963" cy="2844190"/>
            </a:xfrm>
            <a:custGeom>
              <a:avLst/>
              <a:pathLst>
                <a:path w="6615963" h="2844190">
                  <a:moveTo>
                    <a:pt x="0" y="2124576"/>
                  </a:moveTo>
                  <a:lnTo>
                    <a:pt x="945137" y="2535784"/>
                  </a:lnTo>
                  <a:lnTo>
                    <a:pt x="1417706" y="2844190"/>
                  </a:lnTo>
                  <a:lnTo>
                    <a:pt x="1890275" y="1165090"/>
                  </a:lnTo>
                  <a:lnTo>
                    <a:pt x="2362843" y="1918972"/>
                  </a:lnTo>
                  <a:lnTo>
                    <a:pt x="2835412" y="0"/>
                  </a:lnTo>
                  <a:lnTo>
                    <a:pt x="3307981" y="2364447"/>
                  </a:lnTo>
                  <a:lnTo>
                    <a:pt x="4253119" y="274138"/>
                  </a:lnTo>
                  <a:lnTo>
                    <a:pt x="4725687" y="514010"/>
                  </a:lnTo>
                  <a:lnTo>
                    <a:pt x="5198256" y="822416"/>
                  </a:lnTo>
                  <a:lnTo>
                    <a:pt x="5670825" y="1130822"/>
                  </a:lnTo>
                  <a:lnTo>
                    <a:pt x="6143394" y="1747635"/>
                  </a:lnTo>
                  <a:lnTo>
                    <a:pt x="6615963" y="993753"/>
                  </a:lnTo>
                </a:path>
              </a:pathLst>
            </a:custGeom>
            <a:ln w="29811" cap="flat">
              <a:solidFill>
                <a:srgbClr val="FF0000">
                  <a:alpha val="100000"/>
                </a:srgbClr>
              </a:solidFill>
              <a:prstDash val="solid"/>
              <a:round/>
            </a:ln>
          </p:spPr>
          <p:txBody>
            <a:bodyPr/>
            <a:lstStyle/>
            <a:p/>
          </p:txBody>
        </p:sp>
        <p:sp>
          <p:nvSpPr>
            <p:cNvPr id="33" name="pl33"/>
            <p:cNvSpPr/>
            <p:nvPr/>
          </p:nvSpPr>
          <p:spPr>
            <a:xfrm>
              <a:off x="1607824" y="3162605"/>
              <a:ext cx="6615963" cy="1576298"/>
            </a:xfrm>
            <a:custGeom>
              <a:avLst/>
              <a:pathLst>
                <a:path w="6615963" h="1576298">
                  <a:moveTo>
                    <a:pt x="0" y="445475"/>
                  </a:moveTo>
                  <a:lnTo>
                    <a:pt x="945137" y="1576298"/>
                  </a:lnTo>
                  <a:lnTo>
                    <a:pt x="1417706" y="1233624"/>
                  </a:lnTo>
                  <a:lnTo>
                    <a:pt x="1890275" y="1028020"/>
                  </a:lnTo>
                  <a:lnTo>
                    <a:pt x="2362843" y="616812"/>
                  </a:lnTo>
                  <a:lnTo>
                    <a:pt x="2835412" y="239871"/>
                  </a:lnTo>
                  <a:lnTo>
                    <a:pt x="3307981" y="685347"/>
                  </a:lnTo>
                  <a:lnTo>
                    <a:pt x="3780550" y="514010"/>
                  </a:lnTo>
                  <a:lnTo>
                    <a:pt x="4253119" y="582545"/>
                  </a:lnTo>
                  <a:lnTo>
                    <a:pt x="4725687" y="925218"/>
                  </a:lnTo>
                  <a:lnTo>
                    <a:pt x="5198256" y="479743"/>
                  </a:lnTo>
                  <a:lnTo>
                    <a:pt x="5670825" y="616812"/>
                  </a:lnTo>
                  <a:lnTo>
                    <a:pt x="6143394" y="788149"/>
                  </a:lnTo>
                  <a:lnTo>
                    <a:pt x="6615963" y="0"/>
                  </a:lnTo>
                </a:path>
              </a:pathLst>
            </a:custGeom>
            <a:ln w="29811" cap="flat">
              <a:solidFill>
                <a:srgbClr val="0058AB">
                  <a:alpha val="100000"/>
                </a:srgbClr>
              </a:solidFill>
              <a:prstDash val="solid"/>
              <a:round/>
            </a:ln>
          </p:spPr>
          <p:txBody>
            <a:bodyPr/>
            <a:lstStyle/>
            <a:p/>
          </p:txBody>
        </p:sp>
        <p:sp>
          <p:nvSpPr>
            <p:cNvPr id="34" name="pt34"/>
            <p:cNvSpPr/>
            <p:nvPr/>
          </p:nvSpPr>
          <p:spPr>
            <a:xfrm>
              <a:off x="1582998" y="358325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528135" y="39944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3000704" y="43028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3473273" y="262376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3945842" y="33776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4418410"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4890979" y="38231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5836117" y="17328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6308686" y="1972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6781254" y="22810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7253823" y="258950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7726392" y="320631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8198961" y="24524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1582998" y="358325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2528135" y="471407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3000704" y="43714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3473273" y="416580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3945842" y="37545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4418410" y="33776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4890979" y="38231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5363548" y="365179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5836117" y="37203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6308686" y="40629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6781254" y="361752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7253823" y="37545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7726392" y="392592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8198961" y="31377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tx61"/>
            <p:cNvSpPr/>
            <p:nvPr/>
          </p:nvSpPr>
          <p:spPr>
            <a:xfrm>
              <a:off x="1607824" y="367766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37</a:t>
              </a:r>
            </a:p>
          </p:txBody>
        </p:sp>
        <p:sp>
          <p:nvSpPr>
            <p:cNvPr id="62" name="tx62"/>
            <p:cNvSpPr/>
            <p:nvPr/>
          </p:nvSpPr>
          <p:spPr>
            <a:xfrm>
              <a:off x="2552961" y="4810036"/>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a:t>
              </a:r>
            </a:p>
          </p:txBody>
        </p:sp>
        <p:sp>
          <p:nvSpPr>
            <p:cNvPr id="63" name="tx63"/>
            <p:cNvSpPr/>
            <p:nvPr/>
          </p:nvSpPr>
          <p:spPr>
            <a:xfrm>
              <a:off x="3025530" y="4467071"/>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14</a:t>
              </a:r>
            </a:p>
          </p:txBody>
        </p:sp>
        <p:sp>
          <p:nvSpPr>
            <p:cNvPr id="64" name="tx64"/>
            <p:cNvSpPr/>
            <p:nvPr/>
          </p:nvSpPr>
          <p:spPr>
            <a:xfrm>
              <a:off x="3498099" y="426025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20</a:t>
              </a:r>
            </a:p>
          </p:txBody>
        </p:sp>
        <p:sp>
          <p:nvSpPr>
            <p:cNvPr id="65" name="tx65"/>
            <p:cNvSpPr/>
            <p:nvPr/>
          </p:nvSpPr>
          <p:spPr>
            <a:xfrm>
              <a:off x="3970668" y="384899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32</a:t>
              </a:r>
            </a:p>
          </p:txBody>
        </p:sp>
        <p:sp>
          <p:nvSpPr>
            <p:cNvPr id="66" name="tx66"/>
            <p:cNvSpPr/>
            <p:nvPr/>
          </p:nvSpPr>
          <p:spPr>
            <a:xfrm>
              <a:off x="4443236" y="34720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67" name="tx67"/>
            <p:cNvSpPr/>
            <p:nvPr/>
          </p:nvSpPr>
          <p:spPr>
            <a:xfrm>
              <a:off x="4915805" y="391753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30</a:t>
              </a:r>
            </a:p>
          </p:txBody>
        </p:sp>
        <p:sp>
          <p:nvSpPr>
            <p:cNvPr id="68" name="tx68"/>
            <p:cNvSpPr/>
            <p:nvPr/>
          </p:nvSpPr>
          <p:spPr>
            <a:xfrm>
              <a:off x="5388374" y="374619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35</a:t>
              </a:r>
            </a:p>
          </p:txBody>
        </p:sp>
        <p:sp>
          <p:nvSpPr>
            <p:cNvPr id="69" name="tx69"/>
            <p:cNvSpPr/>
            <p:nvPr/>
          </p:nvSpPr>
          <p:spPr>
            <a:xfrm>
              <a:off x="5860943" y="381473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33</a:t>
              </a:r>
            </a:p>
          </p:txBody>
        </p:sp>
        <p:sp>
          <p:nvSpPr>
            <p:cNvPr id="70" name="tx70"/>
            <p:cNvSpPr/>
            <p:nvPr/>
          </p:nvSpPr>
          <p:spPr>
            <a:xfrm>
              <a:off x="6333511" y="4157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23</a:t>
              </a:r>
            </a:p>
          </p:txBody>
        </p:sp>
        <p:sp>
          <p:nvSpPr>
            <p:cNvPr id="71" name="tx71"/>
            <p:cNvSpPr/>
            <p:nvPr/>
          </p:nvSpPr>
          <p:spPr>
            <a:xfrm>
              <a:off x="6806080" y="371192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36</a:t>
              </a:r>
            </a:p>
          </p:txBody>
        </p:sp>
        <p:sp>
          <p:nvSpPr>
            <p:cNvPr id="72" name="tx72"/>
            <p:cNvSpPr/>
            <p:nvPr/>
          </p:nvSpPr>
          <p:spPr>
            <a:xfrm>
              <a:off x="7278649" y="384899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32</a:t>
              </a:r>
            </a:p>
          </p:txBody>
        </p:sp>
        <p:sp>
          <p:nvSpPr>
            <p:cNvPr id="73" name="tx73"/>
            <p:cNvSpPr/>
            <p:nvPr/>
          </p:nvSpPr>
          <p:spPr>
            <a:xfrm>
              <a:off x="7751218" y="402159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27</a:t>
              </a:r>
            </a:p>
          </p:txBody>
        </p:sp>
        <p:sp>
          <p:nvSpPr>
            <p:cNvPr id="74" name="tx74"/>
            <p:cNvSpPr/>
            <p:nvPr/>
          </p:nvSpPr>
          <p:spPr>
            <a:xfrm>
              <a:off x="8223787" y="32322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50</a:t>
              </a:r>
            </a:p>
          </p:txBody>
        </p:sp>
        <p:sp>
          <p:nvSpPr>
            <p:cNvPr id="75" name="tx75"/>
            <p:cNvSpPr/>
            <p:nvPr/>
          </p:nvSpPr>
          <p:spPr>
            <a:xfrm>
              <a:off x="1607824" y="343581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37</a:t>
              </a:r>
            </a:p>
          </p:txBody>
        </p:sp>
        <p:sp>
          <p:nvSpPr>
            <p:cNvPr id="76" name="tx76"/>
            <p:cNvSpPr/>
            <p:nvPr/>
          </p:nvSpPr>
          <p:spPr>
            <a:xfrm>
              <a:off x="2552961" y="38470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25</a:t>
              </a:r>
            </a:p>
          </p:txBody>
        </p:sp>
        <p:sp>
          <p:nvSpPr>
            <p:cNvPr id="77" name="tx77"/>
            <p:cNvSpPr/>
            <p:nvPr/>
          </p:nvSpPr>
          <p:spPr>
            <a:xfrm>
              <a:off x="3025530" y="41554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16</a:t>
              </a:r>
            </a:p>
          </p:txBody>
        </p:sp>
        <p:sp>
          <p:nvSpPr>
            <p:cNvPr id="78" name="tx78"/>
            <p:cNvSpPr/>
            <p:nvPr/>
          </p:nvSpPr>
          <p:spPr>
            <a:xfrm>
              <a:off x="3498099" y="247637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65</a:t>
              </a:r>
            </a:p>
          </p:txBody>
        </p:sp>
        <p:sp>
          <p:nvSpPr>
            <p:cNvPr id="79" name="tx79"/>
            <p:cNvSpPr/>
            <p:nvPr/>
          </p:nvSpPr>
          <p:spPr>
            <a:xfrm>
              <a:off x="3970668" y="323020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43</a:t>
              </a:r>
            </a:p>
          </p:txBody>
        </p:sp>
        <p:sp>
          <p:nvSpPr>
            <p:cNvPr id="80" name="tx80"/>
            <p:cNvSpPr/>
            <p:nvPr/>
          </p:nvSpPr>
          <p:spPr>
            <a:xfrm>
              <a:off x="4443236"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81" name="tx81"/>
            <p:cNvSpPr/>
            <p:nvPr/>
          </p:nvSpPr>
          <p:spPr>
            <a:xfrm>
              <a:off x="4915805" y="367568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30</a:t>
              </a:r>
            </a:p>
          </p:txBody>
        </p:sp>
        <p:sp>
          <p:nvSpPr>
            <p:cNvPr id="82" name="tx82"/>
            <p:cNvSpPr/>
            <p:nvPr/>
          </p:nvSpPr>
          <p:spPr>
            <a:xfrm>
              <a:off x="5860943" y="15854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83" name="tx83"/>
            <p:cNvSpPr/>
            <p:nvPr/>
          </p:nvSpPr>
          <p:spPr>
            <a:xfrm>
              <a:off x="6333511" y="18252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84" name="tx84"/>
            <p:cNvSpPr/>
            <p:nvPr/>
          </p:nvSpPr>
          <p:spPr>
            <a:xfrm>
              <a:off x="6806080" y="213491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85" name="tx85"/>
            <p:cNvSpPr/>
            <p:nvPr/>
          </p:nvSpPr>
          <p:spPr>
            <a:xfrm>
              <a:off x="7278649" y="244210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66</a:t>
              </a:r>
            </a:p>
          </p:txBody>
        </p:sp>
        <p:sp>
          <p:nvSpPr>
            <p:cNvPr id="86" name="tx86"/>
            <p:cNvSpPr/>
            <p:nvPr/>
          </p:nvSpPr>
          <p:spPr>
            <a:xfrm>
              <a:off x="7751218" y="30589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87" name="tx87"/>
            <p:cNvSpPr/>
            <p:nvPr/>
          </p:nvSpPr>
          <p:spPr>
            <a:xfrm>
              <a:off x="8223787" y="230503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88" name="pl88"/>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89" name="rc89"/>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90" name="tx90"/>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91" name="tx91"/>
            <p:cNvSpPr/>
            <p:nvPr/>
          </p:nvSpPr>
          <p:spPr>
            <a:xfrm rot="-5400000">
              <a:off x="147982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92" name="tx92"/>
            <p:cNvSpPr/>
            <p:nvPr/>
          </p:nvSpPr>
          <p:spPr>
            <a:xfrm rot="-5400000">
              <a:off x="195239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93" name="tx93"/>
            <p:cNvSpPr/>
            <p:nvPr/>
          </p:nvSpPr>
          <p:spPr>
            <a:xfrm rot="-5400000">
              <a:off x="242496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94" name="tx94"/>
            <p:cNvSpPr/>
            <p:nvPr/>
          </p:nvSpPr>
          <p:spPr>
            <a:xfrm rot="-5400000">
              <a:off x="2897501"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95" name="tx95"/>
            <p:cNvSpPr/>
            <p:nvPr/>
          </p:nvSpPr>
          <p:spPr>
            <a:xfrm rot="-5400000">
              <a:off x="337009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96" name="tx96"/>
            <p:cNvSpPr/>
            <p:nvPr/>
          </p:nvSpPr>
          <p:spPr>
            <a:xfrm rot="-5400000">
              <a:off x="384266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97" name="tx97"/>
            <p:cNvSpPr/>
            <p:nvPr/>
          </p:nvSpPr>
          <p:spPr>
            <a:xfrm rot="-5400000">
              <a:off x="431523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98" name="tx98"/>
            <p:cNvSpPr/>
            <p:nvPr/>
          </p:nvSpPr>
          <p:spPr>
            <a:xfrm rot="-5400000">
              <a:off x="47878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99" name="tx99"/>
            <p:cNvSpPr/>
            <p:nvPr/>
          </p:nvSpPr>
          <p:spPr>
            <a:xfrm rot="-5400000">
              <a:off x="526037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00" name="tx100"/>
            <p:cNvSpPr/>
            <p:nvPr/>
          </p:nvSpPr>
          <p:spPr>
            <a:xfrm rot="-5400000">
              <a:off x="57329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01" name="tx101"/>
            <p:cNvSpPr/>
            <p:nvPr/>
          </p:nvSpPr>
          <p:spPr>
            <a:xfrm rot="-5400000">
              <a:off x="620551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02" name="tx102"/>
            <p:cNvSpPr/>
            <p:nvPr/>
          </p:nvSpPr>
          <p:spPr>
            <a:xfrm rot="-5400000">
              <a:off x="667807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03" name="tx103"/>
            <p:cNvSpPr/>
            <p:nvPr/>
          </p:nvSpPr>
          <p:spPr>
            <a:xfrm rot="-5400000">
              <a:off x="715064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04" name="tx104"/>
            <p:cNvSpPr/>
            <p:nvPr/>
          </p:nvSpPr>
          <p:spPr>
            <a:xfrm rot="-5400000">
              <a:off x="7623188"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05" name="tx105"/>
            <p:cNvSpPr/>
            <p:nvPr/>
          </p:nvSpPr>
          <p:spPr>
            <a:xfrm rot="-5400000">
              <a:off x="809578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06" name="tx106"/>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07" name="tx107"/>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08" name="tx108"/>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09" name="tx109"/>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10" name="tx110"/>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11" name="tx111"/>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12" name="tx112"/>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13" name="pl113"/>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14" name="pl114"/>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15" name="tx115"/>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16" name="tx116"/>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17" name="tx117"/>
            <p:cNvSpPr/>
            <p:nvPr/>
          </p:nvSpPr>
          <p:spPr>
            <a:xfrm>
              <a:off x="757200" y="398022"/>
              <a:ext cx="601907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Marshall Islands, 2010-2024</a:t>
              </a:r>
            </a:p>
          </p:txBody>
        </p:sp>
        <p:sp>
          <p:nvSpPr>
            <p:cNvPr id="118" name="tx118"/>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9" name="tx119"/>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Marshall Islands was 2010.
In 2024, first dose (HPV1) programme coverage among girls was 70% and last dose (HPVc) programme coverage was 50%.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201741"/>
              <a:ext cx="6444618" cy="2282993"/>
            </a:xfrm>
            <a:custGeom>
              <a:avLst/>
              <a:pathLst>
                <a:path w="6444618" h="2282993">
                  <a:moveTo>
                    <a:pt x="0" y="2282993"/>
                  </a:moveTo>
                  <a:lnTo>
                    <a:pt x="268525" y="1922520"/>
                  </a:lnTo>
                  <a:lnTo>
                    <a:pt x="537051" y="640840"/>
                  </a:lnTo>
                  <a:lnTo>
                    <a:pt x="805577" y="1121470"/>
                  </a:lnTo>
                  <a:lnTo>
                    <a:pt x="1074103" y="1281680"/>
                  </a:lnTo>
                  <a:lnTo>
                    <a:pt x="1342628" y="760997"/>
                  </a:lnTo>
                  <a:lnTo>
                    <a:pt x="1611154" y="881155"/>
                  </a:lnTo>
                  <a:lnTo>
                    <a:pt x="1879680" y="120157"/>
                  </a:lnTo>
                  <a:lnTo>
                    <a:pt x="2148206" y="40052"/>
                  </a:lnTo>
                  <a:lnTo>
                    <a:pt x="2416732" y="0"/>
                  </a:lnTo>
                  <a:lnTo>
                    <a:pt x="2685257" y="80105"/>
                  </a:lnTo>
                  <a:lnTo>
                    <a:pt x="2953783" y="360472"/>
                  </a:lnTo>
                  <a:lnTo>
                    <a:pt x="3222309" y="640840"/>
                  </a:lnTo>
                  <a:lnTo>
                    <a:pt x="3490835" y="680892"/>
                  </a:lnTo>
                  <a:lnTo>
                    <a:pt x="3759360" y="720945"/>
                  </a:lnTo>
                  <a:lnTo>
                    <a:pt x="4027886" y="440577"/>
                  </a:lnTo>
                  <a:lnTo>
                    <a:pt x="4296412" y="1001312"/>
                  </a:lnTo>
                  <a:lnTo>
                    <a:pt x="4564938" y="640840"/>
                  </a:lnTo>
                  <a:lnTo>
                    <a:pt x="4833464" y="600787"/>
                  </a:lnTo>
                  <a:lnTo>
                    <a:pt x="5101989" y="680892"/>
                  </a:lnTo>
                  <a:lnTo>
                    <a:pt x="5370515" y="560735"/>
                  </a:lnTo>
                  <a:lnTo>
                    <a:pt x="5639041" y="400525"/>
                  </a:lnTo>
                  <a:lnTo>
                    <a:pt x="5907567" y="400525"/>
                  </a:lnTo>
                  <a:lnTo>
                    <a:pt x="6176092" y="440577"/>
                  </a:lnTo>
                  <a:lnTo>
                    <a:pt x="6444618" y="440577"/>
                  </a:lnTo>
                </a:path>
              </a:pathLst>
            </a:custGeom>
            <a:ln w="27101" cap="flat">
              <a:solidFill>
                <a:srgbClr val="F8766D">
                  <a:alpha val="100000"/>
                </a:srgbClr>
              </a:solidFill>
              <a:prstDash val="solid"/>
              <a:round/>
            </a:ln>
          </p:spPr>
          <p:txBody>
            <a:bodyPr/>
            <a:lstStyle/>
            <a:p/>
          </p:txBody>
        </p:sp>
        <p:sp>
          <p:nvSpPr>
            <p:cNvPr id="27" name="pl27"/>
            <p:cNvSpPr/>
            <p:nvPr/>
          </p:nvSpPr>
          <p:spPr>
            <a:xfrm>
              <a:off x="1448278" y="1361951"/>
              <a:ext cx="6444618" cy="3444516"/>
            </a:xfrm>
            <a:custGeom>
              <a:avLst/>
              <a:pathLst>
                <a:path w="6444618" h="3444516">
                  <a:moveTo>
                    <a:pt x="0" y="3444516"/>
                  </a:moveTo>
                  <a:lnTo>
                    <a:pt x="268525" y="3444516"/>
                  </a:lnTo>
                  <a:lnTo>
                    <a:pt x="537051" y="881155"/>
                  </a:lnTo>
                  <a:lnTo>
                    <a:pt x="805577" y="80105"/>
                  </a:lnTo>
                  <a:lnTo>
                    <a:pt x="1074103" y="0"/>
                  </a:lnTo>
                  <a:lnTo>
                    <a:pt x="1342628" y="841102"/>
                  </a:lnTo>
                  <a:lnTo>
                    <a:pt x="1611154" y="1281680"/>
                  </a:lnTo>
                  <a:lnTo>
                    <a:pt x="1879680" y="40052"/>
                  </a:lnTo>
                  <a:lnTo>
                    <a:pt x="2148206" y="520682"/>
                  </a:lnTo>
                  <a:lnTo>
                    <a:pt x="2416732" y="1041365"/>
                  </a:lnTo>
                  <a:lnTo>
                    <a:pt x="2685257" y="80105"/>
                  </a:lnTo>
                  <a:lnTo>
                    <a:pt x="2953783" y="720945"/>
                  </a:lnTo>
                  <a:lnTo>
                    <a:pt x="3222309" y="1361785"/>
                  </a:lnTo>
                  <a:lnTo>
                    <a:pt x="3490835" y="1441890"/>
                  </a:lnTo>
                  <a:lnTo>
                    <a:pt x="3759360" y="1562048"/>
                  </a:lnTo>
                  <a:lnTo>
                    <a:pt x="4027886" y="881155"/>
                  </a:lnTo>
                  <a:lnTo>
                    <a:pt x="4296412" y="1722258"/>
                  </a:lnTo>
                  <a:lnTo>
                    <a:pt x="4564938" y="1201575"/>
                  </a:lnTo>
                  <a:lnTo>
                    <a:pt x="4833464" y="1241627"/>
                  </a:lnTo>
                  <a:lnTo>
                    <a:pt x="5101989" y="1121470"/>
                  </a:lnTo>
                  <a:lnTo>
                    <a:pt x="5370515" y="961260"/>
                  </a:lnTo>
                  <a:lnTo>
                    <a:pt x="5639041" y="1321733"/>
                  </a:lnTo>
                  <a:lnTo>
                    <a:pt x="5907567" y="1521995"/>
                  </a:lnTo>
                  <a:lnTo>
                    <a:pt x="6176092" y="1241627"/>
                  </a:lnTo>
                  <a:lnTo>
                    <a:pt x="6444618" y="1241627"/>
                  </a:lnTo>
                </a:path>
              </a:pathLst>
            </a:custGeom>
            <a:ln w="27101" cap="flat">
              <a:solidFill>
                <a:srgbClr val="7CAE00">
                  <a:alpha val="100000"/>
                </a:srgbClr>
              </a:solidFill>
              <a:prstDash val="solid"/>
              <a:round/>
            </a:ln>
          </p:spPr>
          <p:txBody>
            <a:bodyPr/>
            <a:lstStyle/>
            <a:p/>
          </p:txBody>
        </p:sp>
        <p:sp>
          <p:nvSpPr>
            <p:cNvPr id="28" name="pl28"/>
            <p:cNvSpPr/>
            <p:nvPr/>
          </p:nvSpPr>
          <p:spPr>
            <a:xfrm>
              <a:off x="3865010" y="2042844"/>
              <a:ext cx="4027886" cy="2042678"/>
            </a:xfrm>
            <a:custGeom>
              <a:avLst/>
              <a:pathLst>
                <a:path w="4027886" h="2042678">
                  <a:moveTo>
                    <a:pt x="0" y="1041365"/>
                  </a:moveTo>
                  <a:lnTo>
                    <a:pt x="268525" y="2042678"/>
                  </a:lnTo>
                  <a:lnTo>
                    <a:pt x="537051" y="1602100"/>
                  </a:lnTo>
                  <a:lnTo>
                    <a:pt x="805577" y="1161522"/>
                  </a:lnTo>
                  <a:lnTo>
                    <a:pt x="1074103" y="1481943"/>
                  </a:lnTo>
                  <a:lnTo>
                    <a:pt x="1342628" y="1842415"/>
                  </a:lnTo>
                  <a:lnTo>
                    <a:pt x="1611154" y="0"/>
                  </a:lnTo>
                  <a:lnTo>
                    <a:pt x="1879680" y="400525"/>
                  </a:lnTo>
                  <a:lnTo>
                    <a:pt x="2148206" y="120157"/>
                  </a:lnTo>
                  <a:lnTo>
                    <a:pt x="2416732" y="320420"/>
                  </a:lnTo>
                  <a:lnTo>
                    <a:pt x="2685257" y="480630"/>
                  </a:lnTo>
                  <a:lnTo>
                    <a:pt x="2953783" y="1481943"/>
                  </a:lnTo>
                  <a:lnTo>
                    <a:pt x="3222309" y="560735"/>
                  </a:lnTo>
                  <a:lnTo>
                    <a:pt x="3490835" y="1842415"/>
                  </a:lnTo>
                  <a:lnTo>
                    <a:pt x="3759360" y="520682"/>
                  </a:lnTo>
                  <a:lnTo>
                    <a:pt x="4027886" y="520682"/>
                  </a:lnTo>
                </a:path>
              </a:pathLst>
            </a:custGeom>
            <a:ln w="27101" cap="flat">
              <a:solidFill>
                <a:srgbClr val="00BFC4">
                  <a:alpha val="100000"/>
                </a:srgbClr>
              </a:solidFill>
              <a:prstDash val="solid"/>
              <a:round/>
            </a:ln>
          </p:spPr>
          <p:txBody>
            <a:bodyPr/>
            <a:lstStyle/>
            <a:p/>
          </p:txBody>
        </p:sp>
        <p:sp>
          <p:nvSpPr>
            <p:cNvPr id="29" name="pl29"/>
            <p:cNvSpPr/>
            <p:nvPr/>
          </p:nvSpPr>
          <p:spPr>
            <a:xfrm>
              <a:off x="4133536" y="3044157"/>
              <a:ext cx="3759360" cy="1842415"/>
            </a:xfrm>
            <a:custGeom>
              <a:avLst/>
              <a:pathLst>
                <a:path w="3759360" h="1842415">
                  <a:moveTo>
                    <a:pt x="0" y="520682"/>
                  </a:moveTo>
                  <a:lnTo>
                    <a:pt x="537051" y="1842415"/>
                  </a:lnTo>
                  <a:lnTo>
                    <a:pt x="805577" y="1441890"/>
                  </a:lnTo>
                  <a:lnTo>
                    <a:pt x="1074103" y="1201575"/>
                  </a:lnTo>
                  <a:lnTo>
                    <a:pt x="1342628" y="720945"/>
                  </a:lnTo>
                  <a:lnTo>
                    <a:pt x="1611154" y="280367"/>
                  </a:lnTo>
                  <a:lnTo>
                    <a:pt x="1879680" y="801050"/>
                  </a:lnTo>
                  <a:lnTo>
                    <a:pt x="2148206" y="600787"/>
                  </a:lnTo>
                  <a:lnTo>
                    <a:pt x="2416732" y="680892"/>
                  </a:lnTo>
                  <a:lnTo>
                    <a:pt x="2685257" y="1081417"/>
                  </a:lnTo>
                  <a:lnTo>
                    <a:pt x="2953783" y="560735"/>
                  </a:lnTo>
                  <a:lnTo>
                    <a:pt x="3222309" y="720945"/>
                  </a:lnTo>
                  <a:lnTo>
                    <a:pt x="3490835" y="921207"/>
                  </a:lnTo>
                  <a:lnTo>
                    <a:pt x="3759360"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60394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256520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252515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300578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344635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9902" y="476809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3826634" y="304583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095160" y="352646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11730" y="1642319"/>
              <a:ext cx="249692" cy="3"/>
            </a:xfrm>
            <a:custGeom>
              <a:avLst/>
              <a:pathLst>
                <a:path w="249692" h="3">
                  <a:moveTo>
                    <a:pt x="249692" y="3"/>
                  </a:moveTo>
                  <a:lnTo>
                    <a:pt x="0" y="0"/>
                  </a:lnTo>
                </a:path>
              </a:pathLst>
            </a:custGeom>
          </p:spPr>
          <p:txBody>
            <a:bodyPr/>
            <a:lstStyle/>
            <a:p/>
          </p:txBody>
        </p:sp>
        <p:sp>
          <p:nvSpPr>
            <p:cNvPr id="40" name="pl40"/>
            <p:cNvSpPr/>
            <p:nvPr/>
          </p:nvSpPr>
          <p:spPr>
            <a:xfrm>
              <a:off x="7908199" y="2460889"/>
              <a:ext cx="253224" cy="96788"/>
            </a:xfrm>
            <a:custGeom>
              <a:avLst/>
              <a:pathLst>
                <a:path w="253224" h="96788">
                  <a:moveTo>
                    <a:pt x="253224" y="0"/>
                  </a:moveTo>
                  <a:lnTo>
                    <a:pt x="0" y="96788"/>
                  </a:lnTo>
                </a:path>
              </a:pathLst>
            </a:custGeom>
          </p:spPr>
          <p:txBody>
            <a:bodyPr/>
            <a:lstStyle/>
            <a:p/>
          </p:txBody>
        </p:sp>
        <p:sp>
          <p:nvSpPr>
            <p:cNvPr id="41" name="pl41"/>
            <p:cNvSpPr/>
            <p:nvPr/>
          </p:nvSpPr>
          <p:spPr>
            <a:xfrm>
              <a:off x="7908765" y="2608983"/>
              <a:ext cx="252658" cy="86047"/>
            </a:xfrm>
            <a:custGeom>
              <a:avLst/>
              <a:pathLst>
                <a:path w="252658" h="86047">
                  <a:moveTo>
                    <a:pt x="252658" y="86047"/>
                  </a:moveTo>
                  <a:lnTo>
                    <a:pt x="0" y="0"/>
                  </a:lnTo>
                </a:path>
              </a:pathLst>
            </a:custGeom>
          </p:spPr>
          <p:txBody>
            <a:bodyPr/>
            <a:lstStyle/>
            <a:p/>
          </p:txBody>
        </p:sp>
        <p:sp>
          <p:nvSpPr>
            <p:cNvPr id="42" name="pl42"/>
            <p:cNvSpPr/>
            <p:nvPr/>
          </p:nvSpPr>
          <p:spPr>
            <a:xfrm>
              <a:off x="7911730" y="3044157"/>
              <a:ext cx="249692" cy="4"/>
            </a:xfrm>
            <a:custGeom>
              <a:avLst/>
              <a:pathLst>
                <a:path w="249692" h="4">
                  <a:moveTo>
                    <a:pt x="249692" y="4"/>
                  </a:moveTo>
                  <a:lnTo>
                    <a:pt x="0" y="0"/>
                  </a:lnTo>
                </a:path>
              </a:pathLst>
            </a:custGeom>
          </p:spPr>
          <p:txBody>
            <a:bodyPr/>
            <a:lstStyle/>
            <a:p/>
          </p:txBody>
        </p:sp>
        <p:sp>
          <p:nvSpPr>
            <p:cNvPr id="43" name="pg43"/>
            <p:cNvSpPr/>
            <p:nvPr/>
          </p:nvSpPr>
          <p:spPr>
            <a:xfrm>
              <a:off x="8092843" y="155133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59217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85%</a:t>
              </a:r>
            </a:p>
          </p:txBody>
        </p:sp>
        <p:sp>
          <p:nvSpPr>
            <p:cNvPr id="45" name="pg45"/>
            <p:cNvSpPr/>
            <p:nvPr/>
          </p:nvSpPr>
          <p:spPr>
            <a:xfrm>
              <a:off x="8092843" y="2349625"/>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2390466"/>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62%</a:t>
              </a:r>
            </a:p>
          </p:txBody>
        </p:sp>
        <p:sp>
          <p:nvSpPr>
            <p:cNvPr id="47" name="pg47"/>
            <p:cNvSpPr/>
            <p:nvPr/>
          </p:nvSpPr>
          <p:spPr>
            <a:xfrm>
              <a:off x="8092843" y="262220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266304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61%</a:t>
              </a:r>
            </a:p>
          </p:txBody>
        </p:sp>
        <p:sp>
          <p:nvSpPr>
            <p:cNvPr id="49" name="pg49"/>
            <p:cNvSpPr/>
            <p:nvPr/>
          </p:nvSpPr>
          <p:spPr>
            <a:xfrm>
              <a:off x="8092843" y="295317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99401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50%</a:t>
              </a:r>
            </a:p>
          </p:txBody>
        </p:sp>
        <p:sp>
          <p:nvSpPr>
            <p:cNvPr id="51" name="pg51"/>
            <p:cNvSpPr/>
            <p:nvPr/>
          </p:nvSpPr>
          <p:spPr>
            <a:xfrm>
              <a:off x="1512740" y="329840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8460" y="33421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39</a:t>
              </a:r>
            </a:p>
          </p:txBody>
        </p:sp>
        <p:sp>
          <p:nvSpPr>
            <p:cNvPr id="53" name="pg53"/>
            <p:cNvSpPr/>
            <p:nvPr/>
          </p:nvSpPr>
          <p:spPr>
            <a:xfrm>
              <a:off x="1221469" y="4793340"/>
              <a:ext cx="161777" cy="181971"/>
            </a:xfrm>
            <a:custGeom>
              <a:avLst/>
              <a:pathLst>
                <a:path w="161777" h="181971">
                  <a:moveTo>
                    <a:pt x="27432"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1"/>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267189" y="4837145"/>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6</a:t>
              </a:r>
            </a:p>
          </p:txBody>
        </p:sp>
        <p:sp>
          <p:nvSpPr>
            <p:cNvPr id="55" name="pg55"/>
            <p:cNvSpPr/>
            <p:nvPr/>
          </p:nvSpPr>
          <p:spPr>
            <a:xfrm>
              <a:off x="3928888" y="289703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3974608" y="29408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49</a:t>
              </a:r>
            </a:p>
          </p:txBody>
        </p:sp>
        <p:sp>
          <p:nvSpPr>
            <p:cNvPr id="57" name="pg57"/>
            <p:cNvSpPr/>
            <p:nvPr/>
          </p:nvSpPr>
          <p:spPr>
            <a:xfrm>
              <a:off x="3835668" y="357011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3881388" y="361385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37</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2819180" y="580629"/>
              <a:ext cx="423986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Marshall Islands,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Marshall Islands has all 4 of the  SDG vaccines.
In 2024, Marshall Islands had achieved at least 90% coverage of none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98% between 2023 and 2024.
• DTP3 coverage remained constant at 85% between 2023 and 2024.
• There were there were approximately the same number of zero-dose children in 2024. This leaves &lt;100 children without vaccination, vulnerable to vaccine-preventable diseases and a further &lt;100 with incomplete protection.
• Marshall Islands accounted for &lt;0.1% of zero-dose children in East Asia and the Pacific (EAPR) and &lt;0.1% of zero-dose children globally.
• MCV1 coverage remained constant at 88% between 2023 and 2024. There were &lt;100 children who missed out on the first measles vaccination.
• MCV2 coverage remained constant at 61% between 2023 and 2024.
• Last dose coverage of HPV vaccination (HPVc) among girls increased from 27% to 50%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Marshall Islands,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Marshall Islands.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DAPMHHIV-502652578-1605313</_dlc_DocId>
    <_dlc_DocIdUrl xmlns="9e17fbd9-fb4c-4d20-9ec4-18aa77a91b0d">
      <Url>https://unicef.sharepoint.com/teams/DAPM-Health-HIV/_layouts/15/DocIdRedir.aspx?ID=DAPMHHIV-502652578-1605313</Url>
      <Description>DAPMHHIV-502652578-1605313</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2025-07-14T16:21:15Z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eb879f48-deb0-4de5-94a3-69c626edf842</vt:lpwstr>
  </property>
  <property fmtid="{D5CDD505-2E9C-101B-9397-08002B2CF9AE}" pid="4" name="MediaServiceImageTags">
    <vt:lpwstr/>
  </property>
</Properties>
</file>