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7B31FF7-7131-4D7A-8C6A-95F06B3CBEEA}"/>
    <pc:docChg chg="modSld">
      <pc:chgData name="Lauren Francis" userId="b7c8c318-11b6-44df-a20d-cbfd05c86935" providerId="ADAL" clId="{67B31FF7-7131-4D7A-8C6A-95F06B3CBEEA}" dt="2025-07-14T19:30:34.794" v="2" actId="20577"/>
      <pc:docMkLst>
        <pc:docMk/>
      </pc:docMkLst>
      <pc:sldChg chg="modSp mod">
        <pc:chgData name="Lauren Francis" userId="b7c8c318-11b6-44df-a20d-cbfd05c86935" providerId="ADAL" clId="{67B31FF7-7131-4D7A-8C6A-95F06B3CBEEA}" dt="2025-07-14T19:30:34.794" v="2" actId="20577"/>
        <pc:sldMkLst>
          <pc:docMk/>
          <pc:sldMk cId="0" sldId="271"/>
        </pc:sldMkLst>
        <pc:spChg chg="mod">
          <ac:chgData name="Lauren Francis" userId="b7c8c318-11b6-44df-a20d-cbfd05c86935" providerId="ADAL" clId="{67B31FF7-7131-4D7A-8C6A-95F06B3CBEEA}" dt="2025-07-14T19:30:34.794" v="2" actId="20577"/>
          <ac:spMkLst>
            <pc:docMk/>
            <pc:sldMk cId="0" sldId="271"/>
            <ac:spMk id="144" creationId="{00000000-0000-0000-0000-000000000000}"/>
          </ac:spMkLst>
        </pc:spChg>
      </pc:sld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8.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México</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Traducido con DeepL API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318612"/>
              <a:ext cx="6444618" cy="877859"/>
            </a:xfrm>
            <a:custGeom>
              <a:avLst/>
              <a:gdLst/>
              <a:ahLst/>
              <a:cxnLst/>
              <a:rect l="0" t="0" r="0" b="0"/>
              <a:pathLst>
                <a:path w="6444618" h="877859">
                  <a:moveTo>
                    <a:pt x="0" y="0"/>
                  </a:moveTo>
                  <a:lnTo>
                    <a:pt x="268525" y="0"/>
                  </a:lnTo>
                  <a:lnTo>
                    <a:pt x="537051" y="0"/>
                  </a:lnTo>
                  <a:lnTo>
                    <a:pt x="805577" y="0"/>
                  </a:lnTo>
                  <a:lnTo>
                    <a:pt x="1074103" y="0"/>
                  </a:lnTo>
                  <a:lnTo>
                    <a:pt x="1342628" y="0"/>
                  </a:lnTo>
                  <a:lnTo>
                    <a:pt x="1611154" y="0"/>
                  </a:lnTo>
                  <a:lnTo>
                    <a:pt x="1879680" y="0"/>
                  </a:lnTo>
                  <a:lnTo>
                    <a:pt x="2148206" y="39902"/>
                  </a:lnTo>
                  <a:lnTo>
                    <a:pt x="2416732" y="39902"/>
                  </a:lnTo>
                  <a:lnTo>
                    <a:pt x="2685257" y="119708"/>
                  </a:lnTo>
                  <a:lnTo>
                    <a:pt x="2953783" y="0"/>
                  </a:lnTo>
                  <a:lnTo>
                    <a:pt x="3222309" y="0"/>
                  </a:lnTo>
                  <a:lnTo>
                    <a:pt x="3490835" y="399027"/>
                  </a:lnTo>
                  <a:lnTo>
                    <a:pt x="3759360" y="159610"/>
                  </a:lnTo>
                  <a:lnTo>
                    <a:pt x="4027886" y="0"/>
                  </a:lnTo>
                  <a:lnTo>
                    <a:pt x="4296412" y="119708"/>
                  </a:lnTo>
                  <a:lnTo>
                    <a:pt x="4564938" y="239416"/>
                  </a:lnTo>
                  <a:lnTo>
                    <a:pt x="4833464" y="359124"/>
                  </a:lnTo>
                  <a:lnTo>
                    <a:pt x="5101989" y="598540"/>
                  </a:lnTo>
                  <a:lnTo>
                    <a:pt x="5370515" y="877859"/>
                  </a:lnTo>
                  <a:lnTo>
                    <a:pt x="5639041" y="638443"/>
                  </a:lnTo>
                  <a:lnTo>
                    <a:pt x="5907567" y="239416"/>
                  </a:lnTo>
                  <a:lnTo>
                    <a:pt x="6176092" y="399027"/>
                  </a:lnTo>
                  <a:lnTo>
                    <a:pt x="6444618" y="638443"/>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1318612"/>
              <a:ext cx="6444618" cy="1077373"/>
            </a:xfrm>
            <a:custGeom>
              <a:avLst/>
              <a:gdLst/>
              <a:ahLst/>
              <a:cxnLst/>
              <a:rect l="0" t="0" r="0" b="0"/>
              <a:pathLst>
                <a:path w="6444618" h="1077373">
                  <a:moveTo>
                    <a:pt x="0" y="79805"/>
                  </a:moveTo>
                  <a:lnTo>
                    <a:pt x="268525" y="79805"/>
                  </a:lnTo>
                  <a:lnTo>
                    <a:pt x="537051" y="79805"/>
                  </a:lnTo>
                  <a:lnTo>
                    <a:pt x="805577" y="39902"/>
                  </a:lnTo>
                  <a:lnTo>
                    <a:pt x="1074103" y="39902"/>
                  </a:lnTo>
                  <a:lnTo>
                    <a:pt x="1342628" y="39902"/>
                  </a:lnTo>
                  <a:lnTo>
                    <a:pt x="1611154" y="39902"/>
                  </a:lnTo>
                  <a:lnTo>
                    <a:pt x="1879680" y="39902"/>
                  </a:lnTo>
                  <a:lnTo>
                    <a:pt x="2148206" y="119708"/>
                  </a:lnTo>
                  <a:lnTo>
                    <a:pt x="2416732" y="159610"/>
                  </a:lnTo>
                  <a:lnTo>
                    <a:pt x="2685257" y="159610"/>
                  </a:lnTo>
                  <a:lnTo>
                    <a:pt x="2953783" y="79805"/>
                  </a:lnTo>
                  <a:lnTo>
                    <a:pt x="3222309" y="0"/>
                  </a:lnTo>
                  <a:lnTo>
                    <a:pt x="3490835" y="638443"/>
                  </a:lnTo>
                  <a:lnTo>
                    <a:pt x="3759360" y="478832"/>
                  </a:lnTo>
                  <a:lnTo>
                    <a:pt x="4027886" y="478832"/>
                  </a:lnTo>
                  <a:lnTo>
                    <a:pt x="4296412" y="239416"/>
                  </a:lnTo>
                  <a:lnTo>
                    <a:pt x="4564938" y="558638"/>
                  </a:lnTo>
                  <a:lnTo>
                    <a:pt x="4833464" y="438929"/>
                  </a:lnTo>
                  <a:lnTo>
                    <a:pt x="5101989" y="678346"/>
                  </a:lnTo>
                  <a:lnTo>
                    <a:pt x="5370515" y="1077373"/>
                  </a:lnTo>
                  <a:lnTo>
                    <a:pt x="5639041" y="837957"/>
                  </a:lnTo>
                  <a:lnTo>
                    <a:pt x="5907567" y="638443"/>
                  </a:lnTo>
                  <a:lnTo>
                    <a:pt x="6176092" y="558638"/>
                  </a:lnTo>
                  <a:lnTo>
                    <a:pt x="6444618" y="837957"/>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1318612"/>
              <a:ext cx="6444618" cy="1037470"/>
            </a:xfrm>
            <a:custGeom>
              <a:avLst/>
              <a:gdLst/>
              <a:ahLst/>
              <a:cxnLst/>
              <a:rect l="0" t="0" r="0" b="0"/>
              <a:pathLst>
                <a:path w="6444618" h="1037470">
                  <a:moveTo>
                    <a:pt x="0" y="119708"/>
                  </a:moveTo>
                  <a:lnTo>
                    <a:pt x="268525" y="159610"/>
                  </a:lnTo>
                  <a:lnTo>
                    <a:pt x="537051" y="119708"/>
                  </a:lnTo>
                  <a:lnTo>
                    <a:pt x="805577" y="119708"/>
                  </a:lnTo>
                  <a:lnTo>
                    <a:pt x="1074103" y="119708"/>
                  </a:lnTo>
                  <a:lnTo>
                    <a:pt x="1342628" y="119708"/>
                  </a:lnTo>
                  <a:lnTo>
                    <a:pt x="1611154" y="119708"/>
                  </a:lnTo>
                  <a:lnTo>
                    <a:pt x="1879680" y="119708"/>
                  </a:lnTo>
                  <a:lnTo>
                    <a:pt x="2148206" y="119708"/>
                  </a:lnTo>
                  <a:lnTo>
                    <a:pt x="2416732" y="119708"/>
                  </a:lnTo>
                  <a:lnTo>
                    <a:pt x="2685257" y="159610"/>
                  </a:lnTo>
                  <a:lnTo>
                    <a:pt x="2953783" y="39902"/>
                  </a:lnTo>
                  <a:lnTo>
                    <a:pt x="3222309" y="0"/>
                  </a:lnTo>
                  <a:lnTo>
                    <a:pt x="3490835" y="399027"/>
                  </a:lnTo>
                  <a:lnTo>
                    <a:pt x="3759360" y="39902"/>
                  </a:lnTo>
                  <a:lnTo>
                    <a:pt x="4027886" y="39902"/>
                  </a:lnTo>
                  <a:lnTo>
                    <a:pt x="4296412" y="79805"/>
                  </a:lnTo>
                  <a:lnTo>
                    <a:pt x="4564938" y="917762"/>
                  </a:lnTo>
                  <a:lnTo>
                    <a:pt x="4833464" y="79805"/>
                  </a:lnTo>
                  <a:lnTo>
                    <a:pt x="5101989" y="1037470"/>
                  </a:lnTo>
                  <a:lnTo>
                    <a:pt x="5370515" y="279319"/>
                  </a:lnTo>
                  <a:lnTo>
                    <a:pt x="5639041" y="0"/>
                  </a:lnTo>
                  <a:lnTo>
                    <a:pt x="5907567" y="518735"/>
                  </a:lnTo>
                  <a:lnTo>
                    <a:pt x="6176092" y="917762"/>
                  </a:lnTo>
                  <a:lnTo>
                    <a:pt x="6444618" y="758151"/>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1448278" y="1318612"/>
              <a:ext cx="6444618" cy="1755719"/>
            </a:xfrm>
            <a:custGeom>
              <a:avLst/>
              <a:gdLst/>
              <a:ahLst/>
              <a:cxnLst/>
              <a:rect l="0" t="0" r="0" b="0"/>
              <a:pathLst>
                <a:path w="6444618" h="1755719">
                  <a:moveTo>
                    <a:pt x="0" y="39902"/>
                  </a:moveTo>
                  <a:lnTo>
                    <a:pt x="268525" y="0"/>
                  </a:lnTo>
                  <a:lnTo>
                    <a:pt x="537051" y="399027"/>
                  </a:lnTo>
                  <a:lnTo>
                    <a:pt x="805577" y="119708"/>
                  </a:lnTo>
                  <a:lnTo>
                    <a:pt x="1074103" y="79805"/>
                  </a:lnTo>
                  <a:lnTo>
                    <a:pt x="1342628" y="79805"/>
                  </a:lnTo>
                  <a:lnTo>
                    <a:pt x="1611154" y="319221"/>
                  </a:lnTo>
                  <a:lnTo>
                    <a:pt x="1879680" y="558638"/>
                  </a:lnTo>
                  <a:lnTo>
                    <a:pt x="2148206" y="199513"/>
                  </a:lnTo>
                  <a:lnTo>
                    <a:pt x="2416732" y="279319"/>
                  </a:lnTo>
                  <a:lnTo>
                    <a:pt x="2685257" y="319221"/>
                  </a:lnTo>
                  <a:lnTo>
                    <a:pt x="2953783" y="79805"/>
                  </a:lnTo>
                  <a:lnTo>
                    <a:pt x="3222309" y="279319"/>
                  </a:lnTo>
                  <a:lnTo>
                    <a:pt x="3490835" y="917762"/>
                  </a:lnTo>
                  <a:lnTo>
                    <a:pt x="3759360" y="119708"/>
                  </a:lnTo>
                  <a:lnTo>
                    <a:pt x="4027886" y="119708"/>
                  </a:lnTo>
                  <a:lnTo>
                    <a:pt x="4296412" y="39902"/>
                  </a:lnTo>
                  <a:lnTo>
                    <a:pt x="4564938" y="1476400"/>
                  </a:lnTo>
                  <a:lnTo>
                    <a:pt x="4833464" y="0"/>
                  </a:lnTo>
                  <a:lnTo>
                    <a:pt x="5101989" y="1755719"/>
                  </a:lnTo>
                  <a:lnTo>
                    <a:pt x="5370515" y="798054"/>
                  </a:lnTo>
                  <a:lnTo>
                    <a:pt x="5639041" y="79805"/>
                  </a:lnTo>
                  <a:lnTo>
                    <a:pt x="5907567" y="638443"/>
                  </a:lnTo>
                  <a:lnTo>
                    <a:pt x="6176092" y="997568"/>
                  </a:lnTo>
                  <a:lnTo>
                    <a:pt x="6444618" y="1197081"/>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05716" y="1794141"/>
              <a:ext cx="255707" cy="155138"/>
            </a:xfrm>
            <a:custGeom>
              <a:avLst/>
              <a:gdLst/>
              <a:ahLst/>
              <a:cxnLst/>
              <a:rect l="0" t="0" r="0" b="0"/>
              <a:pathLst>
                <a:path w="255707" h="155138">
                  <a:moveTo>
                    <a:pt x="255707" y="0"/>
                  </a:moveTo>
                  <a:lnTo>
                    <a:pt x="0" y="155138"/>
                  </a:lnTo>
                </a:path>
              </a:pathLst>
            </a:custGeom>
          </p:spPr>
          <p:txBody>
            <a:bodyPr/>
            <a:lstStyle/>
            <a:p>
              <a:endParaRPr/>
            </a:p>
          </p:txBody>
        </p:sp>
        <p:sp>
          <p:nvSpPr>
            <p:cNvPr id="41" name="pl41"/>
            <p:cNvSpPr/>
            <p:nvPr/>
          </p:nvSpPr>
          <p:spPr>
            <a:xfrm>
              <a:off x="7911047" y="2046364"/>
              <a:ext cx="250376" cy="28344"/>
            </a:xfrm>
            <a:custGeom>
              <a:avLst/>
              <a:gdLst/>
              <a:ahLst/>
              <a:cxnLst/>
              <a:rect l="0" t="0" r="0" b="0"/>
              <a:pathLst>
                <a:path w="250376" h="28344">
                  <a:moveTo>
                    <a:pt x="250376" y="0"/>
                  </a:moveTo>
                  <a:lnTo>
                    <a:pt x="0" y="28344"/>
                  </a:lnTo>
                </a:path>
              </a:pathLst>
            </a:custGeom>
          </p:spPr>
          <p:txBody>
            <a:bodyPr/>
            <a:lstStyle/>
            <a:p>
              <a:endParaRPr/>
            </a:p>
          </p:txBody>
        </p:sp>
        <p:sp>
          <p:nvSpPr>
            <p:cNvPr id="42" name="pl42"/>
            <p:cNvSpPr/>
            <p:nvPr/>
          </p:nvSpPr>
          <p:spPr>
            <a:xfrm>
              <a:off x="7906607" y="2163810"/>
              <a:ext cx="254815" cy="134567"/>
            </a:xfrm>
            <a:custGeom>
              <a:avLst/>
              <a:gdLst/>
              <a:ahLst/>
              <a:cxnLst/>
              <a:rect l="0" t="0" r="0" b="0"/>
              <a:pathLst>
                <a:path w="254815" h="134567">
                  <a:moveTo>
                    <a:pt x="254815" y="134567"/>
                  </a:moveTo>
                  <a:lnTo>
                    <a:pt x="0" y="0"/>
                  </a:lnTo>
                </a:path>
              </a:pathLst>
            </a:custGeom>
          </p:spPr>
          <p:txBody>
            <a:bodyPr/>
            <a:lstStyle/>
            <a:p>
              <a:endParaRPr/>
            </a:p>
          </p:txBody>
        </p:sp>
        <p:sp>
          <p:nvSpPr>
            <p:cNvPr id="43" name="pl43"/>
            <p:cNvSpPr/>
            <p:nvPr/>
          </p:nvSpPr>
          <p:spPr>
            <a:xfrm>
              <a:off x="7909718" y="2520172"/>
              <a:ext cx="251704" cy="67007"/>
            </a:xfrm>
            <a:custGeom>
              <a:avLst/>
              <a:gdLst/>
              <a:ahLst/>
              <a:cxnLst/>
              <a:rect l="0" t="0" r="0" b="0"/>
              <a:pathLst>
                <a:path w="251704" h="67007">
                  <a:moveTo>
                    <a:pt x="251704" y="67007"/>
                  </a:moveTo>
                  <a:lnTo>
                    <a:pt x="0" y="0"/>
                  </a:lnTo>
                </a:path>
              </a:pathLst>
            </a:custGeom>
          </p:spPr>
          <p:txBody>
            <a:bodyPr/>
            <a:lstStyle/>
            <a:p>
              <a:endParaRPr/>
            </a:p>
          </p:txBody>
        </p:sp>
        <p:sp>
          <p:nvSpPr>
            <p:cNvPr id="44" name="pg44"/>
            <p:cNvSpPr/>
            <p:nvPr/>
          </p:nvSpPr>
          <p:spPr>
            <a:xfrm>
              <a:off x="8092843" y="1680749"/>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1721590"/>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83%</a:t>
              </a:r>
            </a:p>
          </p:txBody>
        </p:sp>
        <p:sp>
          <p:nvSpPr>
            <p:cNvPr id="46" name="pg46"/>
            <p:cNvSpPr/>
            <p:nvPr/>
          </p:nvSpPr>
          <p:spPr>
            <a:xfrm>
              <a:off x="8092843" y="1954790"/>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7" name="tx47"/>
            <p:cNvSpPr/>
            <p:nvPr/>
          </p:nvSpPr>
          <p:spPr>
            <a:xfrm>
              <a:off x="8115703" y="1995632"/>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80%</a:t>
              </a:r>
            </a:p>
          </p:txBody>
        </p:sp>
        <p:sp>
          <p:nvSpPr>
            <p:cNvPr id="48" name="pg48"/>
            <p:cNvSpPr/>
            <p:nvPr/>
          </p:nvSpPr>
          <p:spPr>
            <a:xfrm>
              <a:off x="8092843" y="2228993"/>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9" name="tx49"/>
            <p:cNvSpPr/>
            <p:nvPr/>
          </p:nvSpPr>
          <p:spPr>
            <a:xfrm>
              <a:off x="8115703" y="2269834"/>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78%</a:t>
              </a:r>
            </a:p>
          </p:txBody>
        </p:sp>
        <p:sp>
          <p:nvSpPr>
            <p:cNvPr id="50" name="pg50"/>
            <p:cNvSpPr/>
            <p:nvPr/>
          </p:nvSpPr>
          <p:spPr>
            <a:xfrm>
              <a:off x="8092843" y="2505032"/>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2545873"/>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218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vacunas infantiles clave (%), México, 2000-2024</a:t>
              </a:r>
            </a:p>
          </p:txBody>
        </p:sp>
        <p:sp>
          <p:nvSpPr>
            <p:cNvPr id="79" name="tx79"/>
            <p:cNvSpPr/>
            <p:nvPr/>
          </p:nvSpPr>
          <p:spPr>
            <a:xfrm>
              <a:off x="4477571" y="65762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las tendencias de cobertura de las vacunas contra la DTP y el sarampión. Se trata de antígenos clave para evaluar los programas nacionales de inmunización.
En 2024, la cobertura de DTP1 (un indicador indirecto del acceso a los servicios de inmunización) era del 80%.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NA y MCV2 estaba por debajo del objetivo del 95%.
Entre 2023 y 2024, 1 vacuna aumentó la cobertura, 3 la disminuyeron y 0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560189"/>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85922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2158255"/>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1457288"/>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391067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320970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250873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180777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1106804"/>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485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90700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26914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631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2100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9343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658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38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071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8314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422266" y="3845160"/>
              <a:ext cx="245185" cy="65512"/>
            </a:xfrm>
            <a:prstGeom prst="rect">
              <a:avLst/>
            </a:prstGeom>
            <a:solidFill>
              <a:srgbClr val="1CABE2">
                <a:alpha val="100000"/>
              </a:srgbClr>
            </a:solidFill>
          </p:spPr>
          <p:txBody>
            <a:bodyPr/>
            <a:lstStyle/>
            <a:p>
              <a:endParaRPr/>
            </a:p>
          </p:txBody>
        </p:sp>
        <p:sp>
          <p:nvSpPr>
            <p:cNvPr id="25" name="rc25"/>
            <p:cNvSpPr/>
            <p:nvPr/>
          </p:nvSpPr>
          <p:spPr>
            <a:xfrm>
              <a:off x="1694694" y="3845261"/>
              <a:ext cx="245185" cy="65411"/>
            </a:xfrm>
            <a:prstGeom prst="rect">
              <a:avLst/>
            </a:prstGeom>
            <a:solidFill>
              <a:srgbClr val="1CABE2">
                <a:alpha val="100000"/>
              </a:srgbClr>
            </a:solidFill>
          </p:spPr>
          <p:txBody>
            <a:bodyPr/>
            <a:lstStyle/>
            <a:p>
              <a:endParaRPr/>
            </a:p>
          </p:txBody>
        </p:sp>
        <p:sp>
          <p:nvSpPr>
            <p:cNvPr id="26" name="rc26"/>
            <p:cNvSpPr/>
            <p:nvPr/>
          </p:nvSpPr>
          <p:spPr>
            <a:xfrm>
              <a:off x="1967123" y="3845371"/>
              <a:ext cx="245185" cy="65302"/>
            </a:xfrm>
            <a:prstGeom prst="rect">
              <a:avLst/>
            </a:prstGeom>
            <a:solidFill>
              <a:srgbClr val="1CABE2">
                <a:alpha val="100000"/>
              </a:srgbClr>
            </a:solidFill>
          </p:spPr>
          <p:txBody>
            <a:bodyPr/>
            <a:lstStyle/>
            <a:p>
              <a:endParaRPr/>
            </a:p>
          </p:txBody>
        </p:sp>
        <p:sp>
          <p:nvSpPr>
            <p:cNvPr id="27" name="rc27"/>
            <p:cNvSpPr/>
            <p:nvPr/>
          </p:nvSpPr>
          <p:spPr>
            <a:xfrm>
              <a:off x="2239552" y="3845951"/>
              <a:ext cx="245185" cy="64721"/>
            </a:xfrm>
            <a:prstGeom prst="rect">
              <a:avLst/>
            </a:prstGeom>
            <a:solidFill>
              <a:srgbClr val="1CABE2">
                <a:alpha val="100000"/>
              </a:srgbClr>
            </a:solidFill>
          </p:spPr>
          <p:txBody>
            <a:bodyPr/>
            <a:lstStyle/>
            <a:p>
              <a:endParaRPr/>
            </a:p>
          </p:txBody>
        </p:sp>
        <p:sp>
          <p:nvSpPr>
            <p:cNvPr id="28" name="rc28"/>
            <p:cNvSpPr/>
            <p:nvPr/>
          </p:nvSpPr>
          <p:spPr>
            <a:xfrm>
              <a:off x="2511980" y="3846341"/>
              <a:ext cx="245185" cy="64331"/>
            </a:xfrm>
            <a:prstGeom prst="rect">
              <a:avLst/>
            </a:prstGeom>
            <a:solidFill>
              <a:srgbClr val="1CABE2">
                <a:alpha val="100000"/>
              </a:srgbClr>
            </a:solidFill>
          </p:spPr>
          <p:txBody>
            <a:bodyPr/>
            <a:lstStyle/>
            <a:p>
              <a:endParaRPr/>
            </a:p>
          </p:txBody>
        </p:sp>
        <p:sp>
          <p:nvSpPr>
            <p:cNvPr id="29" name="rc29"/>
            <p:cNvSpPr/>
            <p:nvPr/>
          </p:nvSpPr>
          <p:spPr>
            <a:xfrm>
              <a:off x="2784409" y="3846759"/>
              <a:ext cx="245185" cy="63914"/>
            </a:xfrm>
            <a:prstGeom prst="rect">
              <a:avLst/>
            </a:prstGeom>
            <a:solidFill>
              <a:srgbClr val="1CABE2">
                <a:alpha val="100000"/>
              </a:srgbClr>
            </a:solidFill>
          </p:spPr>
          <p:txBody>
            <a:bodyPr/>
            <a:lstStyle/>
            <a:p>
              <a:endParaRPr/>
            </a:p>
          </p:txBody>
        </p:sp>
        <p:sp>
          <p:nvSpPr>
            <p:cNvPr id="30" name="rc30"/>
            <p:cNvSpPr/>
            <p:nvPr/>
          </p:nvSpPr>
          <p:spPr>
            <a:xfrm>
              <a:off x="3056838" y="3847118"/>
              <a:ext cx="245185" cy="63555"/>
            </a:xfrm>
            <a:prstGeom prst="rect">
              <a:avLst/>
            </a:prstGeom>
            <a:solidFill>
              <a:srgbClr val="1CABE2">
                <a:alpha val="100000"/>
              </a:srgbClr>
            </a:solidFill>
          </p:spPr>
          <p:txBody>
            <a:bodyPr/>
            <a:lstStyle/>
            <a:p>
              <a:endParaRPr/>
            </a:p>
          </p:txBody>
        </p:sp>
        <p:sp>
          <p:nvSpPr>
            <p:cNvPr id="31" name="rc31"/>
            <p:cNvSpPr/>
            <p:nvPr/>
          </p:nvSpPr>
          <p:spPr>
            <a:xfrm>
              <a:off x="3329266" y="3847291"/>
              <a:ext cx="245185" cy="63381"/>
            </a:xfrm>
            <a:prstGeom prst="rect">
              <a:avLst/>
            </a:prstGeom>
            <a:solidFill>
              <a:srgbClr val="1CABE2">
                <a:alpha val="100000"/>
              </a:srgbClr>
            </a:solidFill>
          </p:spPr>
          <p:txBody>
            <a:bodyPr/>
            <a:lstStyle/>
            <a:p>
              <a:endParaRPr/>
            </a:p>
          </p:txBody>
        </p:sp>
        <p:sp>
          <p:nvSpPr>
            <p:cNvPr id="32" name="rc32"/>
            <p:cNvSpPr/>
            <p:nvPr/>
          </p:nvSpPr>
          <p:spPr>
            <a:xfrm>
              <a:off x="3601695" y="3783747"/>
              <a:ext cx="245185" cy="126925"/>
            </a:xfrm>
            <a:prstGeom prst="rect">
              <a:avLst/>
            </a:prstGeom>
            <a:solidFill>
              <a:srgbClr val="1CABE2">
                <a:alpha val="100000"/>
              </a:srgbClr>
            </a:solidFill>
          </p:spPr>
          <p:txBody>
            <a:bodyPr/>
            <a:lstStyle/>
            <a:p>
              <a:endParaRPr/>
            </a:p>
          </p:txBody>
        </p:sp>
        <p:sp>
          <p:nvSpPr>
            <p:cNvPr id="33" name="rc33"/>
            <p:cNvSpPr/>
            <p:nvPr/>
          </p:nvSpPr>
          <p:spPr>
            <a:xfrm>
              <a:off x="3874124" y="3783374"/>
              <a:ext cx="245185" cy="127298"/>
            </a:xfrm>
            <a:prstGeom prst="rect">
              <a:avLst/>
            </a:prstGeom>
            <a:solidFill>
              <a:srgbClr val="1CABE2">
                <a:alpha val="100000"/>
              </a:srgbClr>
            </a:solidFill>
          </p:spPr>
          <p:txBody>
            <a:bodyPr/>
            <a:lstStyle/>
            <a:p>
              <a:endParaRPr/>
            </a:p>
          </p:txBody>
        </p:sp>
        <p:sp>
          <p:nvSpPr>
            <p:cNvPr id="34" name="rc34"/>
            <p:cNvSpPr/>
            <p:nvPr/>
          </p:nvSpPr>
          <p:spPr>
            <a:xfrm>
              <a:off x="4146552" y="3655218"/>
              <a:ext cx="245185" cy="255454"/>
            </a:xfrm>
            <a:prstGeom prst="rect">
              <a:avLst/>
            </a:prstGeom>
            <a:solidFill>
              <a:srgbClr val="1CABE2">
                <a:alpha val="100000"/>
              </a:srgbClr>
            </a:solidFill>
          </p:spPr>
          <p:txBody>
            <a:bodyPr/>
            <a:lstStyle/>
            <a:p>
              <a:endParaRPr/>
            </a:p>
          </p:txBody>
        </p:sp>
        <p:sp>
          <p:nvSpPr>
            <p:cNvPr id="35" name="rc35"/>
            <p:cNvSpPr/>
            <p:nvPr/>
          </p:nvSpPr>
          <p:spPr>
            <a:xfrm>
              <a:off x="4418981" y="3846621"/>
              <a:ext cx="245185" cy="64051"/>
            </a:xfrm>
            <a:prstGeom prst="rect">
              <a:avLst/>
            </a:prstGeom>
            <a:solidFill>
              <a:srgbClr val="1CABE2">
                <a:alpha val="100000"/>
              </a:srgbClr>
            </a:solidFill>
          </p:spPr>
          <p:txBody>
            <a:bodyPr/>
            <a:lstStyle/>
            <a:p>
              <a:endParaRPr/>
            </a:p>
          </p:txBody>
        </p:sp>
        <p:sp>
          <p:nvSpPr>
            <p:cNvPr id="36" name="rc36"/>
            <p:cNvSpPr/>
            <p:nvPr/>
          </p:nvSpPr>
          <p:spPr>
            <a:xfrm>
              <a:off x="4691410" y="3846492"/>
              <a:ext cx="245185" cy="64180"/>
            </a:xfrm>
            <a:prstGeom prst="rect">
              <a:avLst/>
            </a:prstGeom>
            <a:solidFill>
              <a:srgbClr val="1CABE2">
                <a:alpha val="100000"/>
              </a:srgbClr>
            </a:solidFill>
          </p:spPr>
          <p:txBody>
            <a:bodyPr/>
            <a:lstStyle/>
            <a:p>
              <a:endParaRPr/>
            </a:p>
          </p:txBody>
        </p:sp>
        <p:sp>
          <p:nvSpPr>
            <p:cNvPr id="37" name="rc37"/>
            <p:cNvSpPr/>
            <p:nvPr/>
          </p:nvSpPr>
          <p:spPr>
            <a:xfrm>
              <a:off x="4963838" y="3205887"/>
              <a:ext cx="245185" cy="704786"/>
            </a:xfrm>
            <a:prstGeom prst="rect">
              <a:avLst/>
            </a:prstGeom>
            <a:solidFill>
              <a:srgbClr val="1CABE2">
                <a:alpha val="100000"/>
              </a:srgbClr>
            </a:solidFill>
          </p:spPr>
          <p:txBody>
            <a:bodyPr/>
            <a:lstStyle/>
            <a:p>
              <a:endParaRPr/>
            </a:p>
          </p:txBody>
        </p:sp>
        <p:sp>
          <p:nvSpPr>
            <p:cNvPr id="38" name="rc38"/>
            <p:cNvSpPr/>
            <p:nvPr/>
          </p:nvSpPr>
          <p:spPr>
            <a:xfrm>
              <a:off x="5236267" y="3596205"/>
              <a:ext cx="245185" cy="314467"/>
            </a:xfrm>
            <a:prstGeom prst="rect">
              <a:avLst/>
            </a:prstGeom>
            <a:solidFill>
              <a:srgbClr val="1CABE2">
                <a:alpha val="100000"/>
              </a:srgbClr>
            </a:solidFill>
          </p:spPr>
          <p:txBody>
            <a:bodyPr/>
            <a:lstStyle/>
            <a:p>
              <a:endParaRPr/>
            </a:p>
          </p:txBody>
        </p:sp>
        <p:sp>
          <p:nvSpPr>
            <p:cNvPr id="39" name="rc39"/>
            <p:cNvSpPr/>
            <p:nvPr/>
          </p:nvSpPr>
          <p:spPr>
            <a:xfrm>
              <a:off x="5508696" y="3849532"/>
              <a:ext cx="245185" cy="61141"/>
            </a:xfrm>
            <a:prstGeom prst="rect">
              <a:avLst/>
            </a:prstGeom>
            <a:solidFill>
              <a:srgbClr val="1CABE2">
                <a:alpha val="100000"/>
              </a:srgbClr>
            </a:solidFill>
          </p:spPr>
          <p:txBody>
            <a:bodyPr/>
            <a:lstStyle/>
            <a:p>
              <a:endParaRPr/>
            </a:p>
          </p:txBody>
        </p:sp>
        <p:sp>
          <p:nvSpPr>
            <p:cNvPr id="40" name="rc40"/>
            <p:cNvSpPr/>
            <p:nvPr/>
          </p:nvSpPr>
          <p:spPr>
            <a:xfrm>
              <a:off x="5781125" y="3670903"/>
              <a:ext cx="245185" cy="239770"/>
            </a:xfrm>
            <a:prstGeom prst="rect">
              <a:avLst/>
            </a:prstGeom>
            <a:solidFill>
              <a:srgbClr val="1CABE2">
                <a:alpha val="100000"/>
              </a:srgbClr>
            </a:solidFill>
          </p:spPr>
          <p:txBody>
            <a:bodyPr/>
            <a:lstStyle/>
            <a:p>
              <a:endParaRPr/>
            </a:p>
          </p:txBody>
        </p:sp>
        <p:sp>
          <p:nvSpPr>
            <p:cNvPr id="41" name="rc41"/>
            <p:cNvSpPr/>
            <p:nvPr/>
          </p:nvSpPr>
          <p:spPr>
            <a:xfrm>
              <a:off x="6053553" y="3498361"/>
              <a:ext cx="245185" cy="412311"/>
            </a:xfrm>
            <a:prstGeom prst="rect">
              <a:avLst/>
            </a:prstGeom>
            <a:solidFill>
              <a:srgbClr val="1CABE2">
                <a:alpha val="100000"/>
              </a:srgbClr>
            </a:solidFill>
          </p:spPr>
          <p:txBody>
            <a:bodyPr/>
            <a:lstStyle/>
            <a:p>
              <a:endParaRPr/>
            </a:p>
          </p:txBody>
        </p:sp>
        <p:sp>
          <p:nvSpPr>
            <p:cNvPr id="42" name="rc42"/>
            <p:cNvSpPr/>
            <p:nvPr/>
          </p:nvSpPr>
          <p:spPr>
            <a:xfrm>
              <a:off x="6325982" y="3321970"/>
              <a:ext cx="245185" cy="588703"/>
            </a:xfrm>
            <a:prstGeom prst="rect">
              <a:avLst/>
            </a:prstGeom>
            <a:solidFill>
              <a:srgbClr val="1CABE2">
                <a:alpha val="100000"/>
              </a:srgbClr>
            </a:solidFill>
          </p:spPr>
          <p:txBody>
            <a:bodyPr/>
            <a:lstStyle/>
            <a:p>
              <a:endParaRPr/>
            </a:p>
          </p:txBody>
        </p:sp>
        <p:sp>
          <p:nvSpPr>
            <p:cNvPr id="43" name="rc43"/>
            <p:cNvSpPr/>
            <p:nvPr/>
          </p:nvSpPr>
          <p:spPr>
            <a:xfrm>
              <a:off x="6598411" y="2968293"/>
              <a:ext cx="245185" cy="942380"/>
            </a:xfrm>
            <a:prstGeom prst="rect">
              <a:avLst/>
            </a:prstGeom>
            <a:solidFill>
              <a:srgbClr val="1CABE2">
                <a:alpha val="100000"/>
              </a:srgbClr>
            </a:solidFill>
          </p:spPr>
          <p:txBody>
            <a:bodyPr/>
            <a:lstStyle/>
            <a:p>
              <a:endParaRPr/>
            </a:p>
          </p:txBody>
        </p:sp>
        <p:sp>
          <p:nvSpPr>
            <p:cNvPr id="44" name="rc44"/>
            <p:cNvSpPr/>
            <p:nvPr/>
          </p:nvSpPr>
          <p:spPr>
            <a:xfrm>
              <a:off x="6870839" y="2569647"/>
              <a:ext cx="245185" cy="1341025"/>
            </a:xfrm>
            <a:prstGeom prst="rect">
              <a:avLst/>
            </a:prstGeom>
            <a:solidFill>
              <a:srgbClr val="1CABE2">
                <a:alpha val="100000"/>
              </a:srgbClr>
            </a:solidFill>
          </p:spPr>
          <p:txBody>
            <a:bodyPr/>
            <a:lstStyle/>
            <a:p>
              <a:endParaRPr/>
            </a:p>
          </p:txBody>
        </p:sp>
        <p:sp>
          <p:nvSpPr>
            <p:cNvPr id="45" name="rc45"/>
            <p:cNvSpPr/>
            <p:nvPr/>
          </p:nvSpPr>
          <p:spPr>
            <a:xfrm>
              <a:off x="7143268" y="2925250"/>
              <a:ext cx="245185" cy="985422"/>
            </a:xfrm>
            <a:prstGeom prst="rect">
              <a:avLst/>
            </a:prstGeom>
            <a:solidFill>
              <a:srgbClr val="1CABE2">
                <a:alpha val="100000"/>
              </a:srgbClr>
            </a:solidFill>
          </p:spPr>
          <p:txBody>
            <a:bodyPr/>
            <a:lstStyle/>
            <a:p>
              <a:endParaRPr/>
            </a:p>
          </p:txBody>
        </p:sp>
        <p:sp>
          <p:nvSpPr>
            <p:cNvPr id="46" name="rc46"/>
            <p:cNvSpPr/>
            <p:nvPr/>
          </p:nvSpPr>
          <p:spPr>
            <a:xfrm>
              <a:off x="7415697" y="3509616"/>
              <a:ext cx="245185" cy="401056"/>
            </a:xfrm>
            <a:prstGeom prst="rect">
              <a:avLst/>
            </a:prstGeom>
            <a:solidFill>
              <a:srgbClr val="1CABE2">
                <a:alpha val="100000"/>
              </a:srgbClr>
            </a:solidFill>
          </p:spPr>
          <p:txBody>
            <a:bodyPr/>
            <a:lstStyle/>
            <a:p>
              <a:endParaRPr/>
            </a:p>
          </p:txBody>
        </p:sp>
        <p:sp>
          <p:nvSpPr>
            <p:cNvPr id="47" name="rc47"/>
            <p:cNvSpPr/>
            <p:nvPr/>
          </p:nvSpPr>
          <p:spPr>
            <a:xfrm>
              <a:off x="7688125" y="3287863"/>
              <a:ext cx="245185" cy="622809"/>
            </a:xfrm>
            <a:prstGeom prst="rect">
              <a:avLst/>
            </a:prstGeom>
            <a:solidFill>
              <a:srgbClr val="1CABE2">
                <a:alpha val="100000"/>
              </a:srgbClr>
            </a:solidFill>
          </p:spPr>
          <p:txBody>
            <a:bodyPr/>
            <a:lstStyle/>
            <a:p>
              <a:endParaRPr/>
            </a:p>
          </p:txBody>
        </p:sp>
        <p:sp>
          <p:nvSpPr>
            <p:cNvPr id="48" name="rc48"/>
            <p:cNvSpPr/>
            <p:nvPr/>
          </p:nvSpPr>
          <p:spPr>
            <a:xfrm>
              <a:off x="7960554" y="2954789"/>
              <a:ext cx="245185" cy="955883"/>
            </a:xfrm>
            <a:prstGeom prst="rect">
              <a:avLst/>
            </a:prstGeom>
            <a:solidFill>
              <a:srgbClr val="1CABE2">
                <a:alpha val="100000"/>
              </a:srgbClr>
            </a:solidFill>
          </p:spPr>
          <p:txBody>
            <a:bodyPr/>
            <a:lstStyle/>
            <a:p>
              <a:endParaRPr/>
            </a:p>
          </p:txBody>
        </p:sp>
        <p:sp>
          <p:nvSpPr>
            <p:cNvPr id="49" name="rc49"/>
            <p:cNvSpPr/>
            <p:nvPr/>
          </p:nvSpPr>
          <p:spPr>
            <a:xfrm>
              <a:off x="1422266" y="3714136"/>
              <a:ext cx="245185" cy="131024"/>
            </a:xfrm>
            <a:prstGeom prst="rect">
              <a:avLst/>
            </a:prstGeom>
            <a:solidFill>
              <a:srgbClr val="B3B3B3">
                <a:alpha val="100000"/>
              </a:srgbClr>
            </a:solidFill>
          </p:spPr>
          <p:txBody>
            <a:bodyPr/>
            <a:lstStyle/>
            <a:p>
              <a:endParaRPr/>
            </a:p>
          </p:txBody>
        </p:sp>
        <p:sp>
          <p:nvSpPr>
            <p:cNvPr id="50" name="rc50"/>
            <p:cNvSpPr/>
            <p:nvPr/>
          </p:nvSpPr>
          <p:spPr>
            <a:xfrm>
              <a:off x="1694694" y="3714436"/>
              <a:ext cx="245185" cy="130825"/>
            </a:xfrm>
            <a:prstGeom prst="rect">
              <a:avLst/>
            </a:prstGeom>
            <a:solidFill>
              <a:srgbClr val="B3B3B3">
                <a:alpha val="100000"/>
              </a:srgbClr>
            </a:solidFill>
          </p:spPr>
          <p:txBody>
            <a:bodyPr/>
            <a:lstStyle/>
            <a:p>
              <a:endParaRPr/>
            </a:p>
          </p:txBody>
        </p:sp>
        <p:sp>
          <p:nvSpPr>
            <p:cNvPr id="51" name="rc51"/>
            <p:cNvSpPr/>
            <p:nvPr/>
          </p:nvSpPr>
          <p:spPr>
            <a:xfrm>
              <a:off x="1967123" y="3714769"/>
              <a:ext cx="245185" cy="130601"/>
            </a:xfrm>
            <a:prstGeom prst="rect">
              <a:avLst/>
            </a:prstGeom>
            <a:solidFill>
              <a:srgbClr val="B3B3B3">
                <a:alpha val="100000"/>
              </a:srgbClr>
            </a:solidFill>
          </p:spPr>
          <p:txBody>
            <a:bodyPr/>
            <a:lstStyle/>
            <a:p>
              <a:endParaRPr/>
            </a:p>
          </p:txBody>
        </p:sp>
        <p:sp>
          <p:nvSpPr>
            <p:cNvPr id="52" name="rc52"/>
            <p:cNvSpPr/>
            <p:nvPr/>
          </p:nvSpPr>
          <p:spPr>
            <a:xfrm>
              <a:off x="2239552" y="3781229"/>
              <a:ext cx="245185" cy="64721"/>
            </a:xfrm>
            <a:prstGeom prst="rect">
              <a:avLst/>
            </a:prstGeom>
            <a:solidFill>
              <a:srgbClr val="B3B3B3">
                <a:alpha val="100000"/>
              </a:srgbClr>
            </a:solidFill>
          </p:spPr>
          <p:txBody>
            <a:bodyPr/>
            <a:lstStyle/>
            <a:p>
              <a:endParaRPr/>
            </a:p>
          </p:txBody>
        </p:sp>
        <p:sp>
          <p:nvSpPr>
            <p:cNvPr id="53" name="rc53"/>
            <p:cNvSpPr/>
            <p:nvPr/>
          </p:nvSpPr>
          <p:spPr>
            <a:xfrm>
              <a:off x="2511980" y="3782009"/>
              <a:ext cx="245185" cy="64331"/>
            </a:xfrm>
            <a:prstGeom prst="rect">
              <a:avLst/>
            </a:prstGeom>
            <a:solidFill>
              <a:srgbClr val="B3B3B3">
                <a:alpha val="100000"/>
              </a:srgbClr>
            </a:solidFill>
          </p:spPr>
          <p:txBody>
            <a:bodyPr/>
            <a:lstStyle/>
            <a:p>
              <a:endParaRPr/>
            </a:p>
          </p:txBody>
        </p:sp>
        <p:sp>
          <p:nvSpPr>
            <p:cNvPr id="54" name="rc54"/>
            <p:cNvSpPr/>
            <p:nvPr/>
          </p:nvSpPr>
          <p:spPr>
            <a:xfrm>
              <a:off x="2784409" y="3782844"/>
              <a:ext cx="245185" cy="63914"/>
            </a:xfrm>
            <a:prstGeom prst="rect">
              <a:avLst/>
            </a:prstGeom>
            <a:solidFill>
              <a:srgbClr val="B3B3B3">
                <a:alpha val="100000"/>
              </a:srgbClr>
            </a:solidFill>
          </p:spPr>
          <p:txBody>
            <a:bodyPr/>
            <a:lstStyle/>
            <a:p>
              <a:endParaRPr/>
            </a:p>
          </p:txBody>
        </p:sp>
        <p:sp>
          <p:nvSpPr>
            <p:cNvPr id="55" name="rc55"/>
            <p:cNvSpPr/>
            <p:nvPr/>
          </p:nvSpPr>
          <p:spPr>
            <a:xfrm>
              <a:off x="3056838" y="3783562"/>
              <a:ext cx="245185" cy="63555"/>
            </a:xfrm>
            <a:prstGeom prst="rect">
              <a:avLst/>
            </a:prstGeom>
            <a:solidFill>
              <a:srgbClr val="B3B3B3">
                <a:alpha val="100000"/>
              </a:srgbClr>
            </a:solidFill>
          </p:spPr>
          <p:txBody>
            <a:bodyPr/>
            <a:lstStyle/>
            <a:p>
              <a:endParaRPr/>
            </a:p>
          </p:txBody>
        </p:sp>
        <p:sp>
          <p:nvSpPr>
            <p:cNvPr id="56" name="rc56"/>
            <p:cNvSpPr/>
            <p:nvPr/>
          </p:nvSpPr>
          <p:spPr>
            <a:xfrm>
              <a:off x="3329266" y="3783913"/>
              <a:ext cx="245185" cy="63378"/>
            </a:xfrm>
            <a:prstGeom prst="rect">
              <a:avLst/>
            </a:prstGeom>
            <a:solidFill>
              <a:srgbClr val="B3B3B3">
                <a:alpha val="100000"/>
              </a:srgbClr>
            </a:solidFill>
          </p:spPr>
          <p:txBody>
            <a:bodyPr/>
            <a:lstStyle/>
            <a:p>
              <a:endParaRPr/>
            </a:p>
          </p:txBody>
        </p:sp>
        <p:sp>
          <p:nvSpPr>
            <p:cNvPr id="57" name="rc57"/>
            <p:cNvSpPr/>
            <p:nvPr/>
          </p:nvSpPr>
          <p:spPr>
            <a:xfrm>
              <a:off x="3601695" y="3656825"/>
              <a:ext cx="245185" cy="126922"/>
            </a:xfrm>
            <a:prstGeom prst="rect">
              <a:avLst/>
            </a:prstGeom>
            <a:solidFill>
              <a:srgbClr val="B3B3B3">
                <a:alpha val="100000"/>
              </a:srgbClr>
            </a:solidFill>
          </p:spPr>
          <p:txBody>
            <a:bodyPr/>
            <a:lstStyle/>
            <a:p>
              <a:endParaRPr/>
            </a:p>
          </p:txBody>
        </p:sp>
        <p:sp>
          <p:nvSpPr>
            <p:cNvPr id="58" name="rc58"/>
            <p:cNvSpPr/>
            <p:nvPr/>
          </p:nvSpPr>
          <p:spPr>
            <a:xfrm>
              <a:off x="3874124" y="3592425"/>
              <a:ext cx="245185" cy="190949"/>
            </a:xfrm>
            <a:prstGeom prst="rect">
              <a:avLst/>
            </a:prstGeom>
            <a:solidFill>
              <a:srgbClr val="B3B3B3">
                <a:alpha val="100000"/>
              </a:srgbClr>
            </a:solidFill>
          </p:spPr>
          <p:txBody>
            <a:bodyPr/>
            <a:lstStyle/>
            <a:p>
              <a:endParaRPr/>
            </a:p>
          </p:txBody>
        </p:sp>
        <p:sp>
          <p:nvSpPr>
            <p:cNvPr id="59" name="rc59"/>
            <p:cNvSpPr/>
            <p:nvPr/>
          </p:nvSpPr>
          <p:spPr>
            <a:xfrm>
              <a:off x="4146552" y="3591354"/>
              <a:ext cx="245185" cy="63863"/>
            </a:xfrm>
            <a:prstGeom prst="rect">
              <a:avLst/>
            </a:prstGeom>
            <a:solidFill>
              <a:srgbClr val="B3B3B3">
                <a:alpha val="100000"/>
              </a:srgbClr>
            </a:solidFill>
          </p:spPr>
          <p:txBody>
            <a:bodyPr/>
            <a:lstStyle/>
            <a:p>
              <a:endParaRPr/>
            </a:p>
          </p:txBody>
        </p:sp>
        <p:sp>
          <p:nvSpPr>
            <p:cNvPr id="60" name="rc60"/>
            <p:cNvSpPr/>
            <p:nvPr/>
          </p:nvSpPr>
          <p:spPr>
            <a:xfrm>
              <a:off x="4418981" y="3718521"/>
              <a:ext cx="245185" cy="128100"/>
            </a:xfrm>
            <a:prstGeom prst="rect">
              <a:avLst/>
            </a:prstGeom>
            <a:solidFill>
              <a:srgbClr val="B3B3B3">
                <a:alpha val="100000"/>
              </a:srgbClr>
            </a:solidFill>
          </p:spPr>
          <p:txBody>
            <a:bodyPr/>
            <a:lstStyle/>
            <a:p>
              <a:endParaRPr/>
            </a:p>
          </p:txBody>
        </p:sp>
        <p:sp>
          <p:nvSpPr>
            <p:cNvPr id="61" name="rc61"/>
            <p:cNvSpPr/>
            <p:nvPr/>
          </p:nvSpPr>
          <p:spPr>
            <a:xfrm>
              <a:off x="4691410" y="3846492"/>
              <a:ext cx="245185" cy="0"/>
            </a:xfrm>
            <a:prstGeom prst="rect">
              <a:avLst/>
            </a:prstGeom>
            <a:solidFill>
              <a:srgbClr val="B3B3B3">
                <a:alpha val="100000"/>
              </a:srgbClr>
            </a:solidFill>
          </p:spPr>
          <p:txBody>
            <a:bodyPr/>
            <a:lstStyle/>
            <a:p>
              <a:endParaRPr/>
            </a:p>
          </p:txBody>
        </p:sp>
        <p:sp>
          <p:nvSpPr>
            <p:cNvPr id="62" name="rc62"/>
            <p:cNvSpPr/>
            <p:nvPr/>
          </p:nvSpPr>
          <p:spPr>
            <a:xfrm>
              <a:off x="4963838" y="2821457"/>
              <a:ext cx="245185" cy="384430"/>
            </a:xfrm>
            <a:prstGeom prst="rect">
              <a:avLst/>
            </a:prstGeom>
            <a:solidFill>
              <a:srgbClr val="B3B3B3">
                <a:alpha val="100000"/>
              </a:srgbClr>
            </a:solidFill>
          </p:spPr>
          <p:txBody>
            <a:bodyPr/>
            <a:lstStyle/>
            <a:p>
              <a:endParaRPr/>
            </a:p>
          </p:txBody>
        </p:sp>
        <p:sp>
          <p:nvSpPr>
            <p:cNvPr id="63" name="rc63"/>
            <p:cNvSpPr/>
            <p:nvPr/>
          </p:nvSpPr>
          <p:spPr>
            <a:xfrm>
              <a:off x="5236267" y="3093056"/>
              <a:ext cx="245185" cy="503148"/>
            </a:xfrm>
            <a:prstGeom prst="rect">
              <a:avLst/>
            </a:prstGeom>
            <a:solidFill>
              <a:srgbClr val="B3B3B3">
                <a:alpha val="100000"/>
              </a:srgbClr>
            </a:solidFill>
          </p:spPr>
          <p:txBody>
            <a:bodyPr/>
            <a:lstStyle/>
            <a:p>
              <a:endParaRPr/>
            </a:p>
          </p:txBody>
        </p:sp>
        <p:sp>
          <p:nvSpPr>
            <p:cNvPr id="64" name="rc64"/>
            <p:cNvSpPr/>
            <p:nvPr/>
          </p:nvSpPr>
          <p:spPr>
            <a:xfrm>
              <a:off x="5508696" y="3115832"/>
              <a:ext cx="245185" cy="733699"/>
            </a:xfrm>
            <a:prstGeom prst="rect">
              <a:avLst/>
            </a:prstGeom>
            <a:solidFill>
              <a:srgbClr val="B3B3B3">
                <a:alpha val="100000"/>
              </a:srgbClr>
            </a:solidFill>
          </p:spPr>
          <p:txBody>
            <a:bodyPr/>
            <a:lstStyle/>
            <a:p>
              <a:endParaRPr/>
            </a:p>
          </p:txBody>
        </p:sp>
        <p:sp>
          <p:nvSpPr>
            <p:cNvPr id="65" name="rc65"/>
            <p:cNvSpPr/>
            <p:nvPr/>
          </p:nvSpPr>
          <p:spPr>
            <a:xfrm>
              <a:off x="5781125" y="3491077"/>
              <a:ext cx="245185" cy="179826"/>
            </a:xfrm>
            <a:prstGeom prst="rect">
              <a:avLst/>
            </a:prstGeom>
            <a:solidFill>
              <a:srgbClr val="B3B3B3">
                <a:alpha val="100000"/>
              </a:srgbClr>
            </a:solidFill>
          </p:spPr>
          <p:txBody>
            <a:bodyPr/>
            <a:lstStyle/>
            <a:p>
              <a:endParaRPr/>
            </a:p>
          </p:txBody>
        </p:sp>
        <p:sp>
          <p:nvSpPr>
            <p:cNvPr id="66" name="rc66"/>
            <p:cNvSpPr/>
            <p:nvPr/>
          </p:nvSpPr>
          <p:spPr>
            <a:xfrm>
              <a:off x="6053553" y="3027149"/>
              <a:ext cx="245185" cy="471212"/>
            </a:xfrm>
            <a:prstGeom prst="rect">
              <a:avLst/>
            </a:prstGeom>
            <a:solidFill>
              <a:srgbClr val="B3B3B3">
                <a:alpha val="100000"/>
              </a:srgbClr>
            </a:solidFill>
          </p:spPr>
          <p:txBody>
            <a:bodyPr/>
            <a:lstStyle/>
            <a:p>
              <a:endParaRPr/>
            </a:p>
          </p:txBody>
        </p:sp>
        <p:sp>
          <p:nvSpPr>
            <p:cNvPr id="67" name="rc67"/>
            <p:cNvSpPr/>
            <p:nvPr/>
          </p:nvSpPr>
          <p:spPr>
            <a:xfrm>
              <a:off x="6325982" y="3204230"/>
              <a:ext cx="245185" cy="117740"/>
            </a:xfrm>
            <a:prstGeom prst="rect">
              <a:avLst/>
            </a:prstGeom>
            <a:solidFill>
              <a:srgbClr val="B3B3B3">
                <a:alpha val="100000"/>
              </a:srgbClr>
            </a:solidFill>
          </p:spPr>
          <p:txBody>
            <a:bodyPr/>
            <a:lstStyle/>
            <a:p>
              <a:endParaRPr/>
            </a:p>
          </p:txBody>
        </p:sp>
        <p:sp>
          <p:nvSpPr>
            <p:cNvPr id="68" name="rc68"/>
            <p:cNvSpPr/>
            <p:nvPr/>
          </p:nvSpPr>
          <p:spPr>
            <a:xfrm>
              <a:off x="6598411" y="2850496"/>
              <a:ext cx="245185" cy="117796"/>
            </a:xfrm>
            <a:prstGeom prst="rect">
              <a:avLst/>
            </a:prstGeom>
            <a:solidFill>
              <a:srgbClr val="B3B3B3">
                <a:alpha val="100000"/>
              </a:srgbClr>
            </a:solidFill>
          </p:spPr>
          <p:txBody>
            <a:bodyPr/>
            <a:lstStyle/>
            <a:p>
              <a:endParaRPr/>
            </a:p>
          </p:txBody>
        </p:sp>
        <p:sp>
          <p:nvSpPr>
            <p:cNvPr id="69" name="rc69"/>
            <p:cNvSpPr/>
            <p:nvPr/>
          </p:nvSpPr>
          <p:spPr>
            <a:xfrm>
              <a:off x="6870839" y="2278120"/>
              <a:ext cx="245185" cy="291526"/>
            </a:xfrm>
            <a:prstGeom prst="rect">
              <a:avLst/>
            </a:prstGeom>
            <a:solidFill>
              <a:srgbClr val="B3B3B3">
                <a:alpha val="100000"/>
              </a:srgbClr>
            </a:solidFill>
          </p:spPr>
          <p:txBody>
            <a:bodyPr/>
            <a:lstStyle/>
            <a:p>
              <a:endParaRPr/>
            </a:p>
          </p:txBody>
        </p:sp>
        <p:sp>
          <p:nvSpPr>
            <p:cNvPr id="70" name="rc70"/>
            <p:cNvSpPr/>
            <p:nvPr/>
          </p:nvSpPr>
          <p:spPr>
            <a:xfrm>
              <a:off x="7143268" y="2635420"/>
              <a:ext cx="245185" cy="289830"/>
            </a:xfrm>
            <a:prstGeom prst="rect">
              <a:avLst/>
            </a:prstGeom>
            <a:solidFill>
              <a:srgbClr val="B3B3B3">
                <a:alpha val="100000"/>
              </a:srgbClr>
            </a:solidFill>
          </p:spPr>
          <p:txBody>
            <a:bodyPr/>
            <a:lstStyle/>
            <a:p>
              <a:endParaRPr/>
            </a:p>
          </p:txBody>
        </p:sp>
        <p:sp>
          <p:nvSpPr>
            <p:cNvPr id="71" name="rc71"/>
            <p:cNvSpPr/>
            <p:nvPr/>
          </p:nvSpPr>
          <p:spPr>
            <a:xfrm>
              <a:off x="7415697" y="2936679"/>
              <a:ext cx="245185" cy="572936"/>
            </a:xfrm>
            <a:prstGeom prst="rect">
              <a:avLst/>
            </a:prstGeom>
            <a:solidFill>
              <a:srgbClr val="B3B3B3">
                <a:alpha val="100000"/>
              </a:srgbClr>
            </a:solidFill>
          </p:spPr>
          <p:txBody>
            <a:bodyPr/>
            <a:lstStyle/>
            <a:p>
              <a:endParaRPr/>
            </a:p>
          </p:txBody>
        </p:sp>
        <p:sp>
          <p:nvSpPr>
            <p:cNvPr id="72" name="rc72"/>
            <p:cNvSpPr/>
            <p:nvPr/>
          </p:nvSpPr>
          <p:spPr>
            <a:xfrm>
              <a:off x="7688125" y="3061389"/>
              <a:ext cx="245185" cy="226474"/>
            </a:xfrm>
            <a:prstGeom prst="rect">
              <a:avLst/>
            </a:prstGeom>
            <a:solidFill>
              <a:srgbClr val="B3B3B3">
                <a:alpha val="100000"/>
              </a:srgbClr>
            </a:solidFill>
          </p:spPr>
          <p:txBody>
            <a:bodyPr/>
            <a:lstStyle/>
            <a:p>
              <a:endParaRPr/>
            </a:p>
          </p:txBody>
        </p:sp>
        <p:sp>
          <p:nvSpPr>
            <p:cNvPr id="73" name="rc73"/>
            <p:cNvSpPr/>
            <p:nvPr/>
          </p:nvSpPr>
          <p:spPr>
            <a:xfrm>
              <a:off x="7960554" y="2673645"/>
              <a:ext cx="245185" cy="281143"/>
            </a:xfrm>
            <a:prstGeom prst="rect">
              <a:avLst/>
            </a:prstGeom>
            <a:solidFill>
              <a:srgbClr val="B3B3B3">
                <a:alpha val="100000"/>
              </a:srgbClr>
            </a:solidFill>
          </p:spPr>
          <p:txBody>
            <a:bodyPr/>
            <a:lstStyle/>
            <a:p>
              <a:endParaRPr/>
            </a:p>
          </p:txBody>
        </p:sp>
        <p:sp>
          <p:nvSpPr>
            <p:cNvPr id="74" name="pl74"/>
            <p:cNvSpPr/>
            <p:nvPr/>
          </p:nvSpPr>
          <p:spPr>
            <a:xfrm>
              <a:off x="1544859" y="1216961"/>
              <a:ext cx="6538288" cy="598602"/>
            </a:xfrm>
            <a:custGeom>
              <a:avLst/>
              <a:gdLst/>
              <a:ahLst/>
              <a:cxnLst/>
              <a:rect l="0" t="0" r="0" b="0"/>
              <a:pathLst>
                <a:path w="6538288" h="598602">
                  <a:moveTo>
                    <a:pt x="0" y="0"/>
                  </a:moveTo>
                  <a:lnTo>
                    <a:pt x="272428" y="0"/>
                  </a:lnTo>
                  <a:lnTo>
                    <a:pt x="544857" y="0"/>
                  </a:lnTo>
                  <a:lnTo>
                    <a:pt x="817286" y="0"/>
                  </a:lnTo>
                  <a:lnTo>
                    <a:pt x="1089714" y="0"/>
                  </a:lnTo>
                  <a:lnTo>
                    <a:pt x="1362143" y="0"/>
                  </a:lnTo>
                  <a:lnTo>
                    <a:pt x="1634572" y="0"/>
                  </a:lnTo>
                  <a:lnTo>
                    <a:pt x="1907000" y="0"/>
                  </a:lnTo>
                  <a:lnTo>
                    <a:pt x="2179429" y="27209"/>
                  </a:lnTo>
                  <a:lnTo>
                    <a:pt x="2451858" y="27209"/>
                  </a:lnTo>
                  <a:lnTo>
                    <a:pt x="2724286" y="81627"/>
                  </a:lnTo>
                  <a:lnTo>
                    <a:pt x="2996715" y="0"/>
                  </a:lnTo>
                  <a:lnTo>
                    <a:pt x="3269144" y="0"/>
                  </a:lnTo>
                  <a:lnTo>
                    <a:pt x="3541572" y="272092"/>
                  </a:lnTo>
                  <a:lnTo>
                    <a:pt x="3814001" y="108836"/>
                  </a:lnTo>
                  <a:lnTo>
                    <a:pt x="4086430" y="0"/>
                  </a:lnTo>
                  <a:lnTo>
                    <a:pt x="4358858" y="81627"/>
                  </a:lnTo>
                  <a:lnTo>
                    <a:pt x="4631287" y="163255"/>
                  </a:lnTo>
                  <a:lnTo>
                    <a:pt x="4903716" y="244882"/>
                  </a:lnTo>
                  <a:lnTo>
                    <a:pt x="5176144" y="408138"/>
                  </a:lnTo>
                  <a:lnTo>
                    <a:pt x="5448573" y="598602"/>
                  </a:lnTo>
                  <a:lnTo>
                    <a:pt x="5721002" y="435347"/>
                  </a:lnTo>
                  <a:lnTo>
                    <a:pt x="5993430" y="163255"/>
                  </a:lnTo>
                  <a:lnTo>
                    <a:pt x="6265859" y="272092"/>
                  </a:lnTo>
                  <a:lnTo>
                    <a:pt x="6538288" y="435347"/>
                  </a:lnTo>
                </a:path>
              </a:pathLst>
            </a:custGeom>
            <a:ln w="27101" cap="flat">
              <a:solidFill>
                <a:srgbClr val="0058AB">
                  <a:alpha val="50196"/>
                </a:srgbClr>
              </a:solidFill>
              <a:prstDash val="solid"/>
              <a:round/>
            </a:ln>
          </p:spPr>
          <p:txBody>
            <a:bodyPr/>
            <a:lstStyle/>
            <a:p>
              <a:endParaRPr/>
            </a:p>
          </p:txBody>
        </p:sp>
        <p:sp>
          <p:nvSpPr>
            <p:cNvPr id="75" name="pl75"/>
            <p:cNvSpPr/>
            <p:nvPr/>
          </p:nvSpPr>
          <p:spPr>
            <a:xfrm>
              <a:off x="1544859" y="1216961"/>
              <a:ext cx="6538288" cy="734648"/>
            </a:xfrm>
            <a:custGeom>
              <a:avLst/>
              <a:gdLst/>
              <a:ahLst/>
              <a:cxnLst/>
              <a:rect l="0" t="0" r="0" b="0"/>
              <a:pathLst>
                <a:path w="6538288" h="734648">
                  <a:moveTo>
                    <a:pt x="0" y="54418"/>
                  </a:moveTo>
                  <a:lnTo>
                    <a:pt x="272428" y="54418"/>
                  </a:lnTo>
                  <a:lnTo>
                    <a:pt x="544857" y="54418"/>
                  </a:lnTo>
                  <a:lnTo>
                    <a:pt x="817286" y="27209"/>
                  </a:lnTo>
                  <a:lnTo>
                    <a:pt x="1089714" y="27209"/>
                  </a:lnTo>
                  <a:lnTo>
                    <a:pt x="1362143" y="27209"/>
                  </a:lnTo>
                  <a:lnTo>
                    <a:pt x="1634572" y="27209"/>
                  </a:lnTo>
                  <a:lnTo>
                    <a:pt x="1907000" y="27209"/>
                  </a:lnTo>
                  <a:lnTo>
                    <a:pt x="2179429" y="81627"/>
                  </a:lnTo>
                  <a:lnTo>
                    <a:pt x="2451858" y="108836"/>
                  </a:lnTo>
                  <a:lnTo>
                    <a:pt x="2724286" y="108836"/>
                  </a:lnTo>
                  <a:lnTo>
                    <a:pt x="2996715" y="54418"/>
                  </a:lnTo>
                  <a:lnTo>
                    <a:pt x="3269144" y="0"/>
                  </a:lnTo>
                  <a:lnTo>
                    <a:pt x="3541572" y="435347"/>
                  </a:lnTo>
                  <a:lnTo>
                    <a:pt x="3814001" y="326510"/>
                  </a:lnTo>
                  <a:lnTo>
                    <a:pt x="4086430" y="326510"/>
                  </a:lnTo>
                  <a:lnTo>
                    <a:pt x="4358858" y="163255"/>
                  </a:lnTo>
                  <a:lnTo>
                    <a:pt x="4631287" y="380928"/>
                  </a:lnTo>
                  <a:lnTo>
                    <a:pt x="4903716" y="299301"/>
                  </a:lnTo>
                  <a:lnTo>
                    <a:pt x="5176144" y="462556"/>
                  </a:lnTo>
                  <a:lnTo>
                    <a:pt x="5448573" y="734648"/>
                  </a:lnTo>
                  <a:lnTo>
                    <a:pt x="5721002" y="571393"/>
                  </a:lnTo>
                  <a:lnTo>
                    <a:pt x="5993430" y="435347"/>
                  </a:lnTo>
                  <a:lnTo>
                    <a:pt x="6265859" y="380928"/>
                  </a:lnTo>
                  <a:lnTo>
                    <a:pt x="6538288" y="571393"/>
                  </a:lnTo>
                </a:path>
              </a:pathLst>
            </a:custGeom>
            <a:ln w="27101" cap="flat">
              <a:solidFill>
                <a:srgbClr val="333333">
                  <a:alpha val="50196"/>
                </a:srgbClr>
              </a:solidFill>
              <a:prstDash val="solid"/>
              <a:round/>
            </a:ln>
          </p:spPr>
          <p:txBody>
            <a:bodyPr/>
            <a:lstStyle/>
            <a:p>
              <a:endParaRPr/>
            </a:p>
          </p:txBody>
        </p:sp>
        <p:sp>
          <p:nvSpPr>
            <p:cNvPr id="76" name="tx76"/>
            <p:cNvSpPr/>
            <p:nvPr/>
          </p:nvSpPr>
          <p:spPr>
            <a:xfrm>
              <a:off x="6660714" y="1468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6933142" y="16613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7205571" y="1495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478000" y="12233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50428" y="1332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22857" y="1495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660714" y="17321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6933142" y="20056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72</a:t>
              </a:r>
            </a:p>
          </p:txBody>
        </p:sp>
        <p:sp>
          <p:nvSpPr>
            <p:cNvPr id="84" name="tx84"/>
            <p:cNvSpPr/>
            <p:nvPr/>
          </p:nvSpPr>
          <p:spPr>
            <a:xfrm>
              <a:off x="7205571" y="18410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78</a:t>
              </a:r>
            </a:p>
          </p:txBody>
        </p:sp>
        <p:sp>
          <p:nvSpPr>
            <p:cNvPr id="85" name="tx85"/>
            <p:cNvSpPr/>
            <p:nvPr/>
          </p:nvSpPr>
          <p:spPr>
            <a:xfrm>
              <a:off x="7478000" y="170493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83</a:t>
              </a:r>
            </a:p>
          </p:txBody>
        </p:sp>
        <p:sp>
          <p:nvSpPr>
            <p:cNvPr id="86" name="tx86"/>
            <p:cNvSpPr/>
            <p:nvPr/>
          </p:nvSpPr>
          <p:spPr>
            <a:xfrm>
              <a:off x="7750428" y="16505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85</a:t>
              </a:r>
            </a:p>
          </p:txBody>
        </p:sp>
        <p:sp>
          <p:nvSpPr>
            <p:cNvPr id="87" name="tx87"/>
            <p:cNvSpPr/>
            <p:nvPr/>
          </p:nvSpPr>
          <p:spPr>
            <a:xfrm>
              <a:off x="8022857" y="18410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78</a:t>
              </a:r>
            </a:p>
          </p:txBody>
        </p:sp>
        <p:sp>
          <p:nvSpPr>
            <p:cNvPr id="88" name="tx88"/>
            <p:cNvSpPr/>
            <p:nvPr/>
          </p:nvSpPr>
          <p:spPr>
            <a:xfrm>
              <a:off x="1484569" y="383742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846712" y="38382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0" name="tx90"/>
            <p:cNvSpPr/>
            <p:nvPr/>
          </p:nvSpPr>
          <p:spPr>
            <a:xfrm>
              <a:off x="4208856" y="37425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91</a:t>
              </a:r>
            </a:p>
          </p:txBody>
        </p:sp>
        <p:sp>
          <p:nvSpPr>
            <p:cNvPr id="91" name="tx91"/>
            <p:cNvSpPr/>
            <p:nvPr/>
          </p:nvSpPr>
          <p:spPr>
            <a:xfrm>
              <a:off x="5570999" y="384098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2" name="tx92"/>
            <p:cNvSpPr/>
            <p:nvPr/>
          </p:nvSpPr>
          <p:spPr>
            <a:xfrm>
              <a:off x="6630569" y="339899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336</a:t>
              </a:r>
            </a:p>
          </p:txBody>
        </p:sp>
        <p:sp>
          <p:nvSpPr>
            <p:cNvPr id="93" name="tx93"/>
            <p:cNvSpPr/>
            <p:nvPr/>
          </p:nvSpPr>
          <p:spPr>
            <a:xfrm>
              <a:off x="6902998" y="319972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478</a:t>
              </a:r>
            </a:p>
          </p:txBody>
        </p:sp>
        <p:sp>
          <p:nvSpPr>
            <p:cNvPr id="94" name="tx94"/>
            <p:cNvSpPr/>
            <p:nvPr/>
          </p:nvSpPr>
          <p:spPr>
            <a:xfrm>
              <a:off x="7175426" y="337746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351</a:t>
              </a:r>
            </a:p>
          </p:txBody>
        </p:sp>
        <p:sp>
          <p:nvSpPr>
            <p:cNvPr id="95" name="tx95"/>
            <p:cNvSpPr/>
            <p:nvPr/>
          </p:nvSpPr>
          <p:spPr>
            <a:xfrm>
              <a:off x="7447855" y="366965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143</a:t>
              </a:r>
            </a:p>
          </p:txBody>
        </p:sp>
        <p:sp>
          <p:nvSpPr>
            <p:cNvPr id="96" name="tx96"/>
            <p:cNvSpPr/>
            <p:nvPr/>
          </p:nvSpPr>
          <p:spPr>
            <a:xfrm>
              <a:off x="7720284" y="356015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222</a:t>
              </a:r>
            </a:p>
          </p:txBody>
        </p:sp>
        <p:sp>
          <p:nvSpPr>
            <p:cNvPr id="97" name="tx97"/>
            <p:cNvSpPr/>
            <p:nvPr/>
          </p:nvSpPr>
          <p:spPr>
            <a:xfrm>
              <a:off x="7992712" y="339223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341</a:t>
              </a:r>
            </a:p>
          </p:txBody>
        </p:sp>
        <p:sp>
          <p:nvSpPr>
            <p:cNvPr id="98" name="tx98"/>
            <p:cNvSpPr/>
            <p:nvPr/>
          </p:nvSpPr>
          <p:spPr>
            <a:xfrm>
              <a:off x="1484569" y="37408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99" name="tx99"/>
            <p:cNvSpPr/>
            <p:nvPr/>
          </p:nvSpPr>
          <p:spPr>
            <a:xfrm>
              <a:off x="2846712" y="377430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00" name="tx100"/>
            <p:cNvSpPr/>
            <p:nvPr/>
          </p:nvSpPr>
          <p:spPr>
            <a:xfrm>
              <a:off x="4208856" y="3582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5540854" y="344224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262</a:t>
              </a:r>
            </a:p>
          </p:txBody>
        </p:sp>
        <p:sp>
          <p:nvSpPr>
            <p:cNvPr id="102" name="tx102"/>
            <p:cNvSpPr/>
            <p:nvPr/>
          </p:nvSpPr>
          <p:spPr>
            <a:xfrm>
              <a:off x="6660714" y="28702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6902998" y="238344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104</a:t>
              </a:r>
            </a:p>
          </p:txBody>
        </p:sp>
        <p:sp>
          <p:nvSpPr>
            <p:cNvPr id="104" name="tx104"/>
            <p:cNvSpPr/>
            <p:nvPr/>
          </p:nvSpPr>
          <p:spPr>
            <a:xfrm>
              <a:off x="7175426" y="273984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105" name="tx105"/>
            <p:cNvSpPr/>
            <p:nvPr/>
          </p:nvSpPr>
          <p:spPr>
            <a:xfrm>
              <a:off x="7447855" y="318270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204</a:t>
              </a:r>
            </a:p>
          </p:txBody>
        </p:sp>
        <p:sp>
          <p:nvSpPr>
            <p:cNvPr id="106" name="tx106"/>
            <p:cNvSpPr/>
            <p:nvPr/>
          </p:nvSpPr>
          <p:spPr>
            <a:xfrm>
              <a:off x="7750428" y="313418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81</a:t>
              </a:r>
            </a:p>
          </p:txBody>
        </p:sp>
        <p:sp>
          <p:nvSpPr>
            <p:cNvPr id="107" name="tx107"/>
            <p:cNvSpPr/>
            <p:nvPr/>
          </p:nvSpPr>
          <p:spPr>
            <a:xfrm>
              <a:off x="7992712" y="277377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100</a:t>
              </a:r>
            </a:p>
          </p:txBody>
        </p:sp>
        <p:sp>
          <p:nvSpPr>
            <p:cNvPr id="108" name="tx108"/>
            <p:cNvSpPr/>
            <p:nvPr/>
          </p:nvSpPr>
          <p:spPr>
            <a:xfrm>
              <a:off x="1484569" y="35960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109" name="tx109"/>
            <p:cNvSpPr/>
            <p:nvPr/>
          </p:nvSpPr>
          <p:spPr>
            <a:xfrm>
              <a:off x="2846712" y="3664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10" name="tx110"/>
            <p:cNvSpPr/>
            <p:nvPr/>
          </p:nvSpPr>
          <p:spPr>
            <a:xfrm>
              <a:off x="4178711" y="347463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114</a:t>
              </a:r>
            </a:p>
          </p:txBody>
        </p:sp>
        <p:sp>
          <p:nvSpPr>
            <p:cNvPr id="111" name="tx111"/>
            <p:cNvSpPr/>
            <p:nvPr/>
          </p:nvSpPr>
          <p:spPr>
            <a:xfrm>
              <a:off x="5540854" y="299774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283</a:t>
              </a:r>
            </a:p>
          </p:txBody>
        </p:sp>
        <p:sp>
          <p:nvSpPr>
            <p:cNvPr id="112" name="tx112"/>
            <p:cNvSpPr/>
            <p:nvPr/>
          </p:nvSpPr>
          <p:spPr>
            <a:xfrm>
              <a:off x="6630569" y="273240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378</a:t>
              </a:r>
            </a:p>
          </p:txBody>
        </p:sp>
        <p:sp>
          <p:nvSpPr>
            <p:cNvPr id="113" name="tx113"/>
            <p:cNvSpPr/>
            <p:nvPr/>
          </p:nvSpPr>
          <p:spPr>
            <a:xfrm>
              <a:off x="6902998" y="216008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582</a:t>
              </a:r>
            </a:p>
          </p:txBody>
        </p:sp>
        <p:sp>
          <p:nvSpPr>
            <p:cNvPr id="114" name="tx114"/>
            <p:cNvSpPr/>
            <p:nvPr/>
          </p:nvSpPr>
          <p:spPr>
            <a:xfrm>
              <a:off x="7175426" y="2517699"/>
              <a:ext cx="18086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455</a:t>
              </a:r>
            </a:p>
          </p:txBody>
        </p:sp>
        <p:sp>
          <p:nvSpPr>
            <p:cNvPr id="115" name="tx115"/>
            <p:cNvSpPr/>
            <p:nvPr/>
          </p:nvSpPr>
          <p:spPr>
            <a:xfrm>
              <a:off x="7447855" y="281858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347</a:t>
              </a:r>
            </a:p>
          </p:txBody>
        </p:sp>
        <p:sp>
          <p:nvSpPr>
            <p:cNvPr id="116" name="tx116"/>
            <p:cNvSpPr/>
            <p:nvPr/>
          </p:nvSpPr>
          <p:spPr>
            <a:xfrm>
              <a:off x="7720284" y="294329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303</a:t>
              </a:r>
            </a:p>
          </p:txBody>
        </p:sp>
        <p:sp>
          <p:nvSpPr>
            <p:cNvPr id="117" name="tx117"/>
            <p:cNvSpPr/>
            <p:nvPr/>
          </p:nvSpPr>
          <p:spPr>
            <a:xfrm>
              <a:off x="7992712" y="255693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441</a:t>
              </a:r>
            </a:p>
          </p:txBody>
        </p:sp>
        <p:sp>
          <p:nvSpPr>
            <p:cNvPr id="118" name="tx118"/>
            <p:cNvSpPr/>
            <p:nvPr/>
          </p:nvSpPr>
          <p:spPr>
            <a:xfrm>
              <a:off x="849589"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15759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250K</a:t>
              </a:r>
            </a:p>
          </p:txBody>
        </p:sp>
        <p:sp>
          <p:nvSpPr>
            <p:cNvPr id="120" name="tx120"/>
            <p:cNvSpPr/>
            <p:nvPr/>
          </p:nvSpPr>
          <p:spPr>
            <a:xfrm>
              <a:off x="694200" y="2456624"/>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694200" y="1755657"/>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750K</a:t>
              </a:r>
            </a:p>
          </p:txBody>
        </p:sp>
        <p:sp>
          <p:nvSpPr>
            <p:cNvPr id="122" name="tx122"/>
            <p:cNvSpPr/>
            <p:nvPr/>
          </p:nvSpPr>
          <p:spPr>
            <a:xfrm>
              <a:off x="577692" y="1054690"/>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123" name="tx123"/>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841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75055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11269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7484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64557"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3698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1094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81843"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54238"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2670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1112765" y="2416637"/>
              <a:ext cx="312142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9" name="tx139"/>
            <p:cNvSpPr/>
            <p:nvPr/>
          </p:nvSpPr>
          <p:spPr>
            <a:xfrm rot="5400000">
              <a:off x="8372624" y="2416637"/>
              <a:ext cx="11954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0" name="pl140"/>
            <p:cNvSpPr/>
            <p:nvPr/>
          </p:nvSpPr>
          <p:spPr>
            <a:xfrm>
              <a:off x="3101887"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41" name="pl141"/>
            <p:cNvSpPr/>
            <p:nvPr/>
          </p:nvSpPr>
          <p:spPr>
            <a:xfrm>
              <a:off x="3817615"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42" name="tx142"/>
            <p:cNvSpPr/>
            <p:nvPr/>
          </p:nvSpPr>
          <p:spPr>
            <a:xfrm>
              <a:off x="3368986"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84715"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729166" y="4808891"/>
              <a:ext cx="201456" cy="201456"/>
            </a:xfrm>
            <a:prstGeom prst="rect">
              <a:avLst/>
            </a:prstGeom>
            <a:solidFill>
              <a:srgbClr val="B3B3B3">
                <a:alpha val="100000"/>
              </a:srgbClr>
            </a:solidFill>
          </p:spPr>
          <p:txBody>
            <a:bodyPr/>
            <a:lstStyle/>
            <a:p>
              <a:endParaRPr/>
            </a:p>
          </p:txBody>
        </p:sp>
        <p:sp>
          <p:nvSpPr>
            <p:cNvPr id="145" name="rc145"/>
            <p:cNvSpPr/>
            <p:nvPr/>
          </p:nvSpPr>
          <p:spPr>
            <a:xfrm>
              <a:off x="5631320" y="4808891"/>
              <a:ext cx="201456" cy="201456"/>
            </a:xfrm>
            <a:prstGeom prst="rect">
              <a:avLst/>
            </a:prstGeom>
            <a:solidFill>
              <a:srgbClr val="1CABE2">
                <a:alpha val="100000"/>
              </a:srgbClr>
            </a:solidFill>
          </p:spPr>
          <p:txBody>
            <a:bodyPr/>
            <a:lstStyle/>
            <a:p>
              <a:endParaRPr/>
            </a:p>
          </p:txBody>
        </p:sp>
        <p:sp>
          <p:nvSpPr>
            <p:cNvPr id="146" name="tx146"/>
            <p:cNvSpPr/>
            <p:nvPr/>
          </p:nvSpPr>
          <p:spPr>
            <a:xfrm>
              <a:off x="5009211"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911365"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1083092" y="467611"/>
              <a:ext cx="74549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9" name="tx149"/>
            <p:cNvSpPr/>
            <p:nvPr/>
          </p:nvSpPr>
          <p:spPr>
            <a:xfrm>
              <a:off x="1083092" y="661596"/>
              <a:ext cx="1425840"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México, 2000-2024</a:t>
              </a:r>
            </a:p>
          </p:txBody>
        </p:sp>
        <p:sp>
          <p:nvSpPr>
            <p:cNvPr id="150" name="pl150"/>
            <p:cNvSpPr/>
            <p:nvPr/>
          </p:nvSpPr>
          <p:spPr>
            <a:xfrm>
              <a:off x="2191043"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3728597"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5266151"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6803706"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8341260"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1083092" y="573879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083092" y="554238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083092" y="5345964"/>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142226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2959820"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4497374"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034928"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572483"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422266" y="5660230"/>
              <a:ext cx="5167719" cy="157133"/>
            </a:xfrm>
            <a:prstGeom prst="rect">
              <a:avLst/>
            </a:prstGeom>
            <a:solidFill>
              <a:srgbClr val="1CABE2">
                <a:alpha val="100000"/>
              </a:srgbClr>
            </a:solidFill>
          </p:spPr>
          <p:txBody>
            <a:bodyPr/>
            <a:lstStyle/>
            <a:p>
              <a:endParaRPr/>
            </a:p>
          </p:txBody>
        </p:sp>
        <p:sp>
          <p:nvSpPr>
            <p:cNvPr id="164" name="rc164"/>
            <p:cNvSpPr/>
            <p:nvPr/>
          </p:nvSpPr>
          <p:spPr>
            <a:xfrm>
              <a:off x="1422266" y="5463814"/>
              <a:ext cx="3415292" cy="157133"/>
            </a:xfrm>
            <a:prstGeom prst="rect">
              <a:avLst/>
            </a:prstGeom>
            <a:solidFill>
              <a:srgbClr val="1CABE2">
                <a:alpha val="100000"/>
              </a:srgbClr>
            </a:solidFill>
          </p:spPr>
          <p:txBody>
            <a:bodyPr/>
            <a:lstStyle/>
            <a:p>
              <a:endParaRPr/>
            </a:p>
          </p:txBody>
        </p:sp>
        <p:sp>
          <p:nvSpPr>
            <p:cNvPr id="165" name="rc165"/>
            <p:cNvSpPr/>
            <p:nvPr/>
          </p:nvSpPr>
          <p:spPr>
            <a:xfrm>
              <a:off x="1422266" y="5267397"/>
              <a:ext cx="5241768" cy="157133"/>
            </a:xfrm>
            <a:prstGeom prst="rect">
              <a:avLst/>
            </a:prstGeom>
            <a:solidFill>
              <a:srgbClr val="1CABE2">
                <a:alpha val="100000"/>
              </a:srgbClr>
            </a:solidFill>
          </p:spPr>
          <p:txBody>
            <a:bodyPr/>
            <a:lstStyle/>
            <a:p>
              <a:endParaRPr/>
            </a:p>
          </p:txBody>
        </p:sp>
        <p:sp>
          <p:nvSpPr>
            <p:cNvPr id="166" name="rc166"/>
            <p:cNvSpPr/>
            <p:nvPr/>
          </p:nvSpPr>
          <p:spPr>
            <a:xfrm>
              <a:off x="6589985" y="5660230"/>
              <a:ext cx="645957" cy="157133"/>
            </a:xfrm>
            <a:prstGeom prst="rect">
              <a:avLst/>
            </a:prstGeom>
            <a:solidFill>
              <a:srgbClr val="B3B3B3">
                <a:alpha val="100000"/>
              </a:srgbClr>
            </a:solidFill>
          </p:spPr>
          <p:txBody>
            <a:bodyPr/>
            <a:lstStyle/>
            <a:p>
              <a:endParaRPr/>
            </a:p>
          </p:txBody>
        </p:sp>
        <p:sp>
          <p:nvSpPr>
            <p:cNvPr id="167" name="rc167"/>
            <p:cNvSpPr/>
            <p:nvPr/>
          </p:nvSpPr>
          <p:spPr>
            <a:xfrm>
              <a:off x="4837558" y="5463814"/>
              <a:ext cx="1241913" cy="157133"/>
            </a:xfrm>
            <a:prstGeom prst="rect">
              <a:avLst/>
            </a:prstGeom>
            <a:solidFill>
              <a:srgbClr val="B3B3B3">
                <a:alpha val="100000"/>
              </a:srgbClr>
            </a:solidFill>
          </p:spPr>
          <p:txBody>
            <a:bodyPr/>
            <a:lstStyle/>
            <a:p>
              <a:endParaRPr/>
            </a:p>
          </p:txBody>
        </p:sp>
        <p:sp>
          <p:nvSpPr>
            <p:cNvPr id="168" name="rc168"/>
            <p:cNvSpPr/>
            <p:nvPr/>
          </p:nvSpPr>
          <p:spPr>
            <a:xfrm>
              <a:off x="6664034" y="5267397"/>
              <a:ext cx="1541705" cy="157133"/>
            </a:xfrm>
            <a:prstGeom prst="rect">
              <a:avLst/>
            </a:prstGeom>
            <a:solidFill>
              <a:srgbClr val="B3B3B3">
                <a:alpha val="100000"/>
              </a:srgbClr>
            </a:solidFill>
          </p:spPr>
          <p:txBody>
            <a:bodyPr/>
            <a:lstStyle/>
            <a:p>
              <a:endParaRPr/>
            </a:p>
          </p:txBody>
        </p:sp>
        <p:sp>
          <p:nvSpPr>
            <p:cNvPr id="169" name="tx169"/>
            <p:cNvSpPr/>
            <p:nvPr/>
          </p:nvSpPr>
          <p:spPr>
            <a:xfrm>
              <a:off x="7380624" y="5695604"/>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378.1</a:t>
              </a:r>
            </a:p>
          </p:txBody>
        </p:sp>
        <p:sp>
          <p:nvSpPr>
            <p:cNvPr id="170" name="tx170"/>
            <p:cNvSpPr/>
            <p:nvPr/>
          </p:nvSpPr>
          <p:spPr>
            <a:xfrm>
              <a:off x="6224153" y="5499188"/>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302.9</a:t>
              </a:r>
            </a:p>
          </p:txBody>
        </p:sp>
        <p:sp>
          <p:nvSpPr>
            <p:cNvPr id="171" name="tx171"/>
            <p:cNvSpPr/>
            <p:nvPr/>
          </p:nvSpPr>
          <p:spPr>
            <a:xfrm>
              <a:off x="8350421" y="5304239"/>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441.2</a:t>
              </a:r>
            </a:p>
          </p:txBody>
        </p:sp>
        <p:sp>
          <p:nvSpPr>
            <p:cNvPr id="172" name="tx172"/>
            <p:cNvSpPr/>
            <p:nvPr/>
          </p:nvSpPr>
          <p:spPr>
            <a:xfrm>
              <a:off x="3861444" y="5695604"/>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336.1</a:t>
              </a:r>
            </a:p>
          </p:txBody>
        </p:sp>
        <p:sp>
          <p:nvSpPr>
            <p:cNvPr id="173" name="tx173"/>
            <p:cNvSpPr/>
            <p:nvPr/>
          </p:nvSpPr>
          <p:spPr>
            <a:xfrm>
              <a:off x="2985231" y="5500656"/>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222.1</a:t>
              </a:r>
            </a:p>
          </p:txBody>
        </p:sp>
        <p:sp>
          <p:nvSpPr>
            <p:cNvPr id="174" name="tx174"/>
            <p:cNvSpPr/>
            <p:nvPr/>
          </p:nvSpPr>
          <p:spPr>
            <a:xfrm>
              <a:off x="3898469" y="5302771"/>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340.9</a:t>
              </a:r>
            </a:p>
          </p:txBody>
        </p:sp>
        <p:sp>
          <p:nvSpPr>
            <p:cNvPr id="175" name="tx175"/>
            <p:cNvSpPr/>
            <p:nvPr/>
          </p:nvSpPr>
          <p:spPr>
            <a:xfrm>
              <a:off x="6848655" y="5697072"/>
              <a:ext cx="128618"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42</a:t>
              </a:r>
            </a:p>
          </p:txBody>
        </p:sp>
        <p:sp>
          <p:nvSpPr>
            <p:cNvPr id="176" name="tx176"/>
            <p:cNvSpPr/>
            <p:nvPr/>
          </p:nvSpPr>
          <p:spPr>
            <a:xfrm>
              <a:off x="5345988" y="549924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80.8</a:t>
              </a:r>
            </a:p>
          </p:txBody>
        </p:sp>
        <p:sp>
          <p:nvSpPr>
            <p:cNvPr id="177" name="tx177"/>
            <p:cNvSpPr/>
            <p:nvPr/>
          </p:nvSpPr>
          <p:spPr>
            <a:xfrm>
              <a:off x="7290206" y="5302771"/>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100.3</a:t>
              </a:r>
            </a:p>
          </p:txBody>
        </p:sp>
        <p:sp>
          <p:nvSpPr>
            <p:cNvPr id="178" name="tx178"/>
            <p:cNvSpPr/>
            <p:nvPr/>
          </p:nvSpPr>
          <p:spPr>
            <a:xfrm>
              <a:off x="709684"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709684"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709684"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336829"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2796689"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4334243"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84" name="tx184"/>
            <p:cNvSpPr/>
            <p:nvPr/>
          </p:nvSpPr>
          <p:spPr>
            <a:xfrm>
              <a:off x="5871797" y="5917094"/>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85" name="tx185"/>
            <p:cNvSpPr/>
            <p:nvPr/>
          </p:nvSpPr>
          <p:spPr>
            <a:xfrm>
              <a:off x="7409352"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86" name="tx186"/>
            <p:cNvSpPr/>
            <p:nvPr/>
          </p:nvSpPr>
          <p:spPr>
            <a:xfrm>
              <a:off x="3253292" y="6052366"/>
              <a:ext cx="312142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7" name="tx187"/>
            <p:cNvSpPr/>
            <p:nvPr/>
          </p:nvSpPr>
          <p:spPr>
            <a:xfrm>
              <a:off x="3948074"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8" name="tx188"/>
            <p:cNvSpPr/>
            <p:nvPr/>
          </p:nvSpPr>
          <p:spPr>
            <a:xfrm>
              <a:off x="3836041" y="6379204"/>
              <a:ext cx="470887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9" name="tx189"/>
            <p:cNvSpPr/>
            <p:nvPr/>
          </p:nvSpPr>
          <p:spPr>
            <a:xfrm>
              <a:off x="5581527" y="6501324"/>
              <a:ext cx="2963386"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México.
En 2024, la cobertura de DTP1 en México descendió al 83%. El número de niños que no recibieron ninguna vacuna DTP (niños con dosis cero) aumentó de 222.000 en 2023 a 341.000 en 2024.
La cobertura de DTP3 disminuyó al 78% en 2024, dejando a 441.000 niños vulnerables a enfermedades prevenibles mediante vacunación.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202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3419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463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5854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9802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2828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40461"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2022" y="1027158"/>
              <a:ext cx="3418439" cy="609091"/>
            </a:xfrm>
            <a:custGeom>
              <a:avLst/>
              <a:gdLst/>
              <a:ahLst/>
              <a:cxnLst/>
              <a:rect l="0" t="0" r="0" b="0"/>
              <a:pathLst>
                <a:path w="3418439" h="609091">
                  <a:moveTo>
                    <a:pt x="0" y="0"/>
                  </a:moveTo>
                  <a:lnTo>
                    <a:pt x="142434" y="0"/>
                  </a:lnTo>
                  <a:lnTo>
                    <a:pt x="284869" y="0"/>
                  </a:lnTo>
                  <a:lnTo>
                    <a:pt x="427304" y="0"/>
                  </a:lnTo>
                  <a:lnTo>
                    <a:pt x="569739" y="0"/>
                  </a:lnTo>
                  <a:lnTo>
                    <a:pt x="712174" y="0"/>
                  </a:lnTo>
                  <a:lnTo>
                    <a:pt x="854609" y="0"/>
                  </a:lnTo>
                  <a:lnTo>
                    <a:pt x="997044" y="0"/>
                  </a:lnTo>
                  <a:lnTo>
                    <a:pt x="1139479" y="27685"/>
                  </a:lnTo>
                  <a:lnTo>
                    <a:pt x="1281914" y="27685"/>
                  </a:lnTo>
                  <a:lnTo>
                    <a:pt x="1424349" y="83057"/>
                  </a:lnTo>
                  <a:lnTo>
                    <a:pt x="1566784" y="0"/>
                  </a:lnTo>
                  <a:lnTo>
                    <a:pt x="1709219" y="0"/>
                  </a:lnTo>
                  <a:lnTo>
                    <a:pt x="1851654" y="276859"/>
                  </a:lnTo>
                  <a:lnTo>
                    <a:pt x="1994089" y="110743"/>
                  </a:lnTo>
                  <a:lnTo>
                    <a:pt x="2136524" y="0"/>
                  </a:lnTo>
                  <a:lnTo>
                    <a:pt x="2278959" y="83057"/>
                  </a:lnTo>
                  <a:lnTo>
                    <a:pt x="2421394" y="166115"/>
                  </a:lnTo>
                  <a:lnTo>
                    <a:pt x="2563829" y="249173"/>
                  </a:lnTo>
                  <a:lnTo>
                    <a:pt x="2706264" y="415289"/>
                  </a:lnTo>
                  <a:lnTo>
                    <a:pt x="2848699" y="609091"/>
                  </a:lnTo>
                  <a:lnTo>
                    <a:pt x="2991134" y="442975"/>
                  </a:lnTo>
                  <a:lnTo>
                    <a:pt x="3133569" y="166115"/>
                  </a:lnTo>
                  <a:lnTo>
                    <a:pt x="3276004" y="276859"/>
                  </a:lnTo>
                  <a:lnTo>
                    <a:pt x="3418439" y="442975"/>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2022" y="1276332"/>
              <a:ext cx="3418439" cy="221487"/>
            </a:xfrm>
            <a:custGeom>
              <a:avLst/>
              <a:gdLst/>
              <a:ahLst/>
              <a:cxnLst/>
              <a:rect l="0" t="0" r="0" b="0"/>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2022" y="1082530"/>
              <a:ext cx="3418439" cy="387603"/>
            </a:xfrm>
            <a:custGeom>
              <a:avLst/>
              <a:gdLst/>
              <a:ahLst/>
              <a:cxnLst/>
              <a:rect l="0" t="0" r="0" b="0"/>
              <a:pathLst>
                <a:path w="3418439" h="387603">
                  <a:moveTo>
                    <a:pt x="0" y="27685"/>
                  </a:moveTo>
                  <a:lnTo>
                    <a:pt x="142434" y="55371"/>
                  </a:lnTo>
                  <a:lnTo>
                    <a:pt x="284869" y="27685"/>
                  </a:lnTo>
                  <a:lnTo>
                    <a:pt x="427304" y="27685"/>
                  </a:lnTo>
                  <a:lnTo>
                    <a:pt x="569739" y="27685"/>
                  </a:lnTo>
                  <a:lnTo>
                    <a:pt x="712174" y="0"/>
                  </a:lnTo>
                  <a:lnTo>
                    <a:pt x="854609" y="27685"/>
                  </a:lnTo>
                  <a:lnTo>
                    <a:pt x="997044" y="55371"/>
                  </a:lnTo>
                  <a:lnTo>
                    <a:pt x="1139479" y="0"/>
                  </a:lnTo>
                  <a:lnTo>
                    <a:pt x="1281914" y="27685"/>
                  </a:lnTo>
                  <a:lnTo>
                    <a:pt x="1424349" y="27685"/>
                  </a:lnTo>
                  <a:lnTo>
                    <a:pt x="1566784" y="27685"/>
                  </a:lnTo>
                  <a:lnTo>
                    <a:pt x="1709219" y="27685"/>
                  </a:lnTo>
                  <a:lnTo>
                    <a:pt x="1851654" y="83057"/>
                  </a:lnTo>
                  <a:lnTo>
                    <a:pt x="1994089" y="55371"/>
                  </a:lnTo>
                  <a:lnTo>
                    <a:pt x="2136524" y="27685"/>
                  </a:lnTo>
                  <a:lnTo>
                    <a:pt x="2278959" y="55371"/>
                  </a:lnTo>
                  <a:lnTo>
                    <a:pt x="2421394" y="110743"/>
                  </a:lnTo>
                  <a:lnTo>
                    <a:pt x="2563829" y="193801"/>
                  </a:lnTo>
                  <a:lnTo>
                    <a:pt x="2706264" y="304545"/>
                  </a:lnTo>
                  <a:lnTo>
                    <a:pt x="2848699" y="332231"/>
                  </a:lnTo>
                  <a:lnTo>
                    <a:pt x="2991134" y="387603"/>
                  </a:lnTo>
                  <a:lnTo>
                    <a:pt x="3133569" y="276859"/>
                  </a:lnTo>
                  <a:lnTo>
                    <a:pt x="3276004" y="276859"/>
                  </a:lnTo>
                  <a:lnTo>
                    <a:pt x="3418439" y="332231"/>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2022" y="1027158"/>
              <a:ext cx="3418439" cy="609091"/>
            </a:xfrm>
            <a:custGeom>
              <a:avLst/>
              <a:gdLst/>
              <a:ahLst/>
              <a:cxnLst/>
              <a:rect l="0" t="0" r="0" b="0"/>
              <a:pathLst>
                <a:path w="3418439" h="609091">
                  <a:moveTo>
                    <a:pt x="0" y="0"/>
                  </a:moveTo>
                  <a:lnTo>
                    <a:pt x="142434" y="0"/>
                  </a:lnTo>
                  <a:lnTo>
                    <a:pt x="284869" y="0"/>
                  </a:lnTo>
                  <a:lnTo>
                    <a:pt x="427304" y="0"/>
                  </a:lnTo>
                  <a:lnTo>
                    <a:pt x="569739" y="0"/>
                  </a:lnTo>
                  <a:lnTo>
                    <a:pt x="712174" y="0"/>
                  </a:lnTo>
                  <a:lnTo>
                    <a:pt x="854609" y="0"/>
                  </a:lnTo>
                  <a:lnTo>
                    <a:pt x="997044" y="0"/>
                  </a:lnTo>
                  <a:lnTo>
                    <a:pt x="1139479" y="27685"/>
                  </a:lnTo>
                  <a:lnTo>
                    <a:pt x="1281914" y="27685"/>
                  </a:lnTo>
                  <a:lnTo>
                    <a:pt x="1424349" y="83057"/>
                  </a:lnTo>
                  <a:lnTo>
                    <a:pt x="1566784" y="0"/>
                  </a:lnTo>
                  <a:lnTo>
                    <a:pt x="1709219" y="0"/>
                  </a:lnTo>
                  <a:lnTo>
                    <a:pt x="1851654" y="276859"/>
                  </a:lnTo>
                  <a:lnTo>
                    <a:pt x="1994089" y="110743"/>
                  </a:lnTo>
                  <a:lnTo>
                    <a:pt x="2136524" y="0"/>
                  </a:lnTo>
                  <a:lnTo>
                    <a:pt x="2278959" y="83057"/>
                  </a:lnTo>
                  <a:lnTo>
                    <a:pt x="2421394" y="166115"/>
                  </a:lnTo>
                  <a:lnTo>
                    <a:pt x="2563829" y="249173"/>
                  </a:lnTo>
                  <a:lnTo>
                    <a:pt x="2706264" y="415289"/>
                  </a:lnTo>
                  <a:lnTo>
                    <a:pt x="2848699" y="609091"/>
                  </a:lnTo>
                  <a:lnTo>
                    <a:pt x="2991134" y="442975"/>
                  </a:lnTo>
                  <a:lnTo>
                    <a:pt x="3133569" y="166115"/>
                  </a:lnTo>
                  <a:lnTo>
                    <a:pt x="3276004" y="276859"/>
                  </a:lnTo>
                  <a:lnTo>
                    <a:pt x="3418439" y="442975"/>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2022"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34197"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46372" y="944100"/>
              <a:ext cx="0" cy="166115"/>
            </a:xfrm>
            <a:custGeom>
              <a:avLst/>
              <a:gdLst/>
              <a:ahLst/>
              <a:cxnLst/>
              <a:rect l="0" t="0" r="0" b="0"/>
              <a:pathLst>
                <a:path h="166115">
                  <a:moveTo>
                    <a:pt x="0" y="0"/>
                  </a:moveTo>
                  <a:lnTo>
                    <a:pt x="0" y="166115"/>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58546"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28286" y="944100"/>
              <a:ext cx="0" cy="498347"/>
            </a:xfrm>
            <a:custGeom>
              <a:avLst/>
              <a:gdLst/>
              <a:ahLst/>
              <a:cxnLst/>
              <a:rect l="0" t="0" r="0" b="0"/>
              <a:pathLst>
                <a:path h="498347">
                  <a:moveTo>
                    <a:pt x="0" y="0"/>
                  </a:moveTo>
                  <a:lnTo>
                    <a:pt x="0" y="49834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98026" y="944100"/>
              <a:ext cx="0" cy="359917"/>
            </a:xfrm>
            <a:custGeom>
              <a:avLst/>
              <a:gdLst/>
              <a:ahLst/>
              <a:cxnLst/>
              <a:rect l="0" t="0" r="0" b="0"/>
              <a:pathLst>
                <a:path h="359917">
                  <a:moveTo>
                    <a:pt x="0" y="0"/>
                  </a:moveTo>
                  <a:lnTo>
                    <a:pt x="0" y="359917"/>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40461" y="944100"/>
              <a:ext cx="0" cy="526033"/>
            </a:xfrm>
            <a:custGeom>
              <a:avLst/>
              <a:gdLst/>
              <a:ahLst/>
              <a:cxnLst/>
              <a:rect l="0" t="0" r="0" b="0"/>
              <a:pathLst>
                <a:path h="526033">
                  <a:moveTo>
                    <a:pt x="0" y="0"/>
                  </a:moveTo>
                  <a:lnTo>
                    <a:pt x="0" y="52603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2022" y="1027158"/>
              <a:ext cx="3418439" cy="609091"/>
            </a:xfrm>
            <a:custGeom>
              <a:avLst/>
              <a:gdLst/>
              <a:ahLst/>
              <a:cxnLst/>
              <a:rect l="0" t="0" r="0" b="0"/>
              <a:pathLst>
                <a:path w="3418439" h="609091">
                  <a:moveTo>
                    <a:pt x="0" y="0"/>
                  </a:moveTo>
                  <a:lnTo>
                    <a:pt x="142434" y="0"/>
                  </a:lnTo>
                  <a:lnTo>
                    <a:pt x="284869" y="0"/>
                  </a:lnTo>
                  <a:lnTo>
                    <a:pt x="427304" y="0"/>
                  </a:lnTo>
                  <a:lnTo>
                    <a:pt x="569739" y="0"/>
                  </a:lnTo>
                  <a:lnTo>
                    <a:pt x="712174" y="0"/>
                  </a:lnTo>
                  <a:lnTo>
                    <a:pt x="854609" y="0"/>
                  </a:lnTo>
                  <a:lnTo>
                    <a:pt x="997044" y="0"/>
                  </a:lnTo>
                  <a:lnTo>
                    <a:pt x="1139479" y="27685"/>
                  </a:lnTo>
                  <a:lnTo>
                    <a:pt x="1281914" y="27685"/>
                  </a:lnTo>
                  <a:lnTo>
                    <a:pt x="1424349" y="83057"/>
                  </a:lnTo>
                  <a:lnTo>
                    <a:pt x="1566784" y="0"/>
                  </a:lnTo>
                  <a:lnTo>
                    <a:pt x="1709219" y="0"/>
                  </a:lnTo>
                  <a:lnTo>
                    <a:pt x="1851654" y="276859"/>
                  </a:lnTo>
                  <a:lnTo>
                    <a:pt x="1994089" y="110743"/>
                  </a:lnTo>
                  <a:lnTo>
                    <a:pt x="2136524" y="0"/>
                  </a:lnTo>
                  <a:lnTo>
                    <a:pt x="2278959" y="83057"/>
                  </a:lnTo>
                  <a:lnTo>
                    <a:pt x="2421394" y="166115"/>
                  </a:lnTo>
                  <a:lnTo>
                    <a:pt x="2563829" y="249173"/>
                  </a:lnTo>
                  <a:lnTo>
                    <a:pt x="2706264" y="415289"/>
                  </a:lnTo>
                  <a:lnTo>
                    <a:pt x="2848699" y="609091"/>
                  </a:lnTo>
                  <a:lnTo>
                    <a:pt x="2991134" y="442975"/>
                  </a:lnTo>
                  <a:lnTo>
                    <a:pt x="3133569" y="166115"/>
                  </a:lnTo>
                  <a:lnTo>
                    <a:pt x="3276004" y="276859"/>
                  </a:lnTo>
                  <a:lnTo>
                    <a:pt x="3418439" y="442975"/>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1732"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3773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80171"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24867"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054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054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54167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0413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07648" y="472910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60" name="tx60"/>
            <p:cNvSpPr/>
            <p:nvPr/>
          </p:nvSpPr>
          <p:spPr>
            <a:xfrm>
              <a:off x="280877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233"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02926" y="482762"/>
              <a:ext cx="2456631" cy="13126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cobertura, México, 2000-2024</a:t>
              </a:r>
            </a:p>
          </p:txBody>
        </p:sp>
        <p:sp>
          <p:nvSpPr>
            <p:cNvPr id="63" name="pl63"/>
            <p:cNvSpPr/>
            <p:nvPr/>
          </p:nvSpPr>
          <p:spPr>
            <a:xfrm>
              <a:off x="5244538" y="35037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44538" y="2622878"/>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44538" y="1741960"/>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44538" y="861042"/>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44538" y="3063337"/>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44538" y="2182419"/>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44538" y="130150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15460"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12763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839810"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55198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12172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6914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3899"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415460" y="1741960"/>
              <a:ext cx="3418439" cy="1938019"/>
            </a:xfrm>
            <a:custGeom>
              <a:avLst/>
              <a:gdLst/>
              <a:ahLst/>
              <a:cxnLst/>
              <a:rect l="0" t="0" r="0" b="0"/>
              <a:pathLst>
                <a:path w="3418439" h="1938019">
                  <a:moveTo>
                    <a:pt x="0" y="0"/>
                  </a:moveTo>
                  <a:lnTo>
                    <a:pt x="142434" y="0"/>
                  </a:lnTo>
                  <a:lnTo>
                    <a:pt x="284869" y="0"/>
                  </a:lnTo>
                  <a:lnTo>
                    <a:pt x="427304" y="0"/>
                  </a:lnTo>
                  <a:lnTo>
                    <a:pt x="569739" y="0"/>
                  </a:lnTo>
                  <a:lnTo>
                    <a:pt x="712174" y="0"/>
                  </a:lnTo>
                  <a:lnTo>
                    <a:pt x="854609" y="0"/>
                  </a:lnTo>
                  <a:lnTo>
                    <a:pt x="997044" y="0"/>
                  </a:lnTo>
                  <a:lnTo>
                    <a:pt x="1139479" y="88091"/>
                  </a:lnTo>
                  <a:lnTo>
                    <a:pt x="1281914" y="88091"/>
                  </a:lnTo>
                  <a:lnTo>
                    <a:pt x="1424349" y="264275"/>
                  </a:lnTo>
                  <a:lnTo>
                    <a:pt x="1566784" y="0"/>
                  </a:lnTo>
                  <a:lnTo>
                    <a:pt x="1709219" y="0"/>
                  </a:lnTo>
                  <a:lnTo>
                    <a:pt x="1851654" y="880918"/>
                  </a:lnTo>
                  <a:lnTo>
                    <a:pt x="1994089" y="352367"/>
                  </a:lnTo>
                  <a:lnTo>
                    <a:pt x="2136524" y="0"/>
                  </a:lnTo>
                  <a:lnTo>
                    <a:pt x="2278959" y="264275"/>
                  </a:lnTo>
                  <a:lnTo>
                    <a:pt x="2421394" y="528550"/>
                  </a:lnTo>
                  <a:lnTo>
                    <a:pt x="2563829" y="792826"/>
                  </a:lnTo>
                  <a:lnTo>
                    <a:pt x="2706264" y="1321377"/>
                  </a:lnTo>
                  <a:lnTo>
                    <a:pt x="2848699" y="1938019"/>
                  </a:lnTo>
                  <a:lnTo>
                    <a:pt x="2991134" y="1409468"/>
                  </a:lnTo>
                  <a:lnTo>
                    <a:pt x="3133569" y="528550"/>
                  </a:lnTo>
                  <a:lnTo>
                    <a:pt x="3276004" y="880918"/>
                  </a:lnTo>
                  <a:lnTo>
                    <a:pt x="3418439" y="1409468"/>
                  </a:lnTo>
                </a:path>
              </a:pathLst>
            </a:custGeom>
            <a:ln w="27101" cap="flat">
              <a:solidFill>
                <a:srgbClr val="0058AB">
                  <a:alpha val="100000"/>
                </a:srgbClr>
              </a:solidFill>
              <a:prstDash val="solid"/>
              <a:round/>
            </a:ln>
          </p:spPr>
          <p:txBody>
            <a:bodyPr/>
            <a:lstStyle/>
            <a:p>
              <a:endParaRPr/>
            </a:p>
          </p:txBody>
        </p:sp>
        <p:sp>
          <p:nvSpPr>
            <p:cNvPr id="78" name="pl78"/>
            <p:cNvSpPr/>
            <p:nvPr/>
          </p:nvSpPr>
          <p:spPr>
            <a:xfrm>
              <a:off x="5415460" y="3063337"/>
              <a:ext cx="3418439" cy="704734"/>
            </a:xfrm>
            <a:custGeom>
              <a:avLst/>
              <a:gdLst/>
              <a:ahLst/>
              <a:cxnLst/>
              <a:rect l="0" t="0" r="0" b="0"/>
              <a:pathLst>
                <a:path w="3418439" h="704734">
                  <a:moveTo>
                    <a:pt x="0" y="704734"/>
                  </a:moveTo>
                  <a:lnTo>
                    <a:pt x="142434" y="616642"/>
                  </a:lnTo>
                  <a:lnTo>
                    <a:pt x="284869" y="616642"/>
                  </a:lnTo>
                  <a:lnTo>
                    <a:pt x="427304" y="528550"/>
                  </a:lnTo>
                  <a:lnTo>
                    <a:pt x="569739" y="440459"/>
                  </a:lnTo>
                  <a:lnTo>
                    <a:pt x="712174" y="352367"/>
                  </a:lnTo>
                  <a:lnTo>
                    <a:pt x="854609" y="264275"/>
                  </a:lnTo>
                  <a:lnTo>
                    <a:pt x="997044" y="264275"/>
                  </a:lnTo>
                  <a:lnTo>
                    <a:pt x="1139479" y="176183"/>
                  </a:lnTo>
                  <a:lnTo>
                    <a:pt x="1281914" y="88091"/>
                  </a:lnTo>
                  <a:lnTo>
                    <a:pt x="1424349" y="88091"/>
                  </a:lnTo>
                  <a:lnTo>
                    <a:pt x="1566784" y="88091"/>
                  </a:lnTo>
                  <a:lnTo>
                    <a:pt x="1709219" y="88091"/>
                  </a:lnTo>
                  <a:lnTo>
                    <a:pt x="1851654" y="88091"/>
                  </a:lnTo>
                  <a:lnTo>
                    <a:pt x="1994089" y="88091"/>
                  </a:lnTo>
                  <a:lnTo>
                    <a:pt x="2136524" y="88091"/>
                  </a:lnTo>
                  <a:lnTo>
                    <a:pt x="2278959" y="0"/>
                  </a:lnTo>
                  <a:lnTo>
                    <a:pt x="2421394" y="0"/>
                  </a:lnTo>
                  <a:lnTo>
                    <a:pt x="2563829" y="0"/>
                  </a:lnTo>
                  <a:lnTo>
                    <a:pt x="2706264" y="0"/>
                  </a:lnTo>
                  <a:lnTo>
                    <a:pt x="2848699" y="176183"/>
                  </a:lnTo>
                  <a:lnTo>
                    <a:pt x="2991134" y="264275"/>
                  </a:lnTo>
                  <a:lnTo>
                    <a:pt x="3133569" y="88091"/>
                  </a:lnTo>
                  <a:lnTo>
                    <a:pt x="3276004" y="88091"/>
                  </a:lnTo>
                  <a:lnTo>
                    <a:pt x="3418439" y="88091"/>
                  </a:lnTo>
                </a:path>
              </a:pathLst>
            </a:custGeom>
            <a:ln w="27101" cap="flat">
              <a:solidFill>
                <a:srgbClr val="80BD41">
                  <a:alpha val="100000"/>
                </a:srgbClr>
              </a:solidFill>
              <a:prstDash val="solid"/>
              <a:round/>
            </a:ln>
          </p:spPr>
          <p:txBody>
            <a:bodyPr/>
            <a:lstStyle/>
            <a:p>
              <a:endParaRPr/>
            </a:p>
          </p:txBody>
        </p:sp>
        <p:sp>
          <p:nvSpPr>
            <p:cNvPr id="79" name="pl79"/>
            <p:cNvSpPr/>
            <p:nvPr/>
          </p:nvSpPr>
          <p:spPr>
            <a:xfrm>
              <a:off x="5415460" y="2094327"/>
              <a:ext cx="3418439" cy="1233285"/>
            </a:xfrm>
            <a:custGeom>
              <a:avLst/>
              <a:gdLst/>
              <a:ahLst/>
              <a:cxnLst/>
              <a:rect l="0" t="0" r="0" b="0"/>
              <a:pathLst>
                <a:path w="3418439" h="1233285">
                  <a:moveTo>
                    <a:pt x="0" y="88091"/>
                  </a:moveTo>
                  <a:lnTo>
                    <a:pt x="142434" y="176183"/>
                  </a:lnTo>
                  <a:lnTo>
                    <a:pt x="284869" y="88091"/>
                  </a:lnTo>
                  <a:lnTo>
                    <a:pt x="427304" y="88091"/>
                  </a:lnTo>
                  <a:lnTo>
                    <a:pt x="569739" y="88091"/>
                  </a:lnTo>
                  <a:lnTo>
                    <a:pt x="712174" y="0"/>
                  </a:lnTo>
                  <a:lnTo>
                    <a:pt x="854609" y="88091"/>
                  </a:lnTo>
                  <a:lnTo>
                    <a:pt x="997044" y="176183"/>
                  </a:lnTo>
                  <a:lnTo>
                    <a:pt x="1139479" y="0"/>
                  </a:lnTo>
                  <a:lnTo>
                    <a:pt x="1281914" y="88091"/>
                  </a:lnTo>
                  <a:lnTo>
                    <a:pt x="1424349" y="88091"/>
                  </a:lnTo>
                  <a:lnTo>
                    <a:pt x="1566784" y="88091"/>
                  </a:lnTo>
                  <a:lnTo>
                    <a:pt x="1709219" y="88091"/>
                  </a:lnTo>
                  <a:lnTo>
                    <a:pt x="1851654" y="264275"/>
                  </a:lnTo>
                  <a:lnTo>
                    <a:pt x="1994089" y="176183"/>
                  </a:lnTo>
                  <a:lnTo>
                    <a:pt x="2136524" y="88091"/>
                  </a:lnTo>
                  <a:lnTo>
                    <a:pt x="2278959" y="176183"/>
                  </a:lnTo>
                  <a:lnTo>
                    <a:pt x="2421394" y="352367"/>
                  </a:lnTo>
                  <a:lnTo>
                    <a:pt x="2563829" y="616642"/>
                  </a:lnTo>
                  <a:lnTo>
                    <a:pt x="2706264" y="969009"/>
                  </a:lnTo>
                  <a:lnTo>
                    <a:pt x="2848699" y="1057101"/>
                  </a:lnTo>
                  <a:lnTo>
                    <a:pt x="2991134" y="1233285"/>
                  </a:lnTo>
                  <a:lnTo>
                    <a:pt x="3133569" y="880918"/>
                  </a:lnTo>
                  <a:lnTo>
                    <a:pt x="3276004" y="880918"/>
                  </a:lnTo>
                  <a:lnTo>
                    <a:pt x="3418439" y="1057101"/>
                  </a:lnTo>
                </a:path>
              </a:pathLst>
            </a:custGeom>
            <a:ln w="27101" cap="flat">
              <a:solidFill>
                <a:srgbClr val="961A49">
                  <a:alpha val="100000"/>
                </a:srgbClr>
              </a:solidFill>
              <a:prstDash val="solid"/>
              <a:round/>
            </a:ln>
          </p:spPr>
          <p:txBody>
            <a:bodyPr/>
            <a:lstStyle/>
            <a:p>
              <a:endParaRPr/>
            </a:p>
          </p:txBody>
        </p:sp>
        <p:sp>
          <p:nvSpPr>
            <p:cNvPr id="80" name="pl80"/>
            <p:cNvSpPr/>
            <p:nvPr/>
          </p:nvSpPr>
          <p:spPr>
            <a:xfrm>
              <a:off x="5415460" y="3063337"/>
              <a:ext cx="3418439" cy="0"/>
            </a:xfrm>
            <a:custGeom>
              <a:avLst/>
              <a:gdLst/>
              <a:ahLst/>
              <a:cxnLst/>
              <a:rect l="0" t="0" r="0" b="0"/>
              <a:pathLst>
                <a:path w="3418439">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a:endParaRPr/>
            </a:p>
          </p:txBody>
        </p:sp>
        <p:sp>
          <p:nvSpPr>
            <p:cNvPr id="81" name="pl81"/>
            <p:cNvSpPr/>
            <p:nvPr/>
          </p:nvSpPr>
          <p:spPr>
            <a:xfrm>
              <a:off x="5415460" y="1741960"/>
              <a:ext cx="3418439" cy="1938019"/>
            </a:xfrm>
            <a:custGeom>
              <a:avLst/>
              <a:gdLst/>
              <a:ahLst/>
              <a:cxnLst/>
              <a:rect l="0" t="0" r="0" b="0"/>
              <a:pathLst>
                <a:path w="3418439" h="1938019">
                  <a:moveTo>
                    <a:pt x="0" y="0"/>
                  </a:moveTo>
                  <a:lnTo>
                    <a:pt x="142434" y="0"/>
                  </a:lnTo>
                  <a:lnTo>
                    <a:pt x="284869" y="0"/>
                  </a:lnTo>
                  <a:lnTo>
                    <a:pt x="427304" y="0"/>
                  </a:lnTo>
                  <a:lnTo>
                    <a:pt x="569739" y="0"/>
                  </a:lnTo>
                  <a:lnTo>
                    <a:pt x="712174" y="0"/>
                  </a:lnTo>
                  <a:lnTo>
                    <a:pt x="854609" y="0"/>
                  </a:lnTo>
                  <a:lnTo>
                    <a:pt x="997044" y="0"/>
                  </a:lnTo>
                  <a:lnTo>
                    <a:pt x="1139479" y="88091"/>
                  </a:lnTo>
                  <a:lnTo>
                    <a:pt x="1281914" y="88091"/>
                  </a:lnTo>
                  <a:lnTo>
                    <a:pt x="1424349" y="264275"/>
                  </a:lnTo>
                  <a:lnTo>
                    <a:pt x="1566784" y="0"/>
                  </a:lnTo>
                  <a:lnTo>
                    <a:pt x="1709219" y="0"/>
                  </a:lnTo>
                  <a:lnTo>
                    <a:pt x="1851654" y="880918"/>
                  </a:lnTo>
                  <a:lnTo>
                    <a:pt x="1994089" y="352367"/>
                  </a:lnTo>
                  <a:lnTo>
                    <a:pt x="2136524" y="0"/>
                  </a:lnTo>
                  <a:lnTo>
                    <a:pt x="2278959" y="264275"/>
                  </a:lnTo>
                  <a:lnTo>
                    <a:pt x="2421394" y="528550"/>
                  </a:lnTo>
                  <a:lnTo>
                    <a:pt x="2563829" y="792826"/>
                  </a:lnTo>
                  <a:lnTo>
                    <a:pt x="2706264" y="1321377"/>
                  </a:lnTo>
                  <a:lnTo>
                    <a:pt x="2848699" y="1938019"/>
                  </a:lnTo>
                  <a:lnTo>
                    <a:pt x="2991134" y="1409468"/>
                  </a:lnTo>
                  <a:lnTo>
                    <a:pt x="3133569" y="528550"/>
                  </a:lnTo>
                  <a:lnTo>
                    <a:pt x="3276004" y="880918"/>
                  </a:lnTo>
                  <a:lnTo>
                    <a:pt x="3418439" y="1409468"/>
                  </a:lnTo>
                </a:path>
              </a:pathLst>
            </a:custGeom>
            <a:ln w="43362" cap="flat">
              <a:solidFill>
                <a:srgbClr val="000000">
                  <a:alpha val="100000"/>
                </a:srgbClr>
              </a:solidFill>
              <a:prstDash val="solid"/>
              <a:round/>
            </a:ln>
          </p:spPr>
          <p:txBody>
            <a:bodyPr/>
            <a:lstStyle/>
            <a:p>
              <a:endParaRPr/>
            </a:p>
          </p:txBody>
        </p:sp>
        <p:sp>
          <p:nvSpPr>
            <p:cNvPr id="82" name="pl82"/>
            <p:cNvSpPr/>
            <p:nvPr/>
          </p:nvSpPr>
          <p:spPr>
            <a:xfrm>
              <a:off x="5415460" y="1741960"/>
              <a:ext cx="3418439" cy="1938019"/>
            </a:xfrm>
            <a:custGeom>
              <a:avLst/>
              <a:gdLst/>
              <a:ahLst/>
              <a:cxnLst/>
              <a:rect l="0" t="0" r="0" b="0"/>
              <a:pathLst>
                <a:path w="3418439" h="1938019">
                  <a:moveTo>
                    <a:pt x="0" y="0"/>
                  </a:moveTo>
                  <a:lnTo>
                    <a:pt x="142434" y="0"/>
                  </a:lnTo>
                  <a:lnTo>
                    <a:pt x="284869" y="0"/>
                  </a:lnTo>
                  <a:lnTo>
                    <a:pt x="427304" y="0"/>
                  </a:lnTo>
                  <a:lnTo>
                    <a:pt x="569739" y="0"/>
                  </a:lnTo>
                  <a:lnTo>
                    <a:pt x="712174" y="0"/>
                  </a:lnTo>
                  <a:lnTo>
                    <a:pt x="854609" y="0"/>
                  </a:lnTo>
                  <a:lnTo>
                    <a:pt x="997044" y="0"/>
                  </a:lnTo>
                  <a:lnTo>
                    <a:pt x="1139479" y="88091"/>
                  </a:lnTo>
                  <a:lnTo>
                    <a:pt x="1281914" y="88091"/>
                  </a:lnTo>
                  <a:lnTo>
                    <a:pt x="1424349" y="264275"/>
                  </a:lnTo>
                  <a:lnTo>
                    <a:pt x="1566784" y="0"/>
                  </a:lnTo>
                  <a:lnTo>
                    <a:pt x="1709219" y="0"/>
                  </a:lnTo>
                  <a:lnTo>
                    <a:pt x="1851654" y="880918"/>
                  </a:lnTo>
                  <a:lnTo>
                    <a:pt x="1994089" y="352367"/>
                  </a:lnTo>
                  <a:lnTo>
                    <a:pt x="2136524" y="0"/>
                  </a:lnTo>
                  <a:lnTo>
                    <a:pt x="2278959" y="264275"/>
                  </a:lnTo>
                  <a:lnTo>
                    <a:pt x="2421394" y="528550"/>
                  </a:lnTo>
                  <a:lnTo>
                    <a:pt x="2563829" y="792826"/>
                  </a:lnTo>
                  <a:lnTo>
                    <a:pt x="2706264" y="1321377"/>
                  </a:lnTo>
                  <a:lnTo>
                    <a:pt x="2848699" y="1938019"/>
                  </a:lnTo>
                  <a:lnTo>
                    <a:pt x="2991134" y="1409468"/>
                  </a:lnTo>
                  <a:lnTo>
                    <a:pt x="3133569" y="528550"/>
                  </a:lnTo>
                  <a:lnTo>
                    <a:pt x="3276004" y="880918"/>
                  </a:lnTo>
                  <a:lnTo>
                    <a:pt x="3418439" y="1409468"/>
                  </a:lnTo>
                </a:path>
              </a:pathLst>
            </a:custGeom>
            <a:ln w="27101" cap="flat">
              <a:solidFill>
                <a:srgbClr val="0058AB">
                  <a:alpha val="100000"/>
                </a:srgbClr>
              </a:solidFill>
              <a:prstDash val="solid"/>
              <a:round/>
            </a:ln>
          </p:spPr>
          <p:txBody>
            <a:bodyPr/>
            <a:lstStyle/>
            <a:p>
              <a:endParaRPr/>
            </a:p>
          </p:txBody>
        </p:sp>
        <p:sp>
          <p:nvSpPr>
            <p:cNvPr id="83" name="tx83"/>
            <p:cNvSpPr/>
            <p:nvPr/>
          </p:nvSpPr>
          <p:spPr>
            <a:xfrm>
              <a:off x="8901372" y="311231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1372" y="311231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85" name="tx85"/>
            <p:cNvSpPr/>
            <p:nvPr/>
          </p:nvSpPr>
          <p:spPr>
            <a:xfrm>
              <a:off x="5104214" y="301122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26519" y="21303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5026519" y="124938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rot="-5400000">
              <a:off x="5259014"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71189"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83364"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9553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96527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3498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8677453"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155459" y="2243044"/>
              <a:ext cx="14653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96" name="pl96"/>
            <p:cNvSpPr/>
            <p:nvPr/>
          </p:nvSpPr>
          <p:spPr>
            <a:xfrm>
              <a:off x="603398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7" name="pl97"/>
            <p:cNvSpPr/>
            <p:nvPr/>
          </p:nvSpPr>
          <p:spPr>
            <a:xfrm>
              <a:off x="603398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8" name="pl98"/>
            <p:cNvSpPr/>
            <p:nvPr/>
          </p:nvSpPr>
          <p:spPr>
            <a:xfrm>
              <a:off x="683511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9" name="pl99"/>
            <p:cNvSpPr/>
            <p:nvPr/>
          </p:nvSpPr>
          <p:spPr>
            <a:xfrm>
              <a:off x="7597572"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00" name="tx100"/>
            <p:cNvSpPr/>
            <p:nvPr/>
          </p:nvSpPr>
          <p:spPr>
            <a:xfrm>
              <a:off x="6301086" y="472910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101" name="tx101"/>
            <p:cNvSpPr/>
            <p:nvPr/>
          </p:nvSpPr>
          <p:spPr>
            <a:xfrm>
              <a:off x="7102217"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64672"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03" name="tx103"/>
            <p:cNvSpPr/>
            <p:nvPr/>
          </p:nvSpPr>
          <p:spPr>
            <a:xfrm>
              <a:off x="5434550" y="472791"/>
              <a:ext cx="338025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04" name="pl104"/>
            <p:cNvSpPr/>
            <p:nvPr/>
          </p:nvSpPr>
          <p:spPr>
            <a:xfrm>
              <a:off x="239098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453860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668621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883383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46479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612409"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776002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rc115"/>
            <p:cNvSpPr/>
            <p:nvPr/>
          </p:nvSpPr>
          <p:spPr>
            <a:xfrm>
              <a:off x="1317178" y="5710248"/>
              <a:ext cx="7218135" cy="145351"/>
            </a:xfrm>
            <a:prstGeom prst="rect">
              <a:avLst/>
            </a:prstGeom>
            <a:solidFill>
              <a:srgbClr val="1CABE2">
                <a:alpha val="80000"/>
              </a:srgbClr>
            </a:solidFill>
          </p:spPr>
          <p:txBody>
            <a:bodyPr/>
            <a:lstStyle/>
            <a:p>
              <a:endParaRPr/>
            </a:p>
          </p:txBody>
        </p:sp>
        <p:sp>
          <p:nvSpPr>
            <p:cNvPr id="116" name="rc116"/>
            <p:cNvSpPr/>
            <p:nvPr/>
          </p:nvSpPr>
          <p:spPr>
            <a:xfrm>
              <a:off x="1317178" y="5528559"/>
              <a:ext cx="4770390" cy="145351"/>
            </a:xfrm>
            <a:prstGeom prst="rect">
              <a:avLst/>
            </a:prstGeom>
            <a:solidFill>
              <a:srgbClr val="1CABE2">
                <a:alpha val="80000"/>
              </a:srgbClr>
            </a:solidFill>
          </p:spPr>
          <p:txBody>
            <a:bodyPr/>
            <a:lstStyle/>
            <a:p>
              <a:endParaRPr/>
            </a:p>
          </p:txBody>
        </p:sp>
        <p:sp>
          <p:nvSpPr>
            <p:cNvPr id="117" name="rc117"/>
            <p:cNvSpPr/>
            <p:nvPr/>
          </p:nvSpPr>
          <p:spPr>
            <a:xfrm>
              <a:off x="1317178" y="5346869"/>
              <a:ext cx="7321564" cy="145351"/>
            </a:xfrm>
            <a:prstGeom prst="rect">
              <a:avLst/>
            </a:prstGeom>
            <a:solidFill>
              <a:srgbClr val="1CABE2">
                <a:alpha val="80000"/>
              </a:srgbClr>
            </a:solidFill>
          </p:spPr>
          <p:txBody>
            <a:bodyPr/>
            <a:lstStyle/>
            <a:p>
              <a:endParaRPr/>
            </a:p>
          </p:txBody>
        </p:sp>
        <p:sp>
          <p:nvSpPr>
            <p:cNvPr id="118" name="tx118"/>
            <p:cNvSpPr/>
            <p:nvPr/>
          </p:nvSpPr>
          <p:spPr>
            <a:xfrm>
              <a:off x="802590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336,000</a:t>
              </a:r>
            </a:p>
          </p:txBody>
        </p:sp>
        <p:sp>
          <p:nvSpPr>
            <p:cNvPr id="119" name="tx119"/>
            <p:cNvSpPr/>
            <p:nvPr/>
          </p:nvSpPr>
          <p:spPr>
            <a:xfrm>
              <a:off x="5578156"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222,000</a:t>
              </a:r>
            </a:p>
          </p:txBody>
        </p:sp>
        <p:sp>
          <p:nvSpPr>
            <p:cNvPr id="120" name="tx120"/>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341,000</a:t>
              </a:r>
            </a:p>
          </p:txBody>
        </p:sp>
        <p:sp>
          <p:nvSpPr>
            <p:cNvPr id="121" name="tx121"/>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295981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26" name="tx126"/>
            <p:cNvSpPr/>
            <p:nvPr/>
          </p:nvSpPr>
          <p:spPr>
            <a:xfrm>
              <a:off x="5107429"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27" name="tx127"/>
            <p:cNvSpPr/>
            <p:nvPr/>
          </p:nvSpPr>
          <p:spPr>
            <a:xfrm>
              <a:off x="7255045"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28" name="tx128"/>
            <p:cNvSpPr/>
            <p:nvPr/>
          </p:nvSpPr>
          <p:spPr>
            <a:xfrm>
              <a:off x="951100" y="5067111"/>
              <a:ext cx="3143175" cy="14175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29" name="tx129"/>
            <p:cNvSpPr/>
            <p:nvPr/>
          </p:nvSpPr>
          <p:spPr>
            <a:xfrm>
              <a:off x="4407982"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0" name="tx130"/>
            <p:cNvSpPr/>
            <p:nvPr/>
          </p:nvSpPr>
          <p:spPr>
            <a:xfrm>
              <a:off x="2419549" y="6379586"/>
              <a:ext cx="658527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31" name="tx131"/>
            <p:cNvSpPr/>
            <p:nvPr/>
          </p:nvSpPr>
          <p:spPr>
            <a:xfrm>
              <a:off x="5264736" y="6498977"/>
              <a:ext cx="37400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cobertura de DTP1 en México (83%) era 6 puntos porcentuales inferior a la media mundial (89%) y 2 puntos porcentuales inferior a la media de todos los países de LACR (85%).
La cobertura nacional de DTP1 fue 1 punto porcentual inferior a la de 2019 (84%).
Esto equivale a 341.000 niños con dosis cero en 2024 en comparación con 336.000 niños con dosis cero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66863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8987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128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588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05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2836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5137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7438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39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2897150" y="1497483"/>
              <a:ext cx="231165" cy="2556111"/>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5" name="tx45"/>
            <p:cNvSpPr/>
            <p:nvPr/>
          </p:nvSpPr>
          <p:spPr>
            <a:xfrm>
              <a:off x="887589" y="18845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8" name="tx78"/>
            <p:cNvSpPr/>
            <p:nvPr/>
          </p:nvSpPr>
          <p:spPr>
            <a:xfrm>
              <a:off x="927782" y="29814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0" name="tx80"/>
            <p:cNvSpPr/>
            <p:nvPr/>
          </p:nvSpPr>
          <p:spPr>
            <a:xfrm>
              <a:off x="1184633" y="295062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2" name="tx82"/>
            <p:cNvSpPr/>
            <p:nvPr/>
          </p:nvSpPr>
          <p:spPr>
            <a:xfrm>
              <a:off x="1441484" y="28428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4" name="tx84"/>
            <p:cNvSpPr/>
            <p:nvPr/>
          </p:nvSpPr>
          <p:spPr>
            <a:xfrm>
              <a:off x="1668189" y="28274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6" name="tx86"/>
            <p:cNvSpPr/>
            <p:nvPr/>
          </p:nvSpPr>
          <p:spPr>
            <a:xfrm>
              <a:off x="2212036" y="28120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8" name="tx88"/>
            <p:cNvSpPr/>
            <p:nvPr/>
          </p:nvSpPr>
          <p:spPr>
            <a:xfrm>
              <a:off x="2468887" y="275213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2982588" y="27056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3239439" y="270567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4009991" y="26145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4266842" y="25824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 cobertura de la vacuna DTP1 en los países de LACR, ordenados de menor a mayor cobertura, y la clasificación de los 10 países con mayor número de niños sin ninguna dosis, según cifras absolutas.
En 2024, México ocupó el lugar número 9 de 32 países con la cobertura más baja de DTP1 (basado en rangos empatados).
México se encontraba entre los 10 países con más niños sin dosis (rango=1).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F26A21">
                  <a:alpha val="100000"/>
                </a:srgbClr>
              </a:solidFill>
              <a:prstDash val="solid"/>
              <a:round/>
            </a:ln>
          </p:spPr>
          <p:txBody>
            <a:bodyPr/>
            <a:lstStyle/>
            <a:p>
              <a:endParaRPr/>
            </a:p>
          </p:txBody>
        </p:sp>
        <p:sp>
          <p:nvSpPr>
            <p:cNvPr id="35" name="pl35"/>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873397" y="857129"/>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736832" y="1620072"/>
              <a:ext cx="449993" cy="1327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Etiopía</a:t>
              </a:r>
            </a:p>
          </p:txBody>
        </p:sp>
        <p:sp>
          <p:nvSpPr>
            <p:cNvPr id="84" name="tx84"/>
            <p:cNvSpPr/>
            <p:nvPr/>
          </p:nvSpPr>
          <p:spPr>
            <a:xfrm>
              <a:off x="1656657" y="1884149"/>
              <a:ext cx="530168"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Filipinas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8206"/>
              <a:ext cx="361420"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Brasil</a:t>
              </a:r>
            </a:p>
          </p:txBody>
        </p:sp>
        <p:sp>
          <p:nvSpPr>
            <p:cNvPr id="87" name="tx87"/>
            <p:cNvSpPr/>
            <p:nvPr/>
          </p:nvSpPr>
          <p:spPr>
            <a:xfrm>
              <a:off x="1632450" y="2701154"/>
              <a:ext cx="554375"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Pakistán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84175" y="3491693"/>
              <a:ext cx="602649"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Tanzanía</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503789" y="3988794"/>
              <a:ext cx="68303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Afganistán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5745"/>
              <a:ext cx="45782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México</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92362" y="5071500"/>
              <a:ext cx="59446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Camerún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841284" y="5598526"/>
              <a:ext cx="345540"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8404"/>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Sudán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83585"/>
              <a:ext cx="449993" cy="1327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Etiopía</a:t>
              </a:r>
            </a:p>
          </p:txBody>
        </p:sp>
        <p:sp>
          <p:nvSpPr>
            <p:cNvPr id="105" name="tx105"/>
            <p:cNvSpPr/>
            <p:nvPr/>
          </p:nvSpPr>
          <p:spPr>
            <a:xfrm>
              <a:off x="7265229" y="2174693"/>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68303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Afganistán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180"/>
              <a:ext cx="554375"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Pakistán</a:t>
              </a:r>
            </a:p>
          </p:txBody>
        </p:sp>
        <p:sp>
          <p:nvSpPr>
            <p:cNvPr id="110" name="tx110"/>
            <p:cNvSpPr/>
            <p:nvPr/>
          </p:nvSpPr>
          <p:spPr>
            <a:xfrm>
              <a:off x="7265229" y="3491693"/>
              <a:ext cx="45782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México</a:t>
              </a:r>
            </a:p>
          </p:txBody>
        </p:sp>
        <p:sp>
          <p:nvSpPr>
            <p:cNvPr id="111" name="tx111"/>
            <p:cNvSpPr/>
            <p:nvPr/>
          </p:nvSpPr>
          <p:spPr>
            <a:xfrm>
              <a:off x="7265229" y="3728740"/>
              <a:ext cx="530168"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Filipinas</a:t>
              </a:r>
            </a:p>
          </p:txBody>
        </p:sp>
        <p:sp>
          <p:nvSpPr>
            <p:cNvPr id="112" name="tx112"/>
            <p:cNvSpPr/>
            <p:nvPr/>
          </p:nvSpPr>
          <p:spPr>
            <a:xfrm>
              <a:off x="7265229" y="4018719"/>
              <a:ext cx="602649"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Tanzanía</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610625"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Sudáfrica</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59446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Camerún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9987"/>
              <a:ext cx="722202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Clasificación de los 20 países con menor número de dosis de vacunas administradas, 2021-2024</a:t>
              </a:r>
            </a:p>
          </p:txBody>
        </p:sp>
        <p:sp>
          <p:nvSpPr>
            <p:cNvPr id="143" name="tx143"/>
            <p:cNvSpPr/>
            <p:nvPr/>
          </p:nvSpPr>
          <p:spPr>
            <a:xfrm>
              <a:off x="4477571" y="65762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Se </a:t>
            </a:r>
            <a:r>
              <a:rPr sz="1200" b="0" i="0" u="none" cap="none" dirty="0" err="1">
                <a:solidFill>
                  <a:srgbClr val="FFFFFF">
                    <a:alpha val="100000"/>
                  </a:srgbClr>
                </a:solidFill>
                <a:latin typeface="Arial"/>
                <a:cs typeface="Arial"/>
                <a:sym typeface="Arial"/>
              </a:rPr>
              <a:t>dio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prioridad</a:t>
            </a:r>
            <a:r>
              <a:rPr sz="1200" b="0" i="0" u="none" cap="none" dirty="0">
                <a:solidFill>
                  <a:srgbClr val="FFFFFF">
                    <a:alpha val="100000"/>
                  </a:srgbClr>
                </a:solidFill>
                <a:latin typeface="Arial"/>
                <a:cs typeface="Arial"/>
                <a:sym typeface="Arial"/>
              </a:rPr>
              <a:t> a 20 </a:t>
            </a:r>
            <a:r>
              <a:rPr sz="1200" b="0" i="0" u="none" cap="none" dirty="0" err="1">
                <a:solidFill>
                  <a:srgbClr val="FFFFFF">
                    <a:alpha val="100000"/>
                  </a:srgbClr>
                </a:solidFill>
                <a:latin typeface="Arial"/>
                <a:cs typeface="Arial"/>
                <a:sym typeface="Arial"/>
              </a:rPr>
              <a:t>países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el</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contexto</a:t>
            </a:r>
            <a:r>
              <a:rPr sz="1200" b="0" i="0" u="none" cap="none" dirty="0">
                <a:solidFill>
                  <a:srgbClr val="FFFFFF">
                    <a:alpha val="100000"/>
                  </a:srgbClr>
                </a:solidFill>
                <a:latin typeface="Arial"/>
                <a:cs typeface="Arial"/>
                <a:sym typeface="Arial"/>
              </a:rPr>
              <a:t> de la Agenda de </a:t>
            </a:r>
            <a:r>
              <a:rPr sz="1200" b="0" i="0" u="none" cap="none" dirty="0" err="1">
                <a:solidFill>
                  <a:srgbClr val="FFFFFF">
                    <a:alpha val="100000"/>
                  </a:srgbClr>
                </a:solidFill>
                <a:latin typeface="Arial"/>
                <a:cs typeface="Arial"/>
                <a:sym typeface="Arial"/>
              </a:rPr>
              <a:t>Inmunización</a:t>
            </a:r>
            <a:r>
              <a:rPr sz="1200" b="0" i="0" u="none" cap="none" dirty="0">
                <a:solidFill>
                  <a:srgbClr val="FFFFFF">
                    <a:alpha val="100000"/>
                  </a:srgbClr>
                </a:solidFill>
                <a:latin typeface="Arial"/>
                <a:cs typeface="Arial"/>
                <a:sym typeface="Arial"/>
              </a:rPr>
              <a:t>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función</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su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número</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niños</a:t>
            </a:r>
            <a:r>
              <a:rPr sz="1200" b="0" i="0" u="none" cap="none" dirty="0">
                <a:solidFill>
                  <a:srgbClr val="FFFFFF">
                    <a:alpha val="100000"/>
                  </a:srgbClr>
                </a:solidFill>
                <a:latin typeface="Arial"/>
                <a:cs typeface="Arial"/>
                <a:sym typeface="Arial"/>
              </a:rPr>
              <a:t> sin </a:t>
            </a:r>
            <a:r>
              <a:rPr sz="1200" b="0" i="0" u="none" cap="none" dirty="0" err="1">
                <a:solidFill>
                  <a:srgbClr val="FFFFFF">
                    <a:alpha val="100000"/>
                  </a:srgbClr>
                </a:solidFill>
                <a:latin typeface="Arial"/>
                <a:cs typeface="Arial"/>
                <a:sym typeface="Arial"/>
              </a:rPr>
              <a:t>dosis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Este </a:t>
            </a:r>
            <a:r>
              <a:rPr sz="1200" b="0" i="0" u="none" cap="none" dirty="0" err="1">
                <a:solidFill>
                  <a:srgbClr val="FFFFFF">
                    <a:alpha val="100000"/>
                  </a:srgbClr>
                </a:solidFill>
                <a:latin typeface="Arial"/>
                <a:cs typeface="Arial"/>
                <a:sym typeface="Arial"/>
              </a:rPr>
              <a:t>gráfico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compara</a:t>
            </a:r>
            <a:r>
              <a:rPr sz="1200" b="0" i="0" u="none" cap="none" dirty="0">
                <a:solidFill>
                  <a:srgbClr val="FFFFFF">
                    <a:alpha val="100000"/>
                  </a:srgbClr>
                </a:solidFill>
                <a:latin typeface="Arial"/>
                <a:cs typeface="Arial"/>
                <a:sym typeface="Arial"/>
              </a:rPr>
              <a:t> la </a:t>
            </a:r>
            <a:r>
              <a:rPr sz="1200" b="0" i="0" u="none" cap="none" dirty="0" err="1">
                <a:solidFill>
                  <a:srgbClr val="FFFFFF">
                    <a:alpha val="100000"/>
                  </a:srgbClr>
                </a:solidFill>
                <a:latin typeface="Arial"/>
                <a:cs typeface="Arial"/>
                <a:sym typeface="Arial"/>
              </a:rPr>
              <a:t>clasificación</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los</a:t>
            </a:r>
            <a:r>
              <a:rPr sz="1200" b="0" i="0" u="none" cap="none" dirty="0">
                <a:solidFill>
                  <a:srgbClr val="FFFFFF">
                    <a:alpha val="100000"/>
                  </a:srgbClr>
                </a:solidFill>
                <a:latin typeface="Arial"/>
                <a:cs typeface="Arial"/>
                <a:sym typeface="Arial"/>
              </a:rPr>
              <a:t> 20 </a:t>
            </a:r>
            <a:r>
              <a:rPr sz="1200" b="0" i="0" u="none" cap="none" dirty="0" err="1">
                <a:solidFill>
                  <a:srgbClr val="FFFFFF">
                    <a:alpha val="100000"/>
                  </a:srgbClr>
                </a:solidFill>
                <a:latin typeface="Arial"/>
                <a:cs typeface="Arial"/>
                <a:sym typeface="Arial"/>
              </a:rPr>
              <a:t>países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principales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y 2024. El </a:t>
            </a:r>
            <a:r>
              <a:rPr sz="1200" b="0" i="0" u="none" cap="none" dirty="0" err="1">
                <a:solidFill>
                  <a:srgbClr val="FFFFFF">
                    <a:alpha val="100000"/>
                  </a:srgbClr>
                </a:solidFill>
                <a:latin typeface="Arial"/>
                <a:cs typeface="Arial"/>
                <a:sym typeface="Arial"/>
              </a:rPr>
              <a:t>puesto</a:t>
            </a:r>
            <a:r>
              <a:rPr sz="1200" b="0" i="0" u="none" cap="none" dirty="0">
                <a:solidFill>
                  <a:srgbClr val="FFFFFF">
                    <a:alpha val="100000"/>
                  </a:srgbClr>
                </a:solidFill>
                <a:latin typeface="Arial"/>
                <a:cs typeface="Arial"/>
                <a:sym typeface="Arial"/>
              </a:rPr>
              <a:t> 1 indica </a:t>
            </a:r>
            <a:r>
              <a:rPr sz="1200" b="0" i="0" u="none" cap="none" dirty="0" err="1">
                <a:solidFill>
                  <a:srgbClr val="FFFFFF">
                    <a:alpha val="100000"/>
                  </a:srgbClr>
                </a:solidFill>
                <a:latin typeface="Arial"/>
                <a:cs typeface="Arial"/>
                <a:sym typeface="Arial"/>
              </a:rPr>
              <a:t>el</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país</a:t>
            </a:r>
            <a:r>
              <a:rPr sz="1200" b="0" i="0" u="none" cap="none" dirty="0">
                <a:solidFill>
                  <a:srgbClr val="FFFFFF">
                    <a:alpha val="100000"/>
                  </a:srgbClr>
                </a:solidFill>
                <a:latin typeface="Arial"/>
                <a:cs typeface="Arial"/>
                <a:sym typeface="Arial"/>
              </a:rPr>
              <a:t> con </a:t>
            </a:r>
            <a:r>
              <a:rPr sz="1200" b="0" i="0" u="none" cap="none" dirty="0" err="1">
                <a:solidFill>
                  <a:srgbClr val="FFFFFF">
                    <a:alpha val="100000"/>
                  </a:srgbClr>
                </a:solidFill>
                <a:latin typeface="Arial"/>
                <a:cs typeface="Arial"/>
                <a:sym typeface="Arial"/>
              </a:rPr>
              <a:t>el</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número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absoluto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más</a:t>
            </a:r>
            <a:r>
              <a:rPr sz="1200" b="0" i="0" u="none" cap="none" dirty="0">
                <a:solidFill>
                  <a:srgbClr val="FFFFFF">
                    <a:alpha val="100000"/>
                  </a:srgbClr>
                </a:solidFill>
                <a:latin typeface="Arial"/>
                <a:cs typeface="Arial"/>
                <a:sym typeface="Arial"/>
              </a:rPr>
              <a:t> alto de </a:t>
            </a:r>
            <a:r>
              <a:rPr sz="1200" b="0" i="0" u="none" cap="none" dirty="0" err="1">
                <a:solidFill>
                  <a:srgbClr val="FFFFFF">
                    <a:alpha val="100000"/>
                  </a:srgbClr>
                </a:solidFill>
                <a:latin typeface="Arial"/>
                <a:cs typeface="Arial"/>
                <a:sym typeface="Arial"/>
              </a:rPr>
              <a:t>niños</a:t>
            </a:r>
            <a:r>
              <a:rPr sz="1200" b="0" i="0" u="none" cap="none" dirty="0">
                <a:solidFill>
                  <a:srgbClr val="FFFFFF">
                    <a:alpha val="100000"/>
                  </a:srgbClr>
                </a:solidFill>
                <a:latin typeface="Arial"/>
                <a:cs typeface="Arial"/>
                <a:sym typeface="Arial"/>
              </a:rPr>
              <a:t> sin </a:t>
            </a:r>
            <a:r>
              <a:rPr sz="1200" b="0" i="0" u="none" cap="none" dirty="0" err="1">
                <a:solidFill>
                  <a:srgbClr val="FFFFFF">
                    <a:alpha val="100000"/>
                  </a:srgbClr>
                </a:solidFill>
                <a:latin typeface="Arial"/>
                <a:cs typeface="Arial"/>
                <a:sym typeface="Arial"/>
              </a:rPr>
              <a:t>dosis</a:t>
            </a:r>
            <a:r>
              <a:rPr sz="1200" b="0" i="0" u="none" cap="none" dirty="0">
                <a:solidFill>
                  <a:srgbClr val="FFFFFF">
                    <a:alpha val="100000"/>
                  </a:srgbClr>
                </a:solidFill>
                <a:latin typeface="Arial"/>
                <a:cs typeface="Arial"/>
                <a:sym typeface="Arial"/>
              </a:rPr>
              <a:t>.
México se </a:t>
            </a:r>
            <a:r>
              <a:rPr sz="1200" b="0" i="0" u="none" cap="none" dirty="0" err="1">
                <a:solidFill>
                  <a:srgbClr val="FFFFFF">
                    <a:alpha val="100000"/>
                  </a:srgbClr>
                </a:solidFill>
                <a:latin typeface="Arial"/>
                <a:cs typeface="Arial"/>
                <a:sym typeface="Arial"/>
              </a:rPr>
              <a:t>situó</a:t>
            </a:r>
            <a:r>
              <a:rPr sz="1200" b="0" i="0" u="none" cap="none" dirty="0">
                <a:solidFill>
                  <a:srgbClr val="FFFFFF">
                    <a:alpha val="100000"/>
                  </a:srgbClr>
                </a:solidFill>
                <a:latin typeface="Arial"/>
                <a:cs typeface="Arial"/>
                <a:sym typeface="Arial"/>
              </a:rPr>
              <a:t> entre </a:t>
            </a:r>
            <a:r>
              <a:rPr sz="1200" b="0" i="0" u="none" cap="none" dirty="0" err="1">
                <a:solidFill>
                  <a:srgbClr val="FFFFFF">
                    <a:alpha val="100000"/>
                  </a:srgbClr>
                </a:solidFill>
                <a:latin typeface="Arial"/>
                <a:cs typeface="Arial"/>
                <a:sym typeface="Arial"/>
              </a:rPr>
              <a:t>los</a:t>
            </a:r>
            <a:r>
              <a:rPr sz="1200" b="0" i="0" u="none" cap="none" dirty="0">
                <a:solidFill>
                  <a:srgbClr val="FFFFFF">
                    <a:alpha val="100000"/>
                  </a:srgbClr>
                </a:solidFill>
                <a:latin typeface="Arial"/>
                <a:cs typeface="Arial"/>
                <a:sym typeface="Arial"/>
              </a:rPr>
              <a:t> 20 </a:t>
            </a:r>
            <a:r>
              <a:rPr sz="1200" b="0" i="0" u="none" cap="none" dirty="0" err="1">
                <a:solidFill>
                  <a:srgbClr val="FFFFFF">
                    <a:alpha val="100000"/>
                  </a:srgbClr>
                </a:solidFill>
                <a:latin typeface="Arial"/>
                <a:cs typeface="Arial"/>
                <a:sym typeface="Arial"/>
              </a:rPr>
              <a:t>primeros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países</a:t>
            </a:r>
            <a:r>
              <a:rPr sz="1200" b="0" i="0" u="none" cap="none" dirty="0">
                <a:solidFill>
                  <a:srgbClr val="FFFFFF">
                    <a:alpha val="100000"/>
                  </a:srgbClr>
                </a:solidFill>
                <a:latin typeface="Arial"/>
                <a:cs typeface="Arial"/>
                <a:sym typeface="Arial"/>
              </a:rPr>
              <a:t> con </a:t>
            </a:r>
            <a:r>
              <a:rPr sz="1200" b="0" i="0" u="none" cap="none" dirty="0" err="1">
                <a:solidFill>
                  <a:srgbClr val="FFFFFF">
                    <a:alpha val="100000"/>
                  </a:srgbClr>
                </a:solidFill>
                <a:latin typeface="Arial"/>
                <a:cs typeface="Arial"/>
                <a:sym typeface="Arial"/>
              </a:rPr>
              <a:t>dosis</a:t>
            </a:r>
            <a:r>
              <a:rPr sz="1200" b="0" i="0" u="none" cap="none" dirty="0">
                <a:solidFill>
                  <a:srgbClr val="FFFFFF">
                    <a:alpha val="100000"/>
                  </a:srgbClr>
                </a:solidFill>
                <a:latin typeface="Arial"/>
                <a:cs typeface="Arial"/>
                <a:sym typeface="Arial"/>
              </a:rPr>
              <a:t> cero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y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05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20843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362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517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671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1826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1980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135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289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443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2598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2752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2907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061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3216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3370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3524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3679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3833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3988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4142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4297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4451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95044" y="4605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95044" y="4760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95044" y="4914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95044" y="5069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95044" y="5223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95044" y="537801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5044" y="553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2737948" y="5378117"/>
              <a:ext cx="4155057" cy="308650"/>
            </a:xfrm>
            <a:custGeom>
              <a:avLst/>
              <a:gdLst/>
              <a:ahLst/>
              <a:cxnLst/>
              <a:rect l="0" t="0" r="0" b="0"/>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362868"/>
              <a:ext cx="4155057" cy="617611"/>
            </a:xfrm>
            <a:custGeom>
              <a:avLst/>
              <a:gdLst/>
              <a:ahLst/>
              <a:cxnLst/>
              <a:rect l="0" t="0" r="0" b="0"/>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606026"/>
              <a:ext cx="4155057" cy="617507"/>
            </a:xfrm>
            <a:custGeom>
              <a:avLst/>
              <a:gdLst/>
              <a:ahLst/>
              <a:cxnLst/>
              <a:rect l="0" t="0" r="0" b="0"/>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4297013"/>
              <a:ext cx="4155057" cy="154376"/>
            </a:xfrm>
            <a:custGeom>
              <a:avLst/>
              <a:gdLst/>
              <a:ahLst/>
              <a:cxnLst/>
              <a:rect l="0" t="0" r="0" b="0"/>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525025"/>
              <a:ext cx="4155057" cy="617455"/>
            </a:xfrm>
            <a:custGeom>
              <a:avLst/>
              <a:gdLst/>
              <a:ahLst/>
              <a:cxnLst/>
              <a:rect l="0" t="0" r="0" b="0"/>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517348"/>
              <a:ext cx="4155057" cy="308702"/>
            </a:xfrm>
            <a:custGeom>
              <a:avLst/>
              <a:gdLst/>
              <a:ahLst/>
              <a:cxnLst/>
              <a:rect l="0" t="0" r="0" b="0"/>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899582"/>
              <a:ext cx="4155057" cy="154376"/>
            </a:xfrm>
            <a:custGeom>
              <a:avLst/>
              <a:gdLst/>
              <a:ahLst/>
              <a:cxnLst/>
              <a:rect l="0" t="0" r="0" b="0"/>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3061687"/>
              <a:ext cx="4155057" cy="463078"/>
            </a:xfrm>
            <a:custGeom>
              <a:avLst/>
              <a:gdLst/>
              <a:ahLst/>
              <a:cxnLst/>
              <a:rect l="0" t="0" r="0" b="0"/>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1362971"/>
              <a:ext cx="4155057" cy="463130"/>
            </a:xfrm>
            <a:custGeom>
              <a:avLst/>
              <a:gdLst/>
              <a:ahLst/>
              <a:cxnLst/>
              <a:rect l="0" t="0" r="0" b="0"/>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2752830"/>
              <a:ext cx="4155057" cy="1389702"/>
            </a:xfrm>
            <a:custGeom>
              <a:avLst/>
              <a:gdLst/>
              <a:ahLst/>
              <a:cxnLst/>
              <a:rect l="0" t="0" r="0" b="0"/>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a:endParaRPr/>
            </a:p>
          </p:txBody>
        </p:sp>
        <p:sp>
          <p:nvSpPr>
            <p:cNvPr id="46" name="pl46"/>
            <p:cNvSpPr/>
            <p:nvPr/>
          </p:nvSpPr>
          <p:spPr>
            <a:xfrm>
              <a:off x="2737948" y="3679350"/>
              <a:ext cx="4155057" cy="308753"/>
            </a:xfrm>
            <a:custGeom>
              <a:avLst/>
              <a:gdLst/>
              <a:ahLst/>
              <a:cxnLst/>
              <a:rect l="0" t="0" r="0" b="0"/>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47" name="pl47"/>
            <p:cNvSpPr/>
            <p:nvPr/>
          </p:nvSpPr>
          <p:spPr>
            <a:xfrm>
              <a:off x="2737948" y="5069364"/>
              <a:ext cx="4155057" cy="617352"/>
            </a:xfrm>
            <a:custGeom>
              <a:avLst/>
              <a:gdLst/>
              <a:ahLst/>
              <a:cxnLst/>
              <a:rect l="0" t="0" r="0" b="0"/>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a:endParaRPr/>
            </a:p>
          </p:txBody>
        </p:sp>
        <p:sp>
          <p:nvSpPr>
            <p:cNvPr id="48" name="pl48"/>
            <p:cNvSpPr/>
            <p:nvPr/>
          </p:nvSpPr>
          <p:spPr>
            <a:xfrm>
              <a:off x="2737948" y="1517400"/>
              <a:ext cx="4155057" cy="463130"/>
            </a:xfrm>
            <a:custGeom>
              <a:avLst/>
              <a:gdLst/>
              <a:ahLst/>
              <a:cxnLst/>
              <a:rect l="0" t="0" r="0" b="0"/>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a:endParaRPr/>
            </a:p>
          </p:txBody>
        </p:sp>
        <p:sp>
          <p:nvSpPr>
            <p:cNvPr id="49" name="pl49"/>
            <p:cNvSpPr/>
            <p:nvPr/>
          </p:nvSpPr>
          <p:spPr>
            <a:xfrm>
              <a:off x="2737948" y="2907155"/>
              <a:ext cx="4155057" cy="463130"/>
            </a:xfrm>
            <a:custGeom>
              <a:avLst/>
              <a:gdLst/>
              <a:ahLst/>
              <a:cxnLst/>
              <a:rect l="0" t="0" r="0" b="0"/>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a:endParaRPr/>
            </a:p>
          </p:txBody>
        </p:sp>
        <p:sp>
          <p:nvSpPr>
            <p:cNvPr id="50" name="pl50"/>
            <p:cNvSpPr/>
            <p:nvPr/>
          </p:nvSpPr>
          <p:spPr>
            <a:xfrm>
              <a:off x="2737948" y="4605922"/>
              <a:ext cx="4155057" cy="308702"/>
            </a:xfrm>
            <a:custGeom>
              <a:avLst/>
              <a:gdLst/>
              <a:ahLst/>
              <a:cxnLst/>
              <a:rect l="0" t="0" r="0" b="0"/>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a:endParaRPr/>
            </a:p>
          </p:txBody>
        </p:sp>
        <p:sp>
          <p:nvSpPr>
            <p:cNvPr id="51" name="pl51"/>
            <p:cNvSpPr/>
            <p:nvPr/>
          </p:nvSpPr>
          <p:spPr>
            <a:xfrm>
              <a:off x="2737948" y="2443921"/>
              <a:ext cx="4155057" cy="617507"/>
            </a:xfrm>
            <a:custGeom>
              <a:avLst/>
              <a:gdLst/>
              <a:ahLst/>
              <a:cxnLst/>
              <a:rect l="0" t="0" r="0" b="0"/>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a:endParaRPr/>
            </a:p>
          </p:txBody>
        </p:sp>
        <p:sp>
          <p:nvSpPr>
            <p:cNvPr id="52" name="pl52"/>
            <p:cNvSpPr/>
            <p:nvPr/>
          </p:nvSpPr>
          <p:spPr>
            <a:xfrm>
              <a:off x="2737948" y="4451493"/>
              <a:ext cx="4155057" cy="308805"/>
            </a:xfrm>
            <a:custGeom>
              <a:avLst/>
              <a:gdLst/>
              <a:ahLst/>
              <a:cxnLst/>
              <a:rect l="0" t="0" r="0" b="0"/>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53" name="pl53"/>
            <p:cNvSpPr/>
            <p:nvPr/>
          </p:nvSpPr>
          <p:spPr>
            <a:xfrm>
              <a:off x="2737948" y="1363075"/>
              <a:ext cx="4155057" cy="771884"/>
            </a:xfrm>
            <a:custGeom>
              <a:avLst/>
              <a:gdLst/>
              <a:ahLst/>
              <a:cxnLst/>
              <a:rect l="0" t="0" r="0" b="0"/>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a:endParaRPr/>
            </a:p>
          </p:txBody>
        </p:sp>
        <p:sp>
          <p:nvSpPr>
            <p:cNvPr id="54" name="pl54"/>
            <p:cNvSpPr/>
            <p:nvPr/>
          </p:nvSpPr>
          <p:spPr>
            <a:xfrm>
              <a:off x="2737948" y="2135011"/>
              <a:ext cx="4155057" cy="154376"/>
            </a:xfrm>
            <a:custGeom>
              <a:avLst/>
              <a:gdLst/>
              <a:ahLst/>
              <a:cxnLst/>
              <a:rect l="0" t="0" r="0" b="0"/>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55" name="pl55"/>
            <p:cNvSpPr/>
            <p:nvPr/>
          </p:nvSpPr>
          <p:spPr>
            <a:xfrm>
              <a:off x="2737948" y="3061894"/>
              <a:ext cx="4155057" cy="1235066"/>
            </a:xfrm>
            <a:custGeom>
              <a:avLst/>
              <a:gdLst/>
              <a:ahLst/>
              <a:cxnLst/>
              <a:rect l="0" t="0" r="0" b="0"/>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a:endParaRPr/>
            </a:p>
          </p:txBody>
        </p:sp>
        <p:sp>
          <p:nvSpPr>
            <p:cNvPr id="56" name="pl56"/>
            <p:cNvSpPr/>
            <p:nvPr/>
          </p:nvSpPr>
          <p:spPr>
            <a:xfrm>
              <a:off x="2737948" y="899634"/>
              <a:ext cx="4155057" cy="308753"/>
            </a:xfrm>
            <a:custGeom>
              <a:avLst/>
              <a:gdLst/>
              <a:ahLst/>
              <a:cxnLst/>
              <a:rect l="0" t="0" r="0" b="0"/>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F26A21">
                  <a:alpha val="100000"/>
                </a:srgbClr>
              </a:solidFill>
              <a:prstDash val="solid"/>
              <a:round/>
            </a:ln>
          </p:spPr>
          <p:txBody>
            <a:bodyPr/>
            <a:lstStyle/>
            <a:p>
              <a:endParaRPr/>
            </a:p>
          </p:txBody>
        </p:sp>
        <p:sp>
          <p:nvSpPr>
            <p:cNvPr id="57" name="pl57"/>
            <p:cNvSpPr/>
            <p:nvPr/>
          </p:nvSpPr>
          <p:spPr>
            <a:xfrm>
              <a:off x="2737948" y="2598349"/>
              <a:ext cx="4155057" cy="1080897"/>
            </a:xfrm>
            <a:custGeom>
              <a:avLst/>
              <a:gdLst/>
              <a:ahLst/>
              <a:cxnLst/>
              <a:rect l="0" t="0" r="0" b="0"/>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58" name="pl58"/>
            <p:cNvSpPr/>
            <p:nvPr/>
          </p:nvSpPr>
          <p:spPr>
            <a:xfrm>
              <a:off x="2737948" y="2443869"/>
              <a:ext cx="4155057" cy="154376"/>
            </a:xfrm>
            <a:custGeom>
              <a:avLst/>
              <a:gdLst/>
              <a:ahLst/>
              <a:cxnLst/>
              <a:rect l="0" t="0" r="0" b="0"/>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59" name="pl59"/>
            <p:cNvSpPr/>
            <p:nvPr/>
          </p:nvSpPr>
          <p:spPr>
            <a:xfrm>
              <a:off x="2737948" y="1517556"/>
              <a:ext cx="4155057" cy="771884"/>
            </a:xfrm>
            <a:custGeom>
              <a:avLst/>
              <a:gdLst/>
              <a:ahLst/>
              <a:cxnLst/>
              <a:rect l="0" t="0" r="0" b="0"/>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a:endParaRPr/>
            </a:p>
          </p:txBody>
        </p:sp>
        <p:sp>
          <p:nvSpPr>
            <p:cNvPr id="60" name="pl60"/>
            <p:cNvSpPr/>
            <p:nvPr/>
          </p:nvSpPr>
          <p:spPr>
            <a:xfrm>
              <a:off x="2737948" y="2752726"/>
              <a:ext cx="4155057" cy="617507"/>
            </a:xfrm>
            <a:custGeom>
              <a:avLst/>
              <a:gdLst/>
              <a:ahLst/>
              <a:cxnLst/>
              <a:rect l="0" t="0" r="0" b="0"/>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61" name="pl61"/>
            <p:cNvSpPr/>
            <p:nvPr/>
          </p:nvSpPr>
          <p:spPr>
            <a:xfrm>
              <a:off x="2737948" y="5378066"/>
              <a:ext cx="4155057" cy="308702"/>
            </a:xfrm>
            <a:custGeom>
              <a:avLst/>
              <a:gdLst/>
              <a:ahLst/>
              <a:cxnLst/>
              <a:rect l="0" t="0" r="0" b="0"/>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a:endParaRPr/>
            </a:p>
          </p:txBody>
        </p:sp>
        <p:sp>
          <p:nvSpPr>
            <p:cNvPr id="62" name="pl62"/>
            <p:cNvSpPr/>
            <p:nvPr/>
          </p:nvSpPr>
          <p:spPr>
            <a:xfrm>
              <a:off x="2737948" y="5069312"/>
              <a:ext cx="4155057" cy="463027"/>
            </a:xfrm>
            <a:custGeom>
              <a:avLst/>
              <a:gdLst/>
              <a:ahLst/>
              <a:cxnLst/>
              <a:rect l="0" t="0" r="0" b="0"/>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a:endParaRPr/>
            </a:p>
          </p:txBody>
        </p:sp>
        <p:sp>
          <p:nvSpPr>
            <p:cNvPr id="63" name="pl63"/>
            <p:cNvSpPr/>
            <p:nvPr/>
          </p:nvSpPr>
          <p:spPr>
            <a:xfrm>
              <a:off x="2737948" y="4914728"/>
              <a:ext cx="4155057" cy="308753"/>
            </a:xfrm>
            <a:custGeom>
              <a:avLst/>
              <a:gdLst/>
              <a:ahLst/>
              <a:cxnLst/>
              <a:rect l="0" t="0" r="0" b="0"/>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a:endParaRPr/>
            </a:p>
          </p:txBody>
        </p:sp>
        <p:sp>
          <p:nvSpPr>
            <p:cNvPr id="64" name="pl64"/>
            <p:cNvSpPr/>
            <p:nvPr/>
          </p:nvSpPr>
          <p:spPr>
            <a:xfrm>
              <a:off x="2737948" y="3216012"/>
              <a:ext cx="4155057" cy="154376"/>
            </a:xfrm>
            <a:custGeom>
              <a:avLst/>
              <a:gdLst/>
              <a:ahLst/>
              <a:cxnLst/>
              <a:rect l="0" t="0" r="0" b="0"/>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65" name="pl65"/>
            <p:cNvSpPr/>
            <p:nvPr/>
          </p:nvSpPr>
          <p:spPr>
            <a:xfrm>
              <a:off x="2737948" y="3525232"/>
              <a:ext cx="4155057" cy="1080327"/>
            </a:xfrm>
            <a:custGeom>
              <a:avLst/>
              <a:gdLst/>
              <a:ahLst/>
              <a:cxnLst/>
              <a:rect l="0" t="0" r="0" b="0"/>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a:endParaRPr/>
            </a:p>
          </p:txBody>
        </p:sp>
        <p:sp>
          <p:nvSpPr>
            <p:cNvPr id="66" name="pl66"/>
            <p:cNvSpPr/>
            <p:nvPr/>
          </p:nvSpPr>
          <p:spPr>
            <a:xfrm>
              <a:off x="2737948" y="3679350"/>
              <a:ext cx="4155057" cy="772039"/>
            </a:xfrm>
            <a:custGeom>
              <a:avLst/>
              <a:gdLst/>
              <a:ahLst/>
              <a:cxnLst/>
              <a:rect l="0" t="0" r="0" b="0"/>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a:endParaRPr/>
            </a:p>
          </p:txBody>
        </p:sp>
        <p:sp>
          <p:nvSpPr>
            <p:cNvPr id="67" name="pl67"/>
            <p:cNvSpPr/>
            <p:nvPr/>
          </p:nvSpPr>
          <p:spPr>
            <a:xfrm>
              <a:off x="2737948" y="1054062"/>
              <a:ext cx="4155057" cy="154376"/>
            </a:xfrm>
            <a:custGeom>
              <a:avLst/>
              <a:gdLst/>
              <a:ahLst/>
              <a:cxnLst/>
              <a:rect l="0" t="0" r="0" b="0"/>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a:endParaRPr/>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2679245" y="99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1" name="pt71"/>
            <p:cNvSpPr/>
            <p:nvPr/>
          </p:nvSpPr>
          <p:spPr>
            <a:xfrm>
              <a:off x="6834303" y="840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5449283" y="99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4064264" y="114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6" name="tx196"/>
            <p:cNvSpPr/>
            <p:nvPr/>
          </p:nvSpPr>
          <p:spPr>
            <a:xfrm>
              <a:off x="1859714" y="838743"/>
              <a:ext cx="73973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compara la clasificación de los países en &lt;keep&gt;LACR&lt;/keep&gt; según el número absoluto de niños sin dosis, donde el puesto 1 representa al país con más niños sin dosis.
En 2021, México ocupó el lugar número 2 de 32 países con 351 mil niños con cero dosis.
En 2024, México ocupó el primer lugar de 32 países con 341,000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24691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48967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732434"/>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975194"/>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1217954"/>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79223" y="462553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386829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311105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9223" y="2353814"/>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9223" y="1596574"/>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23984"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63867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5336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86805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9827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09743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21212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759804"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9827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205679"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42861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65155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87449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423662" y="2909314"/>
              <a:ext cx="200644" cy="1716220"/>
            </a:xfrm>
            <a:prstGeom prst="rect">
              <a:avLst/>
            </a:prstGeom>
            <a:solidFill>
              <a:srgbClr val="80BD41">
                <a:alpha val="100000"/>
              </a:srgbClr>
            </a:solidFill>
          </p:spPr>
          <p:txBody>
            <a:bodyPr/>
            <a:lstStyle/>
            <a:p>
              <a:endParaRPr/>
            </a:p>
          </p:txBody>
        </p:sp>
        <p:sp>
          <p:nvSpPr>
            <p:cNvPr id="28" name="rc28"/>
            <p:cNvSpPr/>
            <p:nvPr/>
          </p:nvSpPr>
          <p:spPr>
            <a:xfrm>
              <a:off x="1423662" y="2856236"/>
              <a:ext cx="200644" cy="17692"/>
            </a:xfrm>
            <a:prstGeom prst="rect">
              <a:avLst/>
            </a:prstGeom>
            <a:solidFill>
              <a:srgbClr val="0058AB">
                <a:alpha val="100000"/>
              </a:srgbClr>
            </a:solidFill>
          </p:spPr>
          <p:txBody>
            <a:bodyPr/>
            <a:lstStyle/>
            <a:p>
              <a:endParaRPr/>
            </a:p>
          </p:txBody>
        </p:sp>
        <p:sp>
          <p:nvSpPr>
            <p:cNvPr id="29" name="rc29"/>
            <p:cNvSpPr/>
            <p:nvPr/>
          </p:nvSpPr>
          <p:spPr>
            <a:xfrm>
              <a:off x="1423662" y="2873929"/>
              <a:ext cx="200644" cy="35385"/>
            </a:xfrm>
            <a:prstGeom prst="rect">
              <a:avLst/>
            </a:prstGeom>
            <a:solidFill>
              <a:srgbClr val="1CABE2">
                <a:alpha val="100000"/>
              </a:srgbClr>
            </a:solidFill>
          </p:spPr>
          <p:txBody>
            <a:bodyPr/>
            <a:lstStyle/>
            <a:p>
              <a:endParaRPr/>
            </a:p>
          </p:txBody>
        </p:sp>
        <p:sp>
          <p:nvSpPr>
            <p:cNvPr id="30" name="rc30"/>
            <p:cNvSpPr/>
            <p:nvPr/>
          </p:nvSpPr>
          <p:spPr>
            <a:xfrm>
              <a:off x="1646600" y="2911949"/>
              <a:ext cx="200644" cy="1713586"/>
            </a:xfrm>
            <a:prstGeom prst="rect">
              <a:avLst/>
            </a:prstGeom>
            <a:solidFill>
              <a:srgbClr val="80BD41">
                <a:alpha val="100000"/>
              </a:srgbClr>
            </a:solidFill>
          </p:spPr>
          <p:txBody>
            <a:bodyPr/>
            <a:lstStyle/>
            <a:p>
              <a:endParaRPr/>
            </a:p>
          </p:txBody>
        </p:sp>
        <p:sp>
          <p:nvSpPr>
            <p:cNvPr id="31" name="rc31"/>
            <p:cNvSpPr/>
            <p:nvPr/>
          </p:nvSpPr>
          <p:spPr>
            <a:xfrm>
              <a:off x="1646600" y="2858951"/>
              <a:ext cx="200644" cy="17665"/>
            </a:xfrm>
            <a:prstGeom prst="rect">
              <a:avLst/>
            </a:prstGeom>
            <a:solidFill>
              <a:srgbClr val="0058AB">
                <a:alpha val="100000"/>
              </a:srgbClr>
            </a:solidFill>
          </p:spPr>
          <p:txBody>
            <a:bodyPr/>
            <a:lstStyle/>
            <a:p>
              <a:endParaRPr/>
            </a:p>
          </p:txBody>
        </p:sp>
        <p:sp>
          <p:nvSpPr>
            <p:cNvPr id="32" name="rc32"/>
            <p:cNvSpPr/>
            <p:nvPr/>
          </p:nvSpPr>
          <p:spPr>
            <a:xfrm>
              <a:off x="1646600" y="2876617"/>
              <a:ext cx="200644" cy="35332"/>
            </a:xfrm>
            <a:prstGeom prst="rect">
              <a:avLst/>
            </a:prstGeom>
            <a:solidFill>
              <a:srgbClr val="1CABE2">
                <a:alpha val="100000"/>
              </a:srgbClr>
            </a:solidFill>
          </p:spPr>
          <p:txBody>
            <a:bodyPr/>
            <a:lstStyle/>
            <a:p>
              <a:endParaRPr/>
            </a:p>
          </p:txBody>
        </p:sp>
        <p:sp>
          <p:nvSpPr>
            <p:cNvPr id="33" name="rc33"/>
            <p:cNvSpPr/>
            <p:nvPr/>
          </p:nvSpPr>
          <p:spPr>
            <a:xfrm>
              <a:off x="1869538" y="2914856"/>
              <a:ext cx="200644" cy="1710679"/>
            </a:xfrm>
            <a:prstGeom prst="rect">
              <a:avLst/>
            </a:prstGeom>
            <a:solidFill>
              <a:srgbClr val="80BD41">
                <a:alpha val="100000"/>
              </a:srgbClr>
            </a:solidFill>
          </p:spPr>
          <p:txBody>
            <a:bodyPr/>
            <a:lstStyle/>
            <a:p>
              <a:endParaRPr/>
            </a:p>
          </p:txBody>
        </p:sp>
        <p:sp>
          <p:nvSpPr>
            <p:cNvPr id="34" name="rc34"/>
            <p:cNvSpPr/>
            <p:nvPr/>
          </p:nvSpPr>
          <p:spPr>
            <a:xfrm>
              <a:off x="1869538" y="2861948"/>
              <a:ext cx="200644" cy="17636"/>
            </a:xfrm>
            <a:prstGeom prst="rect">
              <a:avLst/>
            </a:prstGeom>
            <a:solidFill>
              <a:srgbClr val="0058AB">
                <a:alpha val="100000"/>
              </a:srgbClr>
            </a:solidFill>
          </p:spPr>
          <p:txBody>
            <a:bodyPr/>
            <a:lstStyle/>
            <a:p>
              <a:endParaRPr/>
            </a:p>
          </p:txBody>
        </p:sp>
        <p:sp>
          <p:nvSpPr>
            <p:cNvPr id="35" name="rc35"/>
            <p:cNvSpPr/>
            <p:nvPr/>
          </p:nvSpPr>
          <p:spPr>
            <a:xfrm>
              <a:off x="1869538" y="2879584"/>
              <a:ext cx="200644" cy="35271"/>
            </a:xfrm>
            <a:prstGeom prst="rect">
              <a:avLst/>
            </a:prstGeom>
            <a:solidFill>
              <a:srgbClr val="1CABE2">
                <a:alpha val="100000"/>
              </a:srgbClr>
            </a:solidFill>
          </p:spPr>
          <p:txBody>
            <a:bodyPr/>
            <a:lstStyle/>
            <a:p>
              <a:endParaRPr/>
            </a:p>
          </p:txBody>
        </p:sp>
        <p:sp>
          <p:nvSpPr>
            <p:cNvPr id="36" name="rc36"/>
            <p:cNvSpPr/>
            <p:nvPr/>
          </p:nvSpPr>
          <p:spPr>
            <a:xfrm>
              <a:off x="2092476" y="2912544"/>
              <a:ext cx="200644" cy="1712990"/>
            </a:xfrm>
            <a:prstGeom prst="rect">
              <a:avLst/>
            </a:prstGeom>
            <a:solidFill>
              <a:srgbClr val="80BD41">
                <a:alpha val="100000"/>
              </a:srgbClr>
            </a:solidFill>
          </p:spPr>
          <p:txBody>
            <a:bodyPr/>
            <a:lstStyle/>
            <a:p>
              <a:endParaRPr/>
            </a:p>
          </p:txBody>
        </p:sp>
        <p:sp>
          <p:nvSpPr>
            <p:cNvPr id="37" name="rc37"/>
            <p:cNvSpPr/>
            <p:nvPr/>
          </p:nvSpPr>
          <p:spPr>
            <a:xfrm>
              <a:off x="2092476" y="2877585"/>
              <a:ext cx="200644" cy="17479"/>
            </a:xfrm>
            <a:prstGeom prst="rect">
              <a:avLst/>
            </a:prstGeom>
            <a:solidFill>
              <a:srgbClr val="0058AB">
                <a:alpha val="100000"/>
              </a:srgbClr>
            </a:solidFill>
          </p:spPr>
          <p:txBody>
            <a:bodyPr/>
            <a:lstStyle/>
            <a:p>
              <a:endParaRPr/>
            </a:p>
          </p:txBody>
        </p:sp>
        <p:sp>
          <p:nvSpPr>
            <p:cNvPr id="38" name="rc38"/>
            <p:cNvSpPr/>
            <p:nvPr/>
          </p:nvSpPr>
          <p:spPr>
            <a:xfrm>
              <a:off x="2092476" y="2895065"/>
              <a:ext cx="200644" cy="17479"/>
            </a:xfrm>
            <a:prstGeom prst="rect">
              <a:avLst/>
            </a:prstGeom>
            <a:solidFill>
              <a:srgbClr val="1CABE2">
                <a:alpha val="100000"/>
              </a:srgbClr>
            </a:solidFill>
          </p:spPr>
          <p:txBody>
            <a:bodyPr/>
            <a:lstStyle/>
            <a:p>
              <a:endParaRPr/>
            </a:p>
          </p:txBody>
        </p:sp>
        <p:sp>
          <p:nvSpPr>
            <p:cNvPr id="39" name="rc39"/>
            <p:cNvSpPr/>
            <p:nvPr/>
          </p:nvSpPr>
          <p:spPr>
            <a:xfrm>
              <a:off x="2315413" y="2922886"/>
              <a:ext cx="200644" cy="1702648"/>
            </a:xfrm>
            <a:prstGeom prst="rect">
              <a:avLst/>
            </a:prstGeom>
            <a:solidFill>
              <a:srgbClr val="80BD41">
                <a:alpha val="100000"/>
              </a:srgbClr>
            </a:solidFill>
          </p:spPr>
          <p:txBody>
            <a:bodyPr/>
            <a:lstStyle/>
            <a:p>
              <a:endParaRPr/>
            </a:p>
          </p:txBody>
        </p:sp>
        <p:sp>
          <p:nvSpPr>
            <p:cNvPr id="40" name="rc40"/>
            <p:cNvSpPr/>
            <p:nvPr/>
          </p:nvSpPr>
          <p:spPr>
            <a:xfrm>
              <a:off x="2315413" y="2888138"/>
              <a:ext cx="200644" cy="17374"/>
            </a:xfrm>
            <a:prstGeom prst="rect">
              <a:avLst/>
            </a:prstGeom>
            <a:solidFill>
              <a:srgbClr val="0058AB">
                <a:alpha val="100000"/>
              </a:srgbClr>
            </a:solidFill>
          </p:spPr>
          <p:txBody>
            <a:bodyPr/>
            <a:lstStyle/>
            <a:p>
              <a:endParaRPr/>
            </a:p>
          </p:txBody>
        </p:sp>
        <p:sp>
          <p:nvSpPr>
            <p:cNvPr id="41" name="rc41"/>
            <p:cNvSpPr/>
            <p:nvPr/>
          </p:nvSpPr>
          <p:spPr>
            <a:xfrm>
              <a:off x="2315413" y="2905512"/>
              <a:ext cx="200644" cy="17374"/>
            </a:xfrm>
            <a:prstGeom prst="rect">
              <a:avLst/>
            </a:prstGeom>
            <a:solidFill>
              <a:srgbClr val="1CABE2">
                <a:alpha val="100000"/>
              </a:srgbClr>
            </a:solidFill>
          </p:spPr>
          <p:txBody>
            <a:bodyPr/>
            <a:lstStyle/>
            <a:p>
              <a:endParaRPr/>
            </a:p>
          </p:txBody>
        </p:sp>
        <p:sp>
          <p:nvSpPr>
            <p:cNvPr id="42" name="rc42"/>
            <p:cNvSpPr/>
            <p:nvPr/>
          </p:nvSpPr>
          <p:spPr>
            <a:xfrm>
              <a:off x="2538351" y="2933926"/>
              <a:ext cx="200644" cy="1691608"/>
            </a:xfrm>
            <a:prstGeom prst="rect">
              <a:avLst/>
            </a:prstGeom>
            <a:solidFill>
              <a:srgbClr val="80BD41">
                <a:alpha val="100000"/>
              </a:srgbClr>
            </a:solidFill>
          </p:spPr>
          <p:txBody>
            <a:bodyPr/>
            <a:lstStyle/>
            <a:p>
              <a:endParaRPr/>
            </a:p>
          </p:txBody>
        </p:sp>
        <p:sp>
          <p:nvSpPr>
            <p:cNvPr id="43" name="rc43"/>
            <p:cNvSpPr/>
            <p:nvPr/>
          </p:nvSpPr>
          <p:spPr>
            <a:xfrm>
              <a:off x="2538351" y="2899404"/>
              <a:ext cx="200644" cy="17261"/>
            </a:xfrm>
            <a:prstGeom prst="rect">
              <a:avLst/>
            </a:prstGeom>
            <a:solidFill>
              <a:srgbClr val="0058AB">
                <a:alpha val="100000"/>
              </a:srgbClr>
            </a:solidFill>
          </p:spPr>
          <p:txBody>
            <a:bodyPr/>
            <a:lstStyle/>
            <a:p>
              <a:endParaRPr/>
            </a:p>
          </p:txBody>
        </p:sp>
        <p:sp>
          <p:nvSpPr>
            <p:cNvPr id="44" name="rc44"/>
            <p:cNvSpPr/>
            <p:nvPr/>
          </p:nvSpPr>
          <p:spPr>
            <a:xfrm>
              <a:off x="2538351" y="2916665"/>
              <a:ext cx="200644" cy="17261"/>
            </a:xfrm>
            <a:prstGeom prst="rect">
              <a:avLst/>
            </a:prstGeom>
            <a:solidFill>
              <a:srgbClr val="1CABE2">
                <a:alpha val="100000"/>
              </a:srgbClr>
            </a:solidFill>
          </p:spPr>
          <p:txBody>
            <a:bodyPr/>
            <a:lstStyle/>
            <a:p>
              <a:endParaRPr/>
            </a:p>
          </p:txBody>
        </p:sp>
        <p:sp>
          <p:nvSpPr>
            <p:cNvPr id="45" name="rc45"/>
            <p:cNvSpPr/>
            <p:nvPr/>
          </p:nvSpPr>
          <p:spPr>
            <a:xfrm>
              <a:off x="2761289" y="2943409"/>
              <a:ext cx="200644" cy="1682125"/>
            </a:xfrm>
            <a:prstGeom prst="rect">
              <a:avLst/>
            </a:prstGeom>
            <a:solidFill>
              <a:srgbClr val="80BD41">
                <a:alpha val="100000"/>
              </a:srgbClr>
            </a:solidFill>
          </p:spPr>
          <p:txBody>
            <a:bodyPr/>
            <a:lstStyle/>
            <a:p>
              <a:endParaRPr/>
            </a:p>
          </p:txBody>
        </p:sp>
        <p:sp>
          <p:nvSpPr>
            <p:cNvPr id="46" name="rc46"/>
            <p:cNvSpPr/>
            <p:nvPr/>
          </p:nvSpPr>
          <p:spPr>
            <a:xfrm>
              <a:off x="2761289" y="2909080"/>
              <a:ext cx="200644" cy="17164"/>
            </a:xfrm>
            <a:prstGeom prst="rect">
              <a:avLst/>
            </a:prstGeom>
            <a:solidFill>
              <a:srgbClr val="0058AB">
                <a:alpha val="100000"/>
              </a:srgbClr>
            </a:solidFill>
          </p:spPr>
          <p:txBody>
            <a:bodyPr/>
            <a:lstStyle/>
            <a:p>
              <a:endParaRPr/>
            </a:p>
          </p:txBody>
        </p:sp>
        <p:sp>
          <p:nvSpPr>
            <p:cNvPr id="47" name="rc47"/>
            <p:cNvSpPr/>
            <p:nvPr/>
          </p:nvSpPr>
          <p:spPr>
            <a:xfrm>
              <a:off x="2761289" y="2926245"/>
              <a:ext cx="200644" cy="17164"/>
            </a:xfrm>
            <a:prstGeom prst="rect">
              <a:avLst/>
            </a:prstGeom>
            <a:solidFill>
              <a:srgbClr val="1CABE2">
                <a:alpha val="100000"/>
              </a:srgbClr>
            </a:solidFill>
          </p:spPr>
          <p:txBody>
            <a:bodyPr/>
            <a:lstStyle/>
            <a:p>
              <a:endParaRPr/>
            </a:p>
          </p:txBody>
        </p:sp>
        <p:sp>
          <p:nvSpPr>
            <p:cNvPr id="48" name="rc48"/>
            <p:cNvSpPr/>
            <p:nvPr/>
          </p:nvSpPr>
          <p:spPr>
            <a:xfrm>
              <a:off x="2984227" y="2948053"/>
              <a:ext cx="200644" cy="1677481"/>
            </a:xfrm>
            <a:prstGeom prst="rect">
              <a:avLst/>
            </a:prstGeom>
            <a:solidFill>
              <a:srgbClr val="80BD41">
                <a:alpha val="100000"/>
              </a:srgbClr>
            </a:solidFill>
          </p:spPr>
          <p:txBody>
            <a:bodyPr/>
            <a:lstStyle/>
            <a:p>
              <a:endParaRPr/>
            </a:p>
          </p:txBody>
        </p:sp>
        <p:sp>
          <p:nvSpPr>
            <p:cNvPr id="49" name="rc49"/>
            <p:cNvSpPr/>
            <p:nvPr/>
          </p:nvSpPr>
          <p:spPr>
            <a:xfrm>
              <a:off x="2984227" y="2913819"/>
              <a:ext cx="200644" cy="17117"/>
            </a:xfrm>
            <a:prstGeom prst="rect">
              <a:avLst/>
            </a:prstGeom>
            <a:solidFill>
              <a:srgbClr val="0058AB">
                <a:alpha val="100000"/>
              </a:srgbClr>
            </a:solidFill>
          </p:spPr>
          <p:txBody>
            <a:bodyPr/>
            <a:lstStyle/>
            <a:p>
              <a:endParaRPr/>
            </a:p>
          </p:txBody>
        </p:sp>
        <p:sp>
          <p:nvSpPr>
            <p:cNvPr id="50" name="rc50"/>
            <p:cNvSpPr/>
            <p:nvPr/>
          </p:nvSpPr>
          <p:spPr>
            <a:xfrm>
              <a:off x="2984227" y="2930937"/>
              <a:ext cx="200644" cy="17116"/>
            </a:xfrm>
            <a:prstGeom prst="rect">
              <a:avLst/>
            </a:prstGeom>
            <a:solidFill>
              <a:srgbClr val="1CABE2">
                <a:alpha val="100000"/>
              </a:srgbClr>
            </a:solidFill>
          </p:spPr>
          <p:txBody>
            <a:bodyPr/>
            <a:lstStyle/>
            <a:p>
              <a:endParaRPr/>
            </a:p>
          </p:txBody>
        </p:sp>
        <p:sp>
          <p:nvSpPr>
            <p:cNvPr id="51" name="rc51"/>
            <p:cNvSpPr/>
            <p:nvPr/>
          </p:nvSpPr>
          <p:spPr>
            <a:xfrm>
              <a:off x="3207165" y="2980169"/>
              <a:ext cx="200644" cy="1645366"/>
            </a:xfrm>
            <a:prstGeom prst="rect">
              <a:avLst/>
            </a:prstGeom>
            <a:solidFill>
              <a:srgbClr val="80BD41">
                <a:alpha val="100000"/>
              </a:srgbClr>
            </a:solidFill>
          </p:spPr>
          <p:txBody>
            <a:bodyPr/>
            <a:lstStyle/>
            <a:p>
              <a:endParaRPr/>
            </a:p>
          </p:txBody>
        </p:sp>
        <p:sp>
          <p:nvSpPr>
            <p:cNvPr id="52" name="rc52"/>
            <p:cNvSpPr/>
            <p:nvPr/>
          </p:nvSpPr>
          <p:spPr>
            <a:xfrm>
              <a:off x="3207165" y="2911612"/>
              <a:ext cx="200644" cy="34278"/>
            </a:xfrm>
            <a:prstGeom prst="rect">
              <a:avLst/>
            </a:prstGeom>
            <a:solidFill>
              <a:srgbClr val="0058AB">
                <a:alpha val="100000"/>
              </a:srgbClr>
            </a:solidFill>
          </p:spPr>
          <p:txBody>
            <a:bodyPr/>
            <a:lstStyle/>
            <a:p>
              <a:endParaRPr/>
            </a:p>
          </p:txBody>
        </p:sp>
        <p:sp>
          <p:nvSpPr>
            <p:cNvPr id="53" name="rc53"/>
            <p:cNvSpPr/>
            <p:nvPr/>
          </p:nvSpPr>
          <p:spPr>
            <a:xfrm>
              <a:off x="3207165" y="2945891"/>
              <a:ext cx="200644" cy="34277"/>
            </a:xfrm>
            <a:prstGeom prst="rect">
              <a:avLst/>
            </a:prstGeom>
            <a:solidFill>
              <a:srgbClr val="1CABE2">
                <a:alpha val="100000"/>
              </a:srgbClr>
            </a:solidFill>
          </p:spPr>
          <p:txBody>
            <a:bodyPr/>
            <a:lstStyle/>
            <a:p>
              <a:endParaRPr/>
            </a:p>
          </p:txBody>
        </p:sp>
        <p:sp>
          <p:nvSpPr>
            <p:cNvPr id="54" name="rc54"/>
            <p:cNvSpPr/>
            <p:nvPr/>
          </p:nvSpPr>
          <p:spPr>
            <a:xfrm>
              <a:off x="3430103" y="2992497"/>
              <a:ext cx="200644" cy="1633038"/>
            </a:xfrm>
            <a:prstGeom prst="rect">
              <a:avLst/>
            </a:prstGeom>
            <a:solidFill>
              <a:srgbClr val="80BD41">
                <a:alpha val="100000"/>
              </a:srgbClr>
            </a:solidFill>
          </p:spPr>
          <p:txBody>
            <a:bodyPr/>
            <a:lstStyle/>
            <a:p>
              <a:endParaRPr/>
            </a:p>
          </p:txBody>
        </p:sp>
        <p:sp>
          <p:nvSpPr>
            <p:cNvPr id="55" name="rc55"/>
            <p:cNvSpPr/>
            <p:nvPr/>
          </p:nvSpPr>
          <p:spPr>
            <a:xfrm>
              <a:off x="3430103" y="2906548"/>
              <a:ext cx="200644" cy="34379"/>
            </a:xfrm>
            <a:prstGeom prst="rect">
              <a:avLst/>
            </a:prstGeom>
            <a:solidFill>
              <a:srgbClr val="0058AB">
                <a:alpha val="100000"/>
              </a:srgbClr>
            </a:solidFill>
          </p:spPr>
          <p:txBody>
            <a:bodyPr/>
            <a:lstStyle/>
            <a:p>
              <a:endParaRPr/>
            </a:p>
          </p:txBody>
        </p:sp>
        <p:sp>
          <p:nvSpPr>
            <p:cNvPr id="56" name="rc56"/>
            <p:cNvSpPr/>
            <p:nvPr/>
          </p:nvSpPr>
          <p:spPr>
            <a:xfrm>
              <a:off x="3430103" y="2940927"/>
              <a:ext cx="200644" cy="51569"/>
            </a:xfrm>
            <a:prstGeom prst="rect">
              <a:avLst/>
            </a:prstGeom>
            <a:solidFill>
              <a:srgbClr val="1CABE2">
                <a:alpha val="100000"/>
              </a:srgbClr>
            </a:solidFill>
          </p:spPr>
          <p:txBody>
            <a:bodyPr/>
            <a:lstStyle/>
            <a:p>
              <a:endParaRPr/>
            </a:p>
          </p:txBody>
        </p:sp>
        <p:sp>
          <p:nvSpPr>
            <p:cNvPr id="57" name="rc57"/>
            <p:cNvSpPr/>
            <p:nvPr/>
          </p:nvSpPr>
          <p:spPr>
            <a:xfrm>
              <a:off x="3653041" y="2987008"/>
              <a:ext cx="200644" cy="1638527"/>
            </a:xfrm>
            <a:prstGeom prst="rect">
              <a:avLst/>
            </a:prstGeom>
            <a:solidFill>
              <a:srgbClr val="80BD41">
                <a:alpha val="100000"/>
              </a:srgbClr>
            </a:solidFill>
          </p:spPr>
          <p:txBody>
            <a:bodyPr/>
            <a:lstStyle/>
            <a:p>
              <a:endParaRPr/>
            </a:p>
          </p:txBody>
        </p:sp>
        <p:sp>
          <p:nvSpPr>
            <p:cNvPr id="58" name="rc58"/>
            <p:cNvSpPr/>
            <p:nvPr/>
          </p:nvSpPr>
          <p:spPr>
            <a:xfrm>
              <a:off x="3653041" y="2900770"/>
              <a:ext cx="200644" cy="68990"/>
            </a:xfrm>
            <a:prstGeom prst="rect">
              <a:avLst/>
            </a:prstGeom>
            <a:solidFill>
              <a:srgbClr val="0058AB">
                <a:alpha val="100000"/>
              </a:srgbClr>
            </a:solidFill>
          </p:spPr>
          <p:txBody>
            <a:bodyPr/>
            <a:lstStyle/>
            <a:p>
              <a:endParaRPr/>
            </a:p>
          </p:txBody>
        </p:sp>
        <p:sp>
          <p:nvSpPr>
            <p:cNvPr id="59" name="rc59"/>
            <p:cNvSpPr/>
            <p:nvPr/>
          </p:nvSpPr>
          <p:spPr>
            <a:xfrm>
              <a:off x="3653041" y="2969760"/>
              <a:ext cx="200644" cy="17247"/>
            </a:xfrm>
            <a:prstGeom prst="rect">
              <a:avLst/>
            </a:prstGeom>
            <a:solidFill>
              <a:srgbClr val="1CABE2">
                <a:alpha val="100000"/>
              </a:srgbClr>
            </a:solidFill>
          </p:spPr>
          <p:txBody>
            <a:bodyPr/>
            <a:lstStyle/>
            <a:p>
              <a:endParaRPr/>
            </a:p>
          </p:txBody>
        </p:sp>
        <p:sp>
          <p:nvSpPr>
            <p:cNvPr id="60" name="rc60"/>
            <p:cNvSpPr/>
            <p:nvPr/>
          </p:nvSpPr>
          <p:spPr>
            <a:xfrm>
              <a:off x="3875979" y="2947608"/>
              <a:ext cx="200644" cy="1677926"/>
            </a:xfrm>
            <a:prstGeom prst="rect">
              <a:avLst/>
            </a:prstGeom>
            <a:solidFill>
              <a:srgbClr val="80BD41">
                <a:alpha val="100000"/>
              </a:srgbClr>
            </a:solidFill>
          </p:spPr>
          <p:txBody>
            <a:bodyPr/>
            <a:lstStyle/>
            <a:p>
              <a:endParaRPr/>
            </a:p>
          </p:txBody>
        </p:sp>
        <p:sp>
          <p:nvSpPr>
            <p:cNvPr id="61" name="rc61"/>
            <p:cNvSpPr/>
            <p:nvPr/>
          </p:nvSpPr>
          <p:spPr>
            <a:xfrm>
              <a:off x="3875979" y="2895714"/>
              <a:ext cx="200644" cy="17298"/>
            </a:xfrm>
            <a:prstGeom prst="rect">
              <a:avLst/>
            </a:prstGeom>
            <a:solidFill>
              <a:srgbClr val="0058AB">
                <a:alpha val="100000"/>
              </a:srgbClr>
            </a:solidFill>
          </p:spPr>
          <p:txBody>
            <a:bodyPr/>
            <a:lstStyle/>
            <a:p>
              <a:endParaRPr/>
            </a:p>
          </p:txBody>
        </p:sp>
        <p:sp>
          <p:nvSpPr>
            <p:cNvPr id="62" name="rc62"/>
            <p:cNvSpPr/>
            <p:nvPr/>
          </p:nvSpPr>
          <p:spPr>
            <a:xfrm>
              <a:off x="3875979" y="2913012"/>
              <a:ext cx="200644" cy="34596"/>
            </a:xfrm>
            <a:prstGeom prst="rect">
              <a:avLst/>
            </a:prstGeom>
            <a:solidFill>
              <a:srgbClr val="1CABE2">
                <a:alpha val="100000"/>
              </a:srgbClr>
            </a:solidFill>
          </p:spPr>
          <p:txBody>
            <a:bodyPr/>
            <a:lstStyle/>
            <a:p>
              <a:endParaRPr/>
            </a:p>
          </p:txBody>
        </p:sp>
        <p:sp>
          <p:nvSpPr>
            <p:cNvPr id="63" name="rc63"/>
            <p:cNvSpPr/>
            <p:nvPr/>
          </p:nvSpPr>
          <p:spPr>
            <a:xfrm>
              <a:off x="4098916" y="2909522"/>
              <a:ext cx="200644" cy="1716013"/>
            </a:xfrm>
            <a:prstGeom prst="rect">
              <a:avLst/>
            </a:prstGeom>
            <a:solidFill>
              <a:srgbClr val="80BD41">
                <a:alpha val="100000"/>
              </a:srgbClr>
            </a:solidFill>
          </p:spPr>
          <p:txBody>
            <a:bodyPr/>
            <a:lstStyle/>
            <a:p>
              <a:endParaRPr/>
            </a:p>
          </p:txBody>
        </p:sp>
        <p:sp>
          <p:nvSpPr>
            <p:cNvPr id="64" name="rc64"/>
            <p:cNvSpPr/>
            <p:nvPr/>
          </p:nvSpPr>
          <p:spPr>
            <a:xfrm>
              <a:off x="4098916" y="2892189"/>
              <a:ext cx="200644" cy="17333"/>
            </a:xfrm>
            <a:prstGeom prst="rect">
              <a:avLst/>
            </a:prstGeom>
            <a:solidFill>
              <a:srgbClr val="0058AB">
                <a:alpha val="100000"/>
              </a:srgbClr>
            </a:solidFill>
          </p:spPr>
          <p:txBody>
            <a:bodyPr/>
            <a:lstStyle/>
            <a:p>
              <a:endParaRPr/>
            </a:p>
          </p:txBody>
        </p:sp>
        <p:sp>
          <p:nvSpPr>
            <p:cNvPr id="65" name="rc65"/>
            <p:cNvSpPr/>
            <p:nvPr/>
          </p:nvSpPr>
          <p:spPr>
            <a:xfrm>
              <a:off x="4098916" y="2909522"/>
              <a:ext cx="200644" cy="0"/>
            </a:xfrm>
            <a:prstGeom prst="rect">
              <a:avLst/>
            </a:prstGeom>
            <a:solidFill>
              <a:srgbClr val="1CABE2">
                <a:alpha val="100000"/>
              </a:srgbClr>
            </a:solidFill>
          </p:spPr>
          <p:txBody>
            <a:bodyPr/>
            <a:lstStyle/>
            <a:p>
              <a:endParaRPr/>
            </a:p>
          </p:txBody>
        </p:sp>
        <p:sp>
          <p:nvSpPr>
            <p:cNvPr id="66" name="rc66"/>
            <p:cNvSpPr/>
            <p:nvPr/>
          </p:nvSpPr>
          <p:spPr>
            <a:xfrm>
              <a:off x="4321854" y="3189321"/>
              <a:ext cx="200644" cy="1436214"/>
            </a:xfrm>
            <a:prstGeom prst="rect">
              <a:avLst/>
            </a:prstGeom>
            <a:solidFill>
              <a:srgbClr val="80BD41">
                <a:alpha val="100000"/>
              </a:srgbClr>
            </a:solidFill>
          </p:spPr>
          <p:txBody>
            <a:bodyPr/>
            <a:lstStyle/>
            <a:p>
              <a:endParaRPr/>
            </a:p>
          </p:txBody>
        </p:sp>
        <p:sp>
          <p:nvSpPr>
            <p:cNvPr id="67" name="rc67"/>
            <p:cNvSpPr/>
            <p:nvPr/>
          </p:nvSpPr>
          <p:spPr>
            <a:xfrm>
              <a:off x="4321854" y="2895156"/>
              <a:ext cx="200644" cy="190341"/>
            </a:xfrm>
            <a:prstGeom prst="rect">
              <a:avLst/>
            </a:prstGeom>
            <a:solidFill>
              <a:srgbClr val="0058AB">
                <a:alpha val="100000"/>
              </a:srgbClr>
            </a:solidFill>
          </p:spPr>
          <p:txBody>
            <a:bodyPr/>
            <a:lstStyle/>
            <a:p>
              <a:endParaRPr/>
            </a:p>
          </p:txBody>
        </p:sp>
        <p:sp>
          <p:nvSpPr>
            <p:cNvPr id="68" name="rc68"/>
            <p:cNvSpPr/>
            <p:nvPr/>
          </p:nvSpPr>
          <p:spPr>
            <a:xfrm>
              <a:off x="4321854" y="3085498"/>
              <a:ext cx="200644" cy="103822"/>
            </a:xfrm>
            <a:prstGeom prst="rect">
              <a:avLst/>
            </a:prstGeom>
            <a:solidFill>
              <a:srgbClr val="1CABE2">
                <a:alpha val="100000"/>
              </a:srgbClr>
            </a:solidFill>
          </p:spPr>
          <p:txBody>
            <a:bodyPr/>
            <a:lstStyle/>
            <a:p>
              <a:endParaRPr/>
            </a:p>
          </p:txBody>
        </p:sp>
        <p:sp>
          <p:nvSpPr>
            <p:cNvPr id="69" name="rc69"/>
            <p:cNvSpPr/>
            <p:nvPr/>
          </p:nvSpPr>
          <p:spPr>
            <a:xfrm>
              <a:off x="4544792" y="3147785"/>
              <a:ext cx="200644" cy="1477750"/>
            </a:xfrm>
            <a:prstGeom prst="rect">
              <a:avLst/>
            </a:prstGeom>
            <a:solidFill>
              <a:srgbClr val="80BD41">
                <a:alpha val="100000"/>
              </a:srgbClr>
            </a:solidFill>
          </p:spPr>
          <p:txBody>
            <a:bodyPr/>
            <a:lstStyle/>
            <a:p>
              <a:endParaRPr/>
            </a:p>
          </p:txBody>
        </p:sp>
        <p:sp>
          <p:nvSpPr>
            <p:cNvPr id="70" name="rc70"/>
            <p:cNvSpPr/>
            <p:nvPr/>
          </p:nvSpPr>
          <p:spPr>
            <a:xfrm>
              <a:off x="4544792" y="2926971"/>
              <a:ext cx="200644" cy="84928"/>
            </a:xfrm>
            <a:prstGeom prst="rect">
              <a:avLst/>
            </a:prstGeom>
            <a:solidFill>
              <a:srgbClr val="0058AB">
                <a:alpha val="100000"/>
              </a:srgbClr>
            </a:solidFill>
          </p:spPr>
          <p:txBody>
            <a:bodyPr/>
            <a:lstStyle/>
            <a:p>
              <a:endParaRPr/>
            </a:p>
          </p:txBody>
        </p:sp>
        <p:sp>
          <p:nvSpPr>
            <p:cNvPr id="71" name="rc71"/>
            <p:cNvSpPr/>
            <p:nvPr/>
          </p:nvSpPr>
          <p:spPr>
            <a:xfrm>
              <a:off x="4544792" y="3011899"/>
              <a:ext cx="200644" cy="135885"/>
            </a:xfrm>
            <a:prstGeom prst="rect">
              <a:avLst/>
            </a:prstGeom>
            <a:solidFill>
              <a:srgbClr val="1CABE2">
                <a:alpha val="100000"/>
              </a:srgbClr>
            </a:solidFill>
          </p:spPr>
          <p:txBody>
            <a:bodyPr/>
            <a:lstStyle/>
            <a:p>
              <a:endParaRPr/>
            </a:p>
          </p:txBody>
        </p:sp>
        <p:sp>
          <p:nvSpPr>
            <p:cNvPr id="72" name="rc72"/>
            <p:cNvSpPr/>
            <p:nvPr/>
          </p:nvSpPr>
          <p:spPr>
            <a:xfrm>
              <a:off x="4767730" y="3188950"/>
              <a:ext cx="200644" cy="1436584"/>
            </a:xfrm>
            <a:prstGeom prst="rect">
              <a:avLst/>
            </a:prstGeom>
            <a:solidFill>
              <a:srgbClr val="80BD41">
                <a:alpha val="100000"/>
              </a:srgbClr>
            </a:solidFill>
          </p:spPr>
          <p:txBody>
            <a:bodyPr/>
            <a:lstStyle/>
            <a:p>
              <a:endParaRPr/>
            </a:p>
          </p:txBody>
        </p:sp>
        <p:sp>
          <p:nvSpPr>
            <p:cNvPr id="73" name="rc73"/>
            <p:cNvSpPr/>
            <p:nvPr/>
          </p:nvSpPr>
          <p:spPr>
            <a:xfrm>
              <a:off x="4767730" y="2974288"/>
              <a:ext cx="200644" cy="16512"/>
            </a:xfrm>
            <a:prstGeom prst="rect">
              <a:avLst/>
            </a:prstGeom>
            <a:solidFill>
              <a:srgbClr val="0058AB">
                <a:alpha val="100000"/>
              </a:srgbClr>
            </a:solidFill>
          </p:spPr>
          <p:txBody>
            <a:bodyPr/>
            <a:lstStyle/>
            <a:p>
              <a:endParaRPr/>
            </a:p>
          </p:txBody>
        </p:sp>
        <p:sp>
          <p:nvSpPr>
            <p:cNvPr id="74" name="rc74"/>
            <p:cNvSpPr/>
            <p:nvPr/>
          </p:nvSpPr>
          <p:spPr>
            <a:xfrm>
              <a:off x="4767730" y="2990800"/>
              <a:ext cx="200644" cy="198150"/>
            </a:xfrm>
            <a:prstGeom prst="rect">
              <a:avLst/>
            </a:prstGeom>
            <a:solidFill>
              <a:srgbClr val="1CABE2">
                <a:alpha val="100000"/>
              </a:srgbClr>
            </a:solidFill>
          </p:spPr>
          <p:txBody>
            <a:bodyPr/>
            <a:lstStyle/>
            <a:p>
              <a:endParaRPr/>
            </a:p>
          </p:txBody>
        </p:sp>
        <p:sp>
          <p:nvSpPr>
            <p:cNvPr id="75" name="rc75"/>
            <p:cNvSpPr/>
            <p:nvPr/>
          </p:nvSpPr>
          <p:spPr>
            <a:xfrm>
              <a:off x="4990668" y="3119994"/>
              <a:ext cx="200644" cy="1505541"/>
            </a:xfrm>
            <a:prstGeom prst="rect">
              <a:avLst/>
            </a:prstGeom>
            <a:solidFill>
              <a:srgbClr val="80BD41">
                <a:alpha val="100000"/>
              </a:srgbClr>
            </a:solidFill>
          </p:spPr>
          <p:txBody>
            <a:bodyPr/>
            <a:lstStyle/>
            <a:p>
              <a:endParaRPr/>
            </a:p>
          </p:txBody>
        </p:sp>
        <p:sp>
          <p:nvSpPr>
            <p:cNvPr id="76" name="rc76"/>
            <p:cNvSpPr/>
            <p:nvPr/>
          </p:nvSpPr>
          <p:spPr>
            <a:xfrm>
              <a:off x="4990668" y="3006674"/>
              <a:ext cx="200644" cy="64754"/>
            </a:xfrm>
            <a:prstGeom prst="rect">
              <a:avLst/>
            </a:prstGeom>
            <a:solidFill>
              <a:srgbClr val="0058AB">
                <a:alpha val="100000"/>
              </a:srgbClr>
            </a:solidFill>
          </p:spPr>
          <p:txBody>
            <a:bodyPr/>
            <a:lstStyle/>
            <a:p>
              <a:endParaRPr/>
            </a:p>
          </p:txBody>
        </p:sp>
        <p:sp>
          <p:nvSpPr>
            <p:cNvPr id="77" name="rc77"/>
            <p:cNvSpPr/>
            <p:nvPr/>
          </p:nvSpPr>
          <p:spPr>
            <a:xfrm>
              <a:off x="4990668" y="3071428"/>
              <a:ext cx="200644" cy="48565"/>
            </a:xfrm>
            <a:prstGeom prst="rect">
              <a:avLst/>
            </a:prstGeom>
            <a:solidFill>
              <a:srgbClr val="1CABE2">
                <a:alpha val="100000"/>
              </a:srgbClr>
            </a:solidFill>
          </p:spPr>
          <p:txBody>
            <a:bodyPr/>
            <a:lstStyle/>
            <a:p>
              <a:endParaRPr/>
            </a:p>
          </p:txBody>
        </p:sp>
        <p:sp>
          <p:nvSpPr>
            <p:cNvPr id="78" name="rc78"/>
            <p:cNvSpPr/>
            <p:nvPr/>
          </p:nvSpPr>
          <p:spPr>
            <a:xfrm>
              <a:off x="5213606" y="3273391"/>
              <a:ext cx="200644" cy="1352144"/>
            </a:xfrm>
            <a:prstGeom prst="rect">
              <a:avLst/>
            </a:prstGeom>
            <a:solidFill>
              <a:srgbClr val="80BD41">
                <a:alpha val="100000"/>
              </a:srgbClr>
            </a:solidFill>
          </p:spPr>
          <p:txBody>
            <a:bodyPr/>
            <a:lstStyle/>
            <a:p>
              <a:endParaRPr/>
            </a:p>
          </p:txBody>
        </p:sp>
        <p:sp>
          <p:nvSpPr>
            <p:cNvPr id="79" name="rc79"/>
            <p:cNvSpPr/>
            <p:nvPr/>
          </p:nvSpPr>
          <p:spPr>
            <a:xfrm>
              <a:off x="5213606" y="3034778"/>
              <a:ext cx="200644" cy="111352"/>
            </a:xfrm>
            <a:prstGeom prst="rect">
              <a:avLst/>
            </a:prstGeom>
            <a:solidFill>
              <a:srgbClr val="0058AB">
                <a:alpha val="100000"/>
              </a:srgbClr>
            </a:solidFill>
          </p:spPr>
          <p:txBody>
            <a:bodyPr/>
            <a:lstStyle/>
            <a:p>
              <a:endParaRPr/>
            </a:p>
          </p:txBody>
        </p:sp>
        <p:sp>
          <p:nvSpPr>
            <p:cNvPr id="80" name="rc80"/>
            <p:cNvSpPr/>
            <p:nvPr/>
          </p:nvSpPr>
          <p:spPr>
            <a:xfrm>
              <a:off x="5213606" y="3146131"/>
              <a:ext cx="200644" cy="127260"/>
            </a:xfrm>
            <a:prstGeom prst="rect">
              <a:avLst/>
            </a:prstGeom>
            <a:solidFill>
              <a:srgbClr val="1CABE2">
                <a:alpha val="100000"/>
              </a:srgbClr>
            </a:solidFill>
          </p:spPr>
          <p:txBody>
            <a:bodyPr/>
            <a:lstStyle/>
            <a:p>
              <a:endParaRPr/>
            </a:p>
          </p:txBody>
        </p:sp>
        <p:sp>
          <p:nvSpPr>
            <p:cNvPr id="81" name="rc81"/>
            <p:cNvSpPr/>
            <p:nvPr/>
          </p:nvSpPr>
          <p:spPr>
            <a:xfrm>
              <a:off x="5436544" y="3226418"/>
              <a:ext cx="200644" cy="1399117"/>
            </a:xfrm>
            <a:prstGeom prst="rect">
              <a:avLst/>
            </a:prstGeom>
            <a:solidFill>
              <a:srgbClr val="80BD41">
                <a:alpha val="100000"/>
              </a:srgbClr>
            </a:solidFill>
          </p:spPr>
          <p:txBody>
            <a:bodyPr/>
            <a:lstStyle/>
            <a:p>
              <a:endParaRPr/>
            </a:p>
          </p:txBody>
        </p:sp>
        <p:sp>
          <p:nvSpPr>
            <p:cNvPr id="82" name="rc82"/>
            <p:cNvSpPr/>
            <p:nvPr/>
          </p:nvSpPr>
          <p:spPr>
            <a:xfrm>
              <a:off x="5436544" y="3035629"/>
              <a:ext cx="200644" cy="158990"/>
            </a:xfrm>
            <a:prstGeom prst="rect">
              <a:avLst/>
            </a:prstGeom>
            <a:solidFill>
              <a:srgbClr val="0058AB">
                <a:alpha val="100000"/>
              </a:srgbClr>
            </a:solidFill>
          </p:spPr>
          <p:txBody>
            <a:bodyPr/>
            <a:lstStyle/>
            <a:p>
              <a:endParaRPr/>
            </a:p>
          </p:txBody>
        </p:sp>
        <p:sp>
          <p:nvSpPr>
            <p:cNvPr id="83" name="rc83"/>
            <p:cNvSpPr/>
            <p:nvPr/>
          </p:nvSpPr>
          <p:spPr>
            <a:xfrm>
              <a:off x="5436544" y="3194620"/>
              <a:ext cx="200644" cy="31798"/>
            </a:xfrm>
            <a:prstGeom prst="rect">
              <a:avLst/>
            </a:prstGeom>
            <a:solidFill>
              <a:srgbClr val="1CABE2">
                <a:alpha val="100000"/>
              </a:srgbClr>
            </a:solidFill>
          </p:spPr>
          <p:txBody>
            <a:bodyPr/>
            <a:lstStyle/>
            <a:p>
              <a:endParaRPr/>
            </a:p>
          </p:txBody>
        </p:sp>
        <p:sp>
          <p:nvSpPr>
            <p:cNvPr id="84" name="rc84"/>
            <p:cNvSpPr/>
            <p:nvPr/>
          </p:nvSpPr>
          <p:spPr>
            <a:xfrm>
              <a:off x="5659482" y="3321181"/>
              <a:ext cx="200644" cy="1304353"/>
            </a:xfrm>
            <a:prstGeom prst="rect">
              <a:avLst/>
            </a:prstGeom>
            <a:solidFill>
              <a:srgbClr val="80BD41">
                <a:alpha val="100000"/>
              </a:srgbClr>
            </a:solidFill>
          </p:spPr>
          <p:txBody>
            <a:bodyPr/>
            <a:lstStyle/>
            <a:p>
              <a:endParaRPr/>
            </a:p>
          </p:txBody>
        </p:sp>
        <p:sp>
          <p:nvSpPr>
            <p:cNvPr id="85" name="rc85"/>
            <p:cNvSpPr/>
            <p:nvPr/>
          </p:nvSpPr>
          <p:spPr>
            <a:xfrm>
              <a:off x="5659482" y="3034860"/>
              <a:ext cx="200644" cy="254508"/>
            </a:xfrm>
            <a:prstGeom prst="rect">
              <a:avLst/>
            </a:prstGeom>
            <a:solidFill>
              <a:srgbClr val="0058AB">
                <a:alpha val="100000"/>
              </a:srgbClr>
            </a:solidFill>
          </p:spPr>
          <p:txBody>
            <a:bodyPr/>
            <a:lstStyle/>
            <a:p>
              <a:endParaRPr/>
            </a:p>
          </p:txBody>
        </p:sp>
        <p:sp>
          <p:nvSpPr>
            <p:cNvPr id="86" name="rc86"/>
            <p:cNvSpPr/>
            <p:nvPr/>
          </p:nvSpPr>
          <p:spPr>
            <a:xfrm>
              <a:off x="5659482" y="3289368"/>
              <a:ext cx="200644" cy="31813"/>
            </a:xfrm>
            <a:prstGeom prst="rect">
              <a:avLst/>
            </a:prstGeom>
            <a:solidFill>
              <a:srgbClr val="1CABE2">
                <a:alpha val="100000"/>
              </a:srgbClr>
            </a:solidFill>
          </p:spPr>
          <p:txBody>
            <a:bodyPr/>
            <a:lstStyle/>
            <a:p>
              <a:endParaRPr/>
            </a:p>
          </p:txBody>
        </p:sp>
        <p:sp>
          <p:nvSpPr>
            <p:cNvPr id="87" name="rc87"/>
            <p:cNvSpPr/>
            <p:nvPr/>
          </p:nvSpPr>
          <p:spPr>
            <a:xfrm>
              <a:off x="5882419" y="3491784"/>
              <a:ext cx="200644" cy="1133751"/>
            </a:xfrm>
            <a:prstGeom prst="rect">
              <a:avLst/>
            </a:prstGeom>
            <a:solidFill>
              <a:srgbClr val="80BD41">
                <a:alpha val="100000"/>
              </a:srgbClr>
            </a:solidFill>
          </p:spPr>
          <p:txBody>
            <a:bodyPr/>
            <a:lstStyle/>
            <a:p>
              <a:endParaRPr/>
            </a:p>
          </p:txBody>
        </p:sp>
        <p:sp>
          <p:nvSpPr>
            <p:cNvPr id="88" name="rc88"/>
            <p:cNvSpPr/>
            <p:nvPr/>
          </p:nvSpPr>
          <p:spPr>
            <a:xfrm>
              <a:off x="5882419" y="3050881"/>
              <a:ext cx="200644" cy="362170"/>
            </a:xfrm>
            <a:prstGeom prst="rect">
              <a:avLst/>
            </a:prstGeom>
            <a:solidFill>
              <a:srgbClr val="0058AB">
                <a:alpha val="100000"/>
              </a:srgbClr>
            </a:solidFill>
          </p:spPr>
          <p:txBody>
            <a:bodyPr/>
            <a:lstStyle/>
            <a:p>
              <a:endParaRPr/>
            </a:p>
          </p:txBody>
        </p:sp>
        <p:sp>
          <p:nvSpPr>
            <p:cNvPr id="89" name="rc89"/>
            <p:cNvSpPr/>
            <p:nvPr/>
          </p:nvSpPr>
          <p:spPr>
            <a:xfrm>
              <a:off x="5882419" y="3413051"/>
              <a:ext cx="200644" cy="78732"/>
            </a:xfrm>
            <a:prstGeom prst="rect">
              <a:avLst/>
            </a:prstGeom>
            <a:solidFill>
              <a:srgbClr val="1CABE2">
                <a:alpha val="100000"/>
              </a:srgbClr>
            </a:solidFill>
          </p:spPr>
          <p:txBody>
            <a:bodyPr/>
            <a:lstStyle/>
            <a:p>
              <a:endParaRPr/>
            </a:p>
          </p:txBody>
        </p:sp>
        <p:sp>
          <p:nvSpPr>
            <p:cNvPr id="90" name="rc90"/>
            <p:cNvSpPr/>
            <p:nvPr/>
          </p:nvSpPr>
          <p:spPr>
            <a:xfrm>
              <a:off x="6105357" y="3404455"/>
              <a:ext cx="200644" cy="1221080"/>
            </a:xfrm>
            <a:prstGeom prst="rect">
              <a:avLst/>
            </a:prstGeom>
            <a:solidFill>
              <a:srgbClr val="80BD41">
                <a:alpha val="100000"/>
              </a:srgbClr>
            </a:solidFill>
          </p:spPr>
          <p:txBody>
            <a:bodyPr/>
            <a:lstStyle/>
            <a:p>
              <a:endParaRPr/>
            </a:p>
          </p:txBody>
        </p:sp>
        <p:sp>
          <p:nvSpPr>
            <p:cNvPr id="91" name="rc91"/>
            <p:cNvSpPr/>
            <p:nvPr/>
          </p:nvSpPr>
          <p:spPr>
            <a:xfrm>
              <a:off x="6105357" y="3060048"/>
              <a:ext cx="200644" cy="266132"/>
            </a:xfrm>
            <a:prstGeom prst="rect">
              <a:avLst/>
            </a:prstGeom>
            <a:solidFill>
              <a:srgbClr val="0058AB">
                <a:alpha val="100000"/>
              </a:srgbClr>
            </a:solidFill>
          </p:spPr>
          <p:txBody>
            <a:bodyPr/>
            <a:lstStyle/>
            <a:p>
              <a:endParaRPr/>
            </a:p>
          </p:txBody>
        </p:sp>
        <p:sp>
          <p:nvSpPr>
            <p:cNvPr id="92" name="rc92"/>
            <p:cNvSpPr/>
            <p:nvPr/>
          </p:nvSpPr>
          <p:spPr>
            <a:xfrm>
              <a:off x="6105357" y="3326181"/>
              <a:ext cx="200644" cy="78274"/>
            </a:xfrm>
            <a:prstGeom prst="rect">
              <a:avLst/>
            </a:prstGeom>
            <a:solidFill>
              <a:srgbClr val="1CABE2">
                <a:alpha val="100000"/>
              </a:srgbClr>
            </a:solidFill>
          </p:spPr>
          <p:txBody>
            <a:bodyPr/>
            <a:lstStyle/>
            <a:p>
              <a:endParaRPr/>
            </a:p>
          </p:txBody>
        </p:sp>
        <p:sp>
          <p:nvSpPr>
            <p:cNvPr id="93" name="rc93"/>
            <p:cNvSpPr/>
            <p:nvPr/>
          </p:nvSpPr>
          <p:spPr>
            <a:xfrm>
              <a:off x="6328295" y="3341252"/>
              <a:ext cx="200644" cy="1284283"/>
            </a:xfrm>
            <a:prstGeom prst="rect">
              <a:avLst/>
            </a:prstGeom>
            <a:solidFill>
              <a:srgbClr val="80BD41">
                <a:alpha val="100000"/>
              </a:srgbClr>
            </a:solidFill>
          </p:spPr>
          <p:txBody>
            <a:bodyPr/>
            <a:lstStyle/>
            <a:p>
              <a:endParaRPr/>
            </a:p>
          </p:txBody>
        </p:sp>
        <p:sp>
          <p:nvSpPr>
            <p:cNvPr id="94" name="rc94"/>
            <p:cNvSpPr/>
            <p:nvPr/>
          </p:nvSpPr>
          <p:spPr>
            <a:xfrm>
              <a:off x="6328295" y="3078206"/>
              <a:ext cx="200644" cy="108313"/>
            </a:xfrm>
            <a:prstGeom prst="rect">
              <a:avLst/>
            </a:prstGeom>
            <a:solidFill>
              <a:srgbClr val="0058AB">
                <a:alpha val="100000"/>
              </a:srgbClr>
            </a:solidFill>
          </p:spPr>
          <p:txBody>
            <a:bodyPr/>
            <a:lstStyle/>
            <a:p>
              <a:endParaRPr/>
            </a:p>
          </p:txBody>
        </p:sp>
        <p:sp>
          <p:nvSpPr>
            <p:cNvPr id="95" name="rc95"/>
            <p:cNvSpPr/>
            <p:nvPr/>
          </p:nvSpPr>
          <p:spPr>
            <a:xfrm>
              <a:off x="6328295" y="3186519"/>
              <a:ext cx="200644" cy="154732"/>
            </a:xfrm>
            <a:prstGeom prst="rect">
              <a:avLst/>
            </a:prstGeom>
            <a:solidFill>
              <a:srgbClr val="1CABE2">
                <a:alpha val="100000"/>
              </a:srgbClr>
            </a:solidFill>
          </p:spPr>
          <p:txBody>
            <a:bodyPr/>
            <a:lstStyle/>
            <a:p>
              <a:endParaRPr/>
            </a:p>
          </p:txBody>
        </p:sp>
        <p:sp>
          <p:nvSpPr>
            <p:cNvPr id="96" name="rc96"/>
            <p:cNvSpPr/>
            <p:nvPr/>
          </p:nvSpPr>
          <p:spPr>
            <a:xfrm>
              <a:off x="6551233" y="3325795"/>
              <a:ext cx="200644" cy="1299740"/>
            </a:xfrm>
            <a:prstGeom prst="rect">
              <a:avLst/>
            </a:prstGeom>
            <a:solidFill>
              <a:srgbClr val="80BD41">
                <a:alpha val="100000"/>
              </a:srgbClr>
            </a:solidFill>
          </p:spPr>
          <p:txBody>
            <a:bodyPr/>
            <a:lstStyle/>
            <a:p>
              <a:endParaRPr/>
            </a:p>
          </p:txBody>
        </p:sp>
        <p:sp>
          <p:nvSpPr>
            <p:cNvPr id="97" name="rc97"/>
            <p:cNvSpPr/>
            <p:nvPr/>
          </p:nvSpPr>
          <p:spPr>
            <a:xfrm>
              <a:off x="6551233" y="3096429"/>
              <a:ext cx="200644" cy="168201"/>
            </a:xfrm>
            <a:prstGeom prst="rect">
              <a:avLst/>
            </a:prstGeom>
            <a:solidFill>
              <a:srgbClr val="0058AB">
                <a:alpha val="100000"/>
              </a:srgbClr>
            </a:solidFill>
          </p:spPr>
          <p:txBody>
            <a:bodyPr/>
            <a:lstStyle/>
            <a:p>
              <a:endParaRPr/>
            </a:p>
          </p:txBody>
        </p:sp>
        <p:sp>
          <p:nvSpPr>
            <p:cNvPr id="98" name="rc98"/>
            <p:cNvSpPr/>
            <p:nvPr/>
          </p:nvSpPr>
          <p:spPr>
            <a:xfrm>
              <a:off x="6551233" y="3264631"/>
              <a:ext cx="200644" cy="61163"/>
            </a:xfrm>
            <a:prstGeom prst="rect">
              <a:avLst/>
            </a:prstGeom>
            <a:solidFill>
              <a:srgbClr val="1CABE2">
                <a:alpha val="100000"/>
              </a:srgbClr>
            </a:solidFill>
          </p:spPr>
          <p:txBody>
            <a:bodyPr/>
            <a:lstStyle/>
            <a:p>
              <a:endParaRPr/>
            </a:p>
          </p:txBody>
        </p:sp>
        <p:sp>
          <p:nvSpPr>
            <p:cNvPr id="99" name="rc99"/>
            <p:cNvSpPr/>
            <p:nvPr/>
          </p:nvSpPr>
          <p:spPr>
            <a:xfrm>
              <a:off x="6774171" y="3441057"/>
              <a:ext cx="200644" cy="1184478"/>
            </a:xfrm>
            <a:prstGeom prst="rect">
              <a:avLst/>
            </a:prstGeom>
            <a:solidFill>
              <a:srgbClr val="80BD41">
                <a:alpha val="100000"/>
              </a:srgbClr>
            </a:solidFill>
          </p:spPr>
          <p:txBody>
            <a:bodyPr/>
            <a:lstStyle/>
            <a:p>
              <a:endParaRPr/>
            </a:p>
          </p:txBody>
        </p:sp>
        <p:sp>
          <p:nvSpPr>
            <p:cNvPr id="100" name="rc100"/>
            <p:cNvSpPr/>
            <p:nvPr/>
          </p:nvSpPr>
          <p:spPr>
            <a:xfrm>
              <a:off x="6774171" y="3106973"/>
              <a:ext cx="200644" cy="258155"/>
            </a:xfrm>
            <a:prstGeom prst="rect">
              <a:avLst/>
            </a:prstGeom>
            <a:solidFill>
              <a:srgbClr val="0058AB">
                <a:alpha val="100000"/>
              </a:srgbClr>
            </a:solidFill>
          </p:spPr>
          <p:txBody>
            <a:bodyPr/>
            <a:lstStyle/>
            <a:p>
              <a:endParaRPr/>
            </a:p>
          </p:txBody>
        </p:sp>
        <p:sp>
          <p:nvSpPr>
            <p:cNvPr id="101" name="rc101"/>
            <p:cNvSpPr/>
            <p:nvPr/>
          </p:nvSpPr>
          <p:spPr>
            <a:xfrm>
              <a:off x="6774171" y="3365128"/>
              <a:ext cx="200644" cy="75928"/>
            </a:xfrm>
            <a:prstGeom prst="rect">
              <a:avLst/>
            </a:prstGeom>
            <a:solidFill>
              <a:srgbClr val="1CABE2">
                <a:alpha val="100000"/>
              </a:srgbClr>
            </a:solidFill>
          </p:spPr>
          <p:txBody>
            <a:bodyPr/>
            <a:lstStyle/>
            <a:p>
              <a:endParaRPr/>
            </a:p>
          </p:txBody>
        </p:sp>
        <p:sp>
          <p:nvSpPr>
            <p:cNvPr id="102" name="rc102"/>
            <p:cNvSpPr/>
            <p:nvPr/>
          </p:nvSpPr>
          <p:spPr>
            <a:xfrm>
              <a:off x="6997109" y="3121510"/>
              <a:ext cx="200644" cy="229445"/>
            </a:xfrm>
            <a:prstGeom prst="rect">
              <a:avLst/>
            </a:prstGeom>
            <a:solidFill>
              <a:srgbClr val="F26A21">
                <a:alpha val="100000"/>
              </a:srgbClr>
            </a:solidFill>
          </p:spPr>
          <p:txBody>
            <a:bodyPr/>
            <a:lstStyle/>
            <a:p>
              <a:endParaRPr/>
            </a:p>
          </p:txBody>
        </p:sp>
        <p:sp>
          <p:nvSpPr>
            <p:cNvPr id="103" name="rc103"/>
            <p:cNvSpPr/>
            <p:nvPr/>
          </p:nvSpPr>
          <p:spPr>
            <a:xfrm>
              <a:off x="6997109" y="3350955"/>
              <a:ext cx="200644" cy="1274579"/>
            </a:xfrm>
            <a:prstGeom prst="rect">
              <a:avLst/>
            </a:prstGeom>
            <a:solidFill>
              <a:srgbClr val="FFC20E">
                <a:alpha val="100000"/>
              </a:srgbClr>
            </a:solidFill>
          </p:spPr>
          <p:txBody>
            <a:bodyPr/>
            <a:lstStyle/>
            <a:p>
              <a:endParaRPr/>
            </a:p>
          </p:txBody>
        </p:sp>
        <p:sp>
          <p:nvSpPr>
            <p:cNvPr id="104" name="rc104"/>
            <p:cNvSpPr/>
            <p:nvPr/>
          </p:nvSpPr>
          <p:spPr>
            <a:xfrm>
              <a:off x="7220047" y="3131926"/>
              <a:ext cx="200644" cy="203928"/>
            </a:xfrm>
            <a:prstGeom prst="rect">
              <a:avLst/>
            </a:prstGeom>
            <a:solidFill>
              <a:srgbClr val="F26A21">
                <a:alpha val="100000"/>
              </a:srgbClr>
            </a:solidFill>
          </p:spPr>
          <p:txBody>
            <a:bodyPr/>
            <a:lstStyle/>
            <a:p>
              <a:endParaRPr/>
            </a:p>
          </p:txBody>
        </p:sp>
        <p:sp>
          <p:nvSpPr>
            <p:cNvPr id="105" name="rc105"/>
            <p:cNvSpPr/>
            <p:nvPr/>
          </p:nvSpPr>
          <p:spPr>
            <a:xfrm>
              <a:off x="7220047" y="3335854"/>
              <a:ext cx="200644" cy="1289680"/>
            </a:xfrm>
            <a:prstGeom prst="rect">
              <a:avLst/>
            </a:prstGeom>
            <a:solidFill>
              <a:srgbClr val="FFC20E">
                <a:alpha val="100000"/>
              </a:srgbClr>
            </a:solidFill>
          </p:spPr>
          <p:txBody>
            <a:bodyPr/>
            <a:lstStyle/>
            <a:p>
              <a:endParaRPr/>
            </a:p>
          </p:txBody>
        </p:sp>
        <p:sp>
          <p:nvSpPr>
            <p:cNvPr id="106" name="rc106"/>
            <p:cNvSpPr/>
            <p:nvPr/>
          </p:nvSpPr>
          <p:spPr>
            <a:xfrm>
              <a:off x="7442985" y="3143778"/>
              <a:ext cx="200644" cy="181249"/>
            </a:xfrm>
            <a:prstGeom prst="rect">
              <a:avLst/>
            </a:prstGeom>
            <a:solidFill>
              <a:srgbClr val="F26A21">
                <a:alpha val="100000"/>
              </a:srgbClr>
            </a:solidFill>
          </p:spPr>
          <p:txBody>
            <a:bodyPr/>
            <a:lstStyle/>
            <a:p>
              <a:endParaRPr/>
            </a:p>
          </p:txBody>
        </p:sp>
        <p:sp>
          <p:nvSpPr>
            <p:cNvPr id="107" name="rc107"/>
            <p:cNvSpPr/>
            <p:nvPr/>
          </p:nvSpPr>
          <p:spPr>
            <a:xfrm>
              <a:off x="7442985" y="3325027"/>
              <a:ext cx="200644" cy="1300507"/>
            </a:xfrm>
            <a:prstGeom prst="rect">
              <a:avLst/>
            </a:prstGeom>
            <a:solidFill>
              <a:srgbClr val="FFC20E">
                <a:alpha val="100000"/>
              </a:srgbClr>
            </a:solidFill>
          </p:spPr>
          <p:txBody>
            <a:bodyPr/>
            <a:lstStyle/>
            <a:p>
              <a:endParaRPr/>
            </a:p>
          </p:txBody>
        </p:sp>
        <p:sp>
          <p:nvSpPr>
            <p:cNvPr id="108" name="rc108"/>
            <p:cNvSpPr/>
            <p:nvPr/>
          </p:nvSpPr>
          <p:spPr>
            <a:xfrm>
              <a:off x="7665922" y="3153761"/>
              <a:ext cx="200644" cy="161092"/>
            </a:xfrm>
            <a:prstGeom prst="rect">
              <a:avLst/>
            </a:prstGeom>
            <a:solidFill>
              <a:srgbClr val="F26A21">
                <a:alpha val="100000"/>
              </a:srgbClr>
            </a:solidFill>
          </p:spPr>
          <p:txBody>
            <a:bodyPr/>
            <a:lstStyle/>
            <a:p>
              <a:endParaRPr/>
            </a:p>
          </p:txBody>
        </p:sp>
        <p:sp>
          <p:nvSpPr>
            <p:cNvPr id="109" name="rc109"/>
            <p:cNvSpPr/>
            <p:nvPr/>
          </p:nvSpPr>
          <p:spPr>
            <a:xfrm>
              <a:off x="7665922" y="3314854"/>
              <a:ext cx="200644" cy="1310681"/>
            </a:xfrm>
            <a:prstGeom prst="rect">
              <a:avLst/>
            </a:prstGeom>
            <a:solidFill>
              <a:srgbClr val="FFC20E">
                <a:alpha val="100000"/>
              </a:srgbClr>
            </a:solidFill>
          </p:spPr>
          <p:txBody>
            <a:bodyPr/>
            <a:lstStyle/>
            <a:p>
              <a:endParaRPr/>
            </a:p>
          </p:txBody>
        </p:sp>
        <p:sp>
          <p:nvSpPr>
            <p:cNvPr id="110" name="rc110"/>
            <p:cNvSpPr/>
            <p:nvPr/>
          </p:nvSpPr>
          <p:spPr>
            <a:xfrm>
              <a:off x="7888860" y="3162317"/>
              <a:ext cx="200644" cy="143177"/>
            </a:xfrm>
            <a:prstGeom prst="rect">
              <a:avLst/>
            </a:prstGeom>
            <a:solidFill>
              <a:srgbClr val="F26A21">
                <a:alpha val="100000"/>
              </a:srgbClr>
            </a:solidFill>
          </p:spPr>
          <p:txBody>
            <a:bodyPr/>
            <a:lstStyle/>
            <a:p>
              <a:endParaRPr/>
            </a:p>
          </p:txBody>
        </p:sp>
        <p:sp>
          <p:nvSpPr>
            <p:cNvPr id="111" name="rc111"/>
            <p:cNvSpPr/>
            <p:nvPr/>
          </p:nvSpPr>
          <p:spPr>
            <a:xfrm>
              <a:off x="7888860" y="3305494"/>
              <a:ext cx="200644" cy="1320041"/>
            </a:xfrm>
            <a:prstGeom prst="rect">
              <a:avLst/>
            </a:prstGeom>
            <a:solidFill>
              <a:srgbClr val="FFC20E">
                <a:alpha val="100000"/>
              </a:srgbClr>
            </a:solidFill>
          </p:spPr>
          <p:txBody>
            <a:bodyPr/>
            <a:lstStyle/>
            <a:p>
              <a:endParaRPr/>
            </a:p>
          </p:txBody>
        </p:sp>
        <p:sp>
          <p:nvSpPr>
            <p:cNvPr id="112" name="rc112"/>
            <p:cNvSpPr/>
            <p:nvPr/>
          </p:nvSpPr>
          <p:spPr>
            <a:xfrm>
              <a:off x="8111798" y="3171613"/>
              <a:ext cx="200644" cy="127254"/>
            </a:xfrm>
            <a:prstGeom prst="rect">
              <a:avLst/>
            </a:prstGeom>
            <a:solidFill>
              <a:srgbClr val="F26A21">
                <a:alpha val="100000"/>
              </a:srgbClr>
            </a:solidFill>
          </p:spPr>
          <p:txBody>
            <a:bodyPr/>
            <a:lstStyle/>
            <a:p>
              <a:endParaRPr/>
            </a:p>
          </p:txBody>
        </p:sp>
        <p:sp>
          <p:nvSpPr>
            <p:cNvPr id="113" name="rc113"/>
            <p:cNvSpPr/>
            <p:nvPr/>
          </p:nvSpPr>
          <p:spPr>
            <a:xfrm>
              <a:off x="8111798" y="3298868"/>
              <a:ext cx="200644" cy="1326667"/>
            </a:xfrm>
            <a:prstGeom prst="rect">
              <a:avLst/>
            </a:prstGeom>
            <a:solidFill>
              <a:srgbClr val="FFC20E">
                <a:alpha val="100000"/>
              </a:srgbClr>
            </a:solidFill>
          </p:spPr>
          <p:txBody>
            <a:bodyPr/>
            <a:lstStyle/>
            <a:p>
              <a:endParaRPr/>
            </a:p>
          </p:txBody>
        </p:sp>
        <p:sp>
          <p:nvSpPr>
            <p:cNvPr id="114" name="pl114"/>
            <p:cNvSpPr/>
            <p:nvPr/>
          </p:nvSpPr>
          <p:spPr>
            <a:xfrm>
              <a:off x="1523984" y="1227418"/>
              <a:ext cx="5350508" cy="755137"/>
            </a:xfrm>
            <a:custGeom>
              <a:avLst/>
              <a:gdLst/>
              <a:ahLst/>
              <a:cxnLst/>
              <a:rect l="0" t="0" r="0" b="0"/>
              <a:pathLst>
                <a:path w="5350508" h="755137">
                  <a:moveTo>
                    <a:pt x="0" y="0"/>
                  </a:moveTo>
                  <a:lnTo>
                    <a:pt x="222937" y="0"/>
                  </a:lnTo>
                  <a:lnTo>
                    <a:pt x="445875" y="0"/>
                  </a:lnTo>
                  <a:lnTo>
                    <a:pt x="668813" y="0"/>
                  </a:lnTo>
                  <a:lnTo>
                    <a:pt x="891751" y="0"/>
                  </a:lnTo>
                  <a:lnTo>
                    <a:pt x="1114689" y="0"/>
                  </a:lnTo>
                  <a:lnTo>
                    <a:pt x="1337627" y="0"/>
                  </a:lnTo>
                  <a:lnTo>
                    <a:pt x="1560565" y="0"/>
                  </a:lnTo>
                  <a:lnTo>
                    <a:pt x="1783502" y="34324"/>
                  </a:lnTo>
                  <a:lnTo>
                    <a:pt x="2006440" y="34324"/>
                  </a:lnTo>
                  <a:lnTo>
                    <a:pt x="2229378" y="102973"/>
                  </a:lnTo>
                  <a:lnTo>
                    <a:pt x="2452316" y="0"/>
                  </a:lnTo>
                  <a:lnTo>
                    <a:pt x="2675254" y="0"/>
                  </a:lnTo>
                  <a:lnTo>
                    <a:pt x="2898192" y="343244"/>
                  </a:lnTo>
                  <a:lnTo>
                    <a:pt x="3121130" y="137297"/>
                  </a:lnTo>
                  <a:lnTo>
                    <a:pt x="3344068" y="0"/>
                  </a:lnTo>
                  <a:lnTo>
                    <a:pt x="3567005" y="102973"/>
                  </a:lnTo>
                  <a:lnTo>
                    <a:pt x="3789943" y="205946"/>
                  </a:lnTo>
                  <a:lnTo>
                    <a:pt x="4012881" y="308919"/>
                  </a:lnTo>
                  <a:lnTo>
                    <a:pt x="4235819" y="514866"/>
                  </a:lnTo>
                  <a:lnTo>
                    <a:pt x="4458757" y="755137"/>
                  </a:lnTo>
                  <a:lnTo>
                    <a:pt x="4681695" y="549190"/>
                  </a:lnTo>
                  <a:lnTo>
                    <a:pt x="4904633" y="205946"/>
                  </a:lnTo>
                  <a:lnTo>
                    <a:pt x="5127571" y="343244"/>
                  </a:lnTo>
                  <a:lnTo>
                    <a:pt x="5350508" y="549190"/>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1523984" y="1227418"/>
              <a:ext cx="5350508" cy="926759"/>
            </a:xfrm>
            <a:custGeom>
              <a:avLst/>
              <a:gdLst/>
              <a:ahLst/>
              <a:cxnLst/>
              <a:rect l="0" t="0" r="0" b="0"/>
              <a:pathLst>
                <a:path w="5350508" h="926759">
                  <a:moveTo>
                    <a:pt x="0" y="68648"/>
                  </a:moveTo>
                  <a:lnTo>
                    <a:pt x="222937" y="68648"/>
                  </a:lnTo>
                  <a:lnTo>
                    <a:pt x="445875" y="68648"/>
                  </a:lnTo>
                  <a:lnTo>
                    <a:pt x="668813" y="34324"/>
                  </a:lnTo>
                  <a:lnTo>
                    <a:pt x="891751" y="34324"/>
                  </a:lnTo>
                  <a:lnTo>
                    <a:pt x="1114689" y="34324"/>
                  </a:lnTo>
                  <a:lnTo>
                    <a:pt x="1337627" y="34324"/>
                  </a:lnTo>
                  <a:lnTo>
                    <a:pt x="1560565" y="34324"/>
                  </a:lnTo>
                  <a:lnTo>
                    <a:pt x="1783502" y="102973"/>
                  </a:lnTo>
                  <a:lnTo>
                    <a:pt x="2006440" y="137297"/>
                  </a:lnTo>
                  <a:lnTo>
                    <a:pt x="2229378" y="137297"/>
                  </a:lnTo>
                  <a:lnTo>
                    <a:pt x="2452316" y="68648"/>
                  </a:lnTo>
                  <a:lnTo>
                    <a:pt x="2675254" y="0"/>
                  </a:lnTo>
                  <a:lnTo>
                    <a:pt x="2898192" y="549190"/>
                  </a:lnTo>
                  <a:lnTo>
                    <a:pt x="3121130" y="411892"/>
                  </a:lnTo>
                  <a:lnTo>
                    <a:pt x="3344068" y="411892"/>
                  </a:lnTo>
                  <a:lnTo>
                    <a:pt x="3567005" y="205946"/>
                  </a:lnTo>
                  <a:lnTo>
                    <a:pt x="3789943" y="480541"/>
                  </a:lnTo>
                  <a:lnTo>
                    <a:pt x="4012881" y="377568"/>
                  </a:lnTo>
                  <a:lnTo>
                    <a:pt x="4235819" y="583515"/>
                  </a:lnTo>
                  <a:lnTo>
                    <a:pt x="4458757" y="926759"/>
                  </a:lnTo>
                  <a:lnTo>
                    <a:pt x="4681695" y="720812"/>
                  </a:lnTo>
                  <a:lnTo>
                    <a:pt x="4904633" y="549190"/>
                  </a:lnTo>
                  <a:lnTo>
                    <a:pt x="5127571" y="480541"/>
                  </a:lnTo>
                  <a:lnTo>
                    <a:pt x="5350508" y="720812"/>
                  </a:lnTo>
                </a:path>
              </a:pathLst>
            </a:custGeom>
            <a:ln w="27101" cap="flat">
              <a:solidFill>
                <a:srgbClr val="80BD41">
                  <a:alpha val="100000"/>
                </a:srgbClr>
              </a:solidFill>
              <a:prstDash val="solid"/>
              <a:round/>
            </a:ln>
          </p:spPr>
          <p:txBody>
            <a:bodyPr/>
            <a:lstStyle/>
            <a:p>
              <a:endParaRPr/>
            </a:p>
          </p:txBody>
        </p:sp>
        <p:sp>
          <p:nvSpPr>
            <p:cNvPr id="116" name="tx116"/>
            <p:cNvSpPr/>
            <p:nvPr/>
          </p:nvSpPr>
          <p:spPr>
            <a:xfrm>
              <a:off x="1455656" y="1023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570345" y="1023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126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4799724" y="1023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91475" y="153815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1" name="tx121"/>
            <p:cNvSpPr/>
            <p:nvPr/>
          </p:nvSpPr>
          <p:spPr>
            <a:xfrm>
              <a:off x="5914413" y="178142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6137351" y="157241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3" name="tx123"/>
            <p:cNvSpPr/>
            <p:nvPr/>
          </p:nvSpPr>
          <p:spPr>
            <a:xfrm>
              <a:off x="6360289" y="122917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83227" y="13665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6806165" y="157241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6" name="tx126"/>
            <p:cNvSpPr/>
            <p:nvPr/>
          </p:nvSpPr>
          <p:spPr>
            <a:xfrm>
              <a:off x="1455656" y="13645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2570345" y="13302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143321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4799724" y="170780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5691475" y="187943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5914413" y="22241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2" name="tx132"/>
            <p:cNvSpPr/>
            <p:nvPr/>
          </p:nvSpPr>
          <p:spPr>
            <a:xfrm>
              <a:off x="6137351" y="201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78</a:t>
              </a:r>
            </a:p>
          </p:txBody>
        </p:sp>
        <p:sp>
          <p:nvSpPr>
            <p:cNvPr id="133" name="tx133"/>
            <p:cNvSpPr/>
            <p:nvPr/>
          </p:nvSpPr>
          <p:spPr>
            <a:xfrm>
              <a:off x="6360289" y="18450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583227" y="177645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806165" y="201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78</a:t>
              </a:r>
            </a:p>
          </p:txBody>
        </p:sp>
        <p:sp>
          <p:nvSpPr>
            <p:cNvPr id="136" name="tx136"/>
            <p:cNvSpPr/>
            <p:nvPr/>
          </p:nvSpPr>
          <p:spPr>
            <a:xfrm>
              <a:off x="953025"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81086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305362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508103" y="2296385"/>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a:t>
              </a:r>
            </a:p>
          </p:txBody>
        </p:sp>
        <p:sp>
          <p:nvSpPr>
            <p:cNvPr id="140" name="tx140"/>
            <p:cNvSpPr/>
            <p:nvPr/>
          </p:nvSpPr>
          <p:spPr>
            <a:xfrm>
              <a:off x="508103" y="1539145"/>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a:t>
              </a:r>
            </a:p>
          </p:txBody>
        </p:sp>
        <p:sp>
          <p:nvSpPr>
            <p:cNvPr id="141" name="tx141"/>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66964" y="2771798"/>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a:t>
              </a:r>
            </a:p>
          </p:txBody>
        </p:sp>
        <p:sp>
          <p:nvSpPr>
            <p:cNvPr id="160" name="tx160"/>
            <p:cNvSpPr/>
            <p:nvPr/>
          </p:nvSpPr>
          <p:spPr>
            <a:xfrm rot="5400000">
              <a:off x="8601320" y="2757951"/>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61" name="rc161"/>
            <p:cNvSpPr/>
            <p:nvPr/>
          </p:nvSpPr>
          <p:spPr>
            <a:xfrm>
              <a:off x="1118976" y="5504603"/>
              <a:ext cx="201455" cy="201456"/>
            </a:xfrm>
            <a:prstGeom prst="rect">
              <a:avLst/>
            </a:prstGeom>
            <a:solidFill>
              <a:srgbClr val="80BD41">
                <a:alpha val="100000"/>
              </a:srgbClr>
            </a:solidFill>
          </p:spPr>
          <p:txBody>
            <a:bodyPr/>
            <a:lstStyle/>
            <a:p>
              <a:endParaRPr/>
            </a:p>
          </p:txBody>
        </p:sp>
        <p:sp>
          <p:nvSpPr>
            <p:cNvPr id="162" name="rc162"/>
            <p:cNvSpPr/>
            <p:nvPr/>
          </p:nvSpPr>
          <p:spPr>
            <a:xfrm>
              <a:off x="3022700" y="5504603"/>
              <a:ext cx="201456" cy="201456"/>
            </a:xfrm>
            <a:prstGeom prst="rect">
              <a:avLst/>
            </a:prstGeom>
            <a:solidFill>
              <a:srgbClr val="1CABE2">
                <a:alpha val="100000"/>
              </a:srgbClr>
            </a:solidFill>
          </p:spPr>
          <p:txBody>
            <a:bodyPr/>
            <a:lstStyle/>
            <a:p>
              <a:endParaRPr/>
            </a:p>
          </p:txBody>
        </p:sp>
        <p:sp>
          <p:nvSpPr>
            <p:cNvPr id="163" name="rc163"/>
            <p:cNvSpPr/>
            <p:nvPr/>
          </p:nvSpPr>
          <p:spPr>
            <a:xfrm>
              <a:off x="4111076" y="5504603"/>
              <a:ext cx="201456" cy="201456"/>
            </a:xfrm>
            <a:prstGeom prst="rect">
              <a:avLst/>
            </a:prstGeom>
            <a:solidFill>
              <a:srgbClr val="0058AB">
                <a:alpha val="100000"/>
              </a:srgbClr>
            </a:solidFill>
          </p:spPr>
          <p:txBody>
            <a:bodyPr/>
            <a:lstStyle/>
            <a:p>
              <a:endParaRPr/>
            </a:p>
          </p:txBody>
        </p:sp>
        <p:sp>
          <p:nvSpPr>
            <p:cNvPr id="164" name="rc164"/>
            <p:cNvSpPr/>
            <p:nvPr/>
          </p:nvSpPr>
          <p:spPr>
            <a:xfrm>
              <a:off x="5129602" y="5504603"/>
              <a:ext cx="201456" cy="201456"/>
            </a:xfrm>
            <a:prstGeom prst="rect">
              <a:avLst/>
            </a:prstGeom>
            <a:solidFill>
              <a:srgbClr val="FFC20E">
                <a:alpha val="100000"/>
              </a:srgbClr>
            </a:solidFill>
          </p:spPr>
          <p:txBody>
            <a:bodyPr/>
            <a:lstStyle/>
            <a:p>
              <a:endParaRPr/>
            </a:p>
          </p:txBody>
        </p:sp>
        <p:sp>
          <p:nvSpPr>
            <p:cNvPr id="165" name="rc165"/>
            <p:cNvSpPr/>
            <p:nvPr/>
          </p:nvSpPr>
          <p:spPr>
            <a:xfrm>
              <a:off x="7126982" y="5504603"/>
              <a:ext cx="201455" cy="201456"/>
            </a:xfrm>
            <a:prstGeom prst="rect">
              <a:avLst/>
            </a:prstGeom>
            <a:solidFill>
              <a:srgbClr val="F26A21">
                <a:alpha val="100000"/>
              </a:srgbClr>
            </a:solidFill>
          </p:spPr>
          <p:txBody>
            <a:bodyPr/>
            <a:lstStyle/>
            <a:p>
              <a:endParaRPr/>
            </a:p>
          </p:txBody>
        </p:sp>
        <p:sp>
          <p:nvSpPr>
            <p:cNvPr id="166" name="tx166"/>
            <p:cNvSpPr/>
            <p:nvPr/>
          </p:nvSpPr>
          <p:spPr>
            <a:xfrm>
              <a:off x="1399021" y="5525863"/>
              <a:ext cx="154509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7" name="tx167"/>
            <p:cNvSpPr/>
            <p:nvPr/>
          </p:nvSpPr>
          <p:spPr>
            <a:xfrm>
              <a:off x="3302746" y="5527568"/>
              <a:ext cx="729741"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parcial</a:t>
              </a:r>
            </a:p>
          </p:txBody>
        </p:sp>
        <p:sp>
          <p:nvSpPr>
            <p:cNvPr id="168" name="tx168"/>
            <p:cNvSpPr/>
            <p:nvPr/>
          </p:nvSpPr>
          <p:spPr>
            <a:xfrm>
              <a:off x="4391121" y="5553694"/>
              <a:ext cx="6598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Dosis cero</a:t>
              </a:r>
            </a:p>
          </p:txBody>
        </p:sp>
        <p:sp>
          <p:nvSpPr>
            <p:cNvPr id="169" name="tx169"/>
            <p:cNvSpPr/>
            <p:nvPr/>
          </p:nvSpPr>
          <p:spPr>
            <a:xfrm>
              <a:off x="5409647" y="5524157"/>
              <a:ext cx="1638746"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0" name="tx170"/>
            <p:cNvSpPr/>
            <p:nvPr/>
          </p:nvSpPr>
          <p:spPr>
            <a:xfrm>
              <a:off x="7407027" y="5524157"/>
              <a:ext cx="121910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1" name="pl171"/>
            <p:cNvSpPr/>
            <p:nvPr/>
          </p:nvSpPr>
          <p:spPr>
            <a:xfrm>
              <a:off x="3580073"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2" name="pl172"/>
            <p:cNvSpPr/>
            <p:nvPr/>
          </p:nvSpPr>
          <p:spPr>
            <a:xfrm>
              <a:off x="4924792"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3" name="tx173"/>
            <p:cNvSpPr/>
            <p:nvPr/>
          </p:nvSpPr>
          <p:spPr>
            <a:xfrm>
              <a:off x="3847172" y="6051096"/>
              <a:ext cx="98608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4" name="tx174"/>
            <p:cNvSpPr/>
            <p:nvPr/>
          </p:nvSpPr>
          <p:spPr>
            <a:xfrm>
              <a:off x="5191892" y="6050960"/>
              <a:ext cx="98608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5" name="tx175"/>
            <p:cNvSpPr/>
            <p:nvPr/>
          </p:nvSpPr>
          <p:spPr>
            <a:xfrm>
              <a:off x="1079223" y="398022"/>
              <a:ext cx="109212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6" name="tx176"/>
            <p:cNvSpPr/>
            <p:nvPr/>
          </p:nvSpPr>
          <p:spPr>
            <a:xfrm>
              <a:off x="1079223" y="580465"/>
              <a:ext cx="4929827" cy="15593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y proyecciones para 2030 basadas en el objetivo IA2030. , México</a:t>
              </a:r>
            </a:p>
          </p:txBody>
        </p:sp>
        <p:sp>
          <p:nvSpPr>
            <p:cNvPr id="177" name="tx177"/>
            <p:cNvSpPr/>
            <p:nvPr/>
          </p:nvSpPr>
          <p:spPr>
            <a:xfrm>
              <a:off x="3923507" y="6334805"/>
              <a:ext cx="4733374"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8" name="tx178"/>
            <p:cNvSpPr/>
            <p:nvPr/>
          </p:nvSpPr>
          <p:spPr>
            <a:xfrm>
              <a:off x="1276738" y="6447811"/>
              <a:ext cx="738014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9" name="tx179"/>
            <p:cNvSpPr/>
            <p:nvPr/>
          </p:nvSpPr>
          <p:spPr>
            <a:xfrm>
              <a:off x="1101840" y="6568567"/>
              <a:ext cx="755504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proyecta que México tendrá una disminución en el número de infantes sobrevivientes para 2030. Para alcanzar la meta de ZD de IA2030, los esfuerzos actuales serían suficientes, sin embargo, los países deben fortalecerse más allá de las metas.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455851"/>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616464"/>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777076"/>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1937689"/>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1098301"/>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4036158"/>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3196770"/>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3899" y="2357382"/>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3899" y="151799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3899" y="678607"/>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1351649" y="4679422"/>
              <a:ext cx="214223" cy="196122"/>
            </a:xfrm>
            <a:prstGeom prst="rect">
              <a:avLst/>
            </a:prstGeom>
            <a:solidFill>
              <a:srgbClr val="0058AB">
                <a:alpha val="100000"/>
              </a:srgbClr>
            </a:solidFill>
          </p:spPr>
          <p:txBody>
            <a:bodyPr/>
            <a:lstStyle/>
            <a:p>
              <a:endParaRPr/>
            </a:p>
          </p:txBody>
        </p:sp>
        <p:sp>
          <p:nvSpPr>
            <p:cNvPr id="43" name="rc43"/>
            <p:cNvSpPr/>
            <p:nvPr/>
          </p:nvSpPr>
          <p:spPr>
            <a:xfrm>
              <a:off x="1589675" y="4679724"/>
              <a:ext cx="214223" cy="195820"/>
            </a:xfrm>
            <a:prstGeom prst="rect">
              <a:avLst/>
            </a:prstGeom>
            <a:solidFill>
              <a:srgbClr val="0058AB">
                <a:alpha val="100000"/>
              </a:srgbClr>
            </a:solidFill>
          </p:spPr>
          <p:txBody>
            <a:bodyPr/>
            <a:lstStyle/>
            <a:p>
              <a:endParaRPr/>
            </a:p>
          </p:txBody>
        </p:sp>
        <p:sp>
          <p:nvSpPr>
            <p:cNvPr id="44" name="rc44"/>
            <p:cNvSpPr/>
            <p:nvPr/>
          </p:nvSpPr>
          <p:spPr>
            <a:xfrm>
              <a:off x="1827702" y="4680052"/>
              <a:ext cx="214223" cy="195493"/>
            </a:xfrm>
            <a:prstGeom prst="rect">
              <a:avLst/>
            </a:prstGeom>
            <a:solidFill>
              <a:srgbClr val="0058AB">
                <a:alpha val="100000"/>
              </a:srgbClr>
            </a:solidFill>
          </p:spPr>
          <p:txBody>
            <a:bodyPr/>
            <a:lstStyle/>
            <a:p>
              <a:endParaRPr/>
            </a:p>
          </p:txBody>
        </p:sp>
        <p:sp>
          <p:nvSpPr>
            <p:cNvPr id="45" name="rc45"/>
            <p:cNvSpPr/>
            <p:nvPr/>
          </p:nvSpPr>
          <p:spPr>
            <a:xfrm>
              <a:off x="2065728" y="4681789"/>
              <a:ext cx="214223" cy="193755"/>
            </a:xfrm>
            <a:prstGeom prst="rect">
              <a:avLst/>
            </a:prstGeom>
            <a:solidFill>
              <a:srgbClr val="0058AB">
                <a:alpha val="100000"/>
              </a:srgbClr>
            </a:solidFill>
          </p:spPr>
          <p:txBody>
            <a:bodyPr/>
            <a:lstStyle/>
            <a:p>
              <a:endParaRPr/>
            </a:p>
          </p:txBody>
        </p:sp>
        <p:sp>
          <p:nvSpPr>
            <p:cNvPr id="46" name="rc46"/>
            <p:cNvSpPr/>
            <p:nvPr/>
          </p:nvSpPr>
          <p:spPr>
            <a:xfrm>
              <a:off x="2303754" y="4682956"/>
              <a:ext cx="214223" cy="192589"/>
            </a:xfrm>
            <a:prstGeom prst="rect">
              <a:avLst/>
            </a:prstGeom>
            <a:solidFill>
              <a:srgbClr val="0058AB">
                <a:alpha val="100000"/>
              </a:srgbClr>
            </a:solidFill>
          </p:spPr>
          <p:txBody>
            <a:bodyPr/>
            <a:lstStyle/>
            <a:p>
              <a:endParaRPr/>
            </a:p>
          </p:txBody>
        </p:sp>
        <p:sp>
          <p:nvSpPr>
            <p:cNvPr id="47" name="rc47"/>
            <p:cNvSpPr/>
            <p:nvPr/>
          </p:nvSpPr>
          <p:spPr>
            <a:xfrm>
              <a:off x="2541780" y="4684207"/>
              <a:ext cx="214223" cy="191338"/>
            </a:xfrm>
            <a:prstGeom prst="rect">
              <a:avLst/>
            </a:prstGeom>
            <a:solidFill>
              <a:srgbClr val="0058AB">
                <a:alpha val="100000"/>
              </a:srgbClr>
            </a:solidFill>
          </p:spPr>
          <p:txBody>
            <a:bodyPr/>
            <a:lstStyle/>
            <a:p>
              <a:endParaRPr/>
            </a:p>
          </p:txBody>
        </p:sp>
        <p:sp>
          <p:nvSpPr>
            <p:cNvPr id="48" name="rc48"/>
            <p:cNvSpPr/>
            <p:nvPr/>
          </p:nvSpPr>
          <p:spPr>
            <a:xfrm>
              <a:off x="2779807" y="4685281"/>
              <a:ext cx="214223" cy="190263"/>
            </a:xfrm>
            <a:prstGeom prst="rect">
              <a:avLst/>
            </a:prstGeom>
            <a:solidFill>
              <a:srgbClr val="0058AB">
                <a:alpha val="100000"/>
              </a:srgbClr>
            </a:solidFill>
          </p:spPr>
          <p:txBody>
            <a:bodyPr/>
            <a:lstStyle/>
            <a:p>
              <a:endParaRPr/>
            </a:p>
          </p:txBody>
        </p:sp>
        <p:sp>
          <p:nvSpPr>
            <p:cNvPr id="49" name="rc49"/>
            <p:cNvSpPr/>
            <p:nvPr/>
          </p:nvSpPr>
          <p:spPr>
            <a:xfrm>
              <a:off x="3017833" y="4685802"/>
              <a:ext cx="214223" cy="189743"/>
            </a:xfrm>
            <a:prstGeom prst="rect">
              <a:avLst/>
            </a:prstGeom>
            <a:solidFill>
              <a:srgbClr val="0058AB">
                <a:alpha val="100000"/>
              </a:srgbClr>
            </a:solidFill>
          </p:spPr>
          <p:txBody>
            <a:bodyPr/>
            <a:lstStyle/>
            <a:p>
              <a:endParaRPr/>
            </a:p>
          </p:txBody>
        </p:sp>
        <p:sp>
          <p:nvSpPr>
            <p:cNvPr id="50" name="rc50"/>
            <p:cNvSpPr/>
            <p:nvPr/>
          </p:nvSpPr>
          <p:spPr>
            <a:xfrm>
              <a:off x="3255859" y="4495571"/>
              <a:ext cx="214223" cy="379973"/>
            </a:xfrm>
            <a:prstGeom prst="rect">
              <a:avLst/>
            </a:prstGeom>
            <a:solidFill>
              <a:srgbClr val="0058AB">
                <a:alpha val="100000"/>
              </a:srgbClr>
            </a:solidFill>
          </p:spPr>
          <p:txBody>
            <a:bodyPr/>
            <a:lstStyle/>
            <a:p>
              <a:endParaRPr/>
            </a:p>
          </p:txBody>
        </p:sp>
        <p:sp>
          <p:nvSpPr>
            <p:cNvPr id="51" name="rc51"/>
            <p:cNvSpPr/>
            <p:nvPr/>
          </p:nvSpPr>
          <p:spPr>
            <a:xfrm>
              <a:off x="3493885" y="4494455"/>
              <a:ext cx="214223" cy="381090"/>
            </a:xfrm>
            <a:prstGeom prst="rect">
              <a:avLst/>
            </a:prstGeom>
            <a:solidFill>
              <a:srgbClr val="0058AB">
                <a:alpha val="100000"/>
              </a:srgbClr>
            </a:solidFill>
          </p:spPr>
          <p:txBody>
            <a:bodyPr/>
            <a:lstStyle/>
            <a:p>
              <a:endParaRPr/>
            </a:p>
          </p:txBody>
        </p:sp>
        <p:sp>
          <p:nvSpPr>
            <p:cNvPr id="52" name="rc52"/>
            <p:cNvSpPr/>
            <p:nvPr/>
          </p:nvSpPr>
          <p:spPr>
            <a:xfrm>
              <a:off x="3731911" y="4110796"/>
              <a:ext cx="214223" cy="764749"/>
            </a:xfrm>
            <a:prstGeom prst="rect">
              <a:avLst/>
            </a:prstGeom>
            <a:solidFill>
              <a:srgbClr val="0058AB">
                <a:alpha val="100000"/>
              </a:srgbClr>
            </a:solidFill>
          </p:spPr>
          <p:txBody>
            <a:bodyPr/>
            <a:lstStyle/>
            <a:p>
              <a:endParaRPr/>
            </a:p>
          </p:txBody>
        </p:sp>
        <p:sp>
          <p:nvSpPr>
            <p:cNvPr id="53" name="rc53"/>
            <p:cNvSpPr/>
            <p:nvPr/>
          </p:nvSpPr>
          <p:spPr>
            <a:xfrm>
              <a:off x="3969938" y="4683795"/>
              <a:ext cx="214223" cy="191749"/>
            </a:xfrm>
            <a:prstGeom prst="rect">
              <a:avLst/>
            </a:prstGeom>
            <a:solidFill>
              <a:srgbClr val="0058AB">
                <a:alpha val="100000"/>
              </a:srgbClr>
            </a:solidFill>
          </p:spPr>
          <p:txBody>
            <a:bodyPr/>
            <a:lstStyle/>
            <a:p>
              <a:endParaRPr/>
            </a:p>
          </p:txBody>
        </p:sp>
        <p:sp>
          <p:nvSpPr>
            <p:cNvPr id="54" name="rc54"/>
            <p:cNvSpPr/>
            <p:nvPr/>
          </p:nvSpPr>
          <p:spPr>
            <a:xfrm>
              <a:off x="4207964" y="4683409"/>
              <a:ext cx="214223" cy="192135"/>
            </a:xfrm>
            <a:prstGeom prst="rect">
              <a:avLst/>
            </a:prstGeom>
            <a:solidFill>
              <a:srgbClr val="0058AB">
                <a:alpha val="100000"/>
              </a:srgbClr>
            </a:solidFill>
          </p:spPr>
          <p:txBody>
            <a:bodyPr/>
            <a:lstStyle/>
            <a:p>
              <a:endParaRPr/>
            </a:p>
          </p:txBody>
        </p:sp>
        <p:sp>
          <p:nvSpPr>
            <p:cNvPr id="55" name="rc55"/>
            <p:cNvSpPr/>
            <p:nvPr/>
          </p:nvSpPr>
          <p:spPr>
            <a:xfrm>
              <a:off x="4445990" y="2765644"/>
              <a:ext cx="214223" cy="2109901"/>
            </a:xfrm>
            <a:prstGeom prst="rect">
              <a:avLst/>
            </a:prstGeom>
            <a:solidFill>
              <a:srgbClr val="0058AB">
                <a:alpha val="100000"/>
              </a:srgbClr>
            </a:solidFill>
          </p:spPr>
          <p:txBody>
            <a:bodyPr/>
            <a:lstStyle/>
            <a:p>
              <a:endParaRPr/>
            </a:p>
          </p:txBody>
        </p:sp>
        <p:sp>
          <p:nvSpPr>
            <p:cNvPr id="56" name="rc56"/>
            <p:cNvSpPr/>
            <p:nvPr/>
          </p:nvSpPr>
          <p:spPr>
            <a:xfrm>
              <a:off x="4684016" y="3934130"/>
              <a:ext cx="214223" cy="941415"/>
            </a:xfrm>
            <a:prstGeom prst="rect">
              <a:avLst/>
            </a:prstGeom>
            <a:solidFill>
              <a:srgbClr val="0058AB">
                <a:alpha val="100000"/>
              </a:srgbClr>
            </a:solidFill>
          </p:spPr>
          <p:txBody>
            <a:bodyPr/>
            <a:lstStyle/>
            <a:p>
              <a:endParaRPr/>
            </a:p>
          </p:txBody>
        </p:sp>
        <p:sp>
          <p:nvSpPr>
            <p:cNvPr id="57" name="rc57"/>
            <p:cNvSpPr/>
            <p:nvPr/>
          </p:nvSpPr>
          <p:spPr>
            <a:xfrm>
              <a:off x="4922043" y="4692508"/>
              <a:ext cx="214223" cy="183036"/>
            </a:xfrm>
            <a:prstGeom prst="rect">
              <a:avLst/>
            </a:prstGeom>
            <a:solidFill>
              <a:srgbClr val="0058AB">
                <a:alpha val="100000"/>
              </a:srgbClr>
            </a:solidFill>
          </p:spPr>
          <p:txBody>
            <a:bodyPr/>
            <a:lstStyle/>
            <a:p>
              <a:endParaRPr/>
            </a:p>
          </p:txBody>
        </p:sp>
        <p:sp>
          <p:nvSpPr>
            <p:cNvPr id="58" name="rc58"/>
            <p:cNvSpPr/>
            <p:nvPr/>
          </p:nvSpPr>
          <p:spPr>
            <a:xfrm>
              <a:off x="5160069" y="4157751"/>
              <a:ext cx="214223" cy="717793"/>
            </a:xfrm>
            <a:prstGeom prst="rect">
              <a:avLst/>
            </a:prstGeom>
            <a:solidFill>
              <a:srgbClr val="0058AB">
                <a:alpha val="100000"/>
              </a:srgbClr>
            </a:solidFill>
          </p:spPr>
          <p:txBody>
            <a:bodyPr/>
            <a:lstStyle/>
            <a:p>
              <a:endParaRPr/>
            </a:p>
          </p:txBody>
        </p:sp>
        <p:sp>
          <p:nvSpPr>
            <p:cNvPr id="59" name="rc59"/>
            <p:cNvSpPr/>
            <p:nvPr/>
          </p:nvSpPr>
          <p:spPr>
            <a:xfrm>
              <a:off x="5398095" y="3641217"/>
              <a:ext cx="214223" cy="1234327"/>
            </a:xfrm>
            <a:prstGeom prst="rect">
              <a:avLst/>
            </a:prstGeom>
            <a:solidFill>
              <a:srgbClr val="0058AB">
                <a:alpha val="100000"/>
              </a:srgbClr>
            </a:solidFill>
          </p:spPr>
          <p:txBody>
            <a:bodyPr/>
            <a:lstStyle/>
            <a:p>
              <a:endParaRPr/>
            </a:p>
          </p:txBody>
        </p:sp>
        <p:sp>
          <p:nvSpPr>
            <p:cNvPr id="60" name="rc60"/>
            <p:cNvSpPr/>
            <p:nvPr/>
          </p:nvSpPr>
          <p:spPr>
            <a:xfrm>
              <a:off x="5636121" y="3113159"/>
              <a:ext cx="214223" cy="1762386"/>
            </a:xfrm>
            <a:prstGeom prst="rect">
              <a:avLst/>
            </a:prstGeom>
            <a:solidFill>
              <a:srgbClr val="0058AB">
                <a:alpha val="100000"/>
              </a:srgbClr>
            </a:solidFill>
          </p:spPr>
          <p:txBody>
            <a:bodyPr/>
            <a:lstStyle/>
            <a:p>
              <a:endParaRPr/>
            </a:p>
          </p:txBody>
        </p:sp>
        <p:sp>
          <p:nvSpPr>
            <p:cNvPr id="61" name="rc61"/>
            <p:cNvSpPr/>
            <p:nvPr/>
          </p:nvSpPr>
          <p:spPr>
            <a:xfrm>
              <a:off x="5874148" y="2054363"/>
              <a:ext cx="214223" cy="2821181"/>
            </a:xfrm>
            <a:prstGeom prst="rect">
              <a:avLst/>
            </a:prstGeom>
            <a:solidFill>
              <a:srgbClr val="0058AB">
                <a:alpha val="100000"/>
              </a:srgbClr>
            </a:solidFill>
          </p:spPr>
          <p:txBody>
            <a:bodyPr/>
            <a:lstStyle/>
            <a:p>
              <a:endParaRPr/>
            </a:p>
          </p:txBody>
        </p:sp>
        <p:sp>
          <p:nvSpPr>
            <p:cNvPr id="62" name="rc62"/>
            <p:cNvSpPr/>
            <p:nvPr/>
          </p:nvSpPr>
          <p:spPr>
            <a:xfrm>
              <a:off x="6112174" y="860947"/>
              <a:ext cx="214223" cy="4014597"/>
            </a:xfrm>
            <a:prstGeom prst="rect">
              <a:avLst/>
            </a:prstGeom>
            <a:solidFill>
              <a:srgbClr val="0058AB">
                <a:alpha val="100000"/>
              </a:srgbClr>
            </a:solidFill>
          </p:spPr>
          <p:txBody>
            <a:bodyPr/>
            <a:lstStyle/>
            <a:p>
              <a:endParaRPr/>
            </a:p>
          </p:txBody>
        </p:sp>
        <p:sp>
          <p:nvSpPr>
            <p:cNvPr id="63" name="rc63"/>
            <p:cNvSpPr/>
            <p:nvPr/>
          </p:nvSpPr>
          <p:spPr>
            <a:xfrm>
              <a:off x="6350200" y="1925509"/>
              <a:ext cx="214223" cy="2950036"/>
            </a:xfrm>
            <a:prstGeom prst="rect">
              <a:avLst/>
            </a:prstGeom>
            <a:solidFill>
              <a:srgbClr val="0058AB">
                <a:alpha val="100000"/>
              </a:srgbClr>
            </a:solidFill>
          </p:spPr>
          <p:txBody>
            <a:bodyPr/>
            <a:lstStyle/>
            <a:p>
              <a:endParaRPr/>
            </a:p>
          </p:txBody>
        </p:sp>
        <p:sp>
          <p:nvSpPr>
            <p:cNvPr id="64" name="rc64"/>
            <p:cNvSpPr/>
            <p:nvPr/>
          </p:nvSpPr>
          <p:spPr>
            <a:xfrm>
              <a:off x="6588226" y="3674910"/>
              <a:ext cx="214223" cy="1200634"/>
            </a:xfrm>
            <a:prstGeom prst="rect">
              <a:avLst/>
            </a:prstGeom>
            <a:solidFill>
              <a:srgbClr val="0058AB">
                <a:alpha val="100000"/>
              </a:srgbClr>
            </a:solidFill>
          </p:spPr>
          <p:txBody>
            <a:bodyPr/>
            <a:lstStyle/>
            <a:p>
              <a:endParaRPr/>
            </a:p>
          </p:txBody>
        </p:sp>
        <p:sp>
          <p:nvSpPr>
            <p:cNvPr id="65" name="rc65"/>
            <p:cNvSpPr/>
            <p:nvPr/>
          </p:nvSpPr>
          <p:spPr>
            <a:xfrm>
              <a:off x="6826253" y="3011055"/>
              <a:ext cx="214223" cy="1864489"/>
            </a:xfrm>
            <a:prstGeom prst="rect">
              <a:avLst/>
            </a:prstGeom>
            <a:solidFill>
              <a:srgbClr val="0058AB">
                <a:alpha val="100000"/>
              </a:srgbClr>
            </a:solidFill>
          </p:spPr>
          <p:txBody>
            <a:bodyPr/>
            <a:lstStyle/>
            <a:p>
              <a:endParaRPr/>
            </a:p>
          </p:txBody>
        </p:sp>
        <p:sp>
          <p:nvSpPr>
            <p:cNvPr id="66" name="rc66"/>
            <p:cNvSpPr/>
            <p:nvPr/>
          </p:nvSpPr>
          <p:spPr>
            <a:xfrm>
              <a:off x="7064279" y="2013939"/>
              <a:ext cx="214223" cy="2861606"/>
            </a:xfrm>
            <a:prstGeom prst="rect">
              <a:avLst/>
            </a:prstGeom>
            <a:solidFill>
              <a:srgbClr val="0058AB">
                <a:alpha val="100000"/>
              </a:srgbClr>
            </a:solidFill>
          </p:spPr>
          <p:txBody>
            <a:bodyPr/>
            <a:lstStyle/>
            <a:p>
              <a:endParaRPr/>
            </a:p>
          </p:txBody>
        </p:sp>
        <p:sp>
          <p:nvSpPr>
            <p:cNvPr id="67" name="rc67"/>
            <p:cNvSpPr/>
            <p:nvPr/>
          </p:nvSpPr>
          <p:spPr>
            <a:xfrm>
              <a:off x="8492436" y="3464954"/>
              <a:ext cx="214223" cy="1410590"/>
            </a:xfrm>
            <a:prstGeom prst="rect">
              <a:avLst/>
            </a:prstGeom>
            <a:solidFill>
              <a:srgbClr val="69DBFF">
                <a:alpha val="100000"/>
              </a:srgbClr>
            </a:solidFill>
          </p:spPr>
          <p:txBody>
            <a:bodyPr/>
            <a:lstStyle/>
            <a:p>
              <a:endParaRPr/>
            </a:p>
          </p:txBody>
        </p:sp>
        <p:sp>
          <p:nvSpPr>
            <p:cNvPr id="68" name="pl68"/>
            <p:cNvSpPr/>
            <p:nvPr/>
          </p:nvSpPr>
          <p:spPr>
            <a:xfrm>
              <a:off x="6219286" y="2054363"/>
              <a:ext cx="2380262" cy="1410590"/>
            </a:xfrm>
            <a:custGeom>
              <a:avLst/>
              <a:gdLst/>
              <a:ahLst/>
              <a:cxnLst/>
              <a:rect l="0" t="0" r="0" b="0"/>
              <a:pathLst>
                <a:path w="2380262" h="1410590">
                  <a:moveTo>
                    <a:pt x="0" y="0"/>
                  </a:moveTo>
                  <a:lnTo>
                    <a:pt x="238026" y="141059"/>
                  </a:lnTo>
                  <a:lnTo>
                    <a:pt x="476052" y="282118"/>
                  </a:lnTo>
                  <a:lnTo>
                    <a:pt x="714078" y="423177"/>
                  </a:lnTo>
                  <a:lnTo>
                    <a:pt x="952104" y="564236"/>
                  </a:lnTo>
                  <a:lnTo>
                    <a:pt x="1190131" y="705295"/>
                  </a:lnTo>
                  <a:lnTo>
                    <a:pt x="1428157" y="846354"/>
                  </a:lnTo>
                  <a:lnTo>
                    <a:pt x="1666183" y="987413"/>
                  </a:lnTo>
                  <a:lnTo>
                    <a:pt x="1904209" y="1128472"/>
                  </a:lnTo>
                  <a:lnTo>
                    <a:pt x="2142236" y="1269531"/>
                  </a:lnTo>
                  <a:lnTo>
                    <a:pt x="2380262" y="1410590"/>
                  </a:lnTo>
                </a:path>
              </a:pathLst>
            </a:custGeom>
            <a:ln w="13550" cap="flat">
              <a:solidFill>
                <a:srgbClr val="000000">
                  <a:alpha val="100000"/>
                </a:srgbClr>
              </a:solidFill>
              <a:prstDash val="solid"/>
              <a:round/>
            </a:ln>
          </p:spPr>
          <p:txBody>
            <a:bodyPr/>
            <a:lstStyle/>
            <a:p>
              <a:endParaRPr/>
            </a:p>
          </p:txBody>
        </p:sp>
        <p:sp>
          <p:nvSpPr>
            <p:cNvPr id="69" name="pt69"/>
            <p:cNvSpPr/>
            <p:nvPr/>
          </p:nvSpPr>
          <p:spPr>
            <a:xfrm>
              <a:off x="6194460" y="2029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432486" y="2170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670512" y="23116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908538" y="24527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146565" y="25937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384591" y="27348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622617" y="28758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860643" y="3016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098670" y="31580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336696" y="3299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574722" y="3440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tx80"/>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3978729"/>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3139341"/>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83" name="tx83"/>
            <p:cNvSpPr/>
            <p:nvPr/>
          </p:nvSpPr>
          <p:spPr>
            <a:xfrm>
              <a:off x="508103" y="2299953"/>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a:t>
              </a:r>
            </a:p>
          </p:txBody>
        </p:sp>
        <p:sp>
          <p:nvSpPr>
            <p:cNvPr id="84" name="tx84"/>
            <p:cNvSpPr/>
            <p:nvPr/>
          </p:nvSpPr>
          <p:spPr>
            <a:xfrm>
              <a:off x="508103" y="1460566"/>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a:t>
              </a:r>
            </a:p>
          </p:txBody>
        </p:sp>
        <p:sp>
          <p:nvSpPr>
            <p:cNvPr id="85" name="tx85"/>
            <p:cNvSpPr/>
            <p:nvPr/>
          </p:nvSpPr>
          <p:spPr>
            <a:xfrm>
              <a:off x="508103" y="62117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86" name="tx86"/>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2816541"/>
              <a:ext cx="103281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93168" y="5761013"/>
              <a:ext cx="201456" cy="201456"/>
            </a:xfrm>
            <a:prstGeom prst="rect">
              <a:avLst/>
            </a:prstGeom>
            <a:solidFill>
              <a:srgbClr val="0058AB">
                <a:alpha val="100000"/>
              </a:srgbClr>
            </a:solidFill>
          </p:spPr>
          <p:txBody>
            <a:bodyPr/>
            <a:lstStyle/>
            <a:p>
              <a:endParaRPr/>
            </a:p>
          </p:txBody>
        </p:sp>
        <p:sp>
          <p:nvSpPr>
            <p:cNvPr id="115" name="rc115"/>
            <p:cNvSpPr/>
            <p:nvPr/>
          </p:nvSpPr>
          <p:spPr>
            <a:xfrm>
              <a:off x="4595254" y="5761013"/>
              <a:ext cx="201456" cy="201456"/>
            </a:xfrm>
            <a:prstGeom prst="rect">
              <a:avLst/>
            </a:prstGeom>
            <a:solidFill>
              <a:srgbClr val="69DBFF">
                <a:alpha val="100000"/>
              </a:srgbClr>
            </a:solidFill>
          </p:spPr>
          <p:txBody>
            <a:bodyPr/>
            <a:lstStyle/>
            <a:p>
              <a:endParaRPr/>
            </a:p>
          </p:txBody>
        </p:sp>
        <p:sp>
          <p:nvSpPr>
            <p:cNvPr id="116" name="tx116"/>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40352" y="399414"/>
              <a:ext cx="5777604" cy="15593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México</a:t>
              </a:r>
            </a:p>
          </p:txBody>
        </p:sp>
        <p:sp>
          <p:nvSpPr>
            <p:cNvPr id="119" name="tx119"/>
            <p:cNvSpPr/>
            <p:nvPr/>
          </p:nvSpPr>
          <p:spPr>
            <a:xfrm>
              <a:off x="4477571" y="6093403"/>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20" name="tx120"/>
            <p:cNvSpPr/>
            <p:nvPr/>
          </p:nvSpPr>
          <p:spPr>
            <a:xfrm>
              <a:off x="1594021" y="6206464"/>
              <a:ext cx="748038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28093"/>
              <a:ext cx="815084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22" name="tx122"/>
            <p:cNvSpPr/>
            <p:nvPr/>
          </p:nvSpPr>
          <p:spPr>
            <a:xfrm>
              <a:off x="7191735" y="6448903"/>
              <a:ext cx="1882675"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69494"/>
              <a:ext cx="677812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27%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73097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98753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24409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50065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35925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61581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8723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12893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2383012"/>
              <a:ext cx="249522" cy="1719684"/>
            </a:xfrm>
            <a:prstGeom prst="rect">
              <a:avLst/>
            </a:prstGeom>
            <a:solidFill>
              <a:srgbClr val="80BD41">
                <a:alpha val="100000"/>
              </a:srgbClr>
            </a:solidFill>
          </p:spPr>
          <p:txBody>
            <a:bodyPr/>
            <a:lstStyle/>
            <a:p>
              <a:endParaRPr/>
            </a:p>
          </p:txBody>
        </p:sp>
        <p:sp>
          <p:nvSpPr>
            <p:cNvPr id="25" name="rc25"/>
            <p:cNvSpPr/>
            <p:nvPr/>
          </p:nvSpPr>
          <p:spPr>
            <a:xfrm>
              <a:off x="1296273" y="2365641"/>
              <a:ext cx="249522" cy="17370"/>
            </a:xfrm>
            <a:prstGeom prst="rect">
              <a:avLst/>
            </a:prstGeom>
            <a:solidFill>
              <a:srgbClr val="1CABE2">
                <a:alpha val="100000"/>
              </a:srgbClr>
            </a:solidFill>
          </p:spPr>
          <p:txBody>
            <a:bodyPr/>
            <a:lstStyle/>
            <a:p>
              <a:endParaRPr/>
            </a:p>
          </p:txBody>
        </p:sp>
        <p:sp>
          <p:nvSpPr>
            <p:cNvPr id="26" name="rc26"/>
            <p:cNvSpPr/>
            <p:nvPr/>
          </p:nvSpPr>
          <p:spPr>
            <a:xfrm>
              <a:off x="1573521" y="2385651"/>
              <a:ext cx="249522" cy="1717045"/>
            </a:xfrm>
            <a:prstGeom prst="rect">
              <a:avLst/>
            </a:prstGeom>
            <a:solidFill>
              <a:srgbClr val="80BD41">
                <a:alpha val="100000"/>
              </a:srgbClr>
            </a:solidFill>
          </p:spPr>
          <p:txBody>
            <a:bodyPr/>
            <a:lstStyle/>
            <a:p>
              <a:endParaRPr/>
            </a:p>
          </p:txBody>
        </p:sp>
        <p:sp>
          <p:nvSpPr>
            <p:cNvPr id="27" name="rc27"/>
            <p:cNvSpPr/>
            <p:nvPr/>
          </p:nvSpPr>
          <p:spPr>
            <a:xfrm>
              <a:off x="1573521" y="2368307"/>
              <a:ext cx="249522" cy="17343"/>
            </a:xfrm>
            <a:prstGeom prst="rect">
              <a:avLst/>
            </a:prstGeom>
            <a:solidFill>
              <a:srgbClr val="1CABE2">
                <a:alpha val="100000"/>
              </a:srgbClr>
            </a:solidFill>
          </p:spPr>
          <p:txBody>
            <a:bodyPr/>
            <a:lstStyle/>
            <a:p>
              <a:endParaRPr/>
            </a:p>
          </p:txBody>
        </p:sp>
        <p:sp>
          <p:nvSpPr>
            <p:cNvPr id="28" name="rc28"/>
            <p:cNvSpPr/>
            <p:nvPr/>
          </p:nvSpPr>
          <p:spPr>
            <a:xfrm>
              <a:off x="1850769" y="2388565"/>
              <a:ext cx="249522" cy="1714132"/>
            </a:xfrm>
            <a:prstGeom prst="rect">
              <a:avLst/>
            </a:prstGeom>
            <a:solidFill>
              <a:srgbClr val="80BD41">
                <a:alpha val="100000"/>
              </a:srgbClr>
            </a:solidFill>
          </p:spPr>
          <p:txBody>
            <a:bodyPr/>
            <a:lstStyle/>
            <a:p>
              <a:endParaRPr/>
            </a:p>
          </p:txBody>
        </p:sp>
        <p:sp>
          <p:nvSpPr>
            <p:cNvPr id="29" name="rc29"/>
            <p:cNvSpPr/>
            <p:nvPr/>
          </p:nvSpPr>
          <p:spPr>
            <a:xfrm>
              <a:off x="1850769" y="2371250"/>
              <a:ext cx="249522" cy="17314"/>
            </a:xfrm>
            <a:prstGeom prst="rect">
              <a:avLst/>
            </a:prstGeom>
            <a:solidFill>
              <a:srgbClr val="1CABE2">
                <a:alpha val="100000"/>
              </a:srgbClr>
            </a:solidFill>
          </p:spPr>
          <p:txBody>
            <a:bodyPr/>
            <a:lstStyle/>
            <a:p>
              <a:endParaRPr/>
            </a:p>
          </p:txBody>
        </p:sp>
        <p:sp>
          <p:nvSpPr>
            <p:cNvPr id="30" name="rc30"/>
            <p:cNvSpPr/>
            <p:nvPr/>
          </p:nvSpPr>
          <p:spPr>
            <a:xfrm>
              <a:off x="2128016" y="2403763"/>
              <a:ext cx="249522" cy="1698933"/>
            </a:xfrm>
            <a:prstGeom prst="rect">
              <a:avLst/>
            </a:prstGeom>
            <a:solidFill>
              <a:srgbClr val="80BD41">
                <a:alpha val="100000"/>
              </a:srgbClr>
            </a:solidFill>
          </p:spPr>
          <p:txBody>
            <a:bodyPr/>
            <a:lstStyle/>
            <a:p>
              <a:endParaRPr/>
            </a:p>
          </p:txBody>
        </p:sp>
        <p:sp>
          <p:nvSpPr>
            <p:cNvPr id="31" name="rc31"/>
            <p:cNvSpPr/>
            <p:nvPr/>
          </p:nvSpPr>
          <p:spPr>
            <a:xfrm>
              <a:off x="2128016" y="2386602"/>
              <a:ext cx="249522" cy="17160"/>
            </a:xfrm>
            <a:prstGeom prst="rect">
              <a:avLst/>
            </a:prstGeom>
            <a:solidFill>
              <a:srgbClr val="1CABE2">
                <a:alpha val="100000"/>
              </a:srgbClr>
            </a:solidFill>
          </p:spPr>
          <p:txBody>
            <a:bodyPr/>
            <a:lstStyle/>
            <a:p>
              <a:endParaRPr/>
            </a:p>
          </p:txBody>
        </p:sp>
        <p:sp>
          <p:nvSpPr>
            <p:cNvPr id="32" name="rc32"/>
            <p:cNvSpPr/>
            <p:nvPr/>
          </p:nvSpPr>
          <p:spPr>
            <a:xfrm>
              <a:off x="2405264" y="2414020"/>
              <a:ext cx="249522" cy="1688676"/>
            </a:xfrm>
            <a:prstGeom prst="rect">
              <a:avLst/>
            </a:prstGeom>
            <a:solidFill>
              <a:srgbClr val="80BD41">
                <a:alpha val="100000"/>
              </a:srgbClr>
            </a:solidFill>
          </p:spPr>
          <p:txBody>
            <a:bodyPr/>
            <a:lstStyle/>
            <a:p>
              <a:endParaRPr/>
            </a:p>
          </p:txBody>
        </p:sp>
        <p:sp>
          <p:nvSpPr>
            <p:cNvPr id="33" name="rc33"/>
            <p:cNvSpPr/>
            <p:nvPr/>
          </p:nvSpPr>
          <p:spPr>
            <a:xfrm>
              <a:off x="2405264" y="2396963"/>
              <a:ext cx="249522" cy="17057"/>
            </a:xfrm>
            <a:prstGeom prst="rect">
              <a:avLst/>
            </a:prstGeom>
            <a:solidFill>
              <a:srgbClr val="1CABE2">
                <a:alpha val="100000"/>
              </a:srgbClr>
            </a:solidFill>
          </p:spPr>
          <p:txBody>
            <a:bodyPr/>
            <a:lstStyle/>
            <a:p>
              <a:endParaRPr/>
            </a:p>
          </p:txBody>
        </p:sp>
        <p:sp>
          <p:nvSpPr>
            <p:cNvPr id="34" name="rc34"/>
            <p:cNvSpPr/>
            <p:nvPr/>
          </p:nvSpPr>
          <p:spPr>
            <a:xfrm>
              <a:off x="2682512" y="2424969"/>
              <a:ext cx="249522" cy="1677727"/>
            </a:xfrm>
            <a:prstGeom prst="rect">
              <a:avLst/>
            </a:prstGeom>
            <a:solidFill>
              <a:srgbClr val="80BD41">
                <a:alpha val="100000"/>
              </a:srgbClr>
            </a:solidFill>
          </p:spPr>
          <p:txBody>
            <a:bodyPr/>
            <a:lstStyle/>
            <a:p>
              <a:endParaRPr/>
            </a:p>
          </p:txBody>
        </p:sp>
        <p:sp>
          <p:nvSpPr>
            <p:cNvPr id="35" name="rc35"/>
            <p:cNvSpPr/>
            <p:nvPr/>
          </p:nvSpPr>
          <p:spPr>
            <a:xfrm>
              <a:off x="2682512" y="2408023"/>
              <a:ext cx="249522" cy="16946"/>
            </a:xfrm>
            <a:prstGeom prst="rect">
              <a:avLst/>
            </a:prstGeom>
            <a:solidFill>
              <a:srgbClr val="1CABE2">
                <a:alpha val="100000"/>
              </a:srgbClr>
            </a:solidFill>
          </p:spPr>
          <p:txBody>
            <a:bodyPr/>
            <a:lstStyle/>
            <a:p>
              <a:endParaRPr/>
            </a:p>
          </p:txBody>
        </p:sp>
        <p:sp>
          <p:nvSpPr>
            <p:cNvPr id="36" name="rc36"/>
            <p:cNvSpPr/>
            <p:nvPr/>
          </p:nvSpPr>
          <p:spPr>
            <a:xfrm>
              <a:off x="2959759" y="2434375"/>
              <a:ext cx="249522" cy="1668322"/>
            </a:xfrm>
            <a:prstGeom prst="rect">
              <a:avLst/>
            </a:prstGeom>
            <a:solidFill>
              <a:srgbClr val="80BD41">
                <a:alpha val="100000"/>
              </a:srgbClr>
            </a:solidFill>
          </p:spPr>
          <p:txBody>
            <a:bodyPr/>
            <a:lstStyle/>
            <a:p>
              <a:endParaRPr/>
            </a:p>
          </p:txBody>
        </p:sp>
        <p:sp>
          <p:nvSpPr>
            <p:cNvPr id="37" name="rc37"/>
            <p:cNvSpPr/>
            <p:nvPr/>
          </p:nvSpPr>
          <p:spPr>
            <a:xfrm>
              <a:off x="2959759" y="2417523"/>
              <a:ext cx="249522" cy="16851"/>
            </a:xfrm>
            <a:prstGeom prst="rect">
              <a:avLst/>
            </a:prstGeom>
            <a:solidFill>
              <a:srgbClr val="1CABE2">
                <a:alpha val="100000"/>
              </a:srgbClr>
            </a:solidFill>
          </p:spPr>
          <p:txBody>
            <a:bodyPr/>
            <a:lstStyle/>
            <a:p>
              <a:endParaRPr/>
            </a:p>
          </p:txBody>
        </p:sp>
        <p:sp>
          <p:nvSpPr>
            <p:cNvPr id="38" name="rc38"/>
            <p:cNvSpPr/>
            <p:nvPr/>
          </p:nvSpPr>
          <p:spPr>
            <a:xfrm>
              <a:off x="3237007" y="2438981"/>
              <a:ext cx="249522" cy="1663715"/>
            </a:xfrm>
            <a:prstGeom prst="rect">
              <a:avLst/>
            </a:prstGeom>
            <a:solidFill>
              <a:srgbClr val="80BD41">
                <a:alpha val="100000"/>
              </a:srgbClr>
            </a:solidFill>
          </p:spPr>
          <p:txBody>
            <a:bodyPr/>
            <a:lstStyle/>
            <a:p>
              <a:endParaRPr/>
            </a:p>
          </p:txBody>
        </p:sp>
        <p:sp>
          <p:nvSpPr>
            <p:cNvPr id="39" name="rc39"/>
            <p:cNvSpPr/>
            <p:nvPr/>
          </p:nvSpPr>
          <p:spPr>
            <a:xfrm>
              <a:off x="3237007" y="2422176"/>
              <a:ext cx="249522" cy="16805"/>
            </a:xfrm>
            <a:prstGeom prst="rect">
              <a:avLst/>
            </a:prstGeom>
            <a:solidFill>
              <a:srgbClr val="1CABE2">
                <a:alpha val="100000"/>
              </a:srgbClr>
            </a:solidFill>
          </p:spPr>
          <p:txBody>
            <a:bodyPr/>
            <a:lstStyle/>
            <a:p>
              <a:endParaRPr/>
            </a:p>
          </p:txBody>
        </p:sp>
        <p:sp>
          <p:nvSpPr>
            <p:cNvPr id="40" name="rc40"/>
            <p:cNvSpPr/>
            <p:nvPr/>
          </p:nvSpPr>
          <p:spPr>
            <a:xfrm>
              <a:off x="3514255" y="2453663"/>
              <a:ext cx="249522" cy="1649034"/>
            </a:xfrm>
            <a:prstGeom prst="rect">
              <a:avLst/>
            </a:prstGeom>
            <a:solidFill>
              <a:srgbClr val="80BD41">
                <a:alpha val="100000"/>
              </a:srgbClr>
            </a:solidFill>
          </p:spPr>
          <p:txBody>
            <a:bodyPr/>
            <a:lstStyle/>
            <a:p>
              <a:endParaRPr/>
            </a:p>
          </p:txBody>
        </p:sp>
        <p:sp>
          <p:nvSpPr>
            <p:cNvPr id="41" name="rc41"/>
            <p:cNvSpPr/>
            <p:nvPr/>
          </p:nvSpPr>
          <p:spPr>
            <a:xfrm>
              <a:off x="3514255" y="2420009"/>
              <a:ext cx="249522" cy="33654"/>
            </a:xfrm>
            <a:prstGeom prst="rect">
              <a:avLst/>
            </a:prstGeom>
            <a:solidFill>
              <a:srgbClr val="1CABE2">
                <a:alpha val="100000"/>
              </a:srgbClr>
            </a:solidFill>
          </p:spPr>
          <p:txBody>
            <a:bodyPr/>
            <a:lstStyle/>
            <a:p>
              <a:endParaRPr/>
            </a:p>
          </p:txBody>
        </p:sp>
        <p:sp>
          <p:nvSpPr>
            <p:cNvPr id="42" name="rc42"/>
            <p:cNvSpPr/>
            <p:nvPr/>
          </p:nvSpPr>
          <p:spPr>
            <a:xfrm>
              <a:off x="3791502" y="2448789"/>
              <a:ext cx="249522" cy="1653907"/>
            </a:xfrm>
            <a:prstGeom prst="rect">
              <a:avLst/>
            </a:prstGeom>
            <a:solidFill>
              <a:srgbClr val="80BD41">
                <a:alpha val="100000"/>
              </a:srgbClr>
            </a:solidFill>
          </p:spPr>
          <p:txBody>
            <a:bodyPr/>
            <a:lstStyle/>
            <a:p>
              <a:endParaRPr/>
            </a:p>
          </p:txBody>
        </p:sp>
        <p:sp>
          <p:nvSpPr>
            <p:cNvPr id="43" name="rc43"/>
            <p:cNvSpPr/>
            <p:nvPr/>
          </p:nvSpPr>
          <p:spPr>
            <a:xfrm>
              <a:off x="3791502" y="2415036"/>
              <a:ext cx="249522" cy="33752"/>
            </a:xfrm>
            <a:prstGeom prst="rect">
              <a:avLst/>
            </a:prstGeom>
            <a:solidFill>
              <a:srgbClr val="1CABE2">
                <a:alpha val="100000"/>
              </a:srgbClr>
            </a:solidFill>
          </p:spPr>
          <p:txBody>
            <a:bodyPr/>
            <a:lstStyle/>
            <a:p>
              <a:endParaRPr/>
            </a:p>
          </p:txBody>
        </p:sp>
        <p:sp>
          <p:nvSpPr>
            <p:cNvPr id="44" name="rc44"/>
            <p:cNvSpPr/>
            <p:nvPr/>
          </p:nvSpPr>
          <p:spPr>
            <a:xfrm>
              <a:off x="4068750" y="2477097"/>
              <a:ext cx="249522" cy="1625599"/>
            </a:xfrm>
            <a:prstGeom prst="rect">
              <a:avLst/>
            </a:prstGeom>
            <a:solidFill>
              <a:srgbClr val="80BD41">
                <a:alpha val="100000"/>
              </a:srgbClr>
            </a:solidFill>
          </p:spPr>
          <p:txBody>
            <a:bodyPr/>
            <a:lstStyle/>
            <a:p>
              <a:endParaRPr/>
            </a:p>
          </p:txBody>
        </p:sp>
        <p:sp>
          <p:nvSpPr>
            <p:cNvPr id="45" name="rc45"/>
            <p:cNvSpPr/>
            <p:nvPr/>
          </p:nvSpPr>
          <p:spPr>
            <a:xfrm>
              <a:off x="4068750" y="2409364"/>
              <a:ext cx="249522" cy="67733"/>
            </a:xfrm>
            <a:prstGeom prst="rect">
              <a:avLst/>
            </a:prstGeom>
            <a:solidFill>
              <a:srgbClr val="1CABE2">
                <a:alpha val="100000"/>
              </a:srgbClr>
            </a:solidFill>
          </p:spPr>
          <p:txBody>
            <a:bodyPr/>
            <a:lstStyle/>
            <a:p>
              <a:endParaRPr/>
            </a:p>
          </p:txBody>
        </p:sp>
        <p:sp>
          <p:nvSpPr>
            <p:cNvPr id="46" name="rc46"/>
            <p:cNvSpPr/>
            <p:nvPr/>
          </p:nvSpPr>
          <p:spPr>
            <a:xfrm>
              <a:off x="4345998" y="2421383"/>
              <a:ext cx="249522" cy="1681313"/>
            </a:xfrm>
            <a:prstGeom prst="rect">
              <a:avLst/>
            </a:prstGeom>
            <a:solidFill>
              <a:srgbClr val="80BD41">
                <a:alpha val="100000"/>
              </a:srgbClr>
            </a:solidFill>
          </p:spPr>
          <p:txBody>
            <a:bodyPr/>
            <a:lstStyle/>
            <a:p>
              <a:endParaRPr/>
            </a:p>
          </p:txBody>
        </p:sp>
        <p:sp>
          <p:nvSpPr>
            <p:cNvPr id="47" name="rc47"/>
            <p:cNvSpPr/>
            <p:nvPr/>
          </p:nvSpPr>
          <p:spPr>
            <a:xfrm>
              <a:off x="4345998" y="2404400"/>
              <a:ext cx="249522" cy="16983"/>
            </a:xfrm>
            <a:prstGeom prst="rect">
              <a:avLst/>
            </a:prstGeom>
            <a:solidFill>
              <a:srgbClr val="1CABE2">
                <a:alpha val="100000"/>
              </a:srgbClr>
            </a:solidFill>
          </p:spPr>
          <p:txBody>
            <a:bodyPr/>
            <a:lstStyle/>
            <a:p>
              <a:endParaRPr/>
            </a:p>
          </p:txBody>
        </p:sp>
        <p:sp>
          <p:nvSpPr>
            <p:cNvPr id="48" name="rc48"/>
            <p:cNvSpPr/>
            <p:nvPr/>
          </p:nvSpPr>
          <p:spPr>
            <a:xfrm>
              <a:off x="4623245" y="2417957"/>
              <a:ext cx="249522" cy="1684740"/>
            </a:xfrm>
            <a:prstGeom prst="rect">
              <a:avLst/>
            </a:prstGeom>
            <a:solidFill>
              <a:srgbClr val="80BD41">
                <a:alpha val="100000"/>
              </a:srgbClr>
            </a:solidFill>
          </p:spPr>
          <p:txBody>
            <a:bodyPr/>
            <a:lstStyle/>
            <a:p>
              <a:endParaRPr/>
            </a:p>
          </p:txBody>
        </p:sp>
        <p:sp>
          <p:nvSpPr>
            <p:cNvPr id="49" name="rc49"/>
            <p:cNvSpPr/>
            <p:nvPr/>
          </p:nvSpPr>
          <p:spPr>
            <a:xfrm>
              <a:off x="4623245" y="2400939"/>
              <a:ext cx="249522" cy="17017"/>
            </a:xfrm>
            <a:prstGeom prst="rect">
              <a:avLst/>
            </a:prstGeom>
            <a:solidFill>
              <a:srgbClr val="1CABE2">
                <a:alpha val="100000"/>
              </a:srgbClr>
            </a:solidFill>
          </p:spPr>
          <p:txBody>
            <a:bodyPr/>
            <a:lstStyle/>
            <a:p>
              <a:endParaRPr/>
            </a:p>
          </p:txBody>
        </p:sp>
        <p:sp>
          <p:nvSpPr>
            <p:cNvPr id="50" name="rc50"/>
            <p:cNvSpPr/>
            <p:nvPr/>
          </p:nvSpPr>
          <p:spPr>
            <a:xfrm>
              <a:off x="4900493" y="2590725"/>
              <a:ext cx="249522" cy="1511971"/>
            </a:xfrm>
            <a:prstGeom prst="rect">
              <a:avLst/>
            </a:prstGeom>
            <a:solidFill>
              <a:srgbClr val="80BD41">
                <a:alpha val="100000"/>
              </a:srgbClr>
            </a:solidFill>
          </p:spPr>
          <p:txBody>
            <a:bodyPr/>
            <a:lstStyle/>
            <a:p>
              <a:endParaRPr/>
            </a:p>
          </p:txBody>
        </p:sp>
        <p:sp>
          <p:nvSpPr>
            <p:cNvPr id="51" name="rc51"/>
            <p:cNvSpPr/>
            <p:nvPr/>
          </p:nvSpPr>
          <p:spPr>
            <a:xfrm>
              <a:off x="4900493" y="2403853"/>
              <a:ext cx="249522" cy="186872"/>
            </a:xfrm>
            <a:prstGeom prst="rect">
              <a:avLst/>
            </a:prstGeom>
            <a:solidFill>
              <a:srgbClr val="1CABE2">
                <a:alpha val="100000"/>
              </a:srgbClr>
            </a:solidFill>
          </p:spPr>
          <p:txBody>
            <a:bodyPr/>
            <a:lstStyle/>
            <a:p>
              <a:endParaRPr/>
            </a:p>
          </p:txBody>
        </p:sp>
        <p:sp>
          <p:nvSpPr>
            <p:cNvPr id="52" name="rc52"/>
            <p:cNvSpPr/>
            <p:nvPr/>
          </p:nvSpPr>
          <p:spPr>
            <a:xfrm>
              <a:off x="5177741" y="2518468"/>
              <a:ext cx="249522" cy="1584228"/>
            </a:xfrm>
            <a:prstGeom prst="rect">
              <a:avLst/>
            </a:prstGeom>
            <a:solidFill>
              <a:srgbClr val="80BD41">
                <a:alpha val="100000"/>
              </a:srgbClr>
            </a:solidFill>
          </p:spPr>
          <p:txBody>
            <a:bodyPr/>
            <a:lstStyle/>
            <a:p>
              <a:endParaRPr/>
            </a:p>
          </p:txBody>
        </p:sp>
        <p:sp>
          <p:nvSpPr>
            <p:cNvPr id="53" name="rc53"/>
            <p:cNvSpPr/>
            <p:nvPr/>
          </p:nvSpPr>
          <p:spPr>
            <a:xfrm>
              <a:off x="5177741" y="2435088"/>
              <a:ext cx="249522" cy="83380"/>
            </a:xfrm>
            <a:prstGeom prst="rect">
              <a:avLst/>
            </a:prstGeom>
            <a:solidFill>
              <a:srgbClr val="1CABE2">
                <a:alpha val="100000"/>
              </a:srgbClr>
            </a:solidFill>
          </p:spPr>
          <p:txBody>
            <a:bodyPr/>
            <a:lstStyle/>
            <a:p>
              <a:endParaRPr/>
            </a:p>
          </p:txBody>
        </p:sp>
        <p:sp>
          <p:nvSpPr>
            <p:cNvPr id="54" name="rc54"/>
            <p:cNvSpPr/>
            <p:nvPr/>
          </p:nvSpPr>
          <p:spPr>
            <a:xfrm>
              <a:off x="5454988" y="2497754"/>
              <a:ext cx="249522" cy="1604943"/>
            </a:xfrm>
            <a:prstGeom prst="rect">
              <a:avLst/>
            </a:prstGeom>
            <a:solidFill>
              <a:srgbClr val="80BD41">
                <a:alpha val="100000"/>
              </a:srgbClr>
            </a:solidFill>
          </p:spPr>
          <p:txBody>
            <a:bodyPr/>
            <a:lstStyle/>
            <a:p>
              <a:endParaRPr/>
            </a:p>
          </p:txBody>
        </p:sp>
        <p:sp>
          <p:nvSpPr>
            <p:cNvPr id="55" name="rc55"/>
            <p:cNvSpPr/>
            <p:nvPr/>
          </p:nvSpPr>
          <p:spPr>
            <a:xfrm>
              <a:off x="5454988" y="2481542"/>
              <a:ext cx="249522" cy="16211"/>
            </a:xfrm>
            <a:prstGeom prst="rect">
              <a:avLst/>
            </a:prstGeom>
            <a:solidFill>
              <a:srgbClr val="1CABE2">
                <a:alpha val="100000"/>
              </a:srgbClr>
            </a:solidFill>
          </p:spPr>
          <p:txBody>
            <a:bodyPr/>
            <a:lstStyle/>
            <a:p>
              <a:endParaRPr/>
            </a:p>
          </p:txBody>
        </p:sp>
        <p:sp>
          <p:nvSpPr>
            <p:cNvPr id="56" name="rc56"/>
            <p:cNvSpPr/>
            <p:nvPr/>
          </p:nvSpPr>
          <p:spPr>
            <a:xfrm>
              <a:off x="5732236" y="2576912"/>
              <a:ext cx="249522" cy="1525784"/>
            </a:xfrm>
            <a:prstGeom prst="rect">
              <a:avLst/>
            </a:prstGeom>
            <a:solidFill>
              <a:srgbClr val="80BD41">
                <a:alpha val="100000"/>
              </a:srgbClr>
            </a:solidFill>
          </p:spPr>
          <p:txBody>
            <a:bodyPr/>
            <a:lstStyle/>
            <a:p>
              <a:endParaRPr/>
            </a:p>
          </p:txBody>
        </p:sp>
        <p:sp>
          <p:nvSpPr>
            <p:cNvPr id="57" name="rc57"/>
            <p:cNvSpPr/>
            <p:nvPr/>
          </p:nvSpPr>
          <p:spPr>
            <a:xfrm>
              <a:off x="5732236" y="2513338"/>
              <a:ext cx="249522" cy="63574"/>
            </a:xfrm>
            <a:prstGeom prst="rect">
              <a:avLst/>
            </a:prstGeom>
            <a:solidFill>
              <a:srgbClr val="1CABE2">
                <a:alpha val="100000"/>
              </a:srgbClr>
            </a:solidFill>
          </p:spPr>
          <p:txBody>
            <a:bodyPr/>
            <a:lstStyle/>
            <a:p>
              <a:endParaRPr/>
            </a:p>
          </p:txBody>
        </p:sp>
        <p:sp>
          <p:nvSpPr>
            <p:cNvPr id="58" name="rc58"/>
            <p:cNvSpPr/>
            <p:nvPr/>
          </p:nvSpPr>
          <p:spPr>
            <a:xfrm>
              <a:off x="6009484" y="2650253"/>
              <a:ext cx="249522" cy="1452443"/>
            </a:xfrm>
            <a:prstGeom prst="rect">
              <a:avLst/>
            </a:prstGeom>
            <a:solidFill>
              <a:srgbClr val="80BD41">
                <a:alpha val="100000"/>
              </a:srgbClr>
            </a:solidFill>
          </p:spPr>
          <p:txBody>
            <a:bodyPr/>
            <a:lstStyle/>
            <a:p>
              <a:endParaRPr/>
            </a:p>
          </p:txBody>
        </p:sp>
        <p:sp>
          <p:nvSpPr>
            <p:cNvPr id="59" name="rc59"/>
            <p:cNvSpPr/>
            <p:nvPr/>
          </p:nvSpPr>
          <p:spPr>
            <a:xfrm>
              <a:off x="6009484" y="2540930"/>
              <a:ext cx="249522" cy="109323"/>
            </a:xfrm>
            <a:prstGeom prst="rect">
              <a:avLst/>
            </a:prstGeom>
            <a:solidFill>
              <a:srgbClr val="1CABE2">
                <a:alpha val="100000"/>
              </a:srgbClr>
            </a:solidFill>
          </p:spPr>
          <p:txBody>
            <a:bodyPr/>
            <a:lstStyle/>
            <a:p>
              <a:endParaRPr/>
            </a:p>
          </p:txBody>
        </p:sp>
        <p:sp>
          <p:nvSpPr>
            <p:cNvPr id="60" name="rc60"/>
            <p:cNvSpPr/>
            <p:nvPr/>
          </p:nvSpPr>
          <p:spPr>
            <a:xfrm>
              <a:off x="6286731" y="2697859"/>
              <a:ext cx="249522" cy="1404837"/>
            </a:xfrm>
            <a:prstGeom prst="rect">
              <a:avLst/>
            </a:prstGeom>
            <a:solidFill>
              <a:srgbClr val="80BD41">
                <a:alpha val="100000"/>
              </a:srgbClr>
            </a:solidFill>
          </p:spPr>
          <p:txBody>
            <a:bodyPr/>
            <a:lstStyle/>
            <a:p>
              <a:endParaRPr/>
            </a:p>
          </p:txBody>
        </p:sp>
        <p:sp>
          <p:nvSpPr>
            <p:cNvPr id="61" name="rc61"/>
            <p:cNvSpPr/>
            <p:nvPr/>
          </p:nvSpPr>
          <p:spPr>
            <a:xfrm>
              <a:off x="6286731" y="2541765"/>
              <a:ext cx="249522" cy="156093"/>
            </a:xfrm>
            <a:prstGeom prst="rect">
              <a:avLst/>
            </a:prstGeom>
            <a:solidFill>
              <a:srgbClr val="1CABE2">
                <a:alpha val="100000"/>
              </a:srgbClr>
            </a:solidFill>
          </p:spPr>
          <p:txBody>
            <a:bodyPr/>
            <a:lstStyle/>
            <a:p>
              <a:endParaRPr/>
            </a:p>
          </p:txBody>
        </p:sp>
        <p:sp>
          <p:nvSpPr>
            <p:cNvPr id="62" name="rc62"/>
            <p:cNvSpPr/>
            <p:nvPr/>
          </p:nvSpPr>
          <p:spPr>
            <a:xfrm>
              <a:off x="6563979" y="2790880"/>
              <a:ext cx="249522" cy="1311816"/>
            </a:xfrm>
            <a:prstGeom prst="rect">
              <a:avLst/>
            </a:prstGeom>
            <a:solidFill>
              <a:srgbClr val="80BD41">
                <a:alpha val="100000"/>
              </a:srgbClr>
            </a:solidFill>
          </p:spPr>
          <p:txBody>
            <a:bodyPr/>
            <a:lstStyle/>
            <a:p>
              <a:endParaRPr/>
            </a:p>
          </p:txBody>
        </p:sp>
        <p:sp>
          <p:nvSpPr>
            <p:cNvPr id="63" name="rc63"/>
            <p:cNvSpPr/>
            <p:nvPr/>
          </p:nvSpPr>
          <p:spPr>
            <a:xfrm>
              <a:off x="6563979" y="2541010"/>
              <a:ext cx="249522" cy="249870"/>
            </a:xfrm>
            <a:prstGeom prst="rect">
              <a:avLst/>
            </a:prstGeom>
            <a:solidFill>
              <a:srgbClr val="1CABE2">
                <a:alpha val="100000"/>
              </a:srgbClr>
            </a:solidFill>
          </p:spPr>
          <p:txBody>
            <a:bodyPr/>
            <a:lstStyle/>
            <a:p>
              <a:endParaRPr/>
            </a:p>
          </p:txBody>
        </p:sp>
        <p:sp>
          <p:nvSpPr>
            <p:cNvPr id="64" name="rc64"/>
            <p:cNvSpPr/>
            <p:nvPr/>
          </p:nvSpPr>
          <p:spPr>
            <a:xfrm>
              <a:off x="6841227" y="2912309"/>
              <a:ext cx="249522" cy="1190387"/>
            </a:xfrm>
            <a:prstGeom prst="rect">
              <a:avLst/>
            </a:prstGeom>
            <a:solidFill>
              <a:srgbClr val="80BD41">
                <a:alpha val="100000"/>
              </a:srgbClr>
            </a:solidFill>
          </p:spPr>
          <p:txBody>
            <a:bodyPr/>
            <a:lstStyle/>
            <a:p>
              <a:endParaRPr/>
            </a:p>
          </p:txBody>
        </p:sp>
        <p:sp>
          <p:nvSpPr>
            <p:cNvPr id="65" name="rc65"/>
            <p:cNvSpPr/>
            <p:nvPr/>
          </p:nvSpPr>
          <p:spPr>
            <a:xfrm>
              <a:off x="6841227" y="2556739"/>
              <a:ext cx="249522" cy="355570"/>
            </a:xfrm>
            <a:prstGeom prst="rect">
              <a:avLst/>
            </a:prstGeom>
            <a:solidFill>
              <a:srgbClr val="1CABE2">
                <a:alpha val="100000"/>
              </a:srgbClr>
            </a:solidFill>
          </p:spPr>
          <p:txBody>
            <a:bodyPr/>
            <a:lstStyle/>
            <a:p>
              <a:endParaRPr/>
            </a:p>
          </p:txBody>
        </p:sp>
        <p:sp>
          <p:nvSpPr>
            <p:cNvPr id="66" name="rc66"/>
            <p:cNvSpPr/>
            <p:nvPr/>
          </p:nvSpPr>
          <p:spPr>
            <a:xfrm>
              <a:off x="7118474" y="2827022"/>
              <a:ext cx="249522" cy="1275674"/>
            </a:xfrm>
            <a:prstGeom prst="rect">
              <a:avLst/>
            </a:prstGeom>
            <a:solidFill>
              <a:srgbClr val="80BD41">
                <a:alpha val="100000"/>
              </a:srgbClr>
            </a:solidFill>
          </p:spPr>
          <p:txBody>
            <a:bodyPr/>
            <a:lstStyle/>
            <a:p>
              <a:endParaRPr/>
            </a:p>
          </p:txBody>
        </p:sp>
        <p:sp>
          <p:nvSpPr>
            <p:cNvPr id="67" name="rc67"/>
            <p:cNvSpPr/>
            <p:nvPr/>
          </p:nvSpPr>
          <p:spPr>
            <a:xfrm>
              <a:off x="7118474" y="2565739"/>
              <a:ext cx="249522" cy="261282"/>
            </a:xfrm>
            <a:prstGeom prst="rect">
              <a:avLst/>
            </a:prstGeom>
            <a:solidFill>
              <a:srgbClr val="1CABE2">
                <a:alpha val="100000"/>
              </a:srgbClr>
            </a:solidFill>
          </p:spPr>
          <p:txBody>
            <a:bodyPr/>
            <a:lstStyle/>
            <a:p>
              <a:endParaRPr/>
            </a:p>
          </p:txBody>
        </p:sp>
        <p:sp>
          <p:nvSpPr>
            <p:cNvPr id="68" name="rc68"/>
            <p:cNvSpPr/>
            <p:nvPr/>
          </p:nvSpPr>
          <p:spPr>
            <a:xfrm>
              <a:off x="7395722" y="2689906"/>
              <a:ext cx="249522" cy="1412791"/>
            </a:xfrm>
            <a:prstGeom prst="rect">
              <a:avLst/>
            </a:prstGeom>
            <a:solidFill>
              <a:srgbClr val="80BD41">
                <a:alpha val="100000"/>
              </a:srgbClr>
            </a:solidFill>
          </p:spPr>
          <p:txBody>
            <a:bodyPr/>
            <a:lstStyle/>
            <a:p>
              <a:endParaRPr/>
            </a:p>
          </p:txBody>
        </p:sp>
        <p:sp>
          <p:nvSpPr>
            <p:cNvPr id="69" name="rc69"/>
            <p:cNvSpPr/>
            <p:nvPr/>
          </p:nvSpPr>
          <p:spPr>
            <a:xfrm>
              <a:off x="7395722" y="2583566"/>
              <a:ext cx="249522" cy="106339"/>
            </a:xfrm>
            <a:prstGeom prst="rect">
              <a:avLst/>
            </a:prstGeom>
            <a:solidFill>
              <a:srgbClr val="1CABE2">
                <a:alpha val="100000"/>
              </a:srgbClr>
            </a:solidFill>
          </p:spPr>
          <p:txBody>
            <a:bodyPr/>
            <a:lstStyle/>
            <a:p>
              <a:endParaRPr/>
            </a:p>
          </p:txBody>
        </p:sp>
        <p:sp>
          <p:nvSpPr>
            <p:cNvPr id="70" name="rc70"/>
            <p:cNvSpPr/>
            <p:nvPr/>
          </p:nvSpPr>
          <p:spPr>
            <a:xfrm>
              <a:off x="7672970" y="2766594"/>
              <a:ext cx="249522" cy="1336102"/>
            </a:xfrm>
            <a:prstGeom prst="rect">
              <a:avLst/>
            </a:prstGeom>
            <a:solidFill>
              <a:srgbClr val="80BD41">
                <a:alpha val="100000"/>
              </a:srgbClr>
            </a:solidFill>
          </p:spPr>
          <p:txBody>
            <a:bodyPr/>
            <a:lstStyle/>
            <a:p>
              <a:endParaRPr/>
            </a:p>
          </p:txBody>
        </p:sp>
        <p:sp>
          <p:nvSpPr>
            <p:cNvPr id="71" name="rc71"/>
            <p:cNvSpPr/>
            <p:nvPr/>
          </p:nvSpPr>
          <p:spPr>
            <a:xfrm>
              <a:off x="7672970" y="2601458"/>
              <a:ext cx="249522" cy="165136"/>
            </a:xfrm>
            <a:prstGeom prst="rect">
              <a:avLst/>
            </a:prstGeom>
            <a:solidFill>
              <a:srgbClr val="1CABE2">
                <a:alpha val="100000"/>
              </a:srgbClr>
            </a:solidFill>
          </p:spPr>
          <p:txBody>
            <a:bodyPr/>
            <a:lstStyle/>
            <a:p>
              <a:endParaRPr/>
            </a:p>
          </p:txBody>
        </p:sp>
        <p:sp>
          <p:nvSpPr>
            <p:cNvPr id="72" name="rc72"/>
            <p:cNvSpPr/>
            <p:nvPr/>
          </p:nvSpPr>
          <p:spPr>
            <a:xfrm>
              <a:off x="7950217" y="2865260"/>
              <a:ext cx="249522" cy="1237436"/>
            </a:xfrm>
            <a:prstGeom prst="rect">
              <a:avLst/>
            </a:prstGeom>
            <a:solidFill>
              <a:srgbClr val="80BD41">
                <a:alpha val="100000"/>
              </a:srgbClr>
            </a:solidFill>
          </p:spPr>
          <p:txBody>
            <a:bodyPr/>
            <a:lstStyle/>
            <a:p>
              <a:endParaRPr/>
            </a:p>
          </p:txBody>
        </p:sp>
        <p:sp>
          <p:nvSpPr>
            <p:cNvPr id="73" name="rc73"/>
            <p:cNvSpPr/>
            <p:nvPr/>
          </p:nvSpPr>
          <p:spPr>
            <a:xfrm>
              <a:off x="7950217" y="2611809"/>
              <a:ext cx="249522" cy="253450"/>
            </a:xfrm>
            <a:prstGeom prst="rect">
              <a:avLst/>
            </a:prstGeom>
            <a:solidFill>
              <a:srgbClr val="1CABE2">
                <a:alpha val="100000"/>
              </a:srgbClr>
            </a:solidFill>
          </p:spPr>
          <p:txBody>
            <a:bodyPr/>
            <a:lstStyle/>
            <a:p>
              <a:endParaRPr/>
            </a:p>
          </p:txBody>
        </p:sp>
        <p:sp>
          <p:nvSpPr>
            <p:cNvPr id="74" name="pl74"/>
            <p:cNvSpPr/>
            <p:nvPr/>
          </p:nvSpPr>
          <p:spPr>
            <a:xfrm>
              <a:off x="1421035" y="1236556"/>
              <a:ext cx="6653943" cy="636920"/>
            </a:xfrm>
            <a:custGeom>
              <a:avLst/>
              <a:gdLst/>
              <a:ahLst/>
              <a:cxnLst/>
              <a:rect l="0" t="0" r="0" b="0"/>
              <a:pathLst>
                <a:path w="6653943" h="636920">
                  <a:moveTo>
                    <a:pt x="0" y="0"/>
                  </a:moveTo>
                  <a:lnTo>
                    <a:pt x="277247" y="0"/>
                  </a:lnTo>
                  <a:lnTo>
                    <a:pt x="554495" y="0"/>
                  </a:lnTo>
                  <a:lnTo>
                    <a:pt x="831742" y="0"/>
                  </a:lnTo>
                  <a:lnTo>
                    <a:pt x="1108990" y="0"/>
                  </a:lnTo>
                  <a:lnTo>
                    <a:pt x="1386238" y="0"/>
                  </a:lnTo>
                  <a:lnTo>
                    <a:pt x="1663485" y="0"/>
                  </a:lnTo>
                  <a:lnTo>
                    <a:pt x="1940733" y="0"/>
                  </a:lnTo>
                  <a:lnTo>
                    <a:pt x="2217981" y="28950"/>
                  </a:lnTo>
                  <a:lnTo>
                    <a:pt x="2495228" y="28950"/>
                  </a:lnTo>
                  <a:lnTo>
                    <a:pt x="2772476" y="86852"/>
                  </a:lnTo>
                  <a:lnTo>
                    <a:pt x="3049724" y="0"/>
                  </a:lnTo>
                  <a:lnTo>
                    <a:pt x="3326971" y="0"/>
                  </a:lnTo>
                  <a:lnTo>
                    <a:pt x="3604219" y="289509"/>
                  </a:lnTo>
                  <a:lnTo>
                    <a:pt x="3881467" y="115803"/>
                  </a:lnTo>
                  <a:lnTo>
                    <a:pt x="4158714" y="0"/>
                  </a:lnTo>
                  <a:lnTo>
                    <a:pt x="4435962" y="86852"/>
                  </a:lnTo>
                  <a:lnTo>
                    <a:pt x="4713210" y="173705"/>
                  </a:lnTo>
                  <a:lnTo>
                    <a:pt x="4990457" y="260558"/>
                  </a:lnTo>
                  <a:lnTo>
                    <a:pt x="5267705" y="434263"/>
                  </a:lnTo>
                  <a:lnTo>
                    <a:pt x="5544953" y="636920"/>
                  </a:lnTo>
                  <a:lnTo>
                    <a:pt x="5822200" y="463214"/>
                  </a:lnTo>
                  <a:lnTo>
                    <a:pt x="6099448" y="173705"/>
                  </a:lnTo>
                  <a:lnTo>
                    <a:pt x="6376696" y="289509"/>
                  </a:lnTo>
                  <a:lnTo>
                    <a:pt x="6653943" y="463214"/>
                  </a:lnTo>
                </a:path>
              </a:pathLst>
            </a:custGeom>
            <a:ln w="27101" cap="flat">
              <a:solidFill>
                <a:srgbClr val="0058AB">
                  <a:alpha val="100000"/>
                </a:srgbClr>
              </a:solidFill>
              <a:prstDash val="solid"/>
              <a:round/>
            </a:ln>
          </p:spPr>
          <p:txBody>
            <a:bodyPr/>
            <a:lstStyle/>
            <a:p>
              <a:endParaRPr/>
            </a:p>
          </p:txBody>
        </p:sp>
        <p:sp>
          <p:nvSpPr>
            <p:cNvPr id="75" name="tx75"/>
            <p:cNvSpPr/>
            <p:nvPr/>
          </p:nvSpPr>
          <p:spPr>
            <a:xfrm>
              <a:off x="136074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905698" y="10731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2946"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7460194"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1329607" y="222966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2715845" y="227209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2.28</a:t>
              </a:r>
            </a:p>
          </p:txBody>
        </p:sp>
        <p:sp>
          <p:nvSpPr>
            <p:cNvPr id="87" name="tx87"/>
            <p:cNvSpPr/>
            <p:nvPr/>
          </p:nvSpPr>
          <p:spPr>
            <a:xfrm>
              <a:off x="4102084" y="227343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5488322" y="234561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2.18</a:t>
              </a:r>
            </a:p>
          </p:txBody>
        </p:sp>
        <p:sp>
          <p:nvSpPr>
            <p:cNvPr id="89" name="tx89"/>
            <p:cNvSpPr/>
            <p:nvPr/>
          </p:nvSpPr>
          <p:spPr>
            <a:xfrm>
              <a:off x="6623438" y="2406231"/>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6874560" y="24208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2.08</a:t>
              </a:r>
            </a:p>
          </p:txBody>
        </p:sp>
        <p:sp>
          <p:nvSpPr>
            <p:cNvPr id="91" name="tx91"/>
            <p:cNvSpPr/>
            <p:nvPr/>
          </p:nvSpPr>
          <p:spPr>
            <a:xfrm>
              <a:off x="7151808" y="24298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2.07</a:t>
              </a:r>
            </a:p>
          </p:txBody>
        </p:sp>
        <p:sp>
          <p:nvSpPr>
            <p:cNvPr id="92" name="tx92"/>
            <p:cNvSpPr/>
            <p:nvPr/>
          </p:nvSpPr>
          <p:spPr>
            <a:xfrm>
              <a:off x="7429055" y="244764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2.04</a:t>
              </a:r>
            </a:p>
          </p:txBody>
        </p:sp>
        <p:sp>
          <p:nvSpPr>
            <p:cNvPr id="93" name="tx93"/>
            <p:cNvSpPr/>
            <p:nvPr/>
          </p:nvSpPr>
          <p:spPr>
            <a:xfrm>
              <a:off x="7706303" y="246553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2.02</a:t>
              </a:r>
            </a:p>
          </p:txBody>
        </p:sp>
        <p:sp>
          <p:nvSpPr>
            <p:cNvPr id="94" name="tx94"/>
            <p:cNvSpPr/>
            <p:nvPr/>
          </p:nvSpPr>
          <p:spPr>
            <a:xfrm>
              <a:off x="7983551" y="247588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2.01</a:t>
              </a:r>
            </a:p>
          </p:txBody>
        </p:sp>
        <p:sp>
          <p:nvSpPr>
            <p:cNvPr id="95" name="pl95"/>
            <p:cNvSpPr/>
            <p:nvPr/>
          </p:nvSpPr>
          <p:spPr>
            <a:xfrm>
              <a:off x="1421035"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2807273"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4193511" y="1207605"/>
              <a:ext cx="0" cy="115803"/>
            </a:xfrm>
            <a:custGeom>
              <a:avLst/>
              <a:gdLst/>
              <a:ahLst/>
              <a:cxnLst/>
              <a:rect l="0" t="0" r="0" b="0"/>
              <a:pathLst>
                <a:path h="115803">
                  <a:moveTo>
                    <a:pt x="0" y="115803"/>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5579750"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688740" y="1207605"/>
              <a:ext cx="0" cy="463214"/>
            </a:xfrm>
            <a:custGeom>
              <a:avLst/>
              <a:gdLst/>
              <a:ahLst/>
              <a:cxnLst/>
              <a:rect l="0" t="0" r="0" b="0"/>
              <a:pathLst>
                <a:path h="463214">
                  <a:moveTo>
                    <a:pt x="0" y="463214"/>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6965988" y="1207605"/>
              <a:ext cx="0" cy="665871"/>
            </a:xfrm>
            <a:custGeom>
              <a:avLst/>
              <a:gdLst/>
              <a:ahLst/>
              <a:cxnLst/>
              <a:rect l="0" t="0" r="0" b="0"/>
              <a:pathLst>
                <a:path h="665871">
                  <a:moveTo>
                    <a:pt x="0" y="66587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243236" y="1207605"/>
              <a:ext cx="0" cy="492165"/>
            </a:xfrm>
            <a:custGeom>
              <a:avLst/>
              <a:gdLst/>
              <a:ahLst/>
              <a:cxnLst/>
              <a:rect l="0" t="0" r="0" b="0"/>
              <a:pathLst>
                <a:path h="492165">
                  <a:moveTo>
                    <a:pt x="0" y="492165"/>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520483" y="1207605"/>
              <a:ext cx="0" cy="202656"/>
            </a:xfrm>
            <a:custGeom>
              <a:avLst/>
              <a:gdLst/>
              <a:ahLst/>
              <a:cxnLst/>
              <a:rect l="0" t="0" r="0" b="0"/>
              <a:pathLst>
                <a:path h="202656">
                  <a:moveTo>
                    <a:pt x="0" y="202656"/>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797731" y="1207605"/>
              <a:ext cx="0" cy="318460"/>
            </a:xfrm>
            <a:custGeom>
              <a:avLst/>
              <a:gdLst/>
              <a:ahLst/>
              <a:cxnLst/>
              <a:rect l="0" t="0" r="0" b="0"/>
              <a:pathLst>
                <a:path h="318460">
                  <a:moveTo>
                    <a:pt x="0" y="318460"/>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8074979" y="1207605"/>
              <a:ext cx="0" cy="492165"/>
            </a:xfrm>
            <a:custGeom>
              <a:avLst/>
              <a:gdLst/>
              <a:ahLst/>
              <a:cxnLst/>
              <a:rect l="0" t="0" r="0" b="0"/>
              <a:pathLst>
                <a:path h="492165">
                  <a:moveTo>
                    <a:pt x="0" y="492165"/>
                  </a:moveTo>
                  <a:lnTo>
                    <a:pt x="0" y="0"/>
                  </a:lnTo>
                </a:path>
              </a:pathLst>
            </a:custGeom>
            <a:ln w="13550" cap="flat">
              <a:solidFill>
                <a:srgbClr val="0058AB">
                  <a:alpha val="100000"/>
                </a:srgbClr>
              </a:solidFill>
              <a:prstDash val="dot"/>
              <a:round/>
            </a:ln>
          </p:spPr>
          <p:txBody>
            <a:bodyPr/>
            <a:lstStyle/>
            <a:p>
              <a:endParaRPr/>
            </a:p>
          </p:txBody>
        </p:sp>
        <p:sp>
          <p:nvSpPr>
            <p:cNvPr id="105" name="tx105"/>
            <p:cNvSpPr/>
            <p:nvPr/>
          </p:nvSpPr>
          <p:spPr>
            <a:xfrm>
              <a:off x="1329607" y="320776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2.31</a:t>
              </a:r>
            </a:p>
          </p:txBody>
        </p:sp>
        <p:sp>
          <p:nvSpPr>
            <p:cNvPr id="106" name="tx106"/>
            <p:cNvSpPr/>
            <p:nvPr/>
          </p:nvSpPr>
          <p:spPr>
            <a:xfrm>
              <a:off x="1329607" y="233927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0.02</a:t>
              </a:r>
            </a:p>
          </p:txBody>
        </p:sp>
        <p:sp>
          <p:nvSpPr>
            <p:cNvPr id="107" name="tx107"/>
            <p:cNvSpPr/>
            <p:nvPr/>
          </p:nvSpPr>
          <p:spPr>
            <a:xfrm>
              <a:off x="2715845" y="32287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2.26</a:t>
              </a:r>
            </a:p>
          </p:txBody>
        </p:sp>
        <p:sp>
          <p:nvSpPr>
            <p:cNvPr id="108" name="tx108"/>
            <p:cNvSpPr/>
            <p:nvPr/>
          </p:nvSpPr>
          <p:spPr>
            <a:xfrm>
              <a:off x="2715845" y="238144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0.02</a:t>
              </a:r>
            </a:p>
          </p:txBody>
        </p:sp>
        <p:sp>
          <p:nvSpPr>
            <p:cNvPr id="109" name="tx109"/>
            <p:cNvSpPr/>
            <p:nvPr/>
          </p:nvSpPr>
          <p:spPr>
            <a:xfrm>
              <a:off x="4102084" y="325484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2.19</a:t>
              </a:r>
            </a:p>
          </p:txBody>
        </p:sp>
        <p:sp>
          <p:nvSpPr>
            <p:cNvPr id="110" name="tx110"/>
            <p:cNvSpPr/>
            <p:nvPr/>
          </p:nvSpPr>
          <p:spPr>
            <a:xfrm>
              <a:off x="4102084" y="240818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0.09</a:t>
              </a:r>
            </a:p>
          </p:txBody>
        </p:sp>
        <p:sp>
          <p:nvSpPr>
            <p:cNvPr id="111" name="tx111"/>
            <p:cNvSpPr/>
            <p:nvPr/>
          </p:nvSpPr>
          <p:spPr>
            <a:xfrm>
              <a:off x="5488322" y="326517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2.16</a:t>
              </a:r>
            </a:p>
          </p:txBody>
        </p:sp>
        <p:sp>
          <p:nvSpPr>
            <p:cNvPr id="112" name="tx112"/>
            <p:cNvSpPr/>
            <p:nvPr/>
          </p:nvSpPr>
          <p:spPr>
            <a:xfrm>
              <a:off x="5488322" y="245460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0.02</a:t>
              </a:r>
            </a:p>
          </p:txBody>
        </p:sp>
        <p:sp>
          <p:nvSpPr>
            <p:cNvPr id="113" name="tx113"/>
            <p:cNvSpPr/>
            <p:nvPr/>
          </p:nvSpPr>
          <p:spPr>
            <a:xfrm>
              <a:off x="6597312" y="341174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1.76</a:t>
              </a:r>
            </a:p>
          </p:txBody>
        </p:sp>
        <p:sp>
          <p:nvSpPr>
            <p:cNvPr id="114" name="tx114"/>
            <p:cNvSpPr/>
            <p:nvPr/>
          </p:nvSpPr>
          <p:spPr>
            <a:xfrm>
              <a:off x="6597312" y="263085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0.34</a:t>
              </a:r>
            </a:p>
          </p:txBody>
        </p:sp>
        <p:sp>
          <p:nvSpPr>
            <p:cNvPr id="115" name="tx115"/>
            <p:cNvSpPr/>
            <p:nvPr/>
          </p:nvSpPr>
          <p:spPr>
            <a:xfrm>
              <a:off x="6900686" y="3472455"/>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6874560" y="269947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0.48</a:t>
              </a:r>
            </a:p>
          </p:txBody>
        </p:sp>
        <p:sp>
          <p:nvSpPr>
            <p:cNvPr id="117" name="tx117"/>
            <p:cNvSpPr/>
            <p:nvPr/>
          </p:nvSpPr>
          <p:spPr>
            <a:xfrm>
              <a:off x="7151808" y="3430958"/>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1.72</a:t>
              </a:r>
            </a:p>
          </p:txBody>
        </p:sp>
        <p:sp>
          <p:nvSpPr>
            <p:cNvPr id="118" name="tx118"/>
            <p:cNvSpPr/>
            <p:nvPr/>
          </p:nvSpPr>
          <p:spPr>
            <a:xfrm>
              <a:off x="7151808" y="266128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0.35</a:t>
              </a:r>
            </a:p>
          </p:txBody>
        </p:sp>
        <p:sp>
          <p:nvSpPr>
            <p:cNvPr id="119" name="tx119"/>
            <p:cNvSpPr/>
            <p:nvPr/>
          </p:nvSpPr>
          <p:spPr>
            <a:xfrm>
              <a:off x="7455181" y="336125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7429055" y="260168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0.14</a:t>
              </a:r>
            </a:p>
          </p:txBody>
        </p:sp>
        <p:sp>
          <p:nvSpPr>
            <p:cNvPr id="121" name="tx121"/>
            <p:cNvSpPr/>
            <p:nvPr/>
          </p:nvSpPr>
          <p:spPr>
            <a:xfrm>
              <a:off x="7732429" y="3399597"/>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a:t>
              </a:r>
            </a:p>
          </p:txBody>
        </p:sp>
        <p:sp>
          <p:nvSpPr>
            <p:cNvPr id="122" name="tx122"/>
            <p:cNvSpPr/>
            <p:nvPr/>
          </p:nvSpPr>
          <p:spPr>
            <a:xfrm>
              <a:off x="7706303" y="264897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0.22</a:t>
              </a:r>
            </a:p>
          </p:txBody>
        </p:sp>
        <p:sp>
          <p:nvSpPr>
            <p:cNvPr id="123" name="tx123"/>
            <p:cNvSpPr/>
            <p:nvPr/>
          </p:nvSpPr>
          <p:spPr>
            <a:xfrm>
              <a:off x="7983551" y="344893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1.66</a:t>
              </a:r>
            </a:p>
          </p:txBody>
        </p:sp>
        <p:sp>
          <p:nvSpPr>
            <p:cNvPr id="124" name="tx124"/>
            <p:cNvSpPr/>
            <p:nvPr/>
          </p:nvSpPr>
          <p:spPr>
            <a:xfrm>
              <a:off x="7983551" y="270344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0.34</a:t>
              </a:r>
            </a:p>
          </p:txBody>
        </p:sp>
        <p:sp>
          <p:nvSpPr>
            <p:cNvPr id="125" name="tx125"/>
            <p:cNvSpPr/>
            <p:nvPr/>
          </p:nvSpPr>
          <p:spPr>
            <a:xfrm>
              <a:off x="694404" y="4050582"/>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308847"/>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65407"/>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820194"/>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78936"/>
              <a:ext cx="19406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38241" y="2517221"/>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46" name="tx146"/>
            <p:cNvSpPr/>
            <p:nvPr/>
          </p:nvSpPr>
          <p:spPr>
            <a:xfrm rot="5400000">
              <a:off x="8531731" y="2517221"/>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477349"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8" name="tx148"/>
            <p:cNvSpPr/>
            <p:nvPr/>
          </p:nvSpPr>
          <p:spPr>
            <a:xfrm>
              <a:off x="2744449" y="5058740"/>
              <a:ext cx="98608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9" name="rc149"/>
            <p:cNvSpPr/>
            <p:nvPr/>
          </p:nvSpPr>
          <p:spPr>
            <a:xfrm>
              <a:off x="4017890" y="5010059"/>
              <a:ext cx="201456" cy="201456"/>
            </a:xfrm>
            <a:prstGeom prst="rect">
              <a:avLst/>
            </a:prstGeom>
            <a:solidFill>
              <a:srgbClr val="1CABE2">
                <a:alpha val="100000"/>
              </a:srgbClr>
            </a:solidFill>
          </p:spPr>
          <p:txBody>
            <a:bodyPr/>
            <a:lstStyle/>
            <a:p>
              <a:endParaRPr/>
            </a:p>
          </p:txBody>
        </p:sp>
        <p:sp>
          <p:nvSpPr>
            <p:cNvPr id="150" name="rc150"/>
            <p:cNvSpPr/>
            <p:nvPr/>
          </p:nvSpPr>
          <p:spPr>
            <a:xfrm>
              <a:off x="6061519" y="5010059"/>
              <a:ext cx="201456" cy="201456"/>
            </a:xfrm>
            <a:prstGeom prst="rect">
              <a:avLst/>
            </a:prstGeom>
            <a:solidFill>
              <a:srgbClr val="80BD41">
                <a:alpha val="100000"/>
              </a:srgbClr>
            </a:solidFill>
          </p:spPr>
          <p:txBody>
            <a:bodyPr/>
            <a:lstStyle/>
            <a:p>
              <a:endParaRPr/>
            </a:p>
          </p:txBody>
        </p:sp>
        <p:sp>
          <p:nvSpPr>
            <p:cNvPr id="151" name="tx151"/>
            <p:cNvSpPr/>
            <p:nvPr/>
          </p:nvSpPr>
          <p:spPr>
            <a:xfrm>
              <a:off x="4297935" y="5029682"/>
              <a:ext cx="16849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2" name="tx152"/>
            <p:cNvSpPr/>
            <p:nvPr/>
          </p:nvSpPr>
          <p:spPr>
            <a:xfrm>
              <a:off x="6341564" y="5059150"/>
              <a:ext cx="6990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51100" y="467611"/>
              <a:ext cx="54979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4" name="tx154"/>
            <p:cNvSpPr/>
            <p:nvPr/>
          </p:nvSpPr>
          <p:spPr>
            <a:xfrm>
              <a:off x="951100" y="661596"/>
              <a:ext cx="1425840"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México, 2000-2024</a:t>
              </a:r>
            </a:p>
          </p:txBody>
        </p:sp>
        <p:sp>
          <p:nvSpPr>
            <p:cNvPr id="155" name="pl155"/>
            <p:cNvSpPr/>
            <p:nvPr/>
          </p:nvSpPr>
          <p:spPr>
            <a:xfrm>
              <a:off x="207874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64369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208644"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677359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833854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28612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442617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991119"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556067"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1296273" y="5889059"/>
              <a:ext cx="5522771" cy="167191"/>
            </a:xfrm>
            <a:prstGeom prst="rect">
              <a:avLst/>
            </a:prstGeom>
            <a:solidFill>
              <a:srgbClr val="80BD41">
                <a:alpha val="100000"/>
              </a:srgbClr>
            </a:solidFill>
          </p:spPr>
          <p:txBody>
            <a:bodyPr/>
            <a:lstStyle/>
            <a:p>
              <a:endParaRPr/>
            </a:p>
          </p:txBody>
        </p:sp>
        <p:sp>
          <p:nvSpPr>
            <p:cNvPr id="169" name="rc169"/>
            <p:cNvSpPr/>
            <p:nvPr/>
          </p:nvSpPr>
          <p:spPr>
            <a:xfrm>
              <a:off x="6819045" y="5889059"/>
              <a:ext cx="1051958" cy="167191"/>
            </a:xfrm>
            <a:prstGeom prst="rect">
              <a:avLst/>
            </a:prstGeom>
            <a:solidFill>
              <a:srgbClr val="1CABE2">
                <a:alpha val="100000"/>
              </a:srgbClr>
            </a:solidFill>
          </p:spPr>
          <p:txBody>
            <a:bodyPr/>
            <a:lstStyle/>
            <a:p>
              <a:endParaRPr/>
            </a:p>
          </p:txBody>
        </p:sp>
        <p:sp>
          <p:nvSpPr>
            <p:cNvPr id="170" name="rc170"/>
            <p:cNvSpPr/>
            <p:nvPr/>
          </p:nvSpPr>
          <p:spPr>
            <a:xfrm>
              <a:off x="1296273" y="5680069"/>
              <a:ext cx="5625016" cy="167191"/>
            </a:xfrm>
            <a:prstGeom prst="rect">
              <a:avLst/>
            </a:prstGeom>
            <a:solidFill>
              <a:srgbClr val="80BD41">
                <a:alpha val="100000"/>
              </a:srgbClr>
            </a:solidFill>
          </p:spPr>
          <p:txBody>
            <a:bodyPr/>
            <a:lstStyle/>
            <a:p>
              <a:endParaRPr/>
            </a:p>
          </p:txBody>
        </p:sp>
        <p:sp>
          <p:nvSpPr>
            <p:cNvPr id="171" name="rc171"/>
            <p:cNvSpPr/>
            <p:nvPr/>
          </p:nvSpPr>
          <p:spPr>
            <a:xfrm>
              <a:off x="6921290" y="5680069"/>
              <a:ext cx="695228" cy="167191"/>
            </a:xfrm>
            <a:prstGeom prst="rect">
              <a:avLst/>
            </a:prstGeom>
            <a:solidFill>
              <a:srgbClr val="1CABE2">
                <a:alpha val="100000"/>
              </a:srgbClr>
            </a:solidFill>
          </p:spPr>
          <p:txBody>
            <a:bodyPr/>
            <a:lstStyle/>
            <a:p>
              <a:endParaRPr/>
            </a:p>
          </p:txBody>
        </p:sp>
        <p:sp>
          <p:nvSpPr>
            <p:cNvPr id="172" name="rc172"/>
            <p:cNvSpPr/>
            <p:nvPr/>
          </p:nvSpPr>
          <p:spPr>
            <a:xfrm>
              <a:off x="1296273" y="5471080"/>
              <a:ext cx="5209631" cy="167191"/>
            </a:xfrm>
            <a:prstGeom prst="rect">
              <a:avLst/>
            </a:prstGeom>
            <a:solidFill>
              <a:srgbClr val="80BD41">
                <a:alpha val="100000"/>
              </a:srgbClr>
            </a:solidFill>
          </p:spPr>
          <p:txBody>
            <a:bodyPr/>
            <a:lstStyle/>
            <a:p>
              <a:endParaRPr/>
            </a:p>
          </p:txBody>
        </p:sp>
        <p:sp>
          <p:nvSpPr>
            <p:cNvPr id="173" name="rc173"/>
            <p:cNvSpPr/>
            <p:nvPr/>
          </p:nvSpPr>
          <p:spPr>
            <a:xfrm>
              <a:off x="6505905" y="5471080"/>
              <a:ext cx="1067031" cy="167191"/>
            </a:xfrm>
            <a:prstGeom prst="rect">
              <a:avLst/>
            </a:prstGeom>
            <a:solidFill>
              <a:srgbClr val="1CABE2">
                <a:alpha val="100000"/>
              </a:srgbClr>
            </a:solidFill>
          </p:spPr>
          <p:txBody>
            <a:bodyPr/>
            <a:lstStyle/>
            <a:p>
              <a:endParaRPr/>
            </a:p>
          </p:txBody>
        </p:sp>
        <p:sp>
          <p:nvSpPr>
            <p:cNvPr id="174" name="tx174"/>
            <p:cNvSpPr/>
            <p:nvPr/>
          </p:nvSpPr>
          <p:spPr>
            <a:xfrm>
              <a:off x="8119368" y="5930930"/>
              <a:ext cx="160744"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7820004" y="572052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2.02</a:t>
              </a:r>
            </a:p>
          </p:txBody>
        </p:sp>
        <p:sp>
          <p:nvSpPr>
            <p:cNvPr id="176" name="tx176"/>
            <p:cNvSpPr/>
            <p:nvPr/>
          </p:nvSpPr>
          <p:spPr>
            <a:xfrm>
              <a:off x="7774244" y="551153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2.01</a:t>
              </a:r>
            </a:p>
          </p:txBody>
        </p:sp>
        <p:sp>
          <p:nvSpPr>
            <p:cNvPr id="177" name="tx177"/>
            <p:cNvSpPr/>
            <p:nvPr/>
          </p:nvSpPr>
          <p:spPr>
            <a:xfrm>
              <a:off x="3952166"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1.76</a:t>
              </a:r>
            </a:p>
          </p:txBody>
        </p:sp>
        <p:sp>
          <p:nvSpPr>
            <p:cNvPr id="178" name="tx178"/>
            <p:cNvSpPr/>
            <p:nvPr/>
          </p:nvSpPr>
          <p:spPr>
            <a:xfrm>
              <a:off x="7239531" y="59321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0.34</a:t>
              </a:r>
            </a:p>
          </p:txBody>
        </p:sp>
        <p:sp>
          <p:nvSpPr>
            <p:cNvPr id="179" name="tx179"/>
            <p:cNvSpPr/>
            <p:nvPr/>
          </p:nvSpPr>
          <p:spPr>
            <a:xfrm>
              <a:off x="4033433" y="57232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80" name="tx180"/>
            <p:cNvSpPr/>
            <p:nvPr/>
          </p:nvSpPr>
          <p:spPr>
            <a:xfrm>
              <a:off x="7163410"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0.22</a:t>
              </a:r>
            </a:p>
          </p:txBody>
        </p:sp>
        <p:sp>
          <p:nvSpPr>
            <p:cNvPr id="181" name="tx181"/>
            <p:cNvSpPr/>
            <p:nvPr/>
          </p:nvSpPr>
          <p:spPr>
            <a:xfrm>
              <a:off x="3795596"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1.66</a:t>
              </a:r>
            </a:p>
          </p:txBody>
        </p:sp>
        <p:sp>
          <p:nvSpPr>
            <p:cNvPr id="182" name="tx182"/>
            <p:cNvSpPr/>
            <p:nvPr/>
          </p:nvSpPr>
          <p:spPr>
            <a:xfrm>
              <a:off x="6933928"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0.34</a:t>
              </a:r>
            </a:p>
          </p:txBody>
        </p:sp>
        <p:sp>
          <p:nvSpPr>
            <p:cNvPr id="183" name="tx183"/>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686529"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4251477"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5816425"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0" name="tx190"/>
            <p:cNvSpPr/>
            <p:nvPr/>
          </p:nvSpPr>
          <p:spPr>
            <a:xfrm>
              <a:off x="7381374"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1" name="tx191"/>
            <p:cNvSpPr/>
            <p:nvPr/>
          </p:nvSpPr>
          <p:spPr>
            <a:xfrm>
              <a:off x="4161819" y="6293768"/>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92" name="tx192"/>
            <p:cNvSpPr/>
            <p:nvPr/>
          </p:nvSpPr>
          <p:spPr>
            <a:xfrm>
              <a:off x="3948074" y="65066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cobertura de DTP1 en 2024 (83%) fue relativamente constante dentro del 1% en comparación con 2019 (84%).
El número de niños vacunados con DTP1 disminuyó un 6% en comparación con 2019.
El número de lactantes supervivientes disminuyó aproximadamente un 5% en comparación con 2019.
En 2024, se vacunaron 100 000 niños menos que en 2019.
En 2024, hubo 100 000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Métodos: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027158"/>
              <a:ext cx="3397293" cy="747521"/>
            </a:xfrm>
            <a:custGeom>
              <a:avLst/>
              <a:gdLst/>
              <a:ahLst/>
              <a:cxnLst/>
              <a:rect l="0" t="0" r="0" b="0"/>
              <a:pathLst>
                <a:path w="3397293" h="747521">
                  <a:moveTo>
                    <a:pt x="0" y="55371"/>
                  </a:moveTo>
                  <a:lnTo>
                    <a:pt x="141553" y="55371"/>
                  </a:lnTo>
                  <a:lnTo>
                    <a:pt x="283107" y="55371"/>
                  </a:lnTo>
                  <a:lnTo>
                    <a:pt x="424661" y="27685"/>
                  </a:lnTo>
                  <a:lnTo>
                    <a:pt x="566215" y="27685"/>
                  </a:lnTo>
                  <a:lnTo>
                    <a:pt x="707769" y="27685"/>
                  </a:lnTo>
                  <a:lnTo>
                    <a:pt x="849323" y="27685"/>
                  </a:lnTo>
                  <a:lnTo>
                    <a:pt x="990877" y="27685"/>
                  </a:lnTo>
                  <a:lnTo>
                    <a:pt x="1132431" y="83057"/>
                  </a:lnTo>
                  <a:lnTo>
                    <a:pt x="1273984" y="110743"/>
                  </a:lnTo>
                  <a:lnTo>
                    <a:pt x="1415538" y="110743"/>
                  </a:lnTo>
                  <a:lnTo>
                    <a:pt x="1557092" y="55371"/>
                  </a:lnTo>
                  <a:lnTo>
                    <a:pt x="1698646" y="0"/>
                  </a:lnTo>
                  <a:lnTo>
                    <a:pt x="1840200" y="442975"/>
                  </a:lnTo>
                  <a:lnTo>
                    <a:pt x="1981754" y="332231"/>
                  </a:lnTo>
                  <a:lnTo>
                    <a:pt x="2123308" y="332231"/>
                  </a:lnTo>
                  <a:lnTo>
                    <a:pt x="2264862" y="166115"/>
                  </a:lnTo>
                  <a:lnTo>
                    <a:pt x="2406416" y="387603"/>
                  </a:lnTo>
                  <a:lnTo>
                    <a:pt x="2547969" y="304545"/>
                  </a:lnTo>
                  <a:lnTo>
                    <a:pt x="2689523" y="470661"/>
                  </a:lnTo>
                  <a:lnTo>
                    <a:pt x="2831077" y="747521"/>
                  </a:lnTo>
                  <a:lnTo>
                    <a:pt x="2972631" y="581405"/>
                  </a:lnTo>
                  <a:lnTo>
                    <a:pt x="3114185" y="442975"/>
                  </a:lnTo>
                  <a:lnTo>
                    <a:pt x="3255739" y="387603"/>
                  </a:lnTo>
                  <a:lnTo>
                    <a:pt x="3397293" y="581405"/>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165588"/>
              <a:ext cx="3397293" cy="526033"/>
            </a:xfrm>
            <a:custGeom>
              <a:avLst/>
              <a:gdLst/>
              <a:ahLst/>
              <a:cxnLst/>
              <a:rect l="0" t="0" r="0" b="0"/>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027158"/>
              <a:ext cx="3397293" cy="747521"/>
            </a:xfrm>
            <a:custGeom>
              <a:avLst/>
              <a:gdLst/>
              <a:ahLst/>
              <a:cxnLst/>
              <a:rect l="0" t="0" r="0" b="0"/>
              <a:pathLst>
                <a:path w="3397293" h="747521">
                  <a:moveTo>
                    <a:pt x="0" y="55371"/>
                  </a:moveTo>
                  <a:lnTo>
                    <a:pt x="141553" y="55371"/>
                  </a:lnTo>
                  <a:lnTo>
                    <a:pt x="283107" y="55371"/>
                  </a:lnTo>
                  <a:lnTo>
                    <a:pt x="424661" y="27685"/>
                  </a:lnTo>
                  <a:lnTo>
                    <a:pt x="566215" y="27685"/>
                  </a:lnTo>
                  <a:lnTo>
                    <a:pt x="707769" y="27685"/>
                  </a:lnTo>
                  <a:lnTo>
                    <a:pt x="849323" y="27685"/>
                  </a:lnTo>
                  <a:lnTo>
                    <a:pt x="990877" y="27685"/>
                  </a:lnTo>
                  <a:lnTo>
                    <a:pt x="1132431" y="83057"/>
                  </a:lnTo>
                  <a:lnTo>
                    <a:pt x="1273984" y="110743"/>
                  </a:lnTo>
                  <a:lnTo>
                    <a:pt x="1415538" y="110743"/>
                  </a:lnTo>
                  <a:lnTo>
                    <a:pt x="1557092" y="55371"/>
                  </a:lnTo>
                  <a:lnTo>
                    <a:pt x="1698646" y="0"/>
                  </a:lnTo>
                  <a:lnTo>
                    <a:pt x="1840200" y="442975"/>
                  </a:lnTo>
                  <a:lnTo>
                    <a:pt x="1981754" y="332231"/>
                  </a:lnTo>
                  <a:lnTo>
                    <a:pt x="2123308" y="332231"/>
                  </a:lnTo>
                  <a:lnTo>
                    <a:pt x="2264862" y="166115"/>
                  </a:lnTo>
                  <a:lnTo>
                    <a:pt x="2406416" y="387603"/>
                  </a:lnTo>
                  <a:lnTo>
                    <a:pt x="2547969" y="304545"/>
                  </a:lnTo>
                  <a:lnTo>
                    <a:pt x="2689523" y="470661"/>
                  </a:lnTo>
                  <a:lnTo>
                    <a:pt x="2831077" y="747521"/>
                  </a:lnTo>
                  <a:lnTo>
                    <a:pt x="2972631" y="581405"/>
                  </a:lnTo>
                  <a:lnTo>
                    <a:pt x="3114185" y="442975"/>
                  </a:lnTo>
                  <a:lnTo>
                    <a:pt x="3255739" y="387603"/>
                  </a:lnTo>
                  <a:lnTo>
                    <a:pt x="3397293" y="581405"/>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38429"/>
            </a:xfrm>
            <a:custGeom>
              <a:avLst/>
              <a:gdLst/>
              <a:ahLst/>
              <a:cxnLst/>
              <a:rect l="0" t="0" r="0" b="0"/>
              <a:pathLst>
                <a:path h="138429">
                  <a:moveTo>
                    <a:pt x="0" y="0"/>
                  </a:moveTo>
                  <a:lnTo>
                    <a:pt x="0" y="138429"/>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10743"/>
            </a:xfrm>
            <a:custGeom>
              <a:avLst/>
              <a:gdLst/>
              <a:ahLst/>
              <a:cxnLst/>
              <a:rect l="0" t="0" r="0" b="0"/>
              <a:pathLst>
                <a:path h="110743">
                  <a:moveTo>
                    <a:pt x="0" y="0"/>
                  </a:moveTo>
                  <a:lnTo>
                    <a:pt x="0" y="110743"/>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93801"/>
            </a:xfrm>
            <a:custGeom>
              <a:avLst/>
              <a:gdLst/>
              <a:ahLst/>
              <a:cxnLst/>
              <a:rect l="0" t="0" r="0" b="0"/>
              <a:pathLst>
                <a:path h="193801">
                  <a:moveTo>
                    <a:pt x="0" y="0"/>
                  </a:moveTo>
                  <a:lnTo>
                    <a:pt x="0" y="19380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415289"/>
            </a:xfrm>
            <a:custGeom>
              <a:avLst/>
              <a:gdLst/>
              <a:ahLst/>
              <a:cxnLst/>
              <a:rect l="0" t="0" r="0" b="0"/>
              <a:pathLst>
                <a:path h="415289">
                  <a:moveTo>
                    <a:pt x="0" y="0"/>
                  </a:moveTo>
                  <a:lnTo>
                    <a:pt x="0" y="41528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553719"/>
            </a:xfrm>
            <a:custGeom>
              <a:avLst/>
              <a:gdLst/>
              <a:ahLst/>
              <a:cxnLst/>
              <a:rect l="0" t="0" r="0" b="0"/>
              <a:pathLst>
                <a:path h="553719">
                  <a:moveTo>
                    <a:pt x="0" y="0"/>
                  </a:moveTo>
                  <a:lnTo>
                    <a:pt x="0" y="55371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470661"/>
            </a:xfrm>
            <a:custGeom>
              <a:avLst/>
              <a:gdLst/>
              <a:ahLst/>
              <a:cxnLst/>
              <a:rect l="0" t="0" r="0" b="0"/>
              <a:pathLst>
                <a:path h="470661">
                  <a:moveTo>
                    <a:pt x="0" y="0"/>
                  </a:moveTo>
                  <a:lnTo>
                    <a:pt x="0" y="47066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664463"/>
            </a:xfrm>
            <a:custGeom>
              <a:avLst/>
              <a:gdLst/>
              <a:ahLst/>
              <a:cxnLst/>
              <a:rect l="0" t="0" r="0" b="0"/>
              <a:pathLst>
                <a:path h="664463">
                  <a:moveTo>
                    <a:pt x="0" y="0"/>
                  </a:moveTo>
                  <a:lnTo>
                    <a:pt x="0" y="66446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027158"/>
              <a:ext cx="3397293" cy="747521"/>
            </a:xfrm>
            <a:custGeom>
              <a:avLst/>
              <a:gdLst/>
              <a:ahLst/>
              <a:cxnLst/>
              <a:rect l="0" t="0" r="0" b="0"/>
              <a:pathLst>
                <a:path w="3397293" h="747521">
                  <a:moveTo>
                    <a:pt x="0" y="55371"/>
                  </a:moveTo>
                  <a:lnTo>
                    <a:pt x="141553" y="55371"/>
                  </a:lnTo>
                  <a:lnTo>
                    <a:pt x="283107" y="55371"/>
                  </a:lnTo>
                  <a:lnTo>
                    <a:pt x="424661" y="27685"/>
                  </a:lnTo>
                  <a:lnTo>
                    <a:pt x="566215" y="27685"/>
                  </a:lnTo>
                  <a:lnTo>
                    <a:pt x="707769" y="27685"/>
                  </a:lnTo>
                  <a:lnTo>
                    <a:pt x="849323" y="27685"/>
                  </a:lnTo>
                  <a:lnTo>
                    <a:pt x="990877" y="27685"/>
                  </a:lnTo>
                  <a:lnTo>
                    <a:pt x="1132431" y="83057"/>
                  </a:lnTo>
                  <a:lnTo>
                    <a:pt x="1273984" y="110743"/>
                  </a:lnTo>
                  <a:lnTo>
                    <a:pt x="1415538" y="110743"/>
                  </a:lnTo>
                  <a:lnTo>
                    <a:pt x="1557092" y="55371"/>
                  </a:lnTo>
                  <a:lnTo>
                    <a:pt x="1698646" y="0"/>
                  </a:lnTo>
                  <a:lnTo>
                    <a:pt x="1840200" y="442975"/>
                  </a:lnTo>
                  <a:lnTo>
                    <a:pt x="1981754" y="332231"/>
                  </a:lnTo>
                  <a:lnTo>
                    <a:pt x="2123308" y="332231"/>
                  </a:lnTo>
                  <a:lnTo>
                    <a:pt x="2264862" y="166115"/>
                  </a:lnTo>
                  <a:lnTo>
                    <a:pt x="2406416" y="387603"/>
                  </a:lnTo>
                  <a:lnTo>
                    <a:pt x="2547969" y="304545"/>
                  </a:lnTo>
                  <a:lnTo>
                    <a:pt x="2689523" y="470661"/>
                  </a:lnTo>
                  <a:lnTo>
                    <a:pt x="2831077" y="747521"/>
                  </a:lnTo>
                  <a:lnTo>
                    <a:pt x="2972631" y="581405"/>
                  </a:lnTo>
                  <a:lnTo>
                    <a:pt x="3114185" y="442975"/>
                  </a:lnTo>
                  <a:lnTo>
                    <a:pt x="3255739" y="387603"/>
                  </a:lnTo>
                  <a:lnTo>
                    <a:pt x="3397293" y="581405"/>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91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91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53004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9250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6018" y="472910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60" name="tx60"/>
            <p:cNvSpPr/>
            <p:nvPr/>
          </p:nvSpPr>
          <p:spPr>
            <a:xfrm>
              <a:off x="279714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1296" y="482762"/>
              <a:ext cx="2456631" cy="13126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cobertura, México, 2000-2024</a:t>
              </a:r>
            </a:p>
          </p:txBody>
        </p:sp>
        <p:sp>
          <p:nvSpPr>
            <p:cNvPr id="63" name="pl63"/>
            <p:cNvSpPr/>
            <p:nvPr/>
          </p:nvSpPr>
          <p:spPr>
            <a:xfrm>
              <a:off x="5267799" y="383897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12994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42091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71188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00284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48445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77542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06639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35736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437664" y="1570073"/>
              <a:ext cx="3397293" cy="1914385"/>
            </a:xfrm>
            <a:custGeom>
              <a:avLst/>
              <a:gdLst/>
              <a:ahLst/>
              <a:cxnLst/>
              <a:rect l="0" t="0" r="0" b="0"/>
              <a:pathLst>
                <a:path w="3397293" h="1914385">
                  <a:moveTo>
                    <a:pt x="0" y="141806"/>
                  </a:moveTo>
                  <a:lnTo>
                    <a:pt x="141553" y="141806"/>
                  </a:lnTo>
                  <a:lnTo>
                    <a:pt x="283107" y="141806"/>
                  </a:lnTo>
                  <a:lnTo>
                    <a:pt x="424661" y="70903"/>
                  </a:lnTo>
                  <a:lnTo>
                    <a:pt x="566215" y="70903"/>
                  </a:lnTo>
                  <a:lnTo>
                    <a:pt x="707769" y="70903"/>
                  </a:lnTo>
                  <a:lnTo>
                    <a:pt x="849323" y="70903"/>
                  </a:lnTo>
                  <a:lnTo>
                    <a:pt x="990877" y="70903"/>
                  </a:lnTo>
                  <a:lnTo>
                    <a:pt x="1132431" y="212709"/>
                  </a:lnTo>
                  <a:lnTo>
                    <a:pt x="1273984" y="283612"/>
                  </a:lnTo>
                  <a:lnTo>
                    <a:pt x="1415538" y="283612"/>
                  </a:lnTo>
                  <a:lnTo>
                    <a:pt x="1557092" y="141806"/>
                  </a:lnTo>
                  <a:lnTo>
                    <a:pt x="1698646" y="0"/>
                  </a:lnTo>
                  <a:lnTo>
                    <a:pt x="1840200" y="1134450"/>
                  </a:lnTo>
                  <a:lnTo>
                    <a:pt x="1981754" y="850837"/>
                  </a:lnTo>
                  <a:lnTo>
                    <a:pt x="2123308" y="850837"/>
                  </a:lnTo>
                  <a:lnTo>
                    <a:pt x="2264862" y="425418"/>
                  </a:lnTo>
                  <a:lnTo>
                    <a:pt x="2406416" y="992644"/>
                  </a:lnTo>
                  <a:lnTo>
                    <a:pt x="2547969" y="779934"/>
                  </a:lnTo>
                  <a:lnTo>
                    <a:pt x="2689523" y="1205353"/>
                  </a:lnTo>
                  <a:lnTo>
                    <a:pt x="2831077" y="1914385"/>
                  </a:lnTo>
                  <a:lnTo>
                    <a:pt x="2972631" y="1488966"/>
                  </a:lnTo>
                  <a:lnTo>
                    <a:pt x="3114185" y="1134450"/>
                  </a:lnTo>
                  <a:lnTo>
                    <a:pt x="3255739" y="992644"/>
                  </a:lnTo>
                  <a:lnTo>
                    <a:pt x="3397293" y="1488966"/>
                  </a:lnTo>
                </a:path>
              </a:pathLst>
            </a:custGeom>
            <a:ln w="27101" cap="flat">
              <a:solidFill>
                <a:srgbClr val="0058AB">
                  <a:alpha val="100000"/>
                </a:srgbClr>
              </a:solidFill>
              <a:prstDash val="solid"/>
              <a:round/>
            </a:ln>
          </p:spPr>
          <p:txBody>
            <a:bodyPr/>
            <a:lstStyle/>
            <a:p>
              <a:endParaRPr/>
            </a:p>
          </p:txBody>
        </p:sp>
        <p:sp>
          <p:nvSpPr>
            <p:cNvPr id="80" name="pl80"/>
            <p:cNvSpPr/>
            <p:nvPr/>
          </p:nvSpPr>
          <p:spPr>
            <a:xfrm>
              <a:off x="5437664" y="2775427"/>
              <a:ext cx="3397293" cy="992644"/>
            </a:xfrm>
            <a:custGeom>
              <a:avLst/>
              <a:gdLst/>
              <a:ahLst/>
              <a:cxnLst/>
              <a:rect l="0" t="0" r="0" b="0"/>
              <a:pathLst>
                <a:path w="3397293" h="992644">
                  <a:moveTo>
                    <a:pt x="0" y="992644"/>
                  </a:moveTo>
                  <a:lnTo>
                    <a:pt x="141553" y="992644"/>
                  </a:lnTo>
                  <a:lnTo>
                    <a:pt x="283107" y="992644"/>
                  </a:lnTo>
                  <a:lnTo>
                    <a:pt x="424661" y="850837"/>
                  </a:lnTo>
                  <a:lnTo>
                    <a:pt x="566215" y="709031"/>
                  </a:lnTo>
                  <a:lnTo>
                    <a:pt x="707769" y="638128"/>
                  </a:lnTo>
                  <a:lnTo>
                    <a:pt x="849323" y="567225"/>
                  </a:lnTo>
                  <a:lnTo>
                    <a:pt x="990877" y="567225"/>
                  </a:lnTo>
                  <a:lnTo>
                    <a:pt x="1132431" y="354515"/>
                  </a:lnTo>
                  <a:lnTo>
                    <a:pt x="1273984" y="212709"/>
                  </a:lnTo>
                  <a:lnTo>
                    <a:pt x="1415538" y="212709"/>
                  </a:lnTo>
                  <a:lnTo>
                    <a:pt x="1557092" y="141806"/>
                  </a:lnTo>
                  <a:lnTo>
                    <a:pt x="1698646" y="141806"/>
                  </a:lnTo>
                  <a:lnTo>
                    <a:pt x="1840200" y="212709"/>
                  </a:lnTo>
                  <a:lnTo>
                    <a:pt x="1981754" y="141806"/>
                  </a:lnTo>
                  <a:lnTo>
                    <a:pt x="2123308" y="70903"/>
                  </a:lnTo>
                  <a:lnTo>
                    <a:pt x="2264862" y="0"/>
                  </a:lnTo>
                  <a:lnTo>
                    <a:pt x="2406416" y="0"/>
                  </a:lnTo>
                  <a:lnTo>
                    <a:pt x="2547969" y="0"/>
                  </a:lnTo>
                  <a:lnTo>
                    <a:pt x="2689523" y="0"/>
                  </a:lnTo>
                  <a:lnTo>
                    <a:pt x="2831077" y="212709"/>
                  </a:lnTo>
                  <a:lnTo>
                    <a:pt x="2972631" y="283612"/>
                  </a:lnTo>
                  <a:lnTo>
                    <a:pt x="3114185" y="70903"/>
                  </a:lnTo>
                  <a:lnTo>
                    <a:pt x="3255739" y="141806"/>
                  </a:lnTo>
                  <a:lnTo>
                    <a:pt x="3397293" y="70903"/>
                  </a:lnTo>
                </a:path>
              </a:pathLst>
            </a:custGeom>
            <a:ln w="27101" cap="flat">
              <a:solidFill>
                <a:srgbClr val="80BD41">
                  <a:alpha val="100000"/>
                </a:srgbClr>
              </a:solidFill>
              <a:prstDash val="solid"/>
              <a:round/>
            </a:ln>
          </p:spPr>
          <p:txBody>
            <a:bodyPr/>
            <a:lstStyle/>
            <a:p>
              <a:endParaRPr/>
            </a:p>
          </p:txBody>
        </p:sp>
        <p:sp>
          <p:nvSpPr>
            <p:cNvPr id="81" name="pl81"/>
            <p:cNvSpPr/>
            <p:nvPr/>
          </p:nvSpPr>
          <p:spPr>
            <a:xfrm>
              <a:off x="5437664" y="1782783"/>
              <a:ext cx="3397293" cy="1347160"/>
            </a:xfrm>
            <a:custGeom>
              <a:avLst/>
              <a:gdLst/>
              <a:ahLst/>
              <a:cxnLst/>
              <a:rect l="0" t="0" r="0" b="0"/>
              <a:pathLst>
                <a:path w="3397293" h="1347160">
                  <a:moveTo>
                    <a:pt x="0" y="212709"/>
                  </a:moveTo>
                  <a:lnTo>
                    <a:pt x="141553" y="283612"/>
                  </a:lnTo>
                  <a:lnTo>
                    <a:pt x="283107" y="212709"/>
                  </a:lnTo>
                  <a:lnTo>
                    <a:pt x="424661" y="141806"/>
                  </a:lnTo>
                  <a:lnTo>
                    <a:pt x="566215" y="70903"/>
                  </a:lnTo>
                  <a:lnTo>
                    <a:pt x="707769" y="0"/>
                  </a:lnTo>
                  <a:lnTo>
                    <a:pt x="849323" y="70903"/>
                  </a:lnTo>
                  <a:lnTo>
                    <a:pt x="990877" y="70903"/>
                  </a:lnTo>
                  <a:lnTo>
                    <a:pt x="1132431" y="141806"/>
                  </a:lnTo>
                  <a:lnTo>
                    <a:pt x="1273984" y="0"/>
                  </a:lnTo>
                  <a:lnTo>
                    <a:pt x="1415538" y="70903"/>
                  </a:lnTo>
                  <a:lnTo>
                    <a:pt x="1557092" y="70903"/>
                  </a:lnTo>
                  <a:lnTo>
                    <a:pt x="1698646" y="70903"/>
                  </a:lnTo>
                  <a:lnTo>
                    <a:pt x="1840200" y="283612"/>
                  </a:lnTo>
                  <a:lnTo>
                    <a:pt x="1981754" y="354515"/>
                  </a:lnTo>
                  <a:lnTo>
                    <a:pt x="2123308" y="283612"/>
                  </a:lnTo>
                  <a:lnTo>
                    <a:pt x="2264862" y="354515"/>
                  </a:lnTo>
                  <a:lnTo>
                    <a:pt x="2406416" y="638128"/>
                  </a:lnTo>
                  <a:lnTo>
                    <a:pt x="2547969" y="567225"/>
                  </a:lnTo>
                  <a:lnTo>
                    <a:pt x="2689523" y="992644"/>
                  </a:lnTo>
                  <a:lnTo>
                    <a:pt x="2831077" y="1276256"/>
                  </a:lnTo>
                  <a:lnTo>
                    <a:pt x="2972631" y="1347160"/>
                  </a:lnTo>
                  <a:lnTo>
                    <a:pt x="3114185" y="1063547"/>
                  </a:lnTo>
                  <a:lnTo>
                    <a:pt x="3255739" y="779934"/>
                  </a:lnTo>
                  <a:lnTo>
                    <a:pt x="3397293" y="850837"/>
                  </a:lnTo>
                </a:path>
              </a:pathLst>
            </a:custGeom>
            <a:ln w="27101" cap="flat">
              <a:solidFill>
                <a:srgbClr val="961A49">
                  <a:alpha val="100000"/>
                </a:srgbClr>
              </a:solidFill>
              <a:prstDash val="solid"/>
              <a:round/>
            </a:ln>
          </p:spPr>
          <p:txBody>
            <a:bodyPr/>
            <a:lstStyle/>
            <a:p>
              <a:endParaRPr/>
            </a:p>
          </p:txBody>
        </p:sp>
        <p:sp>
          <p:nvSpPr>
            <p:cNvPr id="82" name="pl82"/>
            <p:cNvSpPr/>
            <p:nvPr/>
          </p:nvSpPr>
          <p:spPr>
            <a:xfrm>
              <a:off x="5437664" y="2775427"/>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3" name="pl83"/>
            <p:cNvSpPr/>
            <p:nvPr/>
          </p:nvSpPr>
          <p:spPr>
            <a:xfrm>
              <a:off x="5437664" y="1570073"/>
              <a:ext cx="3397293" cy="1914385"/>
            </a:xfrm>
            <a:custGeom>
              <a:avLst/>
              <a:gdLst/>
              <a:ahLst/>
              <a:cxnLst/>
              <a:rect l="0" t="0" r="0" b="0"/>
              <a:pathLst>
                <a:path w="3397293" h="1914385">
                  <a:moveTo>
                    <a:pt x="0" y="141806"/>
                  </a:moveTo>
                  <a:lnTo>
                    <a:pt x="141553" y="141806"/>
                  </a:lnTo>
                  <a:lnTo>
                    <a:pt x="283107" y="141806"/>
                  </a:lnTo>
                  <a:lnTo>
                    <a:pt x="424661" y="70903"/>
                  </a:lnTo>
                  <a:lnTo>
                    <a:pt x="566215" y="70903"/>
                  </a:lnTo>
                  <a:lnTo>
                    <a:pt x="707769" y="70903"/>
                  </a:lnTo>
                  <a:lnTo>
                    <a:pt x="849323" y="70903"/>
                  </a:lnTo>
                  <a:lnTo>
                    <a:pt x="990877" y="70903"/>
                  </a:lnTo>
                  <a:lnTo>
                    <a:pt x="1132431" y="212709"/>
                  </a:lnTo>
                  <a:lnTo>
                    <a:pt x="1273984" y="283612"/>
                  </a:lnTo>
                  <a:lnTo>
                    <a:pt x="1415538" y="283612"/>
                  </a:lnTo>
                  <a:lnTo>
                    <a:pt x="1557092" y="141806"/>
                  </a:lnTo>
                  <a:lnTo>
                    <a:pt x="1698646" y="0"/>
                  </a:lnTo>
                  <a:lnTo>
                    <a:pt x="1840200" y="1134450"/>
                  </a:lnTo>
                  <a:lnTo>
                    <a:pt x="1981754" y="850837"/>
                  </a:lnTo>
                  <a:lnTo>
                    <a:pt x="2123308" y="850837"/>
                  </a:lnTo>
                  <a:lnTo>
                    <a:pt x="2264862" y="425418"/>
                  </a:lnTo>
                  <a:lnTo>
                    <a:pt x="2406416" y="992644"/>
                  </a:lnTo>
                  <a:lnTo>
                    <a:pt x="2547969" y="779934"/>
                  </a:lnTo>
                  <a:lnTo>
                    <a:pt x="2689523" y="1205353"/>
                  </a:lnTo>
                  <a:lnTo>
                    <a:pt x="2831077" y="1914385"/>
                  </a:lnTo>
                  <a:lnTo>
                    <a:pt x="2972631" y="1488966"/>
                  </a:lnTo>
                  <a:lnTo>
                    <a:pt x="3114185" y="1134450"/>
                  </a:lnTo>
                  <a:lnTo>
                    <a:pt x="3255739" y="992644"/>
                  </a:lnTo>
                  <a:lnTo>
                    <a:pt x="3397293" y="1488966"/>
                  </a:lnTo>
                </a:path>
              </a:pathLst>
            </a:custGeom>
            <a:ln w="43362" cap="flat">
              <a:solidFill>
                <a:srgbClr val="000000">
                  <a:alpha val="100000"/>
                </a:srgbClr>
              </a:solidFill>
              <a:prstDash val="solid"/>
              <a:round/>
            </a:ln>
          </p:spPr>
          <p:txBody>
            <a:bodyPr/>
            <a:lstStyle/>
            <a:p>
              <a:endParaRPr/>
            </a:p>
          </p:txBody>
        </p:sp>
        <p:sp>
          <p:nvSpPr>
            <p:cNvPr id="84" name="pl84"/>
            <p:cNvSpPr/>
            <p:nvPr/>
          </p:nvSpPr>
          <p:spPr>
            <a:xfrm>
              <a:off x="5437664" y="1570073"/>
              <a:ext cx="3397293" cy="1914385"/>
            </a:xfrm>
            <a:custGeom>
              <a:avLst/>
              <a:gdLst/>
              <a:ahLst/>
              <a:cxnLst/>
              <a:rect l="0" t="0" r="0" b="0"/>
              <a:pathLst>
                <a:path w="3397293" h="1914385">
                  <a:moveTo>
                    <a:pt x="0" y="141806"/>
                  </a:moveTo>
                  <a:lnTo>
                    <a:pt x="141553" y="141806"/>
                  </a:lnTo>
                  <a:lnTo>
                    <a:pt x="283107" y="141806"/>
                  </a:lnTo>
                  <a:lnTo>
                    <a:pt x="424661" y="70903"/>
                  </a:lnTo>
                  <a:lnTo>
                    <a:pt x="566215" y="70903"/>
                  </a:lnTo>
                  <a:lnTo>
                    <a:pt x="707769" y="70903"/>
                  </a:lnTo>
                  <a:lnTo>
                    <a:pt x="849323" y="70903"/>
                  </a:lnTo>
                  <a:lnTo>
                    <a:pt x="990877" y="70903"/>
                  </a:lnTo>
                  <a:lnTo>
                    <a:pt x="1132431" y="212709"/>
                  </a:lnTo>
                  <a:lnTo>
                    <a:pt x="1273984" y="283612"/>
                  </a:lnTo>
                  <a:lnTo>
                    <a:pt x="1415538" y="283612"/>
                  </a:lnTo>
                  <a:lnTo>
                    <a:pt x="1557092" y="141806"/>
                  </a:lnTo>
                  <a:lnTo>
                    <a:pt x="1698646" y="0"/>
                  </a:lnTo>
                  <a:lnTo>
                    <a:pt x="1840200" y="1134450"/>
                  </a:lnTo>
                  <a:lnTo>
                    <a:pt x="1981754" y="850837"/>
                  </a:lnTo>
                  <a:lnTo>
                    <a:pt x="2123308" y="850837"/>
                  </a:lnTo>
                  <a:lnTo>
                    <a:pt x="2264862" y="425418"/>
                  </a:lnTo>
                  <a:lnTo>
                    <a:pt x="2406416" y="992644"/>
                  </a:lnTo>
                  <a:lnTo>
                    <a:pt x="2547969" y="779934"/>
                  </a:lnTo>
                  <a:lnTo>
                    <a:pt x="2689523" y="1205353"/>
                  </a:lnTo>
                  <a:lnTo>
                    <a:pt x="2831077" y="1914385"/>
                  </a:lnTo>
                  <a:lnTo>
                    <a:pt x="2972631" y="1488966"/>
                  </a:lnTo>
                  <a:lnTo>
                    <a:pt x="3114185" y="1134450"/>
                  </a:lnTo>
                  <a:lnTo>
                    <a:pt x="3255739" y="992644"/>
                  </a:lnTo>
                  <a:lnTo>
                    <a:pt x="3397293" y="1488966"/>
                  </a:lnTo>
                </a:path>
              </a:pathLst>
            </a:custGeom>
            <a:ln w="27101" cap="flat">
              <a:solidFill>
                <a:srgbClr val="0058AB">
                  <a:alpha val="100000"/>
                </a:srgbClr>
              </a:solidFill>
              <a:prstDash val="solid"/>
              <a:round/>
            </a:ln>
          </p:spPr>
          <p:txBody>
            <a:bodyPr/>
            <a:lstStyle/>
            <a:p>
              <a:endParaRPr/>
            </a:p>
          </p:txBody>
        </p:sp>
        <p:sp>
          <p:nvSpPr>
            <p:cNvPr id="85" name="tx85"/>
            <p:cNvSpPr/>
            <p:nvPr/>
          </p:nvSpPr>
          <p:spPr>
            <a:xfrm>
              <a:off x="8902429" y="280721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877160" y="259450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2</a:t>
              </a:r>
            </a:p>
          </p:txBody>
        </p:sp>
        <p:sp>
          <p:nvSpPr>
            <p:cNvPr id="87" name="tx87"/>
            <p:cNvSpPr/>
            <p:nvPr/>
          </p:nvSpPr>
          <p:spPr>
            <a:xfrm>
              <a:off x="5003259" y="343234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127474" y="272331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5049780" y="20142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49780" y="13052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4132199" y="2243044"/>
              <a:ext cx="14653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99" name="pl99"/>
            <p:cNvSpPr/>
            <p:nvPr/>
          </p:nvSpPr>
          <p:spPr>
            <a:xfrm>
              <a:off x="604561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0" name="pl100"/>
            <p:cNvSpPr/>
            <p:nvPr/>
          </p:nvSpPr>
          <p:spPr>
            <a:xfrm>
              <a:off x="604561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1" name="pl101"/>
            <p:cNvSpPr/>
            <p:nvPr/>
          </p:nvSpPr>
          <p:spPr>
            <a:xfrm>
              <a:off x="684674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2" name="pl102"/>
            <p:cNvSpPr/>
            <p:nvPr/>
          </p:nvSpPr>
          <p:spPr>
            <a:xfrm>
              <a:off x="7609202"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03" name="tx103"/>
            <p:cNvSpPr/>
            <p:nvPr/>
          </p:nvSpPr>
          <p:spPr>
            <a:xfrm>
              <a:off x="6312716" y="472910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104" name="tx104"/>
            <p:cNvSpPr/>
            <p:nvPr/>
          </p:nvSpPr>
          <p:spPr>
            <a:xfrm>
              <a:off x="711384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5" name="tx105"/>
            <p:cNvSpPr/>
            <p:nvPr/>
          </p:nvSpPr>
          <p:spPr>
            <a:xfrm>
              <a:off x="7876302"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06" name="tx106"/>
            <p:cNvSpPr/>
            <p:nvPr/>
          </p:nvSpPr>
          <p:spPr>
            <a:xfrm>
              <a:off x="5446181" y="472791"/>
              <a:ext cx="338025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07" name="pl107"/>
            <p:cNvSpPr/>
            <p:nvPr/>
          </p:nvSpPr>
          <p:spPr>
            <a:xfrm>
              <a:off x="214693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380645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546597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712549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878501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297669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63621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629573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795525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rc120"/>
            <p:cNvSpPr/>
            <p:nvPr/>
          </p:nvSpPr>
          <p:spPr>
            <a:xfrm>
              <a:off x="1317178" y="5710248"/>
              <a:ext cx="6274839" cy="145351"/>
            </a:xfrm>
            <a:prstGeom prst="rect">
              <a:avLst/>
            </a:prstGeom>
            <a:solidFill>
              <a:srgbClr val="1CABE2">
                <a:alpha val="80000"/>
              </a:srgbClr>
            </a:solidFill>
          </p:spPr>
          <p:txBody>
            <a:bodyPr/>
            <a:lstStyle/>
            <a:p>
              <a:endParaRPr/>
            </a:p>
          </p:txBody>
        </p:sp>
        <p:sp>
          <p:nvSpPr>
            <p:cNvPr id="121" name="rc121"/>
            <p:cNvSpPr/>
            <p:nvPr/>
          </p:nvSpPr>
          <p:spPr>
            <a:xfrm>
              <a:off x="1317178" y="5528559"/>
              <a:ext cx="5026632" cy="145351"/>
            </a:xfrm>
            <a:prstGeom prst="rect">
              <a:avLst/>
            </a:prstGeom>
            <a:solidFill>
              <a:srgbClr val="1CABE2">
                <a:alpha val="80000"/>
              </a:srgbClr>
            </a:solidFill>
          </p:spPr>
          <p:txBody>
            <a:bodyPr/>
            <a:lstStyle/>
            <a:p>
              <a:endParaRPr/>
            </a:p>
          </p:txBody>
        </p:sp>
        <p:sp>
          <p:nvSpPr>
            <p:cNvPr id="122" name="rc122"/>
            <p:cNvSpPr/>
            <p:nvPr/>
          </p:nvSpPr>
          <p:spPr>
            <a:xfrm>
              <a:off x="1317178" y="5346869"/>
              <a:ext cx="7321564" cy="145351"/>
            </a:xfrm>
            <a:prstGeom prst="rect">
              <a:avLst/>
            </a:prstGeom>
            <a:solidFill>
              <a:srgbClr val="1CABE2">
                <a:alpha val="80000"/>
              </a:srgbClr>
            </a:solidFill>
          </p:spPr>
          <p:txBody>
            <a:bodyPr/>
            <a:lstStyle/>
            <a:p>
              <a:endParaRPr/>
            </a:p>
          </p:txBody>
        </p:sp>
        <p:sp>
          <p:nvSpPr>
            <p:cNvPr id="123" name="tx123"/>
            <p:cNvSpPr/>
            <p:nvPr/>
          </p:nvSpPr>
          <p:spPr>
            <a:xfrm>
              <a:off x="7082605"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378,000</a:t>
              </a:r>
            </a:p>
          </p:txBody>
        </p:sp>
        <p:sp>
          <p:nvSpPr>
            <p:cNvPr id="124" name="tx124"/>
            <p:cNvSpPr/>
            <p:nvPr/>
          </p:nvSpPr>
          <p:spPr>
            <a:xfrm>
              <a:off x="5834398"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303,000</a:t>
              </a:r>
            </a:p>
          </p:txBody>
        </p:sp>
        <p:sp>
          <p:nvSpPr>
            <p:cNvPr id="125" name="tx125"/>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441,000</a:t>
              </a:r>
            </a:p>
          </p:txBody>
        </p:sp>
        <p:sp>
          <p:nvSpPr>
            <p:cNvPr id="126" name="tx126"/>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47171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31" name="tx131"/>
            <p:cNvSpPr/>
            <p:nvPr/>
          </p:nvSpPr>
          <p:spPr>
            <a:xfrm>
              <a:off x="413123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32" name="tx132"/>
            <p:cNvSpPr/>
            <p:nvPr/>
          </p:nvSpPr>
          <p:spPr>
            <a:xfrm>
              <a:off x="5790755"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33" name="tx133"/>
            <p:cNvSpPr/>
            <p:nvPr/>
          </p:nvSpPr>
          <p:spPr>
            <a:xfrm>
              <a:off x="745027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34" name="tx134"/>
            <p:cNvSpPr/>
            <p:nvPr/>
          </p:nvSpPr>
          <p:spPr>
            <a:xfrm>
              <a:off x="951100" y="5067111"/>
              <a:ext cx="5328865" cy="14175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35" name="tx135"/>
            <p:cNvSpPr/>
            <p:nvPr/>
          </p:nvSpPr>
          <p:spPr>
            <a:xfrm>
              <a:off x="4407982"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6" name="tx136"/>
            <p:cNvSpPr/>
            <p:nvPr/>
          </p:nvSpPr>
          <p:spPr>
            <a:xfrm>
              <a:off x="2419549" y="6379586"/>
              <a:ext cx="658527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37" name="tx137"/>
            <p:cNvSpPr/>
            <p:nvPr/>
          </p:nvSpPr>
          <p:spPr>
            <a:xfrm>
              <a:off x="5264736" y="6498977"/>
              <a:ext cx="37400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cobertura de DTP3 en México (78%) era 7 puntos porcentuales inferior a la media mundial (85%) y 4 puntos porcentuales inferior a la media de todos los países de LACR (82%).
La cobertura nacional de DTP3 fue 4 puntos porcentuales inferior a la de 2019 (82%).
Esto equivale a 441.000 niños sin vacunar y con vacunación incompleta en 2024 en comparación con 378.000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66863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8987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128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588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05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2836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5137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7438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39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2897150" y="1651465"/>
              <a:ext cx="231165" cy="2402128"/>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5" name="tx45"/>
            <p:cNvSpPr/>
            <p:nvPr/>
          </p:nvSpPr>
          <p:spPr>
            <a:xfrm>
              <a:off x="887589" y="208039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8" name="tx78"/>
            <p:cNvSpPr/>
            <p:nvPr/>
          </p:nvSpPr>
          <p:spPr>
            <a:xfrm>
              <a:off x="927782" y="30738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0" name="tx80"/>
            <p:cNvSpPr/>
            <p:nvPr/>
          </p:nvSpPr>
          <p:spPr>
            <a:xfrm>
              <a:off x="1184633" y="30611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2" name="tx82"/>
            <p:cNvSpPr/>
            <p:nvPr/>
          </p:nvSpPr>
          <p:spPr>
            <a:xfrm>
              <a:off x="1441484" y="302761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4" name="tx84"/>
            <p:cNvSpPr/>
            <p:nvPr/>
          </p:nvSpPr>
          <p:spPr>
            <a:xfrm>
              <a:off x="1955185" y="29044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6" name="tx86"/>
            <p:cNvSpPr/>
            <p:nvPr/>
          </p:nvSpPr>
          <p:spPr>
            <a:xfrm>
              <a:off x="2468887" y="282912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8" name="tx88"/>
            <p:cNvSpPr/>
            <p:nvPr/>
          </p:nvSpPr>
          <p:spPr>
            <a:xfrm>
              <a:off x="2982588" y="27826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3496290" y="275187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3722995" y="2735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4523693" y="26119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5294245" y="25824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México ocupó el lugar número 9 de 32 países con la cobertura más baja de DTP3 (basado en rangos empatados).
México se encontraba entre los 10 países con más niños sin vacunar o subvacunados (puesto=1).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4614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92506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20399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48291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285608"/>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56453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84345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1223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2372425"/>
              <a:ext cx="249522" cy="1634259"/>
            </a:xfrm>
            <a:prstGeom prst="rect">
              <a:avLst/>
            </a:prstGeom>
            <a:solidFill>
              <a:srgbClr val="80BD41">
                <a:alpha val="100000"/>
              </a:srgbClr>
            </a:solidFill>
          </p:spPr>
          <p:txBody>
            <a:bodyPr/>
            <a:lstStyle/>
            <a:p>
              <a:endParaRPr/>
            </a:p>
          </p:txBody>
        </p:sp>
        <p:sp>
          <p:nvSpPr>
            <p:cNvPr id="25" name="rc25"/>
            <p:cNvSpPr/>
            <p:nvPr/>
          </p:nvSpPr>
          <p:spPr>
            <a:xfrm>
              <a:off x="1296273" y="2321881"/>
              <a:ext cx="249522" cy="50543"/>
            </a:xfrm>
            <a:prstGeom prst="rect">
              <a:avLst/>
            </a:prstGeom>
            <a:solidFill>
              <a:srgbClr val="1CABE2">
                <a:alpha val="100000"/>
              </a:srgbClr>
            </a:solidFill>
          </p:spPr>
          <p:txBody>
            <a:bodyPr/>
            <a:lstStyle/>
            <a:p>
              <a:endParaRPr/>
            </a:p>
          </p:txBody>
        </p:sp>
        <p:sp>
          <p:nvSpPr>
            <p:cNvPr id="26" name="rc26"/>
            <p:cNvSpPr/>
            <p:nvPr/>
          </p:nvSpPr>
          <p:spPr>
            <a:xfrm>
              <a:off x="1573521" y="2374933"/>
              <a:ext cx="249522" cy="1631751"/>
            </a:xfrm>
            <a:prstGeom prst="rect">
              <a:avLst/>
            </a:prstGeom>
            <a:solidFill>
              <a:srgbClr val="80BD41">
                <a:alpha val="100000"/>
              </a:srgbClr>
            </a:solidFill>
          </p:spPr>
          <p:txBody>
            <a:bodyPr/>
            <a:lstStyle/>
            <a:p>
              <a:endParaRPr/>
            </a:p>
          </p:txBody>
        </p:sp>
        <p:sp>
          <p:nvSpPr>
            <p:cNvPr id="27" name="rc27"/>
            <p:cNvSpPr/>
            <p:nvPr/>
          </p:nvSpPr>
          <p:spPr>
            <a:xfrm>
              <a:off x="1573521" y="2324467"/>
              <a:ext cx="249522" cy="50466"/>
            </a:xfrm>
            <a:prstGeom prst="rect">
              <a:avLst/>
            </a:prstGeom>
            <a:solidFill>
              <a:srgbClr val="1CABE2">
                <a:alpha val="100000"/>
              </a:srgbClr>
            </a:solidFill>
          </p:spPr>
          <p:txBody>
            <a:bodyPr/>
            <a:lstStyle/>
            <a:p>
              <a:endParaRPr/>
            </a:p>
          </p:txBody>
        </p:sp>
        <p:sp>
          <p:nvSpPr>
            <p:cNvPr id="28" name="rc28"/>
            <p:cNvSpPr/>
            <p:nvPr/>
          </p:nvSpPr>
          <p:spPr>
            <a:xfrm>
              <a:off x="1850769" y="2377702"/>
              <a:ext cx="249522" cy="1628983"/>
            </a:xfrm>
            <a:prstGeom prst="rect">
              <a:avLst/>
            </a:prstGeom>
            <a:solidFill>
              <a:srgbClr val="80BD41">
                <a:alpha val="100000"/>
              </a:srgbClr>
            </a:solidFill>
          </p:spPr>
          <p:txBody>
            <a:bodyPr/>
            <a:lstStyle/>
            <a:p>
              <a:endParaRPr/>
            </a:p>
          </p:txBody>
        </p:sp>
        <p:sp>
          <p:nvSpPr>
            <p:cNvPr id="29" name="rc29"/>
            <p:cNvSpPr/>
            <p:nvPr/>
          </p:nvSpPr>
          <p:spPr>
            <a:xfrm>
              <a:off x="1850769" y="2327321"/>
              <a:ext cx="249522" cy="50380"/>
            </a:xfrm>
            <a:prstGeom prst="rect">
              <a:avLst/>
            </a:prstGeom>
            <a:solidFill>
              <a:srgbClr val="1CABE2">
                <a:alpha val="100000"/>
              </a:srgbClr>
            </a:solidFill>
          </p:spPr>
          <p:txBody>
            <a:bodyPr/>
            <a:lstStyle/>
            <a:p>
              <a:endParaRPr/>
            </a:p>
          </p:txBody>
        </p:sp>
        <p:sp>
          <p:nvSpPr>
            <p:cNvPr id="30" name="rc30"/>
            <p:cNvSpPr/>
            <p:nvPr/>
          </p:nvSpPr>
          <p:spPr>
            <a:xfrm>
              <a:off x="2128016" y="2375500"/>
              <a:ext cx="249522" cy="1631184"/>
            </a:xfrm>
            <a:prstGeom prst="rect">
              <a:avLst/>
            </a:prstGeom>
            <a:solidFill>
              <a:srgbClr val="80BD41">
                <a:alpha val="100000"/>
              </a:srgbClr>
            </a:solidFill>
          </p:spPr>
          <p:txBody>
            <a:bodyPr/>
            <a:lstStyle/>
            <a:p>
              <a:endParaRPr/>
            </a:p>
          </p:txBody>
        </p:sp>
        <p:sp>
          <p:nvSpPr>
            <p:cNvPr id="31" name="rc31"/>
            <p:cNvSpPr/>
            <p:nvPr/>
          </p:nvSpPr>
          <p:spPr>
            <a:xfrm>
              <a:off x="2128016" y="2342211"/>
              <a:ext cx="249522" cy="33289"/>
            </a:xfrm>
            <a:prstGeom prst="rect">
              <a:avLst/>
            </a:prstGeom>
            <a:solidFill>
              <a:srgbClr val="1CABE2">
                <a:alpha val="100000"/>
              </a:srgbClr>
            </a:solidFill>
          </p:spPr>
          <p:txBody>
            <a:bodyPr/>
            <a:lstStyle/>
            <a:p>
              <a:endParaRPr/>
            </a:p>
          </p:txBody>
        </p:sp>
        <p:sp>
          <p:nvSpPr>
            <p:cNvPr id="32" name="rc32"/>
            <p:cNvSpPr/>
            <p:nvPr/>
          </p:nvSpPr>
          <p:spPr>
            <a:xfrm>
              <a:off x="2405264" y="2385349"/>
              <a:ext cx="249522" cy="1621336"/>
            </a:xfrm>
            <a:prstGeom prst="rect">
              <a:avLst/>
            </a:prstGeom>
            <a:solidFill>
              <a:srgbClr val="80BD41">
                <a:alpha val="100000"/>
              </a:srgbClr>
            </a:solidFill>
          </p:spPr>
          <p:txBody>
            <a:bodyPr/>
            <a:lstStyle/>
            <a:p>
              <a:endParaRPr/>
            </a:p>
          </p:txBody>
        </p:sp>
        <p:sp>
          <p:nvSpPr>
            <p:cNvPr id="33" name="rc33"/>
            <p:cNvSpPr/>
            <p:nvPr/>
          </p:nvSpPr>
          <p:spPr>
            <a:xfrm>
              <a:off x="2405264" y="2352260"/>
              <a:ext cx="249522" cy="33088"/>
            </a:xfrm>
            <a:prstGeom prst="rect">
              <a:avLst/>
            </a:prstGeom>
            <a:solidFill>
              <a:srgbClr val="1CABE2">
                <a:alpha val="100000"/>
              </a:srgbClr>
            </a:solidFill>
          </p:spPr>
          <p:txBody>
            <a:bodyPr/>
            <a:lstStyle/>
            <a:p>
              <a:endParaRPr/>
            </a:p>
          </p:txBody>
        </p:sp>
        <p:sp>
          <p:nvSpPr>
            <p:cNvPr id="34" name="rc34"/>
            <p:cNvSpPr/>
            <p:nvPr/>
          </p:nvSpPr>
          <p:spPr>
            <a:xfrm>
              <a:off x="2682512" y="2395861"/>
              <a:ext cx="249522" cy="1610823"/>
            </a:xfrm>
            <a:prstGeom prst="rect">
              <a:avLst/>
            </a:prstGeom>
            <a:solidFill>
              <a:srgbClr val="80BD41">
                <a:alpha val="100000"/>
              </a:srgbClr>
            </a:solidFill>
          </p:spPr>
          <p:txBody>
            <a:bodyPr/>
            <a:lstStyle/>
            <a:p>
              <a:endParaRPr/>
            </a:p>
          </p:txBody>
        </p:sp>
        <p:sp>
          <p:nvSpPr>
            <p:cNvPr id="35" name="rc35"/>
            <p:cNvSpPr/>
            <p:nvPr/>
          </p:nvSpPr>
          <p:spPr>
            <a:xfrm>
              <a:off x="2682512" y="2362987"/>
              <a:ext cx="249522" cy="32873"/>
            </a:xfrm>
            <a:prstGeom prst="rect">
              <a:avLst/>
            </a:prstGeom>
            <a:solidFill>
              <a:srgbClr val="1CABE2">
                <a:alpha val="100000"/>
              </a:srgbClr>
            </a:solidFill>
          </p:spPr>
          <p:txBody>
            <a:bodyPr/>
            <a:lstStyle/>
            <a:p>
              <a:endParaRPr/>
            </a:p>
          </p:txBody>
        </p:sp>
        <p:sp>
          <p:nvSpPr>
            <p:cNvPr id="36" name="rc36"/>
            <p:cNvSpPr/>
            <p:nvPr/>
          </p:nvSpPr>
          <p:spPr>
            <a:xfrm>
              <a:off x="2959759" y="2404891"/>
              <a:ext cx="249522" cy="1601793"/>
            </a:xfrm>
            <a:prstGeom prst="rect">
              <a:avLst/>
            </a:prstGeom>
            <a:solidFill>
              <a:srgbClr val="80BD41">
                <a:alpha val="100000"/>
              </a:srgbClr>
            </a:solidFill>
          </p:spPr>
          <p:txBody>
            <a:bodyPr/>
            <a:lstStyle/>
            <a:p>
              <a:endParaRPr/>
            </a:p>
          </p:txBody>
        </p:sp>
        <p:sp>
          <p:nvSpPr>
            <p:cNvPr id="37" name="rc37"/>
            <p:cNvSpPr/>
            <p:nvPr/>
          </p:nvSpPr>
          <p:spPr>
            <a:xfrm>
              <a:off x="2959759" y="2372202"/>
              <a:ext cx="249522" cy="32689"/>
            </a:xfrm>
            <a:prstGeom prst="rect">
              <a:avLst/>
            </a:prstGeom>
            <a:solidFill>
              <a:srgbClr val="1CABE2">
                <a:alpha val="100000"/>
              </a:srgbClr>
            </a:solidFill>
          </p:spPr>
          <p:txBody>
            <a:bodyPr/>
            <a:lstStyle/>
            <a:p>
              <a:endParaRPr/>
            </a:p>
          </p:txBody>
        </p:sp>
        <p:sp>
          <p:nvSpPr>
            <p:cNvPr id="38" name="rc38"/>
            <p:cNvSpPr/>
            <p:nvPr/>
          </p:nvSpPr>
          <p:spPr>
            <a:xfrm>
              <a:off x="3237007" y="2409314"/>
              <a:ext cx="249522" cy="1597371"/>
            </a:xfrm>
            <a:prstGeom prst="rect">
              <a:avLst/>
            </a:prstGeom>
            <a:solidFill>
              <a:srgbClr val="80BD41">
                <a:alpha val="100000"/>
              </a:srgbClr>
            </a:solidFill>
          </p:spPr>
          <p:txBody>
            <a:bodyPr/>
            <a:lstStyle/>
            <a:p>
              <a:endParaRPr/>
            </a:p>
          </p:txBody>
        </p:sp>
        <p:sp>
          <p:nvSpPr>
            <p:cNvPr id="39" name="rc39"/>
            <p:cNvSpPr/>
            <p:nvPr/>
          </p:nvSpPr>
          <p:spPr>
            <a:xfrm>
              <a:off x="3237007" y="2376714"/>
              <a:ext cx="249522" cy="32599"/>
            </a:xfrm>
            <a:prstGeom prst="rect">
              <a:avLst/>
            </a:prstGeom>
            <a:solidFill>
              <a:srgbClr val="1CABE2">
                <a:alpha val="100000"/>
              </a:srgbClr>
            </a:solidFill>
          </p:spPr>
          <p:txBody>
            <a:bodyPr/>
            <a:lstStyle/>
            <a:p>
              <a:endParaRPr/>
            </a:p>
          </p:txBody>
        </p:sp>
        <p:sp>
          <p:nvSpPr>
            <p:cNvPr id="40" name="rc40"/>
            <p:cNvSpPr/>
            <p:nvPr/>
          </p:nvSpPr>
          <p:spPr>
            <a:xfrm>
              <a:off x="3514255" y="2439895"/>
              <a:ext cx="249522" cy="1566789"/>
            </a:xfrm>
            <a:prstGeom prst="rect">
              <a:avLst/>
            </a:prstGeom>
            <a:solidFill>
              <a:srgbClr val="80BD41">
                <a:alpha val="100000"/>
              </a:srgbClr>
            </a:solidFill>
          </p:spPr>
          <p:txBody>
            <a:bodyPr/>
            <a:lstStyle/>
            <a:p>
              <a:endParaRPr/>
            </a:p>
          </p:txBody>
        </p:sp>
        <p:sp>
          <p:nvSpPr>
            <p:cNvPr id="41" name="rc41"/>
            <p:cNvSpPr/>
            <p:nvPr/>
          </p:nvSpPr>
          <p:spPr>
            <a:xfrm>
              <a:off x="3514255" y="2374613"/>
              <a:ext cx="249522" cy="65282"/>
            </a:xfrm>
            <a:prstGeom prst="rect">
              <a:avLst/>
            </a:prstGeom>
            <a:solidFill>
              <a:srgbClr val="1CABE2">
                <a:alpha val="100000"/>
              </a:srgbClr>
            </a:solidFill>
          </p:spPr>
          <p:txBody>
            <a:bodyPr/>
            <a:lstStyle/>
            <a:p>
              <a:endParaRPr/>
            </a:p>
          </p:txBody>
        </p:sp>
        <p:sp>
          <p:nvSpPr>
            <p:cNvPr id="42" name="rc42"/>
            <p:cNvSpPr/>
            <p:nvPr/>
          </p:nvSpPr>
          <p:spPr>
            <a:xfrm>
              <a:off x="3791502" y="2451634"/>
              <a:ext cx="249522" cy="1555050"/>
            </a:xfrm>
            <a:prstGeom prst="rect">
              <a:avLst/>
            </a:prstGeom>
            <a:solidFill>
              <a:srgbClr val="80BD41">
                <a:alpha val="100000"/>
              </a:srgbClr>
            </a:solidFill>
          </p:spPr>
          <p:txBody>
            <a:bodyPr/>
            <a:lstStyle/>
            <a:p>
              <a:endParaRPr/>
            </a:p>
          </p:txBody>
        </p:sp>
        <p:sp>
          <p:nvSpPr>
            <p:cNvPr id="43" name="rc43"/>
            <p:cNvSpPr/>
            <p:nvPr/>
          </p:nvSpPr>
          <p:spPr>
            <a:xfrm>
              <a:off x="3791502" y="2369790"/>
              <a:ext cx="249522" cy="81844"/>
            </a:xfrm>
            <a:prstGeom prst="rect">
              <a:avLst/>
            </a:prstGeom>
            <a:solidFill>
              <a:srgbClr val="1CABE2">
                <a:alpha val="100000"/>
              </a:srgbClr>
            </a:solidFill>
          </p:spPr>
          <p:txBody>
            <a:bodyPr/>
            <a:lstStyle/>
            <a:p>
              <a:endParaRPr/>
            </a:p>
          </p:txBody>
        </p:sp>
        <p:sp>
          <p:nvSpPr>
            <p:cNvPr id="44" name="rc44"/>
            <p:cNvSpPr/>
            <p:nvPr/>
          </p:nvSpPr>
          <p:spPr>
            <a:xfrm>
              <a:off x="4068750" y="2446408"/>
              <a:ext cx="249522" cy="1560276"/>
            </a:xfrm>
            <a:prstGeom prst="rect">
              <a:avLst/>
            </a:prstGeom>
            <a:solidFill>
              <a:srgbClr val="80BD41">
                <a:alpha val="100000"/>
              </a:srgbClr>
            </a:solidFill>
          </p:spPr>
          <p:txBody>
            <a:bodyPr/>
            <a:lstStyle/>
            <a:p>
              <a:endParaRPr/>
            </a:p>
          </p:txBody>
        </p:sp>
        <p:sp>
          <p:nvSpPr>
            <p:cNvPr id="45" name="rc45"/>
            <p:cNvSpPr/>
            <p:nvPr/>
          </p:nvSpPr>
          <p:spPr>
            <a:xfrm>
              <a:off x="4068750" y="2364288"/>
              <a:ext cx="249522" cy="82119"/>
            </a:xfrm>
            <a:prstGeom prst="rect">
              <a:avLst/>
            </a:prstGeom>
            <a:solidFill>
              <a:srgbClr val="1CABE2">
                <a:alpha val="100000"/>
              </a:srgbClr>
            </a:solidFill>
          </p:spPr>
          <p:txBody>
            <a:bodyPr/>
            <a:lstStyle/>
            <a:p>
              <a:endParaRPr/>
            </a:p>
          </p:txBody>
        </p:sp>
        <p:sp>
          <p:nvSpPr>
            <p:cNvPr id="46" name="rc46"/>
            <p:cNvSpPr/>
            <p:nvPr/>
          </p:nvSpPr>
          <p:spPr>
            <a:xfrm>
              <a:off x="4345998" y="2408890"/>
              <a:ext cx="249522" cy="1597795"/>
            </a:xfrm>
            <a:prstGeom prst="rect">
              <a:avLst/>
            </a:prstGeom>
            <a:solidFill>
              <a:srgbClr val="80BD41">
                <a:alpha val="100000"/>
              </a:srgbClr>
            </a:solidFill>
          </p:spPr>
          <p:txBody>
            <a:bodyPr/>
            <a:lstStyle/>
            <a:p>
              <a:endParaRPr/>
            </a:p>
          </p:txBody>
        </p:sp>
        <p:sp>
          <p:nvSpPr>
            <p:cNvPr id="47" name="rc47"/>
            <p:cNvSpPr/>
            <p:nvPr/>
          </p:nvSpPr>
          <p:spPr>
            <a:xfrm>
              <a:off x="4345998" y="2359474"/>
              <a:ext cx="249522" cy="49416"/>
            </a:xfrm>
            <a:prstGeom prst="rect">
              <a:avLst/>
            </a:prstGeom>
            <a:solidFill>
              <a:srgbClr val="1CABE2">
                <a:alpha val="100000"/>
              </a:srgbClr>
            </a:solidFill>
          </p:spPr>
          <p:txBody>
            <a:bodyPr/>
            <a:lstStyle/>
            <a:p>
              <a:endParaRPr/>
            </a:p>
          </p:txBody>
        </p:sp>
        <p:sp>
          <p:nvSpPr>
            <p:cNvPr id="48" name="rc48"/>
            <p:cNvSpPr/>
            <p:nvPr/>
          </p:nvSpPr>
          <p:spPr>
            <a:xfrm>
              <a:off x="4623245" y="2372622"/>
              <a:ext cx="249522" cy="1634062"/>
            </a:xfrm>
            <a:prstGeom prst="rect">
              <a:avLst/>
            </a:prstGeom>
            <a:solidFill>
              <a:srgbClr val="80BD41">
                <a:alpha val="100000"/>
              </a:srgbClr>
            </a:solidFill>
          </p:spPr>
          <p:txBody>
            <a:bodyPr/>
            <a:lstStyle/>
            <a:p>
              <a:endParaRPr/>
            </a:p>
          </p:txBody>
        </p:sp>
        <p:sp>
          <p:nvSpPr>
            <p:cNvPr id="49" name="rc49"/>
            <p:cNvSpPr/>
            <p:nvPr/>
          </p:nvSpPr>
          <p:spPr>
            <a:xfrm>
              <a:off x="4623245" y="2356117"/>
              <a:ext cx="249522" cy="16505"/>
            </a:xfrm>
            <a:prstGeom prst="rect">
              <a:avLst/>
            </a:prstGeom>
            <a:solidFill>
              <a:srgbClr val="1CABE2">
                <a:alpha val="100000"/>
              </a:srgbClr>
            </a:solidFill>
          </p:spPr>
          <p:txBody>
            <a:bodyPr/>
            <a:lstStyle/>
            <a:p>
              <a:endParaRPr/>
            </a:p>
          </p:txBody>
        </p:sp>
        <p:sp>
          <p:nvSpPr>
            <p:cNvPr id="50" name="rc50"/>
            <p:cNvSpPr/>
            <p:nvPr/>
          </p:nvSpPr>
          <p:spPr>
            <a:xfrm>
              <a:off x="4900493" y="2639059"/>
              <a:ext cx="249522" cy="1367625"/>
            </a:xfrm>
            <a:prstGeom prst="rect">
              <a:avLst/>
            </a:prstGeom>
            <a:solidFill>
              <a:srgbClr val="80BD41">
                <a:alpha val="100000"/>
              </a:srgbClr>
            </a:solidFill>
          </p:spPr>
          <p:txBody>
            <a:bodyPr/>
            <a:lstStyle/>
            <a:p>
              <a:endParaRPr/>
            </a:p>
          </p:txBody>
        </p:sp>
        <p:sp>
          <p:nvSpPr>
            <p:cNvPr id="51" name="rc51"/>
            <p:cNvSpPr/>
            <p:nvPr/>
          </p:nvSpPr>
          <p:spPr>
            <a:xfrm>
              <a:off x="4900493" y="2358943"/>
              <a:ext cx="249522" cy="280116"/>
            </a:xfrm>
            <a:prstGeom prst="rect">
              <a:avLst/>
            </a:prstGeom>
            <a:solidFill>
              <a:srgbClr val="1CABE2">
                <a:alpha val="100000"/>
              </a:srgbClr>
            </a:solidFill>
          </p:spPr>
          <p:txBody>
            <a:bodyPr/>
            <a:lstStyle/>
            <a:p>
              <a:endParaRPr/>
            </a:p>
          </p:txBody>
        </p:sp>
        <p:sp>
          <p:nvSpPr>
            <p:cNvPr id="52" name="rc52"/>
            <p:cNvSpPr/>
            <p:nvPr/>
          </p:nvSpPr>
          <p:spPr>
            <a:xfrm>
              <a:off x="5177741" y="2599506"/>
              <a:ext cx="249522" cy="1407178"/>
            </a:xfrm>
            <a:prstGeom prst="rect">
              <a:avLst/>
            </a:prstGeom>
            <a:solidFill>
              <a:srgbClr val="80BD41">
                <a:alpha val="100000"/>
              </a:srgbClr>
            </a:solidFill>
          </p:spPr>
          <p:txBody>
            <a:bodyPr/>
            <a:lstStyle/>
            <a:p>
              <a:endParaRPr/>
            </a:p>
          </p:txBody>
        </p:sp>
        <p:sp>
          <p:nvSpPr>
            <p:cNvPr id="53" name="rc53"/>
            <p:cNvSpPr/>
            <p:nvPr/>
          </p:nvSpPr>
          <p:spPr>
            <a:xfrm>
              <a:off x="5177741" y="2389238"/>
              <a:ext cx="249522" cy="210268"/>
            </a:xfrm>
            <a:prstGeom prst="rect">
              <a:avLst/>
            </a:prstGeom>
            <a:solidFill>
              <a:srgbClr val="1CABE2">
                <a:alpha val="100000"/>
              </a:srgbClr>
            </a:solidFill>
          </p:spPr>
          <p:txBody>
            <a:bodyPr/>
            <a:lstStyle/>
            <a:p>
              <a:endParaRPr/>
            </a:p>
          </p:txBody>
        </p:sp>
        <p:sp>
          <p:nvSpPr>
            <p:cNvPr id="54" name="rc54"/>
            <p:cNvSpPr/>
            <p:nvPr/>
          </p:nvSpPr>
          <p:spPr>
            <a:xfrm>
              <a:off x="5454988" y="2638706"/>
              <a:ext cx="249522" cy="1367978"/>
            </a:xfrm>
            <a:prstGeom prst="rect">
              <a:avLst/>
            </a:prstGeom>
            <a:solidFill>
              <a:srgbClr val="80BD41">
                <a:alpha val="100000"/>
              </a:srgbClr>
            </a:solidFill>
          </p:spPr>
          <p:txBody>
            <a:bodyPr/>
            <a:lstStyle/>
            <a:p>
              <a:endParaRPr/>
            </a:p>
          </p:txBody>
        </p:sp>
        <p:sp>
          <p:nvSpPr>
            <p:cNvPr id="55" name="rc55"/>
            <p:cNvSpPr/>
            <p:nvPr/>
          </p:nvSpPr>
          <p:spPr>
            <a:xfrm>
              <a:off x="5454988" y="2434295"/>
              <a:ext cx="249522" cy="204410"/>
            </a:xfrm>
            <a:prstGeom prst="rect">
              <a:avLst/>
            </a:prstGeom>
            <a:solidFill>
              <a:srgbClr val="1CABE2">
                <a:alpha val="100000"/>
              </a:srgbClr>
            </a:solidFill>
          </p:spPr>
          <p:txBody>
            <a:bodyPr/>
            <a:lstStyle/>
            <a:p>
              <a:endParaRPr/>
            </a:p>
          </p:txBody>
        </p:sp>
        <p:sp>
          <p:nvSpPr>
            <p:cNvPr id="56" name="rc56"/>
            <p:cNvSpPr/>
            <p:nvPr/>
          </p:nvSpPr>
          <p:spPr>
            <a:xfrm>
              <a:off x="5732236" y="2573043"/>
              <a:ext cx="249522" cy="1433641"/>
            </a:xfrm>
            <a:prstGeom prst="rect">
              <a:avLst/>
            </a:prstGeom>
            <a:solidFill>
              <a:srgbClr val="80BD41">
                <a:alpha val="100000"/>
              </a:srgbClr>
            </a:solidFill>
          </p:spPr>
          <p:txBody>
            <a:bodyPr/>
            <a:lstStyle/>
            <a:p>
              <a:endParaRPr/>
            </a:p>
          </p:txBody>
        </p:sp>
        <p:sp>
          <p:nvSpPr>
            <p:cNvPr id="57" name="rc57"/>
            <p:cNvSpPr/>
            <p:nvPr/>
          </p:nvSpPr>
          <p:spPr>
            <a:xfrm>
              <a:off x="5732236" y="2465134"/>
              <a:ext cx="249522" cy="107908"/>
            </a:xfrm>
            <a:prstGeom prst="rect">
              <a:avLst/>
            </a:prstGeom>
            <a:solidFill>
              <a:srgbClr val="1CABE2">
                <a:alpha val="100000"/>
              </a:srgbClr>
            </a:solidFill>
          </p:spPr>
          <p:txBody>
            <a:bodyPr/>
            <a:lstStyle/>
            <a:p>
              <a:endParaRPr/>
            </a:p>
          </p:txBody>
        </p:sp>
        <p:sp>
          <p:nvSpPr>
            <p:cNvPr id="58" name="rc58"/>
            <p:cNvSpPr/>
            <p:nvPr/>
          </p:nvSpPr>
          <p:spPr>
            <a:xfrm>
              <a:off x="6009484" y="2719114"/>
              <a:ext cx="249522" cy="1287570"/>
            </a:xfrm>
            <a:prstGeom prst="rect">
              <a:avLst/>
            </a:prstGeom>
            <a:solidFill>
              <a:srgbClr val="80BD41">
                <a:alpha val="100000"/>
              </a:srgbClr>
            </a:solidFill>
          </p:spPr>
          <p:txBody>
            <a:bodyPr/>
            <a:lstStyle/>
            <a:p>
              <a:endParaRPr/>
            </a:p>
          </p:txBody>
        </p:sp>
        <p:sp>
          <p:nvSpPr>
            <p:cNvPr id="59" name="rc59"/>
            <p:cNvSpPr/>
            <p:nvPr/>
          </p:nvSpPr>
          <p:spPr>
            <a:xfrm>
              <a:off x="6009484" y="2491896"/>
              <a:ext cx="249522" cy="227217"/>
            </a:xfrm>
            <a:prstGeom prst="rect">
              <a:avLst/>
            </a:prstGeom>
            <a:solidFill>
              <a:srgbClr val="1CABE2">
                <a:alpha val="100000"/>
              </a:srgbClr>
            </a:solidFill>
          </p:spPr>
          <p:txBody>
            <a:bodyPr/>
            <a:lstStyle/>
            <a:p>
              <a:endParaRPr/>
            </a:p>
          </p:txBody>
        </p:sp>
        <p:sp>
          <p:nvSpPr>
            <p:cNvPr id="60" name="rc60"/>
            <p:cNvSpPr/>
            <p:nvPr/>
          </p:nvSpPr>
          <p:spPr>
            <a:xfrm>
              <a:off x="6286731" y="2674385"/>
              <a:ext cx="249522" cy="1332300"/>
            </a:xfrm>
            <a:prstGeom prst="rect">
              <a:avLst/>
            </a:prstGeom>
            <a:solidFill>
              <a:srgbClr val="80BD41">
                <a:alpha val="100000"/>
              </a:srgbClr>
            </a:solidFill>
          </p:spPr>
          <p:txBody>
            <a:bodyPr/>
            <a:lstStyle/>
            <a:p>
              <a:endParaRPr/>
            </a:p>
          </p:txBody>
        </p:sp>
        <p:sp>
          <p:nvSpPr>
            <p:cNvPr id="61" name="rc61"/>
            <p:cNvSpPr/>
            <p:nvPr/>
          </p:nvSpPr>
          <p:spPr>
            <a:xfrm>
              <a:off x="6286731" y="2492707"/>
              <a:ext cx="249522" cy="181677"/>
            </a:xfrm>
            <a:prstGeom prst="rect">
              <a:avLst/>
            </a:prstGeom>
            <a:solidFill>
              <a:srgbClr val="1CABE2">
                <a:alpha val="100000"/>
              </a:srgbClr>
            </a:solidFill>
          </p:spPr>
          <p:txBody>
            <a:bodyPr/>
            <a:lstStyle/>
            <a:p>
              <a:endParaRPr/>
            </a:p>
          </p:txBody>
        </p:sp>
        <p:sp>
          <p:nvSpPr>
            <p:cNvPr id="62" name="rc62"/>
            <p:cNvSpPr/>
            <p:nvPr/>
          </p:nvSpPr>
          <p:spPr>
            <a:xfrm>
              <a:off x="6563979" y="2764622"/>
              <a:ext cx="249522" cy="1242062"/>
            </a:xfrm>
            <a:prstGeom prst="rect">
              <a:avLst/>
            </a:prstGeom>
            <a:solidFill>
              <a:srgbClr val="80BD41">
                <a:alpha val="100000"/>
              </a:srgbClr>
            </a:solidFill>
          </p:spPr>
          <p:txBody>
            <a:bodyPr/>
            <a:lstStyle/>
            <a:p>
              <a:endParaRPr/>
            </a:p>
          </p:txBody>
        </p:sp>
        <p:sp>
          <p:nvSpPr>
            <p:cNvPr id="63" name="rc63"/>
            <p:cNvSpPr/>
            <p:nvPr/>
          </p:nvSpPr>
          <p:spPr>
            <a:xfrm>
              <a:off x="6563979" y="2491974"/>
              <a:ext cx="249522" cy="272647"/>
            </a:xfrm>
            <a:prstGeom prst="rect">
              <a:avLst/>
            </a:prstGeom>
            <a:solidFill>
              <a:srgbClr val="1CABE2">
                <a:alpha val="100000"/>
              </a:srgbClr>
            </a:solidFill>
          </p:spPr>
          <p:txBody>
            <a:bodyPr/>
            <a:lstStyle/>
            <a:p>
              <a:endParaRPr/>
            </a:p>
          </p:txBody>
        </p:sp>
        <p:sp>
          <p:nvSpPr>
            <p:cNvPr id="64" name="rc64"/>
            <p:cNvSpPr/>
            <p:nvPr/>
          </p:nvSpPr>
          <p:spPr>
            <a:xfrm>
              <a:off x="6841227" y="2927077"/>
              <a:ext cx="249522" cy="1079607"/>
            </a:xfrm>
            <a:prstGeom prst="rect">
              <a:avLst/>
            </a:prstGeom>
            <a:solidFill>
              <a:srgbClr val="80BD41">
                <a:alpha val="100000"/>
              </a:srgbClr>
            </a:solidFill>
          </p:spPr>
          <p:txBody>
            <a:bodyPr/>
            <a:lstStyle/>
            <a:p>
              <a:endParaRPr/>
            </a:p>
          </p:txBody>
        </p:sp>
        <p:sp>
          <p:nvSpPr>
            <p:cNvPr id="65" name="rc65"/>
            <p:cNvSpPr/>
            <p:nvPr/>
          </p:nvSpPr>
          <p:spPr>
            <a:xfrm>
              <a:off x="6841227" y="2507230"/>
              <a:ext cx="249522" cy="419847"/>
            </a:xfrm>
            <a:prstGeom prst="rect">
              <a:avLst/>
            </a:prstGeom>
            <a:solidFill>
              <a:srgbClr val="1CABE2">
                <a:alpha val="100000"/>
              </a:srgbClr>
            </a:solidFill>
          </p:spPr>
          <p:txBody>
            <a:bodyPr/>
            <a:lstStyle/>
            <a:p>
              <a:endParaRPr/>
            </a:p>
          </p:txBody>
        </p:sp>
        <p:sp>
          <p:nvSpPr>
            <p:cNvPr id="66" name="rc66"/>
            <p:cNvSpPr/>
            <p:nvPr/>
          </p:nvSpPr>
          <p:spPr>
            <a:xfrm>
              <a:off x="7118474" y="2843919"/>
              <a:ext cx="249522" cy="1162765"/>
            </a:xfrm>
            <a:prstGeom prst="rect">
              <a:avLst/>
            </a:prstGeom>
            <a:solidFill>
              <a:srgbClr val="80BD41">
                <a:alpha val="100000"/>
              </a:srgbClr>
            </a:solidFill>
          </p:spPr>
          <p:txBody>
            <a:bodyPr/>
            <a:lstStyle/>
            <a:p>
              <a:endParaRPr/>
            </a:p>
          </p:txBody>
        </p:sp>
        <p:sp>
          <p:nvSpPr>
            <p:cNvPr id="67" name="rc67"/>
            <p:cNvSpPr/>
            <p:nvPr/>
          </p:nvSpPr>
          <p:spPr>
            <a:xfrm>
              <a:off x="7118474" y="2515960"/>
              <a:ext cx="249522" cy="327959"/>
            </a:xfrm>
            <a:prstGeom prst="rect">
              <a:avLst/>
            </a:prstGeom>
            <a:solidFill>
              <a:srgbClr val="1CABE2">
                <a:alpha val="100000"/>
              </a:srgbClr>
            </a:solidFill>
          </p:spPr>
          <p:txBody>
            <a:bodyPr/>
            <a:lstStyle/>
            <a:p>
              <a:endParaRPr/>
            </a:p>
          </p:txBody>
        </p:sp>
        <p:sp>
          <p:nvSpPr>
            <p:cNvPr id="68" name="rc68"/>
            <p:cNvSpPr/>
            <p:nvPr/>
          </p:nvSpPr>
          <p:spPr>
            <a:xfrm>
              <a:off x="7395722" y="2783734"/>
              <a:ext cx="249522" cy="1222950"/>
            </a:xfrm>
            <a:prstGeom prst="rect">
              <a:avLst/>
            </a:prstGeom>
            <a:solidFill>
              <a:srgbClr val="80BD41">
                <a:alpha val="100000"/>
              </a:srgbClr>
            </a:solidFill>
          </p:spPr>
          <p:txBody>
            <a:bodyPr/>
            <a:lstStyle/>
            <a:p>
              <a:endParaRPr/>
            </a:p>
          </p:txBody>
        </p:sp>
        <p:sp>
          <p:nvSpPr>
            <p:cNvPr id="69" name="rc69"/>
            <p:cNvSpPr/>
            <p:nvPr/>
          </p:nvSpPr>
          <p:spPr>
            <a:xfrm>
              <a:off x="7395722" y="2533250"/>
              <a:ext cx="249522" cy="250484"/>
            </a:xfrm>
            <a:prstGeom prst="rect">
              <a:avLst/>
            </a:prstGeom>
            <a:solidFill>
              <a:srgbClr val="1CABE2">
                <a:alpha val="100000"/>
              </a:srgbClr>
            </a:solidFill>
          </p:spPr>
          <p:txBody>
            <a:bodyPr/>
            <a:lstStyle/>
            <a:p>
              <a:endParaRPr/>
            </a:p>
          </p:txBody>
        </p:sp>
        <p:sp>
          <p:nvSpPr>
            <p:cNvPr id="70" name="rc70"/>
            <p:cNvSpPr/>
            <p:nvPr/>
          </p:nvSpPr>
          <p:spPr>
            <a:xfrm>
              <a:off x="7672970" y="2769016"/>
              <a:ext cx="249522" cy="1237669"/>
            </a:xfrm>
            <a:prstGeom prst="rect">
              <a:avLst/>
            </a:prstGeom>
            <a:solidFill>
              <a:srgbClr val="80BD41">
                <a:alpha val="100000"/>
              </a:srgbClr>
            </a:solidFill>
          </p:spPr>
          <p:txBody>
            <a:bodyPr/>
            <a:lstStyle/>
            <a:p>
              <a:endParaRPr/>
            </a:p>
          </p:txBody>
        </p:sp>
        <p:sp>
          <p:nvSpPr>
            <p:cNvPr id="71" name="rc71"/>
            <p:cNvSpPr/>
            <p:nvPr/>
          </p:nvSpPr>
          <p:spPr>
            <a:xfrm>
              <a:off x="7672970" y="2550604"/>
              <a:ext cx="249522" cy="218412"/>
            </a:xfrm>
            <a:prstGeom prst="rect">
              <a:avLst/>
            </a:prstGeom>
            <a:solidFill>
              <a:srgbClr val="1CABE2">
                <a:alpha val="100000"/>
              </a:srgbClr>
            </a:solidFill>
          </p:spPr>
          <p:txBody>
            <a:bodyPr/>
            <a:lstStyle/>
            <a:p>
              <a:endParaRPr/>
            </a:p>
          </p:txBody>
        </p:sp>
        <p:sp>
          <p:nvSpPr>
            <p:cNvPr id="72" name="rc72"/>
            <p:cNvSpPr/>
            <p:nvPr/>
          </p:nvSpPr>
          <p:spPr>
            <a:xfrm>
              <a:off x="7950217" y="2878773"/>
              <a:ext cx="249522" cy="1127911"/>
            </a:xfrm>
            <a:prstGeom prst="rect">
              <a:avLst/>
            </a:prstGeom>
            <a:solidFill>
              <a:srgbClr val="80BD41">
                <a:alpha val="100000"/>
              </a:srgbClr>
            </a:solidFill>
          </p:spPr>
          <p:txBody>
            <a:bodyPr/>
            <a:lstStyle/>
            <a:p>
              <a:endParaRPr/>
            </a:p>
          </p:txBody>
        </p:sp>
        <p:sp>
          <p:nvSpPr>
            <p:cNvPr id="73" name="rc73"/>
            <p:cNvSpPr/>
            <p:nvPr/>
          </p:nvSpPr>
          <p:spPr>
            <a:xfrm>
              <a:off x="7950217" y="2560644"/>
              <a:ext cx="249522" cy="318129"/>
            </a:xfrm>
            <a:prstGeom prst="rect">
              <a:avLst/>
            </a:prstGeom>
            <a:solidFill>
              <a:srgbClr val="1CABE2">
                <a:alpha val="100000"/>
              </a:srgbClr>
            </a:solidFill>
          </p:spPr>
          <p:txBody>
            <a:bodyPr/>
            <a:lstStyle/>
            <a:p>
              <a:endParaRPr/>
            </a:p>
          </p:txBody>
        </p:sp>
        <p:sp>
          <p:nvSpPr>
            <p:cNvPr id="74" name="pl74"/>
            <p:cNvSpPr/>
            <p:nvPr/>
          </p:nvSpPr>
          <p:spPr>
            <a:xfrm>
              <a:off x="1421035" y="1226758"/>
              <a:ext cx="6653943" cy="758161"/>
            </a:xfrm>
            <a:custGeom>
              <a:avLst/>
              <a:gdLst/>
              <a:ahLst/>
              <a:cxnLst/>
              <a:rect l="0" t="0" r="0" b="0"/>
              <a:pathLst>
                <a:path w="6653943" h="758161">
                  <a:moveTo>
                    <a:pt x="0" y="56160"/>
                  </a:moveTo>
                  <a:lnTo>
                    <a:pt x="277247" y="56160"/>
                  </a:lnTo>
                  <a:lnTo>
                    <a:pt x="554495" y="56160"/>
                  </a:lnTo>
                  <a:lnTo>
                    <a:pt x="831742" y="28080"/>
                  </a:lnTo>
                  <a:lnTo>
                    <a:pt x="1108990" y="28080"/>
                  </a:lnTo>
                  <a:lnTo>
                    <a:pt x="1386238" y="28080"/>
                  </a:lnTo>
                  <a:lnTo>
                    <a:pt x="1663485" y="28080"/>
                  </a:lnTo>
                  <a:lnTo>
                    <a:pt x="1940733" y="28080"/>
                  </a:lnTo>
                  <a:lnTo>
                    <a:pt x="2217981" y="84240"/>
                  </a:lnTo>
                  <a:lnTo>
                    <a:pt x="2495228" y="112320"/>
                  </a:lnTo>
                  <a:lnTo>
                    <a:pt x="2772476" y="112320"/>
                  </a:lnTo>
                  <a:lnTo>
                    <a:pt x="3049724" y="56160"/>
                  </a:lnTo>
                  <a:lnTo>
                    <a:pt x="3326971" y="0"/>
                  </a:lnTo>
                  <a:lnTo>
                    <a:pt x="3604219" y="449281"/>
                  </a:lnTo>
                  <a:lnTo>
                    <a:pt x="3881467" y="336960"/>
                  </a:lnTo>
                  <a:lnTo>
                    <a:pt x="4158714" y="336960"/>
                  </a:lnTo>
                  <a:lnTo>
                    <a:pt x="4435962" y="168480"/>
                  </a:lnTo>
                  <a:lnTo>
                    <a:pt x="4713210" y="393120"/>
                  </a:lnTo>
                  <a:lnTo>
                    <a:pt x="4990457" y="308880"/>
                  </a:lnTo>
                  <a:lnTo>
                    <a:pt x="5267705" y="477361"/>
                  </a:lnTo>
                  <a:lnTo>
                    <a:pt x="5544953" y="758161"/>
                  </a:lnTo>
                  <a:lnTo>
                    <a:pt x="5822200" y="589681"/>
                  </a:lnTo>
                  <a:lnTo>
                    <a:pt x="6099448" y="449281"/>
                  </a:lnTo>
                  <a:lnTo>
                    <a:pt x="6376696" y="393120"/>
                  </a:lnTo>
                  <a:lnTo>
                    <a:pt x="6653943" y="589681"/>
                  </a:lnTo>
                </a:path>
              </a:pathLst>
            </a:custGeom>
            <a:ln w="27101" cap="flat">
              <a:solidFill>
                <a:srgbClr val="0058AB">
                  <a:alpha val="100000"/>
                </a:srgbClr>
              </a:solidFill>
              <a:prstDash val="solid"/>
              <a:round/>
            </a:ln>
          </p:spPr>
          <p:txBody>
            <a:bodyPr/>
            <a:lstStyle/>
            <a:p>
              <a:endParaRPr/>
            </a:p>
          </p:txBody>
        </p:sp>
        <p:sp>
          <p:nvSpPr>
            <p:cNvPr id="75" name="tx75"/>
            <p:cNvSpPr/>
            <p:nvPr/>
          </p:nvSpPr>
          <p:spPr>
            <a:xfrm>
              <a:off x="1360745"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62845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6905698"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7182946"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7460194"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73744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801468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1329607" y="218590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2715845" y="222706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2.28</a:t>
              </a:r>
            </a:p>
          </p:txBody>
        </p:sp>
        <p:sp>
          <p:nvSpPr>
            <p:cNvPr id="87" name="tx87"/>
            <p:cNvSpPr/>
            <p:nvPr/>
          </p:nvSpPr>
          <p:spPr>
            <a:xfrm>
              <a:off x="4102084" y="222836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5488322" y="229836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2.18</a:t>
              </a:r>
            </a:p>
          </p:txBody>
        </p:sp>
        <p:sp>
          <p:nvSpPr>
            <p:cNvPr id="89" name="tx89"/>
            <p:cNvSpPr/>
            <p:nvPr/>
          </p:nvSpPr>
          <p:spPr>
            <a:xfrm>
              <a:off x="6623438" y="2357195"/>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6874560" y="237130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2.08</a:t>
              </a:r>
            </a:p>
          </p:txBody>
        </p:sp>
        <p:sp>
          <p:nvSpPr>
            <p:cNvPr id="91" name="tx91"/>
            <p:cNvSpPr/>
            <p:nvPr/>
          </p:nvSpPr>
          <p:spPr>
            <a:xfrm>
              <a:off x="7151808" y="238003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2.07</a:t>
              </a:r>
            </a:p>
          </p:txBody>
        </p:sp>
        <p:sp>
          <p:nvSpPr>
            <p:cNvPr id="92" name="tx92"/>
            <p:cNvSpPr/>
            <p:nvPr/>
          </p:nvSpPr>
          <p:spPr>
            <a:xfrm>
              <a:off x="7429055" y="239732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2.04</a:t>
              </a:r>
            </a:p>
          </p:txBody>
        </p:sp>
        <p:sp>
          <p:nvSpPr>
            <p:cNvPr id="93" name="tx93"/>
            <p:cNvSpPr/>
            <p:nvPr/>
          </p:nvSpPr>
          <p:spPr>
            <a:xfrm>
              <a:off x="7706303" y="241467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2.02</a:t>
              </a:r>
            </a:p>
          </p:txBody>
        </p:sp>
        <p:sp>
          <p:nvSpPr>
            <p:cNvPr id="94" name="tx94"/>
            <p:cNvSpPr/>
            <p:nvPr/>
          </p:nvSpPr>
          <p:spPr>
            <a:xfrm>
              <a:off x="7983551" y="242471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2.01</a:t>
              </a:r>
            </a:p>
          </p:txBody>
        </p:sp>
        <p:sp>
          <p:nvSpPr>
            <p:cNvPr id="95" name="pl95"/>
            <p:cNvSpPr/>
            <p:nvPr/>
          </p:nvSpPr>
          <p:spPr>
            <a:xfrm>
              <a:off x="1421035" y="1198678"/>
              <a:ext cx="0" cy="84240"/>
            </a:xfrm>
            <a:custGeom>
              <a:avLst/>
              <a:gdLst/>
              <a:ahLst/>
              <a:cxnLst/>
              <a:rect l="0" t="0" r="0" b="0"/>
              <a:pathLst>
                <a:path h="84240">
                  <a:moveTo>
                    <a:pt x="0" y="8424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2807273" y="1198678"/>
              <a:ext cx="0" cy="56160"/>
            </a:xfrm>
            <a:custGeom>
              <a:avLst/>
              <a:gdLst/>
              <a:ahLst/>
              <a:cxnLst/>
              <a:rect l="0" t="0" r="0" b="0"/>
              <a:pathLst>
                <a:path h="56160">
                  <a:moveTo>
                    <a:pt x="0" y="5616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4193511" y="1198678"/>
              <a:ext cx="0" cy="140400"/>
            </a:xfrm>
            <a:custGeom>
              <a:avLst/>
              <a:gdLst/>
              <a:ahLst/>
              <a:cxnLst/>
              <a:rect l="0" t="0" r="0" b="0"/>
              <a:pathLst>
                <a:path h="140400">
                  <a:moveTo>
                    <a:pt x="0" y="140400"/>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5579750" y="1198678"/>
              <a:ext cx="0" cy="365040"/>
            </a:xfrm>
            <a:custGeom>
              <a:avLst/>
              <a:gdLst/>
              <a:ahLst/>
              <a:cxnLst/>
              <a:rect l="0" t="0" r="0" b="0"/>
              <a:pathLst>
                <a:path h="365040">
                  <a:moveTo>
                    <a:pt x="0" y="365040"/>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688740" y="1198678"/>
              <a:ext cx="0" cy="505441"/>
            </a:xfrm>
            <a:custGeom>
              <a:avLst/>
              <a:gdLst/>
              <a:ahLst/>
              <a:cxnLst/>
              <a:rect l="0" t="0" r="0" b="0"/>
              <a:pathLst>
                <a:path h="505441">
                  <a:moveTo>
                    <a:pt x="0" y="50544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6965988" y="1198678"/>
              <a:ext cx="0" cy="786241"/>
            </a:xfrm>
            <a:custGeom>
              <a:avLst/>
              <a:gdLst/>
              <a:ahLst/>
              <a:cxnLst/>
              <a:rect l="0" t="0" r="0" b="0"/>
              <a:pathLst>
                <a:path h="786241">
                  <a:moveTo>
                    <a:pt x="0" y="78624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243236" y="1198678"/>
              <a:ext cx="0" cy="617761"/>
            </a:xfrm>
            <a:custGeom>
              <a:avLst/>
              <a:gdLst/>
              <a:ahLst/>
              <a:cxnLst/>
              <a:rect l="0" t="0" r="0" b="0"/>
              <a:pathLst>
                <a:path h="617761">
                  <a:moveTo>
                    <a:pt x="0" y="617761"/>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520483" y="1198678"/>
              <a:ext cx="0" cy="477361"/>
            </a:xfrm>
            <a:custGeom>
              <a:avLst/>
              <a:gdLst/>
              <a:ahLst/>
              <a:cxnLst/>
              <a:rect l="0" t="0" r="0" b="0"/>
              <a:pathLst>
                <a:path h="477361">
                  <a:moveTo>
                    <a:pt x="0" y="477361"/>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797731" y="1198678"/>
              <a:ext cx="0" cy="421200"/>
            </a:xfrm>
            <a:custGeom>
              <a:avLst/>
              <a:gdLst/>
              <a:ahLst/>
              <a:cxnLst/>
              <a:rect l="0" t="0" r="0" b="0"/>
              <a:pathLst>
                <a:path h="421200">
                  <a:moveTo>
                    <a:pt x="0" y="421200"/>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8074979" y="1198678"/>
              <a:ext cx="0" cy="617761"/>
            </a:xfrm>
            <a:custGeom>
              <a:avLst/>
              <a:gdLst/>
              <a:ahLst/>
              <a:cxnLst/>
              <a:rect l="0" t="0" r="0" b="0"/>
              <a:pathLst>
                <a:path h="617761">
                  <a:moveTo>
                    <a:pt x="0" y="617761"/>
                  </a:moveTo>
                  <a:lnTo>
                    <a:pt x="0" y="0"/>
                  </a:lnTo>
                </a:path>
              </a:pathLst>
            </a:custGeom>
            <a:ln w="13550" cap="flat">
              <a:solidFill>
                <a:srgbClr val="0058AB">
                  <a:alpha val="100000"/>
                </a:srgbClr>
              </a:solidFill>
              <a:prstDash val="dot"/>
              <a:round/>
            </a:ln>
          </p:spPr>
          <p:txBody>
            <a:bodyPr/>
            <a:lstStyle/>
            <a:p>
              <a:endParaRPr/>
            </a:p>
          </p:txBody>
        </p:sp>
        <p:sp>
          <p:nvSpPr>
            <p:cNvPr id="105" name="tx105"/>
            <p:cNvSpPr/>
            <p:nvPr/>
          </p:nvSpPr>
          <p:spPr>
            <a:xfrm>
              <a:off x="1329607" y="3155654"/>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2.27</a:t>
              </a:r>
            </a:p>
          </p:txBody>
        </p:sp>
        <p:sp>
          <p:nvSpPr>
            <p:cNvPr id="106" name="tx106"/>
            <p:cNvSpPr/>
            <p:nvPr/>
          </p:nvSpPr>
          <p:spPr>
            <a:xfrm>
              <a:off x="1329607" y="23121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0.07</a:t>
              </a:r>
            </a:p>
          </p:txBody>
        </p:sp>
        <p:sp>
          <p:nvSpPr>
            <p:cNvPr id="107" name="tx107"/>
            <p:cNvSpPr/>
            <p:nvPr/>
          </p:nvSpPr>
          <p:spPr>
            <a:xfrm>
              <a:off x="2715845" y="316617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2.23</a:t>
              </a:r>
            </a:p>
          </p:txBody>
        </p:sp>
        <p:sp>
          <p:nvSpPr>
            <p:cNvPr id="108" name="tx108"/>
            <p:cNvSpPr/>
            <p:nvPr/>
          </p:nvSpPr>
          <p:spPr>
            <a:xfrm>
              <a:off x="2715845" y="234437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0.05</a:t>
              </a:r>
            </a:p>
          </p:txBody>
        </p:sp>
        <p:sp>
          <p:nvSpPr>
            <p:cNvPr id="109" name="tx109"/>
            <p:cNvSpPr/>
            <p:nvPr/>
          </p:nvSpPr>
          <p:spPr>
            <a:xfrm>
              <a:off x="4102084" y="319149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2.16</a:t>
              </a:r>
            </a:p>
          </p:txBody>
        </p:sp>
        <p:sp>
          <p:nvSpPr>
            <p:cNvPr id="110" name="tx110"/>
            <p:cNvSpPr/>
            <p:nvPr/>
          </p:nvSpPr>
          <p:spPr>
            <a:xfrm>
              <a:off x="4102084" y="237030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0.11</a:t>
              </a:r>
            </a:p>
          </p:txBody>
        </p:sp>
        <p:sp>
          <p:nvSpPr>
            <p:cNvPr id="111" name="tx111"/>
            <p:cNvSpPr/>
            <p:nvPr/>
          </p:nvSpPr>
          <p:spPr>
            <a:xfrm>
              <a:off x="5514447" y="3287647"/>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5488322" y="250145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0.28</a:t>
              </a:r>
            </a:p>
          </p:txBody>
        </p:sp>
        <p:sp>
          <p:nvSpPr>
            <p:cNvPr id="113" name="tx113"/>
            <p:cNvSpPr/>
            <p:nvPr/>
          </p:nvSpPr>
          <p:spPr>
            <a:xfrm>
              <a:off x="6597312" y="3351752"/>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6597312" y="259320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0.38</a:t>
              </a:r>
            </a:p>
          </p:txBody>
        </p:sp>
        <p:sp>
          <p:nvSpPr>
            <p:cNvPr id="115" name="tx115"/>
            <p:cNvSpPr/>
            <p:nvPr/>
          </p:nvSpPr>
          <p:spPr>
            <a:xfrm>
              <a:off x="6900686" y="343183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6874560" y="268210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0.58</a:t>
              </a:r>
            </a:p>
          </p:txBody>
        </p:sp>
        <p:sp>
          <p:nvSpPr>
            <p:cNvPr id="117" name="tx117"/>
            <p:cNvSpPr/>
            <p:nvPr/>
          </p:nvSpPr>
          <p:spPr>
            <a:xfrm>
              <a:off x="7151808" y="339025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1.61</a:t>
              </a:r>
            </a:p>
          </p:txBody>
        </p:sp>
        <p:sp>
          <p:nvSpPr>
            <p:cNvPr id="118" name="tx118"/>
            <p:cNvSpPr/>
            <p:nvPr/>
          </p:nvSpPr>
          <p:spPr>
            <a:xfrm>
              <a:off x="7151808" y="264489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0.45</a:t>
              </a:r>
            </a:p>
          </p:txBody>
        </p:sp>
        <p:sp>
          <p:nvSpPr>
            <p:cNvPr id="119" name="tx119"/>
            <p:cNvSpPr/>
            <p:nvPr/>
          </p:nvSpPr>
          <p:spPr>
            <a:xfrm>
              <a:off x="7455181" y="3361308"/>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7429055" y="262339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0.35</a:t>
              </a:r>
            </a:p>
          </p:txBody>
        </p:sp>
        <p:sp>
          <p:nvSpPr>
            <p:cNvPr id="121" name="tx121"/>
            <p:cNvSpPr/>
            <p:nvPr/>
          </p:nvSpPr>
          <p:spPr>
            <a:xfrm>
              <a:off x="7706303" y="335394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1.72</a:t>
              </a:r>
            </a:p>
          </p:txBody>
        </p:sp>
        <p:sp>
          <p:nvSpPr>
            <p:cNvPr id="122" name="tx122"/>
            <p:cNvSpPr/>
            <p:nvPr/>
          </p:nvSpPr>
          <p:spPr>
            <a:xfrm>
              <a:off x="7732429" y="2624716"/>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a:t>
              </a:r>
            </a:p>
          </p:txBody>
        </p:sp>
        <p:sp>
          <p:nvSpPr>
            <p:cNvPr id="123" name="tx123"/>
            <p:cNvSpPr/>
            <p:nvPr/>
          </p:nvSpPr>
          <p:spPr>
            <a:xfrm>
              <a:off x="7983551" y="340768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1.56</a:t>
              </a:r>
            </a:p>
          </p:txBody>
        </p:sp>
        <p:sp>
          <p:nvSpPr>
            <p:cNvPr id="124" name="tx124"/>
            <p:cNvSpPr/>
            <p:nvPr/>
          </p:nvSpPr>
          <p:spPr>
            <a:xfrm>
              <a:off x="7983551" y="268466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0.44</a:t>
              </a:r>
            </a:p>
          </p:txBody>
        </p:sp>
        <p:sp>
          <p:nvSpPr>
            <p:cNvPr id="125" name="tx125"/>
            <p:cNvSpPr/>
            <p:nvPr/>
          </p:nvSpPr>
          <p:spPr>
            <a:xfrm>
              <a:off x="694404" y="3954570"/>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235198"/>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14121"/>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791271"/>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72376"/>
              <a:ext cx="19406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38241" y="2466929"/>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46" name="tx146"/>
            <p:cNvSpPr/>
            <p:nvPr/>
          </p:nvSpPr>
          <p:spPr>
            <a:xfrm rot="5400000">
              <a:off x="8531731" y="2466929"/>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861626"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8" name="tx148"/>
            <p:cNvSpPr/>
            <p:nvPr/>
          </p:nvSpPr>
          <p:spPr>
            <a:xfrm>
              <a:off x="3128726" y="4958020"/>
              <a:ext cx="98608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9" name="rc149"/>
            <p:cNvSpPr/>
            <p:nvPr/>
          </p:nvSpPr>
          <p:spPr>
            <a:xfrm>
              <a:off x="4402168" y="4909475"/>
              <a:ext cx="201456" cy="201456"/>
            </a:xfrm>
            <a:prstGeom prst="rect">
              <a:avLst/>
            </a:prstGeom>
            <a:solidFill>
              <a:srgbClr val="1CABE2">
                <a:alpha val="100000"/>
              </a:srgbClr>
            </a:solidFill>
          </p:spPr>
          <p:txBody>
            <a:bodyPr/>
            <a:lstStyle/>
            <a:p>
              <a:endParaRPr/>
            </a:p>
          </p:txBody>
        </p:sp>
        <p:sp>
          <p:nvSpPr>
            <p:cNvPr id="150" name="rc150"/>
            <p:cNvSpPr/>
            <p:nvPr/>
          </p:nvSpPr>
          <p:spPr>
            <a:xfrm>
              <a:off x="5677242" y="4909475"/>
              <a:ext cx="201456" cy="201456"/>
            </a:xfrm>
            <a:prstGeom prst="rect">
              <a:avLst/>
            </a:prstGeom>
            <a:solidFill>
              <a:srgbClr val="80BD41">
                <a:alpha val="100000"/>
              </a:srgbClr>
            </a:solidFill>
          </p:spPr>
          <p:txBody>
            <a:bodyPr/>
            <a:lstStyle/>
            <a:p>
              <a:endParaRPr/>
            </a:p>
          </p:txBody>
        </p:sp>
        <p:sp>
          <p:nvSpPr>
            <p:cNvPr id="151" name="tx151"/>
            <p:cNvSpPr/>
            <p:nvPr/>
          </p:nvSpPr>
          <p:spPr>
            <a:xfrm>
              <a:off x="4682213" y="4958566"/>
              <a:ext cx="91644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a:t>
              </a:r>
            </a:p>
          </p:txBody>
        </p:sp>
        <p:sp>
          <p:nvSpPr>
            <p:cNvPr id="152" name="tx152"/>
            <p:cNvSpPr/>
            <p:nvPr/>
          </p:nvSpPr>
          <p:spPr>
            <a:xfrm>
              <a:off x="5957287" y="4958566"/>
              <a:ext cx="6990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51100" y="467611"/>
              <a:ext cx="54979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4" name="tx154"/>
            <p:cNvSpPr/>
            <p:nvPr/>
          </p:nvSpPr>
          <p:spPr>
            <a:xfrm>
              <a:off x="951100" y="661596"/>
              <a:ext cx="1425840"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México, 2000-2024</a:t>
              </a:r>
            </a:p>
          </p:txBody>
        </p:sp>
        <p:sp>
          <p:nvSpPr>
            <p:cNvPr id="155" name="pl155"/>
            <p:cNvSpPr/>
            <p:nvPr/>
          </p:nvSpPr>
          <p:spPr>
            <a:xfrm>
              <a:off x="2078748"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64369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20864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677359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833854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286122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442617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991119"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556067"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1296273" y="5774644"/>
              <a:ext cx="5391278" cy="162162"/>
            </a:xfrm>
            <a:prstGeom prst="rect">
              <a:avLst/>
            </a:prstGeom>
            <a:solidFill>
              <a:srgbClr val="80BD41">
                <a:alpha val="100000"/>
              </a:srgbClr>
            </a:solidFill>
          </p:spPr>
          <p:txBody>
            <a:bodyPr/>
            <a:lstStyle/>
            <a:p>
              <a:endParaRPr/>
            </a:p>
          </p:txBody>
        </p:sp>
        <p:sp>
          <p:nvSpPr>
            <p:cNvPr id="169" name="rc169"/>
            <p:cNvSpPr/>
            <p:nvPr/>
          </p:nvSpPr>
          <p:spPr>
            <a:xfrm>
              <a:off x="6687552" y="5774644"/>
              <a:ext cx="1183451" cy="162162"/>
            </a:xfrm>
            <a:prstGeom prst="rect">
              <a:avLst/>
            </a:prstGeom>
            <a:solidFill>
              <a:srgbClr val="1CABE2">
                <a:alpha val="100000"/>
              </a:srgbClr>
            </a:solidFill>
          </p:spPr>
          <p:txBody>
            <a:bodyPr/>
            <a:lstStyle/>
            <a:p>
              <a:endParaRPr/>
            </a:p>
          </p:txBody>
        </p:sp>
        <p:sp>
          <p:nvSpPr>
            <p:cNvPr id="170" name="rc170"/>
            <p:cNvSpPr/>
            <p:nvPr/>
          </p:nvSpPr>
          <p:spPr>
            <a:xfrm>
              <a:off x="1296273" y="5571941"/>
              <a:ext cx="5372208" cy="162162"/>
            </a:xfrm>
            <a:prstGeom prst="rect">
              <a:avLst/>
            </a:prstGeom>
            <a:solidFill>
              <a:srgbClr val="80BD41">
                <a:alpha val="100000"/>
              </a:srgbClr>
            </a:solidFill>
          </p:spPr>
          <p:txBody>
            <a:bodyPr/>
            <a:lstStyle/>
            <a:p>
              <a:endParaRPr/>
            </a:p>
          </p:txBody>
        </p:sp>
        <p:sp>
          <p:nvSpPr>
            <p:cNvPr id="171" name="rc171"/>
            <p:cNvSpPr/>
            <p:nvPr/>
          </p:nvSpPr>
          <p:spPr>
            <a:xfrm>
              <a:off x="6668482" y="5571941"/>
              <a:ext cx="948036" cy="162162"/>
            </a:xfrm>
            <a:prstGeom prst="rect">
              <a:avLst/>
            </a:prstGeom>
            <a:solidFill>
              <a:srgbClr val="1CABE2">
                <a:alpha val="100000"/>
              </a:srgbClr>
            </a:solidFill>
          </p:spPr>
          <p:txBody>
            <a:bodyPr/>
            <a:lstStyle/>
            <a:p>
              <a:endParaRPr/>
            </a:p>
          </p:txBody>
        </p:sp>
        <p:sp>
          <p:nvSpPr>
            <p:cNvPr id="172" name="rc172"/>
            <p:cNvSpPr/>
            <p:nvPr/>
          </p:nvSpPr>
          <p:spPr>
            <a:xfrm>
              <a:off x="1296273" y="5369238"/>
              <a:ext cx="4895797" cy="162162"/>
            </a:xfrm>
            <a:prstGeom prst="rect">
              <a:avLst/>
            </a:prstGeom>
            <a:solidFill>
              <a:srgbClr val="80BD41">
                <a:alpha val="100000"/>
              </a:srgbClr>
            </a:solidFill>
          </p:spPr>
          <p:txBody>
            <a:bodyPr/>
            <a:lstStyle/>
            <a:p>
              <a:endParaRPr/>
            </a:p>
          </p:txBody>
        </p:sp>
        <p:sp>
          <p:nvSpPr>
            <p:cNvPr id="173" name="rc173"/>
            <p:cNvSpPr/>
            <p:nvPr/>
          </p:nvSpPr>
          <p:spPr>
            <a:xfrm>
              <a:off x="6192071" y="5369238"/>
              <a:ext cx="1380866" cy="162162"/>
            </a:xfrm>
            <a:prstGeom prst="rect">
              <a:avLst/>
            </a:prstGeom>
            <a:solidFill>
              <a:srgbClr val="1CABE2">
                <a:alpha val="100000"/>
              </a:srgbClr>
            </a:solidFill>
          </p:spPr>
          <p:txBody>
            <a:bodyPr/>
            <a:lstStyle/>
            <a:p>
              <a:endParaRPr/>
            </a:p>
          </p:txBody>
        </p:sp>
        <p:sp>
          <p:nvSpPr>
            <p:cNvPr id="174" name="tx174"/>
            <p:cNvSpPr/>
            <p:nvPr/>
          </p:nvSpPr>
          <p:spPr>
            <a:xfrm>
              <a:off x="8119368" y="5814001"/>
              <a:ext cx="160744"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7820004" y="560988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2.02</a:t>
              </a:r>
            </a:p>
          </p:txBody>
        </p:sp>
        <p:sp>
          <p:nvSpPr>
            <p:cNvPr id="176" name="tx176"/>
            <p:cNvSpPr/>
            <p:nvPr/>
          </p:nvSpPr>
          <p:spPr>
            <a:xfrm>
              <a:off x="7774244" y="5407183"/>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2.01</a:t>
              </a:r>
            </a:p>
          </p:txBody>
        </p:sp>
        <p:sp>
          <p:nvSpPr>
            <p:cNvPr id="177" name="tx177"/>
            <p:cNvSpPr/>
            <p:nvPr/>
          </p:nvSpPr>
          <p:spPr>
            <a:xfrm>
              <a:off x="3886419" y="5816609"/>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1.72</a:t>
              </a:r>
            </a:p>
          </p:txBody>
        </p:sp>
        <p:sp>
          <p:nvSpPr>
            <p:cNvPr id="178" name="tx178"/>
            <p:cNvSpPr/>
            <p:nvPr/>
          </p:nvSpPr>
          <p:spPr>
            <a:xfrm>
              <a:off x="7173784" y="581523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0.38</a:t>
              </a:r>
            </a:p>
          </p:txBody>
        </p:sp>
        <p:sp>
          <p:nvSpPr>
            <p:cNvPr id="179" name="tx179"/>
            <p:cNvSpPr/>
            <p:nvPr/>
          </p:nvSpPr>
          <p:spPr>
            <a:xfrm>
              <a:off x="3876884" y="561390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1.72</a:t>
              </a:r>
            </a:p>
          </p:txBody>
        </p:sp>
        <p:sp>
          <p:nvSpPr>
            <p:cNvPr id="180" name="tx180"/>
            <p:cNvSpPr/>
            <p:nvPr/>
          </p:nvSpPr>
          <p:spPr>
            <a:xfrm>
              <a:off x="7067151" y="561253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181" name="tx181"/>
            <p:cNvSpPr/>
            <p:nvPr/>
          </p:nvSpPr>
          <p:spPr>
            <a:xfrm>
              <a:off x="3638678" y="540987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1.56</a:t>
              </a:r>
            </a:p>
          </p:txBody>
        </p:sp>
        <p:sp>
          <p:nvSpPr>
            <p:cNvPr id="182" name="tx182"/>
            <p:cNvSpPr/>
            <p:nvPr/>
          </p:nvSpPr>
          <p:spPr>
            <a:xfrm>
              <a:off x="6777010" y="540987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0.44</a:t>
              </a:r>
            </a:p>
          </p:txBody>
        </p:sp>
        <p:sp>
          <p:nvSpPr>
            <p:cNvPr id="183" name="tx183"/>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21580"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686529"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4251477"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5816425"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0" name="tx190"/>
            <p:cNvSpPr/>
            <p:nvPr/>
          </p:nvSpPr>
          <p:spPr>
            <a:xfrm>
              <a:off x="7381374"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1" name="tx191"/>
            <p:cNvSpPr/>
            <p:nvPr/>
          </p:nvSpPr>
          <p:spPr>
            <a:xfrm>
              <a:off x="4161819" y="6173067"/>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92" name="tx192"/>
            <p:cNvSpPr/>
            <p:nvPr/>
          </p:nvSpPr>
          <p:spPr>
            <a:xfrm>
              <a:off x="3948074" y="63859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3" name="tx193"/>
            <p:cNvSpPr/>
            <p:nvPr/>
          </p:nvSpPr>
          <p:spPr>
            <a:xfrm>
              <a:off x="4923027" y="6498977"/>
              <a:ext cx="362188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cobertura de DTP3 en 2024 (78%) fue inferior a la de 2019 (82%).
El número de niños vacunados con DTP3 disminuyó un 9% en comparación con 2019.
El número de lactantes supervivientes disminuyó aproximadamente un 5% en comparación con 2019.
En 2024, se vacunó a 200 000 niños menos que en 2019.
En 2024, hubo 100 000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9354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6726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4098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11470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18040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5412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52784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749271"/>
              <a:ext cx="249522" cy="257414"/>
            </a:xfrm>
            <a:prstGeom prst="rect">
              <a:avLst/>
            </a:prstGeom>
            <a:solidFill>
              <a:srgbClr val="E2231A">
                <a:alpha val="100000"/>
              </a:srgbClr>
            </a:solidFill>
          </p:spPr>
          <p:txBody>
            <a:bodyPr/>
            <a:lstStyle/>
            <a:p>
              <a:endParaRPr/>
            </a:p>
          </p:txBody>
        </p:sp>
        <p:sp>
          <p:nvSpPr>
            <p:cNvPr id="24" name="rc24"/>
            <p:cNvSpPr/>
            <p:nvPr/>
          </p:nvSpPr>
          <p:spPr>
            <a:xfrm>
              <a:off x="1573521" y="3685410"/>
              <a:ext cx="249522" cy="321274"/>
            </a:xfrm>
            <a:prstGeom prst="rect">
              <a:avLst/>
            </a:prstGeom>
            <a:solidFill>
              <a:srgbClr val="E2231A">
                <a:alpha val="100000"/>
              </a:srgbClr>
            </a:solidFill>
          </p:spPr>
          <p:txBody>
            <a:bodyPr/>
            <a:lstStyle/>
            <a:p>
              <a:endParaRPr/>
            </a:p>
          </p:txBody>
        </p:sp>
        <p:sp>
          <p:nvSpPr>
            <p:cNvPr id="25" name="rc25"/>
            <p:cNvSpPr/>
            <p:nvPr/>
          </p:nvSpPr>
          <p:spPr>
            <a:xfrm>
              <a:off x="1850769" y="3750100"/>
              <a:ext cx="249522" cy="256585"/>
            </a:xfrm>
            <a:prstGeom prst="rect">
              <a:avLst/>
            </a:prstGeom>
            <a:solidFill>
              <a:srgbClr val="E2231A">
                <a:alpha val="100000"/>
              </a:srgbClr>
            </a:solidFill>
          </p:spPr>
          <p:txBody>
            <a:bodyPr/>
            <a:lstStyle/>
            <a:p>
              <a:endParaRPr/>
            </a:p>
          </p:txBody>
        </p:sp>
        <p:sp>
          <p:nvSpPr>
            <p:cNvPr id="26" name="rc26"/>
            <p:cNvSpPr/>
            <p:nvPr/>
          </p:nvSpPr>
          <p:spPr>
            <a:xfrm>
              <a:off x="2128016" y="3752375"/>
              <a:ext cx="249522" cy="254310"/>
            </a:xfrm>
            <a:prstGeom prst="rect">
              <a:avLst/>
            </a:prstGeom>
            <a:solidFill>
              <a:srgbClr val="E2231A">
                <a:alpha val="100000"/>
              </a:srgbClr>
            </a:solidFill>
          </p:spPr>
          <p:txBody>
            <a:bodyPr/>
            <a:lstStyle/>
            <a:p>
              <a:endParaRPr/>
            </a:p>
          </p:txBody>
        </p:sp>
        <p:sp>
          <p:nvSpPr>
            <p:cNvPr id="27" name="rc27"/>
            <p:cNvSpPr/>
            <p:nvPr/>
          </p:nvSpPr>
          <p:spPr>
            <a:xfrm>
              <a:off x="2405264" y="3753912"/>
              <a:ext cx="249522" cy="252773"/>
            </a:xfrm>
            <a:prstGeom prst="rect">
              <a:avLst/>
            </a:prstGeom>
            <a:solidFill>
              <a:srgbClr val="E2231A">
                <a:alpha val="100000"/>
              </a:srgbClr>
            </a:solidFill>
          </p:spPr>
          <p:txBody>
            <a:bodyPr/>
            <a:lstStyle/>
            <a:p>
              <a:endParaRPr/>
            </a:p>
          </p:txBody>
        </p:sp>
        <p:sp>
          <p:nvSpPr>
            <p:cNvPr id="28" name="rc28"/>
            <p:cNvSpPr/>
            <p:nvPr/>
          </p:nvSpPr>
          <p:spPr>
            <a:xfrm>
              <a:off x="2682512" y="3755550"/>
              <a:ext cx="249522" cy="251134"/>
            </a:xfrm>
            <a:prstGeom prst="rect">
              <a:avLst/>
            </a:prstGeom>
            <a:solidFill>
              <a:srgbClr val="E2231A">
                <a:alpha val="100000"/>
              </a:srgbClr>
            </a:solidFill>
          </p:spPr>
          <p:txBody>
            <a:bodyPr/>
            <a:lstStyle/>
            <a:p>
              <a:endParaRPr/>
            </a:p>
          </p:txBody>
        </p:sp>
        <p:sp>
          <p:nvSpPr>
            <p:cNvPr id="29" name="rc29"/>
            <p:cNvSpPr/>
            <p:nvPr/>
          </p:nvSpPr>
          <p:spPr>
            <a:xfrm>
              <a:off x="2959759" y="3756958"/>
              <a:ext cx="249522" cy="249726"/>
            </a:xfrm>
            <a:prstGeom prst="rect">
              <a:avLst/>
            </a:prstGeom>
            <a:solidFill>
              <a:srgbClr val="E2231A">
                <a:alpha val="100000"/>
              </a:srgbClr>
            </a:solidFill>
          </p:spPr>
          <p:txBody>
            <a:bodyPr/>
            <a:lstStyle/>
            <a:p>
              <a:endParaRPr/>
            </a:p>
          </p:txBody>
        </p:sp>
        <p:sp>
          <p:nvSpPr>
            <p:cNvPr id="30" name="rc30"/>
            <p:cNvSpPr/>
            <p:nvPr/>
          </p:nvSpPr>
          <p:spPr>
            <a:xfrm>
              <a:off x="3237007" y="3757646"/>
              <a:ext cx="249522" cy="249038"/>
            </a:xfrm>
            <a:prstGeom prst="rect">
              <a:avLst/>
            </a:prstGeom>
            <a:solidFill>
              <a:srgbClr val="E2231A">
                <a:alpha val="100000"/>
              </a:srgbClr>
            </a:solidFill>
          </p:spPr>
          <p:txBody>
            <a:bodyPr/>
            <a:lstStyle/>
            <a:p>
              <a:endParaRPr/>
            </a:p>
          </p:txBody>
        </p:sp>
        <p:sp>
          <p:nvSpPr>
            <p:cNvPr id="31" name="rc31"/>
            <p:cNvSpPr/>
            <p:nvPr/>
          </p:nvSpPr>
          <p:spPr>
            <a:xfrm>
              <a:off x="3514255" y="3757327"/>
              <a:ext cx="249522" cy="249357"/>
            </a:xfrm>
            <a:prstGeom prst="rect">
              <a:avLst/>
            </a:prstGeom>
            <a:solidFill>
              <a:srgbClr val="E2231A">
                <a:alpha val="100000"/>
              </a:srgbClr>
            </a:solidFill>
          </p:spPr>
          <p:txBody>
            <a:bodyPr/>
            <a:lstStyle/>
            <a:p>
              <a:endParaRPr/>
            </a:p>
          </p:txBody>
        </p:sp>
        <p:sp>
          <p:nvSpPr>
            <p:cNvPr id="32" name="rc32"/>
            <p:cNvSpPr/>
            <p:nvPr/>
          </p:nvSpPr>
          <p:spPr>
            <a:xfrm>
              <a:off x="3791502" y="3756589"/>
              <a:ext cx="249522" cy="250096"/>
            </a:xfrm>
            <a:prstGeom prst="rect">
              <a:avLst/>
            </a:prstGeom>
            <a:solidFill>
              <a:srgbClr val="E2231A">
                <a:alpha val="100000"/>
              </a:srgbClr>
            </a:solidFill>
          </p:spPr>
          <p:txBody>
            <a:bodyPr/>
            <a:lstStyle/>
            <a:p>
              <a:endParaRPr/>
            </a:p>
          </p:txBody>
        </p:sp>
        <p:sp>
          <p:nvSpPr>
            <p:cNvPr id="33" name="rc33"/>
            <p:cNvSpPr/>
            <p:nvPr/>
          </p:nvSpPr>
          <p:spPr>
            <a:xfrm>
              <a:off x="4068750" y="3693015"/>
              <a:ext cx="249522" cy="313670"/>
            </a:xfrm>
            <a:prstGeom prst="rect">
              <a:avLst/>
            </a:prstGeom>
            <a:solidFill>
              <a:srgbClr val="E2231A">
                <a:alpha val="100000"/>
              </a:srgbClr>
            </a:solidFill>
          </p:spPr>
          <p:txBody>
            <a:bodyPr/>
            <a:lstStyle/>
            <a:p>
              <a:endParaRPr/>
            </a:p>
          </p:txBody>
        </p:sp>
        <p:sp>
          <p:nvSpPr>
            <p:cNvPr id="34" name="rc34"/>
            <p:cNvSpPr/>
            <p:nvPr/>
          </p:nvSpPr>
          <p:spPr>
            <a:xfrm>
              <a:off x="4345998" y="3880848"/>
              <a:ext cx="249522" cy="125837"/>
            </a:xfrm>
            <a:prstGeom prst="rect">
              <a:avLst/>
            </a:prstGeom>
            <a:solidFill>
              <a:srgbClr val="E2231A">
                <a:alpha val="100000"/>
              </a:srgbClr>
            </a:solidFill>
          </p:spPr>
          <p:txBody>
            <a:bodyPr/>
            <a:lstStyle/>
            <a:p>
              <a:endParaRPr/>
            </a:p>
          </p:txBody>
        </p:sp>
        <p:sp>
          <p:nvSpPr>
            <p:cNvPr id="35" name="rc35"/>
            <p:cNvSpPr/>
            <p:nvPr/>
          </p:nvSpPr>
          <p:spPr>
            <a:xfrm>
              <a:off x="4623245" y="3943640"/>
              <a:ext cx="249522" cy="63045"/>
            </a:xfrm>
            <a:prstGeom prst="rect">
              <a:avLst/>
            </a:prstGeom>
            <a:solidFill>
              <a:srgbClr val="E2231A">
                <a:alpha val="100000"/>
              </a:srgbClr>
            </a:solidFill>
          </p:spPr>
          <p:txBody>
            <a:bodyPr/>
            <a:lstStyle/>
            <a:p>
              <a:endParaRPr/>
            </a:p>
          </p:txBody>
        </p:sp>
        <p:sp>
          <p:nvSpPr>
            <p:cNvPr id="36" name="rc36"/>
            <p:cNvSpPr/>
            <p:nvPr/>
          </p:nvSpPr>
          <p:spPr>
            <a:xfrm>
              <a:off x="4900493" y="3314366"/>
              <a:ext cx="249522" cy="692318"/>
            </a:xfrm>
            <a:prstGeom prst="rect">
              <a:avLst/>
            </a:prstGeom>
            <a:solidFill>
              <a:srgbClr val="E2231A">
                <a:alpha val="100000"/>
              </a:srgbClr>
            </a:solidFill>
          </p:spPr>
          <p:txBody>
            <a:bodyPr/>
            <a:lstStyle/>
            <a:p>
              <a:endParaRPr/>
            </a:p>
          </p:txBody>
        </p:sp>
        <p:sp>
          <p:nvSpPr>
            <p:cNvPr id="37" name="rc37"/>
            <p:cNvSpPr/>
            <p:nvPr/>
          </p:nvSpPr>
          <p:spPr>
            <a:xfrm>
              <a:off x="5177741" y="3883123"/>
              <a:ext cx="249522" cy="123562"/>
            </a:xfrm>
            <a:prstGeom prst="rect">
              <a:avLst/>
            </a:prstGeom>
            <a:solidFill>
              <a:srgbClr val="E2231A">
                <a:alpha val="100000"/>
              </a:srgbClr>
            </a:solidFill>
          </p:spPr>
          <p:txBody>
            <a:bodyPr/>
            <a:lstStyle/>
            <a:p>
              <a:endParaRPr/>
            </a:p>
          </p:txBody>
        </p:sp>
        <p:sp>
          <p:nvSpPr>
            <p:cNvPr id="38" name="rc38"/>
            <p:cNvSpPr/>
            <p:nvPr/>
          </p:nvSpPr>
          <p:spPr>
            <a:xfrm>
              <a:off x="5454988" y="3886566"/>
              <a:ext cx="249522" cy="120119"/>
            </a:xfrm>
            <a:prstGeom prst="rect">
              <a:avLst/>
            </a:prstGeom>
            <a:solidFill>
              <a:srgbClr val="E2231A">
                <a:alpha val="100000"/>
              </a:srgbClr>
            </a:solidFill>
          </p:spPr>
          <p:txBody>
            <a:bodyPr/>
            <a:lstStyle/>
            <a:p>
              <a:endParaRPr/>
            </a:p>
          </p:txBody>
        </p:sp>
        <p:sp>
          <p:nvSpPr>
            <p:cNvPr id="39" name="rc39"/>
            <p:cNvSpPr/>
            <p:nvPr/>
          </p:nvSpPr>
          <p:spPr>
            <a:xfrm>
              <a:off x="5732236" y="3830040"/>
              <a:ext cx="249522" cy="176645"/>
            </a:xfrm>
            <a:prstGeom prst="rect">
              <a:avLst/>
            </a:prstGeom>
            <a:solidFill>
              <a:srgbClr val="E2231A">
                <a:alpha val="100000"/>
              </a:srgbClr>
            </a:solidFill>
          </p:spPr>
          <p:txBody>
            <a:bodyPr/>
            <a:lstStyle/>
            <a:p>
              <a:endParaRPr/>
            </a:p>
          </p:txBody>
        </p:sp>
        <p:sp>
          <p:nvSpPr>
            <p:cNvPr id="40" name="rc40"/>
            <p:cNvSpPr/>
            <p:nvPr/>
          </p:nvSpPr>
          <p:spPr>
            <a:xfrm>
              <a:off x="6009484" y="2618050"/>
              <a:ext cx="249522" cy="1388634"/>
            </a:xfrm>
            <a:prstGeom prst="rect">
              <a:avLst/>
            </a:prstGeom>
            <a:solidFill>
              <a:srgbClr val="E2231A">
                <a:alpha val="100000"/>
              </a:srgbClr>
            </a:solidFill>
          </p:spPr>
          <p:txBody>
            <a:bodyPr/>
            <a:lstStyle/>
            <a:p>
              <a:endParaRPr/>
            </a:p>
          </p:txBody>
        </p:sp>
        <p:sp>
          <p:nvSpPr>
            <p:cNvPr id="41" name="rc41"/>
            <p:cNvSpPr/>
            <p:nvPr/>
          </p:nvSpPr>
          <p:spPr>
            <a:xfrm>
              <a:off x="6286731" y="3833199"/>
              <a:ext cx="249522" cy="173486"/>
            </a:xfrm>
            <a:prstGeom prst="rect">
              <a:avLst/>
            </a:prstGeom>
            <a:solidFill>
              <a:srgbClr val="E2231A">
                <a:alpha val="100000"/>
              </a:srgbClr>
            </a:solidFill>
          </p:spPr>
          <p:txBody>
            <a:bodyPr/>
            <a:lstStyle/>
            <a:p>
              <a:endParaRPr/>
            </a:p>
          </p:txBody>
        </p:sp>
        <p:sp>
          <p:nvSpPr>
            <p:cNvPr id="42" name="rc42"/>
            <p:cNvSpPr/>
            <p:nvPr/>
          </p:nvSpPr>
          <p:spPr>
            <a:xfrm>
              <a:off x="6563979" y="2444551"/>
              <a:ext cx="249522" cy="1562134"/>
            </a:xfrm>
            <a:prstGeom prst="rect">
              <a:avLst/>
            </a:prstGeom>
            <a:solidFill>
              <a:srgbClr val="E2231A">
                <a:alpha val="100000"/>
              </a:srgbClr>
            </a:solidFill>
          </p:spPr>
          <p:txBody>
            <a:bodyPr/>
            <a:lstStyle/>
            <a:p>
              <a:endParaRPr/>
            </a:p>
          </p:txBody>
        </p:sp>
        <p:sp>
          <p:nvSpPr>
            <p:cNvPr id="43" name="rc43"/>
            <p:cNvSpPr/>
            <p:nvPr/>
          </p:nvSpPr>
          <p:spPr>
            <a:xfrm>
              <a:off x="6841227" y="3548493"/>
              <a:ext cx="249522" cy="458192"/>
            </a:xfrm>
            <a:prstGeom prst="rect">
              <a:avLst/>
            </a:prstGeom>
            <a:solidFill>
              <a:srgbClr val="E2231A">
                <a:alpha val="100000"/>
              </a:srgbClr>
            </a:solidFill>
          </p:spPr>
          <p:txBody>
            <a:bodyPr/>
            <a:lstStyle/>
            <a:p>
              <a:endParaRPr/>
            </a:p>
          </p:txBody>
        </p:sp>
        <p:sp>
          <p:nvSpPr>
            <p:cNvPr id="44" name="rc44"/>
            <p:cNvSpPr/>
            <p:nvPr/>
          </p:nvSpPr>
          <p:spPr>
            <a:xfrm>
              <a:off x="7118474" y="3949743"/>
              <a:ext cx="249522" cy="56941"/>
            </a:xfrm>
            <a:prstGeom prst="rect">
              <a:avLst/>
            </a:prstGeom>
            <a:solidFill>
              <a:srgbClr val="E2231A">
                <a:alpha val="100000"/>
              </a:srgbClr>
            </a:solidFill>
          </p:spPr>
          <p:txBody>
            <a:bodyPr/>
            <a:lstStyle/>
            <a:p>
              <a:endParaRPr/>
            </a:p>
          </p:txBody>
        </p:sp>
        <p:sp>
          <p:nvSpPr>
            <p:cNvPr id="45" name="rc45"/>
            <p:cNvSpPr/>
            <p:nvPr/>
          </p:nvSpPr>
          <p:spPr>
            <a:xfrm>
              <a:off x="7395722" y="3218762"/>
              <a:ext cx="249522" cy="787922"/>
            </a:xfrm>
            <a:prstGeom prst="rect">
              <a:avLst/>
            </a:prstGeom>
            <a:solidFill>
              <a:srgbClr val="E2231A">
                <a:alpha val="100000"/>
              </a:srgbClr>
            </a:solidFill>
          </p:spPr>
          <p:txBody>
            <a:bodyPr/>
            <a:lstStyle/>
            <a:p>
              <a:endParaRPr/>
            </a:p>
          </p:txBody>
        </p:sp>
        <p:sp>
          <p:nvSpPr>
            <p:cNvPr id="46" name="rc46"/>
            <p:cNvSpPr/>
            <p:nvPr/>
          </p:nvSpPr>
          <p:spPr>
            <a:xfrm>
              <a:off x="7672970" y="2671869"/>
              <a:ext cx="249522" cy="1334815"/>
            </a:xfrm>
            <a:prstGeom prst="rect">
              <a:avLst/>
            </a:prstGeom>
            <a:solidFill>
              <a:srgbClr val="E2231A">
                <a:alpha val="100000"/>
              </a:srgbClr>
            </a:solidFill>
          </p:spPr>
          <p:txBody>
            <a:bodyPr/>
            <a:lstStyle/>
            <a:p>
              <a:endParaRPr/>
            </a:p>
          </p:txBody>
        </p:sp>
        <p:sp>
          <p:nvSpPr>
            <p:cNvPr id="47" name="rc47"/>
            <p:cNvSpPr/>
            <p:nvPr/>
          </p:nvSpPr>
          <p:spPr>
            <a:xfrm>
              <a:off x="7950217" y="2902007"/>
              <a:ext cx="249522" cy="1104677"/>
            </a:xfrm>
            <a:prstGeom prst="rect">
              <a:avLst/>
            </a:prstGeom>
            <a:solidFill>
              <a:srgbClr val="E2231A">
                <a:alpha val="100000"/>
              </a:srgbClr>
            </a:solidFill>
          </p:spPr>
          <p:txBody>
            <a:bodyPr/>
            <a:lstStyle/>
            <a:p>
              <a:endParaRPr/>
            </a:p>
          </p:txBody>
        </p:sp>
        <p:sp>
          <p:nvSpPr>
            <p:cNvPr id="48" name="rc48"/>
            <p:cNvSpPr/>
            <p:nvPr/>
          </p:nvSpPr>
          <p:spPr>
            <a:xfrm>
              <a:off x="1850769" y="3318103"/>
              <a:ext cx="249522" cy="431996"/>
            </a:xfrm>
            <a:prstGeom prst="rect">
              <a:avLst/>
            </a:prstGeom>
            <a:solidFill>
              <a:srgbClr val="B3B3B3">
                <a:alpha val="100000"/>
              </a:srgbClr>
            </a:solidFill>
          </p:spPr>
          <p:txBody>
            <a:bodyPr/>
            <a:lstStyle/>
            <a:p>
              <a:endParaRPr/>
            </a:p>
          </p:txBody>
        </p:sp>
        <p:sp>
          <p:nvSpPr>
            <p:cNvPr id="49" name="rc49"/>
            <p:cNvSpPr/>
            <p:nvPr/>
          </p:nvSpPr>
          <p:spPr>
            <a:xfrm>
              <a:off x="2959759" y="3444935"/>
              <a:ext cx="249522" cy="312023"/>
            </a:xfrm>
            <a:prstGeom prst="rect">
              <a:avLst/>
            </a:prstGeom>
            <a:solidFill>
              <a:srgbClr val="B3B3B3">
                <a:alpha val="100000"/>
              </a:srgbClr>
            </a:solidFill>
          </p:spPr>
          <p:txBody>
            <a:bodyPr/>
            <a:lstStyle/>
            <a:p>
              <a:endParaRPr/>
            </a:p>
          </p:txBody>
        </p:sp>
        <p:sp>
          <p:nvSpPr>
            <p:cNvPr id="50" name="rc50"/>
            <p:cNvSpPr/>
            <p:nvPr/>
          </p:nvSpPr>
          <p:spPr>
            <a:xfrm>
              <a:off x="3237007" y="3061995"/>
              <a:ext cx="249522" cy="695651"/>
            </a:xfrm>
            <a:prstGeom prst="rect">
              <a:avLst/>
            </a:prstGeom>
            <a:solidFill>
              <a:srgbClr val="B3B3B3">
                <a:alpha val="100000"/>
              </a:srgbClr>
            </a:solidFill>
          </p:spPr>
          <p:txBody>
            <a:bodyPr/>
            <a:lstStyle/>
            <a:p>
              <a:endParaRPr/>
            </a:p>
          </p:txBody>
        </p:sp>
        <p:sp>
          <p:nvSpPr>
            <p:cNvPr id="51" name="rc51"/>
            <p:cNvSpPr/>
            <p:nvPr/>
          </p:nvSpPr>
          <p:spPr>
            <a:xfrm>
              <a:off x="3514255" y="3628559"/>
              <a:ext cx="249522" cy="128767"/>
            </a:xfrm>
            <a:prstGeom prst="rect">
              <a:avLst/>
            </a:prstGeom>
            <a:solidFill>
              <a:srgbClr val="B3B3B3">
                <a:alpha val="100000"/>
              </a:srgbClr>
            </a:solidFill>
          </p:spPr>
          <p:txBody>
            <a:bodyPr/>
            <a:lstStyle/>
            <a:p>
              <a:endParaRPr/>
            </a:p>
          </p:txBody>
        </p:sp>
        <p:sp>
          <p:nvSpPr>
            <p:cNvPr id="52" name="rc52"/>
            <p:cNvSpPr/>
            <p:nvPr/>
          </p:nvSpPr>
          <p:spPr>
            <a:xfrm>
              <a:off x="3791502" y="3503978"/>
              <a:ext cx="249522" cy="252610"/>
            </a:xfrm>
            <a:prstGeom prst="rect">
              <a:avLst/>
            </a:prstGeom>
            <a:solidFill>
              <a:srgbClr val="B3B3B3">
                <a:alpha val="100000"/>
              </a:srgbClr>
            </a:solidFill>
          </p:spPr>
          <p:txBody>
            <a:bodyPr/>
            <a:lstStyle/>
            <a:p>
              <a:endParaRPr/>
            </a:p>
          </p:txBody>
        </p:sp>
        <p:sp>
          <p:nvSpPr>
            <p:cNvPr id="53" name="rc53"/>
            <p:cNvSpPr/>
            <p:nvPr/>
          </p:nvSpPr>
          <p:spPr>
            <a:xfrm>
              <a:off x="4068750" y="3443996"/>
              <a:ext cx="249522" cy="249019"/>
            </a:xfrm>
            <a:prstGeom prst="rect">
              <a:avLst/>
            </a:prstGeom>
            <a:solidFill>
              <a:srgbClr val="B3B3B3">
                <a:alpha val="100000"/>
              </a:srgbClr>
            </a:solidFill>
          </p:spPr>
          <p:txBody>
            <a:bodyPr/>
            <a:lstStyle/>
            <a:p>
              <a:endParaRPr/>
            </a:p>
          </p:txBody>
        </p:sp>
        <p:sp>
          <p:nvSpPr>
            <p:cNvPr id="54" name="rc54"/>
            <p:cNvSpPr/>
            <p:nvPr/>
          </p:nvSpPr>
          <p:spPr>
            <a:xfrm>
              <a:off x="4345998" y="3819874"/>
              <a:ext cx="249522" cy="60974"/>
            </a:xfrm>
            <a:prstGeom prst="rect">
              <a:avLst/>
            </a:prstGeom>
            <a:solidFill>
              <a:srgbClr val="B3B3B3">
                <a:alpha val="100000"/>
              </a:srgbClr>
            </a:solidFill>
          </p:spPr>
          <p:txBody>
            <a:bodyPr/>
            <a:lstStyle/>
            <a:p>
              <a:endParaRPr/>
            </a:p>
          </p:txBody>
        </p:sp>
        <p:sp>
          <p:nvSpPr>
            <p:cNvPr id="55" name="rc55"/>
            <p:cNvSpPr/>
            <p:nvPr/>
          </p:nvSpPr>
          <p:spPr>
            <a:xfrm>
              <a:off x="4623245" y="3510619"/>
              <a:ext cx="249522" cy="433020"/>
            </a:xfrm>
            <a:prstGeom prst="rect">
              <a:avLst/>
            </a:prstGeom>
            <a:solidFill>
              <a:srgbClr val="B3B3B3">
                <a:alpha val="100000"/>
              </a:srgbClr>
            </a:solidFill>
          </p:spPr>
          <p:txBody>
            <a:bodyPr/>
            <a:lstStyle/>
            <a:p>
              <a:endParaRPr/>
            </a:p>
          </p:txBody>
        </p:sp>
        <p:sp>
          <p:nvSpPr>
            <p:cNvPr id="56" name="rc56"/>
            <p:cNvSpPr/>
            <p:nvPr/>
          </p:nvSpPr>
          <p:spPr>
            <a:xfrm>
              <a:off x="4900493" y="2522585"/>
              <a:ext cx="249522" cy="791781"/>
            </a:xfrm>
            <a:prstGeom prst="rect">
              <a:avLst/>
            </a:prstGeom>
            <a:solidFill>
              <a:srgbClr val="B3B3B3">
                <a:alpha val="100000"/>
              </a:srgbClr>
            </a:solidFill>
          </p:spPr>
          <p:txBody>
            <a:bodyPr/>
            <a:lstStyle/>
            <a:p>
              <a:endParaRPr/>
            </a:p>
          </p:txBody>
        </p:sp>
        <p:sp>
          <p:nvSpPr>
            <p:cNvPr id="57" name="rc57"/>
            <p:cNvSpPr/>
            <p:nvPr/>
          </p:nvSpPr>
          <p:spPr>
            <a:xfrm>
              <a:off x="5177741" y="3759338"/>
              <a:ext cx="249522" cy="123785"/>
            </a:xfrm>
            <a:prstGeom prst="rect">
              <a:avLst/>
            </a:prstGeom>
            <a:solidFill>
              <a:srgbClr val="B3B3B3">
                <a:alpha val="100000"/>
              </a:srgbClr>
            </a:solidFill>
          </p:spPr>
          <p:txBody>
            <a:bodyPr/>
            <a:lstStyle/>
            <a:p>
              <a:endParaRPr/>
            </a:p>
          </p:txBody>
        </p:sp>
        <p:sp>
          <p:nvSpPr>
            <p:cNvPr id="58" name="rc58"/>
            <p:cNvSpPr/>
            <p:nvPr/>
          </p:nvSpPr>
          <p:spPr>
            <a:xfrm>
              <a:off x="5454988" y="3758822"/>
              <a:ext cx="249522" cy="127743"/>
            </a:xfrm>
            <a:prstGeom prst="rect">
              <a:avLst/>
            </a:prstGeom>
            <a:solidFill>
              <a:srgbClr val="B3B3B3">
                <a:alpha val="100000"/>
              </a:srgbClr>
            </a:solidFill>
          </p:spPr>
          <p:txBody>
            <a:bodyPr/>
            <a:lstStyle/>
            <a:p>
              <a:endParaRPr/>
            </a:p>
          </p:txBody>
        </p:sp>
        <p:sp>
          <p:nvSpPr>
            <p:cNvPr id="59" name="rc59"/>
            <p:cNvSpPr/>
            <p:nvPr/>
          </p:nvSpPr>
          <p:spPr>
            <a:xfrm>
              <a:off x="6009484" y="1639466"/>
              <a:ext cx="249522" cy="978584"/>
            </a:xfrm>
            <a:prstGeom prst="rect">
              <a:avLst/>
            </a:prstGeom>
            <a:solidFill>
              <a:srgbClr val="B3B3B3">
                <a:alpha val="100000"/>
              </a:srgbClr>
            </a:solidFill>
          </p:spPr>
          <p:txBody>
            <a:bodyPr/>
            <a:lstStyle/>
            <a:p>
              <a:endParaRPr/>
            </a:p>
          </p:txBody>
        </p:sp>
        <p:sp>
          <p:nvSpPr>
            <p:cNvPr id="60" name="rc60"/>
            <p:cNvSpPr/>
            <p:nvPr/>
          </p:nvSpPr>
          <p:spPr>
            <a:xfrm>
              <a:off x="6563979" y="1198678"/>
              <a:ext cx="249522" cy="1245872"/>
            </a:xfrm>
            <a:prstGeom prst="rect">
              <a:avLst/>
            </a:prstGeom>
            <a:solidFill>
              <a:srgbClr val="B3B3B3">
                <a:alpha val="100000"/>
              </a:srgbClr>
            </a:solidFill>
          </p:spPr>
          <p:txBody>
            <a:bodyPr/>
            <a:lstStyle/>
            <a:p>
              <a:endParaRPr/>
            </a:p>
          </p:txBody>
        </p:sp>
        <p:sp>
          <p:nvSpPr>
            <p:cNvPr id="61" name="rc61"/>
            <p:cNvSpPr/>
            <p:nvPr/>
          </p:nvSpPr>
          <p:spPr>
            <a:xfrm>
              <a:off x="6841227" y="2709834"/>
              <a:ext cx="249522" cy="838658"/>
            </a:xfrm>
            <a:prstGeom prst="rect">
              <a:avLst/>
            </a:prstGeom>
            <a:solidFill>
              <a:srgbClr val="B3B3B3">
                <a:alpha val="100000"/>
              </a:srgbClr>
            </a:solidFill>
          </p:spPr>
          <p:txBody>
            <a:bodyPr/>
            <a:lstStyle/>
            <a:p>
              <a:endParaRPr/>
            </a:p>
          </p:txBody>
        </p:sp>
        <p:sp>
          <p:nvSpPr>
            <p:cNvPr id="62" name="rc62"/>
            <p:cNvSpPr/>
            <p:nvPr/>
          </p:nvSpPr>
          <p:spPr>
            <a:xfrm>
              <a:off x="7118474" y="3825715"/>
              <a:ext cx="249522" cy="124027"/>
            </a:xfrm>
            <a:prstGeom prst="rect">
              <a:avLst/>
            </a:prstGeom>
            <a:solidFill>
              <a:srgbClr val="B3B3B3">
                <a:alpha val="100000"/>
              </a:srgbClr>
            </a:solidFill>
          </p:spPr>
          <p:txBody>
            <a:bodyPr/>
            <a:lstStyle/>
            <a:p>
              <a:endParaRPr/>
            </a:p>
          </p:txBody>
        </p:sp>
        <p:sp>
          <p:nvSpPr>
            <p:cNvPr id="63" name="rc63"/>
            <p:cNvSpPr/>
            <p:nvPr/>
          </p:nvSpPr>
          <p:spPr>
            <a:xfrm>
              <a:off x="7395722" y="3005191"/>
              <a:ext cx="249522" cy="213571"/>
            </a:xfrm>
            <a:prstGeom prst="rect">
              <a:avLst/>
            </a:prstGeom>
            <a:solidFill>
              <a:srgbClr val="B3B3B3">
                <a:alpha val="100000"/>
              </a:srgbClr>
            </a:solidFill>
          </p:spPr>
          <p:txBody>
            <a:bodyPr/>
            <a:lstStyle/>
            <a:p>
              <a:endParaRPr/>
            </a:p>
          </p:txBody>
        </p:sp>
        <p:sp>
          <p:nvSpPr>
            <p:cNvPr id="64" name="rc64"/>
            <p:cNvSpPr/>
            <p:nvPr/>
          </p:nvSpPr>
          <p:spPr>
            <a:xfrm>
              <a:off x="7672970" y="2502198"/>
              <a:ext cx="249522" cy="169671"/>
            </a:xfrm>
            <a:prstGeom prst="rect">
              <a:avLst/>
            </a:prstGeom>
            <a:solidFill>
              <a:srgbClr val="B3B3B3">
                <a:alpha val="100000"/>
              </a:srgbClr>
            </a:solidFill>
          </p:spPr>
          <p:txBody>
            <a:bodyPr/>
            <a:lstStyle/>
            <a:p>
              <a:endParaRPr/>
            </a:p>
          </p:txBody>
        </p:sp>
        <p:sp>
          <p:nvSpPr>
            <p:cNvPr id="65" name="rc65"/>
            <p:cNvSpPr/>
            <p:nvPr/>
          </p:nvSpPr>
          <p:spPr>
            <a:xfrm>
              <a:off x="7950217" y="2228161"/>
              <a:ext cx="249522" cy="673846"/>
            </a:xfrm>
            <a:prstGeom prst="rect">
              <a:avLst/>
            </a:prstGeom>
            <a:solidFill>
              <a:srgbClr val="B3B3B3">
                <a:alpha val="100000"/>
              </a:srgbClr>
            </a:solidFill>
          </p:spPr>
          <p:txBody>
            <a:bodyPr/>
            <a:lstStyle/>
            <a:p>
              <a:endParaRPr/>
            </a:p>
          </p:txBody>
        </p:sp>
        <p:sp>
          <p:nvSpPr>
            <p:cNvPr id="66" name="pl66"/>
            <p:cNvSpPr/>
            <p:nvPr/>
          </p:nvSpPr>
          <p:spPr>
            <a:xfrm>
              <a:off x="1421035" y="1226758"/>
              <a:ext cx="6653943" cy="730081"/>
            </a:xfrm>
            <a:custGeom>
              <a:avLst/>
              <a:gdLst/>
              <a:ahLst/>
              <a:cxnLst/>
              <a:rect l="0" t="0" r="0" b="0"/>
              <a:pathLst>
                <a:path w="6653943" h="730081">
                  <a:moveTo>
                    <a:pt x="0" y="84240"/>
                  </a:moveTo>
                  <a:lnTo>
                    <a:pt x="277247" y="112320"/>
                  </a:lnTo>
                  <a:lnTo>
                    <a:pt x="554495" y="84240"/>
                  </a:lnTo>
                  <a:lnTo>
                    <a:pt x="831742" y="84240"/>
                  </a:lnTo>
                  <a:lnTo>
                    <a:pt x="1108990" y="84240"/>
                  </a:lnTo>
                  <a:lnTo>
                    <a:pt x="1386238" y="84240"/>
                  </a:lnTo>
                  <a:lnTo>
                    <a:pt x="1663485" y="84240"/>
                  </a:lnTo>
                  <a:lnTo>
                    <a:pt x="1940733" y="84240"/>
                  </a:lnTo>
                  <a:lnTo>
                    <a:pt x="2217981" y="84240"/>
                  </a:lnTo>
                  <a:lnTo>
                    <a:pt x="2495228" y="84240"/>
                  </a:lnTo>
                  <a:lnTo>
                    <a:pt x="2772476" y="112320"/>
                  </a:lnTo>
                  <a:lnTo>
                    <a:pt x="3049724" y="28080"/>
                  </a:lnTo>
                  <a:lnTo>
                    <a:pt x="3326971" y="0"/>
                  </a:lnTo>
                  <a:lnTo>
                    <a:pt x="3604219" y="280800"/>
                  </a:lnTo>
                  <a:lnTo>
                    <a:pt x="3881467" y="28080"/>
                  </a:lnTo>
                  <a:lnTo>
                    <a:pt x="4158714" y="28080"/>
                  </a:lnTo>
                  <a:lnTo>
                    <a:pt x="4435962" y="56160"/>
                  </a:lnTo>
                  <a:lnTo>
                    <a:pt x="4713210" y="645841"/>
                  </a:lnTo>
                  <a:lnTo>
                    <a:pt x="4990457" y="56160"/>
                  </a:lnTo>
                  <a:lnTo>
                    <a:pt x="5267705" y="730081"/>
                  </a:lnTo>
                  <a:lnTo>
                    <a:pt x="5544953" y="196560"/>
                  </a:lnTo>
                  <a:lnTo>
                    <a:pt x="5822200" y="0"/>
                  </a:lnTo>
                  <a:lnTo>
                    <a:pt x="6099448" y="365040"/>
                  </a:lnTo>
                  <a:lnTo>
                    <a:pt x="6376696" y="645841"/>
                  </a:lnTo>
                  <a:lnTo>
                    <a:pt x="6653943" y="533521"/>
                  </a:lnTo>
                </a:path>
              </a:pathLst>
            </a:custGeom>
            <a:ln w="27101" cap="flat">
              <a:solidFill>
                <a:srgbClr val="0058AB">
                  <a:alpha val="100000"/>
                </a:srgbClr>
              </a:solidFill>
              <a:prstDash val="solid"/>
              <a:round/>
            </a:ln>
          </p:spPr>
          <p:txBody>
            <a:bodyPr/>
            <a:lstStyle/>
            <a:p>
              <a:endParaRPr/>
            </a:p>
          </p:txBody>
        </p:sp>
        <p:sp>
          <p:nvSpPr>
            <p:cNvPr id="67" name="pl67"/>
            <p:cNvSpPr/>
            <p:nvPr/>
          </p:nvSpPr>
          <p:spPr>
            <a:xfrm>
              <a:off x="1421035" y="1226758"/>
              <a:ext cx="6653943" cy="1235522"/>
            </a:xfrm>
            <a:custGeom>
              <a:avLst/>
              <a:gdLst/>
              <a:ahLst/>
              <a:cxnLst/>
              <a:rect l="0" t="0" r="0" b="0"/>
              <a:pathLst>
                <a:path w="6653943" h="1235522">
                  <a:moveTo>
                    <a:pt x="0" y="28080"/>
                  </a:moveTo>
                  <a:lnTo>
                    <a:pt x="277247" y="0"/>
                  </a:lnTo>
                  <a:lnTo>
                    <a:pt x="554495" y="280800"/>
                  </a:lnTo>
                  <a:lnTo>
                    <a:pt x="831742" y="84240"/>
                  </a:lnTo>
                  <a:lnTo>
                    <a:pt x="1108990" y="56160"/>
                  </a:lnTo>
                  <a:lnTo>
                    <a:pt x="1386238" y="56160"/>
                  </a:lnTo>
                  <a:lnTo>
                    <a:pt x="1663485" y="224640"/>
                  </a:lnTo>
                  <a:lnTo>
                    <a:pt x="1940733" y="393120"/>
                  </a:lnTo>
                  <a:lnTo>
                    <a:pt x="2217981" y="140400"/>
                  </a:lnTo>
                  <a:lnTo>
                    <a:pt x="2495228" y="196560"/>
                  </a:lnTo>
                  <a:lnTo>
                    <a:pt x="2772476" y="224640"/>
                  </a:lnTo>
                  <a:lnTo>
                    <a:pt x="3049724" y="56160"/>
                  </a:lnTo>
                  <a:lnTo>
                    <a:pt x="3326971" y="196560"/>
                  </a:lnTo>
                  <a:lnTo>
                    <a:pt x="3604219" y="645841"/>
                  </a:lnTo>
                  <a:lnTo>
                    <a:pt x="3881467" y="84240"/>
                  </a:lnTo>
                  <a:lnTo>
                    <a:pt x="4158714" y="84240"/>
                  </a:lnTo>
                  <a:lnTo>
                    <a:pt x="4435962" y="28080"/>
                  </a:lnTo>
                  <a:lnTo>
                    <a:pt x="4713210" y="1038962"/>
                  </a:lnTo>
                  <a:lnTo>
                    <a:pt x="4990457" y="0"/>
                  </a:lnTo>
                  <a:lnTo>
                    <a:pt x="5267705" y="1235522"/>
                  </a:lnTo>
                  <a:lnTo>
                    <a:pt x="5544953" y="561601"/>
                  </a:lnTo>
                  <a:lnTo>
                    <a:pt x="5822200" y="56160"/>
                  </a:lnTo>
                  <a:lnTo>
                    <a:pt x="6099448" y="449281"/>
                  </a:lnTo>
                  <a:lnTo>
                    <a:pt x="6376696" y="702001"/>
                  </a:lnTo>
                  <a:lnTo>
                    <a:pt x="6653943" y="842401"/>
                  </a:lnTo>
                </a:path>
              </a:pathLst>
            </a:custGeom>
            <a:ln w="27101" cap="flat">
              <a:solidFill>
                <a:srgbClr val="333333">
                  <a:alpha val="100000"/>
                </a:srgbClr>
              </a:solidFill>
              <a:prstDash val="solid"/>
              <a:round/>
            </a:ln>
          </p:spPr>
          <p:txBody>
            <a:bodyPr/>
            <a:lstStyle/>
            <a:p>
              <a:endParaRPr/>
            </a:p>
          </p:txBody>
        </p:sp>
        <p:sp>
          <p:nvSpPr>
            <p:cNvPr id="68" name="tx68"/>
            <p:cNvSpPr/>
            <p:nvPr/>
          </p:nvSpPr>
          <p:spPr>
            <a:xfrm>
              <a:off x="6618402" y="177380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69" name="tx69"/>
            <p:cNvSpPr/>
            <p:nvPr/>
          </p:nvSpPr>
          <p:spPr>
            <a:xfrm>
              <a:off x="6895650" y="12403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92</a:t>
              </a:r>
            </a:p>
          </p:txBody>
        </p:sp>
        <p:sp>
          <p:nvSpPr>
            <p:cNvPr id="70" name="tx70"/>
            <p:cNvSpPr/>
            <p:nvPr/>
          </p:nvSpPr>
          <p:spPr>
            <a:xfrm>
              <a:off x="7172898" y="1043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7450145" y="140882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86</a:t>
              </a:r>
            </a:p>
          </p:txBody>
        </p:sp>
        <p:sp>
          <p:nvSpPr>
            <p:cNvPr id="72" name="tx72"/>
            <p:cNvSpPr/>
            <p:nvPr/>
          </p:nvSpPr>
          <p:spPr>
            <a:xfrm>
              <a:off x="7727393" y="168962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76</a:t>
              </a:r>
            </a:p>
          </p:txBody>
        </p:sp>
        <p:sp>
          <p:nvSpPr>
            <p:cNvPr id="73" name="tx73"/>
            <p:cNvSpPr/>
            <p:nvPr/>
          </p:nvSpPr>
          <p:spPr>
            <a:xfrm>
              <a:off x="8004641" y="157730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80</a:t>
              </a:r>
            </a:p>
          </p:txBody>
        </p:sp>
        <p:sp>
          <p:nvSpPr>
            <p:cNvPr id="74" name="tx74"/>
            <p:cNvSpPr/>
            <p:nvPr/>
          </p:nvSpPr>
          <p:spPr>
            <a:xfrm>
              <a:off x="6618402" y="2525345"/>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55</a:t>
              </a:r>
            </a:p>
          </p:txBody>
        </p:sp>
        <p:sp>
          <p:nvSpPr>
            <p:cNvPr id="75" name="tx75"/>
            <p:cNvSpPr/>
            <p:nvPr/>
          </p:nvSpPr>
          <p:spPr>
            <a:xfrm>
              <a:off x="6895650" y="18498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79</a:t>
              </a:r>
            </a:p>
          </p:txBody>
        </p:sp>
        <p:sp>
          <p:nvSpPr>
            <p:cNvPr id="76" name="tx76"/>
            <p:cNvSpPr/>
            <p:nvPr/>
          </p:nvSpPr>
          <p:spPr>
            <a:xfrm>
              <a:off x="7172898" y="13443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97</a:t>
              </a:r>
            </a:p>
          </p:txBody>
        </p:sp>
        <p:sp>
          <p:nvSpPr>
            <p:cNvPr id="77" name="tx77"/>
            <p:cNvSpPr/>
            <p:nvPr/>
          </p:nvSpPr>
          <p:spPr>
            <a:xfrm>
              <a:off x="7450145" y="1737435"/>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83</a:t>
              </a:r>
            </a:p>
          </p:txBody>
        </p:sp>
        <p:sp>
          <p:nvSpPr>
            <p:cNvPr id="78" name="tx78"/>
            <p:cNvSpPr/>
            <p:nvPr/>
          </p:nvSpPr>
          <p:spPr>
            <a:xfrm>
              <a:off x="7727393" y="1992132"/>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74</a:t>
              </a:r>
            </a:p>
          </p:txBody>
        </p:sp>
        <p:sp>
          <p:nvSpPr>
            <p:cNvPr id="79" name="tx79"/>
            <p:cNvSpPr/>
            <p:nvPr/>
          </p:nvSpPr>
          <p:spPr>
            <a:xfrm>
              <a:off x="8004641" y="213061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69</a:t>
              </a:r>
            </a:p>
          </p:txBody>
        </p:sp>
        <p:sp>
          <p:nvSpPr>
            <p:cNvPr id="80" name="tx80"/>
            <p:cNvSpPr/>
            <p:nvPr/>
          </p:nvSpPr>
          <p:spPr>
            <a:xfrm>
              <a:off x="1345686" y="383753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81" name="tx81"/>
            <p:cNvSpPr/>
            <p:nvPr/>
          </p:nvSpPr>
          <p:spPr>
            <a:xfrm>
              <a:off x="2731924" y="38406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82" name="tx82"/>
            <p:cNvSpPr/>
            <p:nvPr/>
          </p:nvSpPr>
          <p:spPr>
            <a:xfrm>
              <a:off x="4118163" y="38094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83" name="tx83"/>
            <p:cNvSpPr/>
            <p:nvPr/>
          </p:nvSpPr>
          <p:spPr>
            <a:xfrm>
              <a:off x="5549605" y="390618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4" name="tx84"/>
            <p:cNvSpPr/>
            <p:nvPr/>
          </p:nvSpPr>
          <p:spPr>
            <a:xfrm>
              <a:off x="6613391" y="318517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85" name="tx85"/>
            <p:cNvSpPr/>
            <p:nvPr/>
          </p:nvSpPr>
          <p:spPr>
            <a:xfrm>
              <a:off x="6890639" y="373714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86" name="tx86"/>
            <p:cNvSpPr/>
            <p:nvPr/>
          </p:nvSpPr>
          <p:spPr>
            <a:xfrm>
              <a:off x="7213091" y="39377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7" name="tx87"/>
            <p:cNvSpPr/>
            <p:nvPr/>
          </p:nvSpPr>
          <p:spPr>
            <a:xfrm>
              <a:off x="7445134" y="357223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88" name="tx88"/>
            <p:cNvSpPr/>
            <p:nvPr/>
          </p:nvSpPr>
          <p:spPr>
            <a:xfrm>
              <a:off x="7722382" y="329883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89" name="tx89"/>
            <p:cNvSpPr/>
            <p:nvPr/>
          </p:nvSpPr>
          <p:spPr>
            <a:xfrm>
              <a:off x="7999630" y="34139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0" name="tx90"/>
            <p:cNvSpPr/>
            <p:nvPr/>
          </p:nvSpPr>
          <p:spPr>
            <a:xfrm>
              <a:off x="4118163" y="352806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5549605" y="37822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92" name="tx92"/>
            <p:cNvSpPr/>
            <p:nvPr/>
          </p:nvSpPr>
          <p:spPr>
            <a:xfrm>
              <a:off x="6613391" y="178117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3" name="tx93"/>
            <p:cNvSpPr/>
            <p:nvPr/>
          </p:nvSpPr>
          <p:spPr>
            <a:xfrm>
              <a:off x="6890639" y="3088670"/>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7213091" y="38472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95" name="tx95"/>
            <p:cNvSpPr/>
            <p:nvPr/>
          </p:nvSpPr>
          <p:spPr>
            <a:xfrm>
              <a:off x="7445134" y="307153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7722382" y="254659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97" name="tx97"/>
            <p:cNvSpPr/>
            <p:nvPr/>
          </p:nvSpPr>
          <p:spPr>
            <a:xfrm>
              <a:off x="7999630" y="2524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4118163" y="33259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99" name="tx99"/>
            <p:cNvSpPr/>
            <p:nvPr/>
          </p:nvSpPr>
          <p:spPr>
            <a:xfrm>
              <a:off x="5504401" y="364078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00" name="tx100"/>
            <p:cNvSpPr/>
            <p:nvPr/>
          </p:nvSpPr>
          <p:spPr>
            <a:xfrm>
              <a:off x="6658596" y="108196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6890639" y="259179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02" name="tx102"/>
            <p:cNvSpPr/>
            <p:nvPr/>
          </p:nvSpPr>
          <p:spPr>
            <a:xfrm>
              <a:off x="7167887" y="37076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03" name="tx103"/>
            <p:cNvSpPr/>
            <p:nvPr/>
          </p:nvSpPr>
          <p:spPr>
            <a:xfrm>
              <a:off x="7445134" y="288715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0.4</a:t>
              </a:r>
            </a:p>
          </p:txBody>
        </p:sp>
        <p:sp>
          <p:nvSpPr>
            <p:cNvPr id="104" name="tx104"/>
            <p:cNvSpPr/>
            <p:nvPr/>
          </p:nvSpPr>
          <p:spPr>
            <a:xfrm>
              <a:off x="7722382" y="238415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0.5</a:t>
              </a:r>
            </a:p>
          </p:txBody>
        </p:sp>
        <p:sp>
          <p:nvSpPr>
            <p:cNvPr id="105" name="tx105"/>
            <p:cNvSpPr/>
            <p:nvPr/>
          </p:nvSpPr>
          <p:spPr>
            <a:xfrm>
              <a:off x="7999630" y="211012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06" name="tx106"/>
            <p:cNvSpPr/>
            <p:nvPr/>
          </p:nvSpPr>
          <p:spPr>
            <a:xfrm>
              <a:off x="577897" y="395457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07" name="tx107"/>
            <p:cNvSpPr/>
            <p:nvPr/>
          </p:nvSpPr>
          <p:spPr>
            <a:xfrm>
              <a:off x="577897" y="3128221"/>
              <a:ext cx="31057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0.3M</a:t>
              </a:r>
            </a:p>
          </p:txBody>
        </p:sp>
        <p:sp>
          <p:nvSpPr>
            <p:cNvPr id="108" name="tx108"/>
            <p:cNvSpPr/>
            <p:nvPr/>
          </p:nvSpPr>
          <p:spPr>
            <a:xfrm>
              <a:off x="577897" y="230200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0.6M</a:t>
              </a:r>
            </a:p>
          </p:txBody>
        </p:sp>
        <p:sp>
          <p:nvSpPr>
            <p:cNvPr id="109" name="tx109"/>
            <p:cNvSpPr/>
            <p:nvPr/>
          </p:nvSpPr>
          <p:spPr>
            <a:xfrm>
              <a:off x="577897" y="1475727"/>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0.9M</a:t>
              </a:r>
            </a:p>
          </p:txBody>
        </p:sp>
        <p:sp>
          <p:nvSpPr>
            <p:cNvPr id="110" name="tx110"/>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949736" y="2466929"/>
              <a:ext cx="27953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 y subvacunados (millones) (#)</a:t>
              </a:r>
            </a:p>
          </p:txBody>
        </p:sp>
        <p:sp>
          <p:nvSpPr>
            <p:cNvPr id="126" name="tx126"/>
            <p:cNvSpPr/>
            <p:nvPr/>
          </p:nvSpPr>
          <p:spPr>
            <a:xfrm rot="5400000">
              <a:off x="8357106" y="2466929"/>
              <a:ext cx="12265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7" name="pl127"/>
            <p:cNvSpPr/>
            <p:nvPr/>
          </p:nvSpPr>
          <p:spPr>
            <a:xfrm>
              <a:off x="2989438"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8" name="pl128"/>
            <p:cNvSpPr/>
            <p:nvPr/>
          </p:nvSpPr>
          <p:spPr>
            <a:xfrm>
              <a:off x="3736203"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29" name="tx129"/>
            <p:cNvSpPr/>
            <p:nvPr/>
          </p:nvSpPr>
          <p:spPr>
            <a:xfrm>
              <a:off x="3256537"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0330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78790" y="4909475"/>
              <a:ext cx="201456" cy="201456"/>
            </a:xfrm>
            <a:prstGeom prst="rect">
              <a:avLst/>
            </a:prstGeom>
            <a:solidFill>
              <a:srgbClr val="E2231A">
                <a:alpha val="100000"/>
              </a:srgbClr>
            </a:solidFill>
          </p:spPr>
          <p:txBody>
            <a:bodyPr/>
            <a:lstStyle/>
            <a:p>
              <a:endParaRPr/>
            </a:p>
          </p:txBody>
        </p:sp>
        <p:sp>
          <p:nvSpPr>
            <p:cNvPr id="132" name="rc132"/>
            <p:cNvSpPr/>
            <p:nvPr/>
          </p:nvSpPr>
          <p:spPr>
            <a:xfrm>
              <a:off x="5642950" y="4909475"/>
              <a:ext cx="201456" cy="201456"/>
            </a:xfrm>
            <a:prstGeom prst="rect">
              <a:avLst/>
            </a:prstGeom>
            <a:solidFill>
              <a:srgbClr val="B3B3B3">
                <a:alpha val="100000"/>
              </a:srgbClr>
            </a:solidFill>
          </p:spPr>
          <p:txBody>
            <a:bodyPr/>
            <a:lstStyle/>
            <a:p>
              <a:endParaRPr/>
            </a:p>
          </p:txBody>
        </p:sp>
        <p:sp>
          <p:nvSpPr>
            <p:cNvPr id="133" name="tx133"/>
            <p:cNvSpPr/>
            <p:nvPr/>
          </p:nvSpPr>
          <p:spPr>
            <a:xfrm>
              <a:off x="4958835"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22995"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51100" y="467611"/>
              <a:ext cx="609438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6" name="tx136"/>
            <p:cNvSpPr/>
            <p:nvPr/>
          </p:nvSpPr>
          <p:spPr>
            <a:xfrm>
              <a:off x="951100" y="661596"/>
              <a:ext cx="1425840"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México, 2000-2024</a:t>
              </a:r>
            </a:p>
          </p:txBody>
        </p:sp>
        <p:sp>
          <p:nvSpPr>
            <p:cNvPr id="137" name="pl137"/>
            <p:cNvSpPr/>
            <p:nvPr/>
          </p:nvSpPr>
          <p:spPr>
            <a:xfrm>
              <a:off x="214269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835532"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39" name="pl139"/>
            <p:cNvSpPr/>
            <p:nvPr/>
          </p:nvSpPr>
          <p:spPr>
            <a:xfrm>
              <a:off x="5528372"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722121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298911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468195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637479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8067631"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rc149"/>
            <p:cNvSpPr/>
            <p:nvPr/>
          </p:nvSpPr>
          <p:spPr>
            <a:xfrm>
              <a:off x="1296273" y="5774644"/>
              <a:ext cx="3840497" cy="162162"/>
            </a:xfrm>
            <a:prstGeom prst="rect">
              <a:avLst/>
            </a:prstGeom>
            <a:solidFill>
              <a:srgbClr val="E2231A">
                <a:alpha val="100000"/>
              </a:srgbClr>
            </a:solidFill>
          </p:spPr>
          <p:txBody>
            <a:bodyPr/>
            <a:lstStyle/>
            <a:p>
              <a:endParaRPr/>
            </a:p>
          </p:txBody>
        </p:sp>
        <p:sp>
          <p:nvSpPr>
            <p:cNvPr id="150" name="rc150"/>
            <p:cNvSpPr/>
            <p:nvPr/>
          </p:nvSpPr>
          <p:spPr>
            <a:xfrm>
              <a:off x="1296273" y="5571941"/>
              <a:ext cx="3281636" cy="162162"/>
            </a:xfrm>
            <a:prstGeom prst="rect">
              <a:avLst/>
            </a:prstGeom>
            <a:solidFill>
              <a:srgbClr val="E2231A">
                <a:alpha val="100000"/>
              </a:srgbClr>
            </a:solidFill>
          </p:spPr>
          <p:txBody>
            <a:bodyPr/>
            <a:lstStyle/>
            <a:p>
              <a:endParaRPr/>
            </a:p>
          </p:txBody>
        </p:sp>
        <p:sp>
          <p:nvSpPr>
            <p:cNvPr id="151" name="rc151"/>
            <p:cNvSpPr/>
            <p:nvPr/>
          </p:nvSpPr>
          <p:spPr>
            <a:xfrm>
              <a:off x="1296273" y="5369238"/>
              <a:ext cx="2715842" cy="162162"/>
            </a:xfrm>
            <a:prstGeom prst="rect">
              <a:avLst/>
            </a:prstGeom>
            <a:solidFill>
              <a:srgbClr val="E2231A">
                <a:alpha val="100000"/>
              </a:srgbClr>
            </a:solidFill>
          </p:spPr>
          <p:txBody>
            <a:bodyPr/>
            <a:lstStyle/>
            <a:p>
              <a:endParaRPr/>
            </a:p>
          </p:txBody>
        </p:sp>
        <p:sp>
          <p:nvSpPr>
            <p:cNvPr id="152" name="rc152"/>
            <p:cNvSpPr/>
            <p:nvPr/>
          </p:nvSpPr>
          <p:spPr>
            <a:xfrm>
              <a:off x="5136771" y="5774644"/>
              <a:ext cx="3062969" cy="162162"/>
            </a:xfrm>
            <a:prstGeom prst="rect">
              <a:avLst/>
            </a:prstGeom>
            <a:solidFill>
              <a:srgbClr val="B3B3B3">
                <a:alpha val="100000"/>
              </a:srgbClr>
            </a:solidFill>
          </p:spPr>
          <p:txBody>
            <a:bodyPr/>
            <a:lstStyle/>
            <a:p>
              <a:endParaRPr/>
            </a:p>
          </p:txBody>
        </p:sp>
        <p:sp>
          <p:nvSpPr>
            <p:cNvPr id="153" name="rc153"/>
            <p:cNvSpPr/>
            <p:nvPr/>
          </p:nvSpPr>
          <p:spPr>
            <a:xfrm>
              <a:off x="4577910" y="5571941"/>
              <a:ext cx="417135" cy="162162"/>
            </a:xfrm>
            <a:prstGeom prst="rect">
              <a:avLst/>
            </a:prstGeom>
            <a:solidFill>
              <a:srgbClr val="B3B3B3">
                <a:alpha val="100000"/>
              </a:srgbClr>
            </a:solidFill>
          </p:spPr>
          <p:txBody>
            <a:bodyPr/>
            <a:lstStyle/>
            <a:p>
              <a:endParaRPr/>
            </a:p>
          </p:txBody>
        </p:sp>
        <p:sp>
          <p:nvSpPr>
            <p:cNvPr id="154" name="rc154"/>
            <p:cNvSpPr/>
            <p:nvPr/>
          </p:nvSpPr>
          <p:spPr>
            <a:xfrm>
              <a:off x="4012116" y="5369238"/>
              <a:ext cx="1656646" cy="162162"/>
            </a:xfrm>
            <a:prstGeom prst="rect">
              <a:avLst/>
            </a:prstGeom>
            <a:solidFill>
              <a:srgbClr val="B3B3B3">
                <a:alpha val="100000"/>
              </a:srgbClr>
            </a:solidFill>
          </p:spPr>
          <p:txBody>
            <a:bodyPr/>
            <a:lstStyle/>
            <a:p>
              <a:endParaRPr/>
            </a:p>
          </p:txBody>
        </p:sp>
        <p:sp>
          <p:nvSpPr>
            <p:cNvPr id="155" name="tx155"/>
            <p:cNvSpPr/>
            <p:nvPr/>
          </p:nvSpPr>
          <p:spPr>
            <a:xfrm>
              <a:off x="8231895" y="5814001"/>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56" name="tx156"/>
            <p:cNvSpPr/>
            <p:nvPr/>
          </p:nvSpPr>
          <p:spPr>
            <a:xfrm>
              <a:off x="5075418" y="5609886"/>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0.5</a:t>
              </a:r>
            </a:p>
          </p:txBody>
        </p:sp>
        <p:sp>
          <p:nvSpPr>
            <p:cNvPr id="157" name="tx157"/>
            <p:cNvSpPr/>
            <p:nvPr/>
          </p:nvSpPr>
          <p:spPr>
            <a:xfrm>
              <a:off x="5749135"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0.6</a:t>
              </a:r>
            </a:p>
          </p:txBody>
        </p:sp>
        <p:sp>
          <p:nvSpPr>
            <p:cNvPr id="158" name="tx158"/>
            <p:cNvSpPr/>
            <p:nvPr/>
          </p:nvSpPr>
          <p:spPr>
            <a:xfrm>
              <a:off x="3136150" y="5812589"/>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0.6</a:t>
              </a:r>
            </a:p>
          </p:txBody>
        </p:sp>
        <p:sp>
          <p:nvSpPr>
            <p:cNvPr id="159" name="tx159"/>
            <p:cNvSpPr/>
            <p:nvPr/>
          </p:nvSpPr>
          <p:spPr>
            <a:xfrm>
              <a:off x="2856720" y="5609886"/>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0.5</a:t>
              </a:r>
            </a:p>
          </p:txBody>
        </p:sp>
        <p:sp>
          <p:nvSpPr>
            <p:cNvPr id="160" name="tx160"/>
            <p:cNvSpPr/>
            <p:nvPr/>
          </p:nvSpPr>
          <p:spPr>
            <a:xfrm>
              <a:off x="2573822"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0.4</a:t>
              </a:r>
            </a:p>
          </p:txBody>
        </p:sp>
        <p:sp>
          <p:nvSpPr>
            <p:cNvPr id="161" name="tx161"/>
            <p:cNvSpPr/>
            <p:nvPr/>
          </p:nvSpPr>
          <p:spPr>
            <a:xfrm>
              <a:off x="6587883" y="5812589"/>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0.5</a:t>
              </a:r>
            </a:p>
          </p:txBody>
        </p:sp>
        <p:sp>
          <p:nvSpPr>
            <p:cNvPr id="162" name="tx162"/>
            <p:cNvSpPr/>
            <p:nvPr/>
          </p:nvSpPr>
          <p:spPr>
            <a:xfrm>
              <a:off x="4706106" y="5609886"/>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0.1</a:t>
              </a:r>
            </a:p>
          </p:txBody>
        </p:sp>
        <p:sp>
          <p:nvSpPr>
            <p:cNvPr id="163" name="tx163"/>
            <p:cNvSpPr/>
            <p:nvPr/>
          </p:nvSpPr>
          <p:spPr>
            <a:xfrm>
              <a:off x="4760067"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0.2</a:t>
              </a:r>
            </a:p>
          </p:txBody>
        </p:sp>
        <p:sp>
          <p:nvSpPr>
            <p:cNvPr id="164" name="tx164"/>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102139" y="6037863"/>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0.00M</a:t>
              </a:r>
            </a:p>
          </p:txBody>
        </p:sp>
        <p:sp>
          <p:nvSpPr>
            <p:cNvPr id="168" name="tx168"/>
            <p:cNvSpPr/>
            <p:nvPr/>
          </p:nvSpPr>
          <p:spPr>
            <a:xfrm>
              <a:off x="2794979" y="6037863"/>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0.25M</a:t>
              </a:r>
            </a:p>
          </p:txBody>
        </p:sp>
        <p:sp>
          <p:nvSpPr>
            <p:cNvPr id="169" name="tx169"/>
            <p:cNvSpPr/>
            <p:nvPr/>
          </p:nvSpPr>
          <p:spPr>
            <a:xfrm>
              <a:off x="4487818" y="6037863"/>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0.50M</a:t>
              </a:r>
            </a:p>
          </p:txBody>
        </p:sp>
        <p:sp>
          <p:nvSpPr>
            <p:cNvPr id="170" name="tx170"/>
            <p:cNvSpPr/>
            <p:nvPr/>
          </p:nvSpPr>
          <p:spPr>
            <a:xfrm>
              <a:off x="6180658" y="6037863"/>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0.75M</a:t>
              </a:r>
            </a:p>
          </p:txBody>
        </p:sp>
        <p:sp>
          <p:nvSpPr>
            <p:cNvPr id="171" name="tx171"/>
            <p:cNvSpPr/>
            <p:nvPr/>
          </p:nvSpPr>
          <p:spPr>
            <a:xfrm>
              <a:off x="7873497" y="6037863"/>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72" name="tx172"/>
            <p:cNvSpPr/>
            <p:nvPr/>
          </p:nvSpPr>
          <p:spPr>
            <a:xfrm>
              <a:off x="3396846" y="6173067"/>
              <a:ext cx="270232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 vacunados y subvacunados (millones)</a:t>
              </a:r>
            </a:p>
          </p:txBody>
        </p:sp>
        <p:sp>
          <p:nvSpPr>
            <p:cNvPr id="173" name="tx173"/>
            <p:cNvSpPr/>
            <p:nvPr/>
          </p:nvSpPr>
          <p:spPr>
            <a:xfrm>
              <a:off x="3948074" y="63859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4" name="tx174"/>
            <p:cNvSpPr/>
            <p:nvPr/>
          </p:nvSpPr>
          <p:spPr>
            <a:xfrm>
              <a:off x="4581526" y="6499905"/>
              <a:ext cx="3963387"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80%. Esta cifra es superior a la de 2019, donde la cobertura fue del 73 %.
401.000 niños no recibieron la primera dosis sistemática de la vacuna contra el sarampión.
La MCV2 se administra normalmente a niños de entre 18 meses y cinco años. La cobertura de MCV2 disminuyó al 69%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027158"/>
              <a:ext cx="3397293" cy="719835"/>
            </a:xfrm>
            <a:custGeom>
              <a:avLst/>
              <a:gdLst/>
              <a:ahLst/>
              <a:cxnLst/>
              <a:rect l="0" t="0" r="0" b="0"/>
              <a:pathLst>
                <a:path w="3397293" h="719835">
                  <a:moveTo>
                    <a:pt x="0" y="83057"/>
                  </a:moveTo>
                  <a:lnTo>
                    <a:pt x="141553" y="110743"/>
                  </a:lnTo>
                  <a:lnTo>
                    <a:pt x="283107" y="83057"/>
                  </a:lnTo>
                  <a:lnTo>
                    <a:pt x="424661" y="83057"/>
                  </a:lnTo>
                  <a:lnTo>
                    <a:pt x="566215" y="83057"/>
                  </a:lnTo>
                  <a:lnTo>
                    <a:pt x="707769" y="83057"/>
                  </a:lnTo>
                  <a:lnTo>
                    <a:pt x="849323" y="83057"/>
                  </a:lnTo>
                  <a:lnTo>
                    <a:pt x="990877" y="83057"/>
                  </a:lnTo>
                  <a:lnTo>
                    <a:pt x="1132431" y="83057"/>
                  </a:lnTo>
                  <a:lnTo>
                    <a:pt x="1273984" y="83057"/>
                  </a:lnTo>
                  <a:lnTo>
                    <a:pt x="1415538" y="110743"/>
                  </a:lnTo>
                  <a:lnTo>
                    <a:pt x="1557092" y="27685"/>
                  </a:lnTo>
                  <a:lnTo>
                    <a:pt x="1698646" y="0"/>
                  </a:lnTo>
                  <a:lnTo>
                    <a:pt x="1840200" y="276859"/>
                  </a:lnTo>
                  <a:lnTo>
                    <a:pt x="1981754" y="27685"/>
                  </a:lnTo>
                  <a:lnTo>
                    <a:pt x="2123308" y="27685"/>
                  </a:lnTo>
                  <a:lnTo>
                    <a:pt x="2264862" y="55371"/>
                  </a:lnTo>
                  <a:lnTo>
                    <a:pt x="2406416" y="636777"/>
                  </a:lnTo>
                  <a:lnTo>
                    <a:pt x="2547969" y="55371"/>
                  </a:lnTo>
                  <a:lnTo>
                    <a:pt x="2689523" y="719835"/>
                  </a:lnTo>
                  <a:lnTo>
                    <a:pt x="2831077" y="193801"/>
                  </a:lnTo>
                  <a:lnTo>
                    <a:pt x="2972631" y="0"/>
                  </a:lnTo>
                  <a:lnTo>
                    <a:pt x="3114185" y="359917"/>
                  </a:lnTo>
                  <a:lnTo>
                    <a:pt x="3255739" y="636777"/>
                  </a:lnTo>
                  <a:lnTo>
                    <a:pt x="3397293" y="526033"/>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137902"/>
              <a:ext cx="3397293" cy="387603"/>
            </a:xfrm>
            <a:custGeom>
              <a:avLst/>
              <a:gdLst/>
              <a:ahLst/>
              <a:cxnLst/>
              <a:rect l="0" t="0" r="0" b="0"/>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027158"/>
              <a:ext cx="3397293" cy="719835"/>
            </a:xfrm>
            <a:custGeom>
              <a:avLst/>
              <a:gdLst/>
              <a:ahLst/>
              <a:cxnLst/>
              <a:rect l="0" t="0" r="0" b="0"/>
              <a:pathLst>
                <a:path w="3397293" h="719835">
                  <a:moveTo>
                    <a:pt x="0" y="83057"/>
                  </a:moveTo>
                  <a:lnTo>
                    <a:pt x="141553" y="110743"/>
                  </a:lnTo>
                  <a:lnTo>
                    <a:pt x="283107" y="83057"/>
                  </a:lnTo>
                  <a:lnTo>
                    <a:pt x="424661" y="83057"/>
                  </a:lnTo>
                  <a:lnTo>
                    <a:pt x="566215" y="83057"/>
                  </a:lnTo>
                  <a:lnTo>
                    <a:pt x="707769" y="83057"/>
                  </a:lnTo>
                  <a:lnTo>
                    <a:pt x="849323" y="83057"/>
                  </a:lnTo>
                  <a:lnTo>
                    <a:pt x="990877" y="83057"/>
                  </a:lnTo>
                  <a:lnTo>
                    <a:pt x="1132431" y="83057"/>
                  </a:lnTo>
                  <a:lnTo>
                    <a:pt x="1273984" y="83057"/>
                  </a:lnTo>
                  <a:lnTo>
                    <a:pt x="1415538" y="110743"/>
                  </a:lnTo>
                  <a:lnTo>
                    <a:pt x="1557092" y="27685"/>
                  </a:lnTo>
                  <a:lnTo>
                    <a:pt x="1698646" y="0"/>
                  </a:lnTo>
                  <a:lnTo>
                    <a:pt x="1840200" y="276859"/>
                  </a:lnTo>
                  <a:lnTo>
                    <a:pt x="1981754" y="27685"/>
                  </a:lnTo>
                  <a:lnTo>
                    <a:pt x="2123308" y="27685"/>
                  </a:lnTo>
                  <a:lnTo>
                    <a:pt x="2264862" y="55371"/>
                  </a:lnTo>
                  <a:lnTo>
                    <a:pt x="2406416" y="636777"/>
                  </a:lnTo>
                  <a:lnTo>
                    <a:pt x="2547969" y="55371"/>
                  </a:lnTo>
                  <a:lnTo>
                    <a:pt x="2689523" y="719835"/>
                  </a:lnTo>
                  <a:lnTo>
                    <a:pt x="2831077" y="193801"/>
                  </a:lnTo>
                  <a:lnTo>
                    <a:pt x="2972631" y="0"/>
                  </a:lnTo>
                  <a:lnTo>
                    <a:pt x="3114185" y="359917"/>
                  </a:lnTo>
                  <a:lnTo>
                    <a:pt x="3255739" y="636777"/>
                  </a:lnTo>
                  <a:lnTo>
                    <a:pt x="3397293" y="526033"/>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66115"/>
            </a:xfrm>
            <a:custGeom>
              <a:avLst/>
              <a:gdLst/>
              <a:ahLst/>
              <a:cxnLst/>
              <a:rect l="0" t="0" r="0" b="0"/>
              <a:pathLst>
                <a:path h="166115">
                  <a:moveTo>
                    <a:pt x="0" y="0"/>
                  </a:moveTo>
                  <a:lnTo>
                    <a:pt x="0" y="166115"/>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66115"/>
            </a:xfrm>
            <a:custGeom>
              <a:avLst/>
              <a:gdLst/>
              <a:ahLst/>
              <a:cxnLst/>
              <a:rect l="0" t="0" r="0" b="0"/>
              <a:pathLst>
                <a:path h="166115">
                  <a:moveTo>
                    <a:pt x="0" y="0"/>
                  </a:moveTo>
                  <a:lnTo>
                    <a:pt x="0" y="166115"/>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93801"/>
            </a:xfrm>
            <a:custGeom>
              <a:avLst/>
              <a:gdLst/>
              <a:ahLst/>
              <a:cxnLst/>
              <a:rect l="0" t="0" r="0" b="0"/>
              <a:pathLst>
                <a:path h="193801">
                  <a:moveTo>
                    <a:pt x="0" y="0"/>
                  </a:moveTo>
                  <a:lnTo>
                    <a:pt x="0" y="19380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10743"/>
            </a:xfrm>
            <a:custGeom>
              <a:avLst/>
              <a:gdLst/>
              <a:ahLst/>
              <a:cxnLst/>
              <a:rect l="0" t="0" r="0" b="0"/>
              <a:pathLst>
                <a:path h="110743">
                  <a:moveTo>
                    <a:pt x="0" y="0"/>
                  </a:moveTo>
                  <a:lnTo>
                    <a:pt x="0" y="110743"/>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802893"/>
            </a:xfrm>
            <a:custGeom>
              <a:avLst/>
              <a:gdLst/>
              <a:ahLst/>
              <a:cxnLst/>
              <a:rect l="0" t="0" r="0" b="0"/>
              <a:pathLst>
                <a:path h="802893">
                  <a:moveTo>
                    <a:pt x="0" y="0"/>
                  </a:moveTo>
                  <a:lnTo>
                    <a:pt x="0" y="802893"/>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719835"/>
            </a:xfrm>
            <a:custGeom>
              <a:avLst/>
              <a:gdLst/>
              <a:ahLst/>
              <a:cxnLst/>
              <a:rect l="0" t="0" r="0" b="0"/>
              <a:pathLst>
                <a:path h="719835">
                  <a:moveTo>
                    <a:pt x="0" y="0"/>
                  </a:moveTo>
                  <a:lnTo>
                    <a:pt x="0" y="719835"/>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609091"/>
            </a:xfrm>
            <a:custGeom>
              <a:avLst/>
              <a:gdLst/>
              <a:ahLst/>
              <a:cxnLst/>
              <a:rect l="0" t="0" r="0" b="0"/>
              <a:pathLst>
                <a:path h="609091">
                  <a:moveTo>
                    <a:pt x="0" y="0"/>
                  </a:moveTo>
                  <a:lnTo>
                    <a:pt x="0" y="60909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027158"/>
              <a:ext cx="3397293" cy="719835"/>
            </a:xfrm>
            <a:custGeom>
              <a:avLst/>
              <a:gdLst/>
              <a:ahLst/>
              <a:cxnLst/>
              <a:rect l="0" t="0" r="0" b="0"/>
              <a:pathLst>
                <a:path w="3397293" h="719835">
                  <a:moveTo>
                    <a:pt x="0" y="83057"/>
                  </a:moveTo>
                  <a:lnTo>
                    <a:pt x="141553" y="110743"/>
                  </a:lnTo>
                  <a:lnTo>
                    <a:pt x="283107" y="83057"/>
                  </a:lnTo>
                  <a:lnTo>
                    <a:pt x="424661" y="83057"/>
                  </a:lnTo>
                  <a:lnTo>
                    <a:pt x="566215" y="83057"/>
                  </a:lnTo>
                  <a:lnTo>
                    <a:pt x="707769" y="83057"/>
                  </a:lnTo>
                  <a:lnTo>
                    <a:pt x="849323" y="83057"/>
                  </a:lnTo>
                  <a:lnTo>
                    <a:pt x="990877" y="83057"/>
                  </a:lnTo>
                  <a:lnTo>
                    <a:pt x="1132431" y="83057"/>
                  </a:lnTo>
                  <a:lnTo>
                    <a:pt x="1273984" y="83057"/>
                  </a:lnTo>
                  <a:lnTo>
                    <a:pt x="1415538" y="110743"/>
                  </a:lnTo>
                  <a:lnTo>
                    <a:pt x="1557092" y="27685"/>
                  </a:lnTo>
                  <a:lnTo>
                    <a:pt x="1698646" y="0"/>
                  </a:lnTo>
                  <a:lnTo>
                    <a:pt x="1840200" y="276859"/>
                  </a:lnTo>
                  <a:lnTo>
                    <a:pt x="1981754" y="27685"/>
                  </a:lnTo>
                  <a:lnTo>
                    <a:pt x="2123308" y="27685"/>
                  </a:lnTo>
                  <a:lnTo>
                    <a:pt x="2264862" y="55371"/>
                  </a:lnTo>
                  <a:lnTo>
                    <a:pt x="2406416" y="636777"/>
                  </a:lnTo>
                  <a:lnTo>
                    <a:pt x="2547969" y="55371"/>
                  </a:lnTo>
                  <a:lnTo>
                    <a:pt x="2689523" y="719835"/>
                  </a:lnTo>
                  <a:lnTo>
                    <a:pt x="2831077" y="193801"/>
                  </a:lnTo>
                  <a:lnTo>
                    <a:pt x="2972631" y="0"/>
                  </a:lnTo>
                  <a:lnTo>
                    <a:pt x="3114185" y="359917"/>
                  </a:lnTo>
                  <a:lnTo>
                    <a:pt x="3255739" y="636777"/>
                  </a:lnTo>
                  <a:lnTo>
                    <a:pt x="3397293" y="526033"/>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91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91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53004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9250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6018" y="472910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60" name="tx60"/>
            <p:cNvSpPr/>
            <p:nvPr/>
          </p:nvSpPr>
          <p:spPr>
            <a:xfrm>
              <a:off x="279714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74366" y="481497"/>
              <a:ext cx="2490489"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cobertura, México, 2000-2024</a:t>
              </a:r>
            </a:p>
          </p:txBody>
        </p:sp>
        <p:sp>
          <p:nvSpPr>
            <p:cNvPr id="63" name="pl63"/>
            <p:cNvSpPr/>
            <p:nvPr/>
          </p:nvSpPr>
          <p:spPr>
            <a:xfrm>
              <a:off x="5267799" y="376807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1980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62806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05805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48804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91804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48306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91306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34305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7730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20304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1431047"/>
              <a:ext cx="3397293" cy="1482015"/>
            </a:xfrm>
            <a:custGeom>
              <a:avLst/>
              <a:gdLst/>
              <a:ahLst/>
              <a:cxnLst/>
              <a:rect l="0" t="0" r="0" b="0"/>
              <a:pathLst>
                <a:path w="3397293" h="1482015">
                  <a:moveTo>
                    <a:pt x="0" y="171001"/>
                  </a:moveTo>
                  <a:lnTo>
                    <a:pt x="141553" y="228002"/>
                  </a:lnTo>
                  <a:lnTo>
                    <a:pt x="283107" y="171001"/>
                  </a:lnTo>
                  <a:lnTo>
                    <a:pt x="424661" y="171001"/>
                  </a:lnTo>
                  <a:lnTo>
                    <a:pt x="566215" y="171001"/>
                  </a:lnTo>
                  <a:lnTo>
                    <a:pt x="707769" y="171001"/>
                  </a:lnTo>
                  <a:lnTo>
                    <a:pt x="849323" y="171001"/>
                  </a:lnTo>
                  <a:lnTo>
                    <a:pt x="990877" y="171001"/>
                  </a:lnTo>
                  <a:lnTo>
                    <a:pt x="1132431" y="171001"/>
                  </a:lnTo>
                  <a:lnTo>
                    <a:pt x="1273984" y="171001"/>
                  </a:lnTo>
                  <a:lnTo>
                    <a:pt x="1415538" y="228002"/>
                  </a:lnTo>
                  <a:lnTo>
                    <a:pt x="1557092" y="57000"/>
                  </a:lnTo>
                  <a:lnTo>
                    <a:pt x="1698646" y="0"/>
                  </a:lnTo>
                  <a:lnTo>
                    <a:pt x="1840200" y="570005"/>
                  </a:lnTo>
                  <a:lnTo>
                    <a:pt x="1981754" y="57000"/>
                  </a:lnTo>
                  <a:lnTo>
                    <a:pt x="2123308" y="57000"/>
                  </a:lnTo>
                  <a:lnTo>
                    <a:pt x="2264862" y="114001"/>
                  </a:lnTo>
                  <a:lnTo>
                    <a:pt x="2406416" y="1311013"/>
                  </a:lnTo>
                  <a:lnTo>
                    <a:pt x="2547969" y="114001"/>
                  </a:lnTo>
                  <a:lnTo>
                    <a:pt x="2689523" y="1482015"/>
                  </a:lnTo>
                  <a:lnTo>
                    <a:pt x="2831077" y="399004"/>
                  </a:lnTo>
                  <a:lnTo>
                    <a:pt x="2972631" y="0"/>
                  </a:lnTo>
                  <a:lnTo>
                    <a:pt x="3114185" y="741007"/>
                  </a:lnTo>
                  <a:lnTo>
                    <a:pt x="3255739" y="1311013"/>
                  </a:lnTo>
                  <a:lnTo>
                    <a:pt x="3397293" y="1083011"/>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913062"/>
              <a:ext cx="3397293" cy="855008"/>
            </a:xfrm>
            <a:custGeom>
              <a:avLst/>
              <a:gdLst/>
              <a:ahLst/>
              <a:cxnLst/>
              <a:rect l="0" t="0" r="0" b="0"/>
              <a:pathLst>
                <a:path w="3397293" h="855008">
                  <a:moveTo>
                    <a:pt x="0" y="855008"/>
                  </a:moveTo>
                  <a:lnTo>
                    <a:pt x="141553" y="798008"/>
                  </a:lnTo>
                  <a:lnTo>
                    <a:pt x="283107" y="798008"/>
                  </a:lnTo>
                  <a:lnTo>
                    <a:pt x="424661" y="741007"/>
                  </a:lnTo>
                  <a:lnTo>
                    <a:pt x="566215" y="627006"/>
                  </a:lnTo>
                  <a:lnTo>
                    <a:pt x="707769" y="513005"/>
                  </a:lnTo>
                  <a:lnTo>
                    <a:pt x="849323" y="399004"/>
                  </a:lnTo>
                  <a:lnTo>
                    <a:pt x="990877" y="399004"/>
                  </a:lnTo>
                  <a:lnTo>
                    <a:pt x="1132431" y="285002"/>
                  </a:lnTo>
                  <a:lnTo>
                    <a:pt x="1273984" y="171001"/>
                  </a:lnTo>
                  <a:lnTo>
                    <a:pt x="1415538" y="114001"/>
                  </a:lnTo>
                  <a:lnTo>
                    <a:pt x="1557092" y="114001"/>
                  </a:lnTo>
                  <a:lnTo>
                    <a:pt x="1698646" y="114001"/>
                  </a:lnTo>
                  <a:lnTo>
                    <a:pt x="1840200" y="114001"/>
                  </a:lnTo>
                  <a:lnTo>
                    <a:pt x="1981754" y="114001"/>
                  </a:lnTo>
                  <a:lnTo>
                    <a:pt x="2123308" y="114001"/>
                  </a:lnTo>
                  <a:lnTo>
                    <a:pt x="2264862" y="57000"/>
                  </a:lnTo>
                  <a:lnTo>
                    <a:pt x="2406416" y="57000"/>
                  </a:lnTo>
                  <a:lnTo>
                    <a:pt x="2547969" y="0"/>
                  </a:lnTo>
                  <a:lnTo>
                    <a:pt x="2689523" y="0"/>
                  </a:lnTo>
                  <a:lnTo>
                    <a:pt x="2831077" y="171001"/>
                  </a:lnTo>
                  <a:lnTo>
                    <a:pt x="2972631" y="285002"/>
                  </a:lnTo>
                  <a:lnTo>
                    <a:pt x="3114185" y="171001"/>
                  </a:lnTo>
                  <a:lnTo>
                    <a:pt x="3255739" y="171001"/>
                  </a:lnTo>
                  <a:lnTo>
                    <a:pt x="3397293" y="114001"/>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400057"/>
              <a:ext cx="3397293" cy="798008"/>
            </a:xfrm>
            <a:custGeom>
              <a:avLst/>
              <a:gdLst/>
              <a:ahLst/>
              <a:cxnLst/>
              <a:rect l="0" t="0" r="0" b="0"/>
              <a:pathLst>
                <a:path w="3397293" h="798008">
                  <a:moveTo>
                    <a:pt x="0" y="114001"/>
                  </a:moveTo>
                  <a:lnTo>
                    <a:pt x="141553" y="0"/>
                  </a:lnTo>
                  <a:lnTo>
                    <a:pt x="283107" y="114001"/>
                  </a:lnTo>
                  <a:lnTo>
                    <a:pt x="424661" y="57000"/>
                  </a:lnTo>
                  <a:lnTo>
                    <a:pt x="566215" y="114001"/>
                  </a:lnTo>
                  <a:lnTo>
                    <a:pt x="707769" y="171001"/>
                  </a:lnTo>
                  <a:lnTo>
                    <a:pt x="849323" y="57000"/>
                  </a:lnTo>
                  <a:lnTo>
                    <a:pt x="990877" y="57000"/>
                  </a:lnTo>
                  <a:lnTo>
                    <a:pt x="1132431" y="0"/>
                  </a:lnTo>
                  <a:lnTo>
                    <a:pt x="1273984" y="57000"/>
                  </a:lnTo>
                  <a:lnTo>
                    <a:pt x="1415538" y="114001"/>
                  </a:lnTo>
                  <a:lnTo>
                    <a:pt x="1557092" y="57000"/>
                  </a:lnTo>
                  <a:lnTo>
                    <a:pt x="1698646" y="0"/>
                  </a:lnTo>
                  <a:lnTo>
                    <a:pt x="1840200" y="171001"/>
                  </a:lnTo>
                  <a:lnTo>
                    <a:pt x="1981754" y="114001"/>
                  </a:lnTo>
                  <a:lnTo>
                    <a:pt x="2123308" y="114001"/>
                  </a:lnTo>
                  <a:lnTo>
                    <a:pt x="2264862" y="114001"/>
                  </a:lnTo>
                  <a:lnTo>
                    <a:pt x="2406416" y="513005"/>
                  </a:lnTo>
                  <a:lnTo>
                    <a:pt x="2547969" y="228002"/>
                  </a:lnTo>
                  <a:lnTo>
                    <a:pt x="2689523" y="513005"/>
                  </a:lnTo>
                  <a:lnTo>
                    <a:pt x="2831077" y="627006"/>
                  </a:lnTo>
                  <a:lnTo>
                    <a:pt x="2972631" y="684006"/>
                  </a:lnTo>
                  <a:lnTo>
                    <a:pt x="3114185" y="798008"/>
                  </a:lnTo>
                  <a:lnTo>
                    <a:pt x="3255739" y="684006"/>
                  </a:lnTo>
                  <a:lnTo>
                    <a:pt x="3397293" y="513005"/>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913062"/>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1431047"/>
              <a:ext cx="3397293" cy="1482015"/>
            </a:xfrm>
            <a:custGeom>
              <a:avLst/>
              <a:gdLst/>
              <a:ahLst/>
              <a:cxnLst/>
              <a:rect l="0" t="0" r="0" b="0"/>
              <a:pathLst>
                <a:path w="3397293" h="1482015">
                  <a:moveTo>
                    <a:pt x="0" y="171001"/>
                  </a:moveTo>
                  <a:lnTo>
                    <a:pt x="141553" y="228002"/>
                  </a:lnTo>
                  <a:lnTo>
                    <a:pt x="283107" y="171001"/>
                  </a:lnTo>
                  <a:lnTo>
                    <a:pt x="424661" y="171001"/>
                  </a:lnTo>
                  <a:lnTo>
                    <a:pt x="566215" y="171001"/>
                  </a:lnTo>
                  <a:lnTo>
                    <a:pt x="707769" y="171001"/>
                  </a:lnTo>
                  <a:lnTo>
                    <a:pt x="849323" y="171001"/>
                  </a:lnTo>
                  <a:lnTo>
                    <a:pt x="990877" y="171001"/>
                  </a:lnTo>
                  <a:lnTo>
                    <a:pt x="1132431" y="171001"/>
                  </a:lnTo>
                  <a:lnTo>
                    <a:pt x="1273984" y="171001"/>
                  </a:lnTo>
                  <a:lnTo>
                    <a:pt x="1415538" y="228002"/>
                  </a:lnTo>
                  <a:lnTo>
                    <a:pt x="1557092" y="57000"/>
                  </a:lnTo>
                  <a:lnTo>
                    <a:pt x="1698646" y="0"/>
                  </a:lnTo>
                  <a:lnTo>
                    <a:pt x="1840200" y="570005"/>
                  </a:lnTo>
                  <a:lnTo>
                    <a:pt x="1981754" y="57000"/>
                  </a:lnTo>
                  <a:lnTo>
                    <a:pt x="2123308" y="57000"/>
                  </a:lnTo>
                  <a:lnTo>
                    <a:pt x="2264862" y="114001"/>
                  </a:lnTo>
                  <a:lnTo>
                    <a:pt x="2406416" y="1311013"/>
                  </a:lnTo>
                  <a:lnTo>
                    <a:pt x="2547969" y="114001"/>
                  </a:lnTo>
                  <a:lnTo>
                    <a:pt x="2689523" y="1482015"/>
                  </a:lnTo>
                  <a:lnTo>
                    <a:pt x="2831077" y="399004"/>
                  </a:lnTo>
                  <a:lnTo>
                    <a:pt x="2972631" y="0"/>
                  </a:lnTo>
                  <a:lnTo>
                    <a:pt x="3114185" y="741007"/>
                  </a:lnTo>
                  <a:lnTo>
                    <a:pt x="3255739" y="1311013"/>
                  </a:lnTo>
                  <a:lnTo>
                    <a:pt x="3397293" y="1083011"/>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339846"/>
              <a:ext cx="0" cy="262202"/>
            </a:xfrm>
            <a:custGeom>
              <a:avLst/>
              <a:gdLst/>
              <a:ahLst/>
              <a:cxnLst/>
              <a:rect l="0" t="0" r="0" b="0"/>
              <a:pathLst>
                <a:path h="262202">
                  <a:moveTo>
                    <a:pt x="0" y="262202"/>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45433" y="1339846"/>
              <a:ext cx="0" cy="262202"/>
            </a:xfrm>
            <a:custGeom>
              <a:avLst/>
              <a:gdLst/>
              <a:ahLst/>
              <a:cxnLst/>
              <a:rect l="0" t="0" r="0" b="0"/>
              <a:pathLst>
                <a:path h="262202">
                  <a:moveTo>
                    <a:pt x="0" y="262202"/>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853202" y="1339846"/>
              <a:ext cx="0" cy="319203"/>
            </a:xfrm>
            <a:custGeom>
              <a:avLst/>
              <a:gdLst/>
              <a:ahLst/>
              <a:cxnLst/>
              <a:rect l="0" t="0" r="0" b="0"/>
              <a:pathLst>
                <a:path h="319203">
                  <a:moveTo>
                    <a:pt x="0" y="319203"/>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560972" y="1339846"/>
              <a:ext cx="0" cy="148201"/>
            </a:xfrm>
            <a:custGeom>
              <a:avLst/>
              <a:gdLst/>
              <a:ahLst/>
              <a:cxnLst/>
              <a:rect l="0" t="0" r="0" b="0"/>
              <a:pathLst>
                <a:path h="148201">
                  <a:moveTo>
                    <a:pt x="0" y="148201"/>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127187" y="1339846"/>
              <a:ext cx="0" cy="1573216"/>
            </a:xfrm>
            <a:custGeom>
              <a:avLst/>
              <a:gdLst/>
              <a:ahLst/>
              <a:cxnLst/>
              <a:rect l="0" t="0" r="0" b="0"/>
              <a:pathLst>
                <a:path h="1573216">
                  <a:moveTo>
                    <a:pt x="0" y="1573216"/>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3403" y="1339846"/>
              <a:ext cx="0" cy="1402214"/>
            </a:xfrm>
            <a:custGeom>
              <a:avLst/>
              <a:gdLst/>
              <a:ahLst/>
              <a:cxnLst/>
              <a:rect l="0" t="0" r="0" b="0"/>
              <a:pathLst>
                <a:path h="1402214">
                  <a:moveTo>
                    <a:pt x="0" y="1402214"/>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1339846"/>
              <a:ext cx="0" cy="1174211"/>
            </a:xfrm>
            <a:custGeom>
              <a:avLst/>
              <a:gdLst/>
              <a:ahLst/>
              <a:cxnLst/>
              <a:rect l="0" t="0" r="0" b="0"/>
              <a:pathLst>
                <a:path h="1174211">
                  <a:moveTo>
                    <a:pt x="0" y="1174211"/>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1431047"/>
              <a:ext cx="3397293" cy="1482015"/>
            </a:xfrm>
            <a:custGeom>
              <a:avLst/>
              <a:gdLst/>
              <a:ahLst/>
              <a:cxnLst/>
              <a:rect l="0" t="0" r="0" b="0"/>
              <a:pathLst>
                <a:path w="3397293" h="1482015">
                  <a:moveTo>
                    <a:pt x="0" y="171001"/>
                  </a:moveTo>
                  <a:lnTo>
                    <a:pt x="141553" y="228002"/>
                  </a:lnTo>
                  <a:lnTo>
                    <a:pt x="283107" y="171001"/>
                  </a:lnTo>
                  <a:lnTo>
                    <a:pt x="424661" y="171001"/>
                  </a:lnTo>
                  <a:lnTo>
                    <a:pt x="566215" y="171001"/>
                  </a:lnTo>
                  <a:lnTo>
                    <a:pt x="707769" y="171001"/>
                  </a:lnTo>
                  <a:lnTo>
                    <a:pt x="849323" y="171001"/>
                  </a:lnTo>
                  <a:lnTo>
                    <a:pt x="990877" y="171001"/>
                  </a:lnTo>
                  <a:lnTo>
                    <a:pt x="1132431" y="171001"/>
                  </a:lnTo>
                  <a:lnTo>
                    <a:pt x="1273984" y="171001"/>
                  </a:lnTo>
                  <a:lnTo>
                    <a:pt x="1415538" y="228002"/>
                  </a:lnTo>
                  <a:lnTo>
                    <a:pt x="1557092" y="57000"/>
                  </a:lnTo>
                  <a:lnTo>
                    <a:pt x="1698646" y="0"/>
                  </a:lnTo>
                  <a:lnTo>
                    <a:pt x="1840200" y="570005"/>
                  </a:lnTo>
                  <a:lnTo>
                    <a:pt x="1981754" y="57000"/>
                  </a:lnTo>
                  <a:lnTo>
                    <a:pt x="2123308" y="57000"/>
                  </a:lnTo>
                  <a:lnTo>
                    <a:pt x="2264862" y="114001"/>
                  </a:lnTo>
                  <a:lnTo>
                    <a:pt x="2406416" y="1311013"/>
                  </a:lnTo>
                  <a:lnTo>
                    <a:pt x="2547969" y="114001"/>
                  </a:lnTo>
                  <a:lnTo>
                    <a:pt x="2689523" y="1482015"/>
                  </a:lnTo>
                  <a:lnTo>
                    <a:pt x="2831077" y="399004"/>
                  </a:lnTo>
                  <a:lnTo>
                    <a:pt x="2972631" y="0"/>
                  </a:lnTo>
                  <a:lnTo>
                    <a:pt x="3114185" y="741007"/>
                  </a:lnTo>
                  <a:lnTo>
                    <a:pt x="3255739" y="1311013"/>
                  </a:lnTo>
                  <a:lnTo>
                    <a:pt x="3397293" y="1083011"/>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377374" y="12765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085143" y="12765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6792913" y="12779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7500682" y="12766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25</a:t>
              </a:r>
            </a:p>
          </p:txBody>
        </p:sp>
        <p:sp>
          <p:nvSpPr>
            <p:cNvPr id="98" name="tx98"/>
            <p:cNvSpPr/>
            <p:nvPr/>
          </p:nvSpPr>
          <p:spPr>
            <a:xfrm>
              <a:off x="8097042" y="127660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27655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804812" y="127925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902429" y="29879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8726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3095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86094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90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209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150862"/>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32199" y="2243044"/>
              <a:ext cx="14653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6" name="pl116"/>
            <p:cNvSpPr/>
            <p:nvPr/>
          </p:nvSpPr>
          <p:spPr>
            <a:xfrm>
              <a:off x="604561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04561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684674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9" name="pl119"/>
            <p:cNvSpPr/>
            <p:nvPr/>
          </p:nvSpPr>
          <p:spPr>
            <a:xfrm>
              <a:off x="7609202"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0" name="tx120"/>
            <p:cNvSpPr/>
            <p:nvPr/>
          </p:nvSpPr>
          <p:spPr>
            <a:xfrm>
              <a:off x="6312716" y="472910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121" name="tx121"/>
            <p:cNvSpPr/>
            <p:nvPr/>
          </p:nvSpPr>
          <p:spPr>
            <a:xfrm>
              <a:off x="711384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6302"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446181" y="472791"/>
              <a:ext cx="338025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4" name="pl124"/>
            <p:cNvSpPr/>
            <p:nvPr/>
          </p:nvSpPr>
          <p:spPr>
            <a:xfrm>
              <a:off x="260807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518987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77167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89897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648077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rc133"/>
            <p:cNvSpPr/>
            <p:nvPr/>
          </p:nvSpPr>
          <p:spPr>
            <a:xfrm>
              <a:off x="1317178" y="5710248"/>
              <a:ext cx="7321564" cy="145351"/>
            </a:xfrm>
            <a:prstGeom prst="rect">
              <a:avLst/>
            </a:prstGeom>
            <a:solidFill>
              <a:srgbClr val="E2231A">
                <a:alpha val="80000"/>
              </a:srgbClr>
            </a:solidFill>
          </p:spPr>
          <p:txBody>
            <a:bodyPr/>
            <a:lstStyle/>
            <a:p>
              <a:endParaRPr/>
            </a:p>
          </p:txBody>
        </p:sp>
        <p:sp>
          <p:nvSpPr>
            <p:cNvPr id="134" name="rc134"/>
            <p:cNvSpPr/>
            <p:nvPr/>
          </p:nvSpPr>
          <p:spPr>
            <a:xfrm>
              <a:off x="1317178" y="5528559"/>
              <a:ext cx="6256147" cy="145351"/>
            </a:xfrm>
            <a:prstGeom prst="rect">
              <a:avLst/>
            </a:prstGeom>
            <a:solidFill>
              <a:srgbClr val="E2231A">
                <a:alpha val="80000"/>
              </a:srgbClr>
            </a:solidFill>
          </p:spPr>
          <p:txBody>
            <a:bodyPr/>
            <a:lstStyle/>
            <a:p>
              <a:endParaRPr/>
            </a:p>
          </p:txBody>
        </p:sp>
        <p:sp>
          <p:nvSpPr>
            <p:cNvPr id="135" name="rc135"/>
            <p:cNvSpPr/>
            <p:nvPr/>
          </p:nvSpPr>
          <p:spPr>
            <a:xfrm>
              <a:off x="1317178" y="5346869"/>
              <a:ext cx="5177511" cy="145351"/>
            </a:xfrm>
            <a:prstGeom prst="rect">
              <a:avLst/>
            </a:prstGeom>
            <a:solidFill>
              <a:srgbClr val="E2231A">
                <a:alpha val="80000"/>
              </a:srgbClr>
            </a:solidFill>
          </p:spPr>
          <p:txBody>
            <a:bodyPr/>
            <a:lstStyle/>
            <a:p>
              <a:endParaRPr/>
            </a:p>
          </p:txBody>
        </p:sp>
        <p:sp>
          <p:nvSpPr>
            <p:cNvPr id="136" name="tx136"/>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567,000</a:t>
              </a:r>
            </a:p>
          </p:txBody>
        </p:sp>
        <p:sp>
          <p:nvSpPr>
            <p:cNvPr id="137" name="tx137"/>
            <p:cNvSpPr/>
            <p:nvPr/>
          </p:nvSpPr>
          <p:spPr>
            <a:xfrm>
              <a:off x="7063912"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485,000</a:t>
              </a:r>
            </a:p>
          </p:txBody>
        </p:sp>
        <p:sp>
          <p:nvSpPr>
            <p:cNvPr id="138" name="tx138"/>
            <p:cNvSpPr/>
            <p:nvPr/>
          </p:nvSpPr>
          <p:spPr>
            <a:xfrm>
              <a:off x="5985276"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401,000</a:t>
              </a:r>
            </a:p>
          </p:txBody>
        </p:sp>
        <p:sp>
          <p:nvSpPr>
            <p:cNvPr id="139" name="tx139"/>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9399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975793"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067111"/>
              <a:ext cx="4871293" cy="14175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6" name="tx146"/>
            <p:cNvSpPr/>
            <p:nvPr/>
          </p:nvSpPr>
          <p:spPr>
            <a:xfrm>
              <a:off x="4407982"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cobertura de MCV1 en México (80%) era 4 puntos porcentuales inferior a la media mundial (84%) y 6 puntos porcentuales inferior a la media de todos los países de LACR (86%).
La cobertura nacional de MCV1 fue 7 puntos porcentuales mayor que en 2019 (73%).
Esto equivale a 401 000 niños sin vacunar en 2024 en comparación con 567 000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66863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8987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128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588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05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2836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5137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7438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39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640299" y="1589872"/>
              <a:ext cx="231165" cy="2463721"/>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5" name="tx45"/>
            <p:cNvSpPr/>
            <p:nvPr/>
          </p:nvSpPr>
          <p:spPr>
            <a:xfrm>
              <a:off x="887589" y="1819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8" name="tx78"/>
            <p:cNvSpPr/>
            <p:nvPr/>
          </p:nvSpPr>
          <p:spPr>
            <a:xfrm>
              <a:off x="927782" y="29520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0" name="tx80"/>
            <p:cNvSpPr/>
            <p:nvPr/>
          </p:nvSpPr>
          <p:spPr>
            <a:xfrm>
              <a:off x="1184633" y="288902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2" name="tx82"/>
            <p:cNvSpPr/>
            <p:nvPr/>
          </p:nvSpPr>
          <p:spPr>
            <a:xfrm>
              <a:off x="1698334" y="28428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4" name="tx84"/>
            <p:cNvSpPr/>
            <p:nvPr/>
          </p:nvSpPr>
          <p:spPr>
            <a:xfrm>
              <a:off x="1955185" y="27966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6" name="tx86"/>
            <p:cNvSpPr/>
            <p:nvPr/>
          </p:nvSpPr>
          <p:spPr>
            <a:xfrm>
              <a:off x="2212036" y="27658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8" name="tx88"/>
            <p:cNvSpPr/>
            <p:nvPr/>
          </p:nvSpPr>
          <p:spPr>
            <a:xfrm>
              <a:off x="2725737" y="27518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2982588" y="272134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4523693" y="26145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5551095" y="25516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6034652" y="25503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 cobertura de la MCV1 en los países de LACR, ordenados de menor a mayor cobertura, y la clasificación de los 10 países con más niños sin vacunar, según las cifras absolutas.
En 2024, México ocupó el lugar número 7 de 32 países con menor cobertura de MCV1 (con base en rangos empatados).
México se encontraba entre los 10 países con más niños sin vacunar (puesto=1).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73097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98753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24409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50065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35925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61581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8723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12893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296273" y="2435123"/>
              <a:ext cx="249522" cy="1667573"/>
            </a:xfrm>
            <a:prstGeom prst="rect">
              <a:avLst/>
            </a:prstGeom>
            <a:solidFill>
              <a:srgbClr val="80BD41">
                <a:alpha val="100000"/>
              </a:srgbClr>
            </a:solidFill>
          </p:spPr>
          <p:txBody>
            <a:bodyPr/>
            <a:lstStyle/>
            <a:p>
              <a:endParaRPr/>
            </a:p>
          </p:txBody>
        </p:sp>
        <p:sp>
          <p:nvSpPr>
            <p:cNvPr id="25" name="rc25"/>
            <p:cNvSpPr/>
            <p:nvPr/>
          </p:nvSpPr>
          <p:spPr>
            <a:xfrm>
              <a:off x="1296273" y="2365641"/>
              <a:ext cx="249522" cy="69481"/>
            </a:xfrm>
            <a:prstGeom prst="rect">
              <a:avLst/>
            </a:prstGeom>
            <a:solidFill>
              <a:srgbClr val="E2231A">
                <a:alpha val="100000"/>
              </a:srgbClr>
            </a:solidFill>
          </p:spPr>
          <p:txBody>
            <a:bodyPr/>
            <a:lstStyle/>
            <a:p>
              <a:endParaRPr/>
            </a:p>
          </p:txBody>
        </p:sp>
        <p:sp>
          <p:nvSpPr>
            <p:cNvPr id="26" name="rc26"/>
            <p:cNvSpPr/>
            <p:nvPr/>
          </p:nvSpPr>
          <p:spPr>
            <a:xfrm>
              <a:off x="1573521" y="2455027"/>
              <a:ext cx="249522" cy="1647670"/>
            </a:xfrm>
            <a:prstGeom prst="rect">
              <a:avLst/>
            </a:prstGeom>
            <a:solidFill>
              <a:srgbClr val="80BD41">
                <a:alpha val="100000"/>
              </a:srgbClr>
            </a:solidFill>
          </p:spPr>
          <p:txBody>
            <a:bodyPr/>
            <a:lstStyle/>
            <a:p>
              <a:endParaRPr/>
            </a:p>
          </p:txBody>
        </p:sp>
        <p:sp>
          <p:nvSpPr>
            <p:cNvPr id="27" name="rc27"/>
            <p:cNvSpPr/>
            <p:nvPr/>
          </p:nvSpPr>
          <p:spPr>
            <a:xfrm>
              <a:off x="1573521" y="2368307"/>
              <a:ext cx="249522" cy="86719"/>
            </a:xfrm>
            <a:prstGeom prst="rect">
              <a:avLst/>
            </a:prstGeom>
            <a:solidFill>
              <a:srgbClr val="E2231A">
                <a:alpha val="100000"/>
              </a:srgbClr>
            </a:solidFill>
          </p:spPr>
          <p:txBody>
            <a:bodyPr/>
            <a:lstStyle/>
            <a:p>
              <a:endParaRPr/>
            </a:p>
          </p:txBody>
        </p:sp>
        <p:sp>
          <p:nvSpPr>
            <p:cNvPr id="28" name="rc28"/>
            <p:cNvSpPr/>
            <p:nvPr/>
          </p:nvSpPr>
          <p:spPr>
            <a:xfrm>
              <a:off x="1850769" y="2440508"/>
              <a:ext cx="249522" cy="1662188"/>
            </a:xfrm>
            <a:prstGeom prst="rect">
              <a:avLst/>
            </a:prstGeom>
            <a:solidFill>
              <a:srgbClr val="80BD41">
                <a:alpha val="100000"/>
              </a:srgbClr>
            </a:solidFill>
          </p:spPr>
          <p:txBody>
            <a:bodyPr/>
            <a:lstStyle/>
            <a:p>
              <a:endParaRPr/>
            </a:p>
          </p:txBody>
        </p:sp>
        <p:sp>
          <p:nvSpPr>
            <p:cNvPr id="29" name="rc29"/>
            <p:cNvSpPr/>
            <p:nvPr/>
          </p:nvSpPr>
          <p:spPr>
            <a:xfrm>
              <a:off x="1850769" y="2371250"/>
              <a:ext cx="249522" cy="69258"/>
            </a:xfrm>
            <a:prstGeom prst="rect">
              <a:avLst/>
            </a:prstGeom>
            <a:solidFill>
              <a:srgbClr val="E2231A">
                <a:alpha val="100000"/>
              </a:srgbClr>
            </a:solidFill>
          </p:spPr>
          <p:txBody>
            <a:bodyPr/>
            <a:lstStyle/>
            <a:p>
              <a:endParaRPr/>
            </a:p>
          </p:txBody>
        </p:sp>
        <p:sp>
          <p:nvSpPr>
            <p:cNvPr id="30" name="rc30"/>
            <p:cNvSpPr/>
            <p:nvPr/>
          </p:nvSpPr>
          <p:spPr>
            <a:xfrm>
              <a:off x="2128016" y="2455246"/>
              <a:ext cx="249522" cy="1647450"/>
            </a:xfrm>
            <a:prstGeom prst="rect">
              <a:avLst/>
            </a:prstGeom>
            <a:solidFill>
              <a:srgbClr val="80BD41">
                <a:alpha val="100000"/>
              </a:srgbClr>
            </a:solidFill>
          </p:spPr>
          <p:txBody>
            <a:bodyPr/>
            <a:lstStyle/>
            <a:p>
              <a:endParaRPr/>
            </a:p>
          </p:txBody>
        </p:sp>
        <p:sp>
          <p:nvSpPr>
            <p:cNvPr id="31" name="rc31"/>
            <p:cNvSpPr/>
            <p:nvPr/>
          </p:nvSpPr>
          <p:spPr>
            <a:xfrm>
              <a:off x="2128016" y="2386602"/>
              <a:ext cx="249522" cy="68644"/>
            </a:xfrm>
            <a:prstGeom prst="rect">
              <a:avLst/>
            </a:prstGeom>
            <a:solidFill>
              <a:srgbClr val="E2231A">
                <a:alpha val="100000"/>
              </a:srgbClr>
            </a:solidFill>
          </p:spPr>
          <p:txBody>
            <a:bodyPr/>
            <a:lstStyle/>
            <a:p>
              <a:endParaRPr/>
            </a:p>
          </p:txBody>
        </p:sp>
        <p:sp>
          <p:nvSpPr>
            <p:cNvPr id="32" name="rc32"/>
            <p:cNvSpPr/>
            <p:nvPr/>
          </p:nvSpPr>
          <p:spPr>
            <a:xfrm>
              <a:off x="2405264" y="2465192"/>
              <a:ext cx="249522" cy="1637504"/>
            </a:xfrm>
            <a:prstGeom prst="rect">
              <a:avLst/>
            </a:prstGeom>
            <a:solidFill>
              <a:srgbClr val="80BD41">
                <a:alpha val="100000"/>
              </a:srgbClr>
            </a:solidFill>
          </p:spPr>
          <p:txBody>
            <a:bodyPr/>
            <a:lstStyle/>
            <a:p>
              <a:endParaRPr/>
            </a:p>
          </p:txBody>
        </p:sp>
        <p:sp>
          <p:nvSpPr>
            <p:cNvPr id="33" name="rc33"/>
            <p:cNvSpPr/>
            <p:nvPr/>
          </p:nvSpPr>
          <p:spPr>
            <a:xfrm>
              <a:off x="2405264" y="2396963"/>
              <a:ext cx="249522" cy="68229"/>
            </a:xfrm>
            <a:prstGeom prst="rect">
              <a:avLst/>
            </a:prstGeom>
            <a:solidFill>
              <a:srgbClr val="E2231A">
                <a:alpha val="100000"/>
              </a:srgbClr>
            </a:solidFill>
          </p:spPr>
          <p:txBody>
            <a:bodyPr/>
            <a:lstStyle/>
            <a:p>
              <a:endParaRPr/>
            </a:p>
          </p:txBody>
        </p:sp>
        <p:sp>
          <p:nvSpPr>
            <p:cNvPr id="34" name="rc34"/>
            <p:cNvSpPr/>
            <p:nvPr/>
          </p:nvSpPr>
          <p:spPr>
            <a:xfrm>
              <a:off x="2682512" y="2475810"/>
              <a:ext cx="249522" cy="1626887"/>
            </a:xfrm>
            <a:prstGeom prst="rect">
              <a:avLst/>
            </a:prstGeom>
            <a:solidFill>
              <a:srgbClr val="80BD41">
                <a:alpha val="100000"/>
              </a:srgbClr>
            </a:solidFill>
          </p:spPr>
          <p:txBody>
            <a:bodyPr/>
            <a:lstStyle/>
            <a:p>
              <a:endParaRPr/>
            </a:p>
          </p:txBody>
        </p:sp>
        <p:sp>
          <p:nvSpPr>
            <p:cNvPr id="35" name="rc35"/>
            <p:cNvSpPr/>
            <p:nvPr/>
          </p:nvSpPr>
          <p:spPr>
            <a:xfrm>
              <a:off x="2682512" y="2408023"/>
              <a:ext cx="249522" cy="67786"/>
            </a:xfrm>
            <a:prstGeom prst="rect">
              <a:avLst/>
            </a:prstGeom>
            <a:solidFill>
              <a:srgbClr val="E2231A">
                <a:alpha val="100000"/>
              </a:srgbClr>
            </a:solidFill>
          </p:spPr>
          <p:txBody>
            <a:bodyPr/>
            <a:lstStyle/>
            <a:p>
              <a:endParaRPr/>
            </a:p>
          </p:txBody>
        </p:sp>
        <p:sp>
          <p:nvSpPr>
            <p:cNvPr id="36" name="rc36"/>
            <p:cNvSpPr/>
            <p:nvPr/>
          </p:nvSpPr>
          <p:spPr>
            <a:xfrm>
              <a:off x="2959759" y="2484930"/>
              <a:ext cx="249522" cy="1617766"/>
            </a:xfrm>
            <a:prstGeom prst="rect">
              <a:avLst/>
            </a:prstGeom>
            <a:solidFill>
              <a:srgbClr val="80BD41">
                <a:alpha val="100000"/>
              </a:srgbClr>
            </a:solidFill>
          </p:spPr>
          <p:txBody>
            <a:bodyPr/>
            <a:lstStyle/>
            <a:p>
              <a:endParaRPr/>
            </a:p>
          </p:txBody>
        </p:sp>
        <p:sp>
          <p:nvSpPr>
            <p:cNvPr id="37" name="rc37"/>
            <p:cNvSpPr/>
            <p:nvPr/>
          </p:nvSpPr>
          <p:spPr>
            <a:xfrm>
              <a:off x="2959759" y="2417523"/>
              <a:ext cx="249522" cy="67406"/>
            </a:xfrm>
            <a:prstGeom prst="rect">
              <a:avLst/>
            </a:prstGeom>
            <a:solidFill>
              <a:srgbClr val="E2231A">
                <a:alpha val="100000"/>
              </a:srgbClr>
            </a:solidFill>
          </p:spPr>
          <p:txBody>
            <a:bodyPr/>
            <a:lstStyle/>
            <a:p>
              <a:endParaRPr/>
            </a:p>
          </p:txBody>
        </p:sp>
        <p:sp>
          <p:nvSpPr>
            <p:cNvPr id="38" name="rc38"/>
            <p:cNvSpPr/>
            <p:nvPr/>
          </p:nvSpPr>
          <p:spPr>
            <a:xfrm>
              <a:off x="3237007" y="2489397"/>
              <a:ext cx="249522" cy="1613300"/>
            </a:xfrm>
            <a:prstGeom prst="rect">
              <a:avLst/>
            </a:prstGeom>
            <a:solidFill>
              <a:srgbClr val="80BD41">
                <a:alpha val="100000"/>
              </a:srgbClr>
            </a:solidFill>
          </p:spPr>
          <p:txBody>
            <a:bodyPr/>
            <a:lstStyle/>
            <a:p>
              <a:endParaRPr/>
            </a:p>
          </p:txBody>
        </p:sp>
        <p:sp>
          <p:nvSpPr>
            <p:cNvPr id="39" name="rc39"/>
            <p:cNvSpPr/>
            <p:nvPr/>
          </p:nvSpPr>
          <p:spPr>
            <a:xfrm>
              <a:off x="3237007" y="2422176"/>
              <a:ext cx="249522" cy="67221"/>
            </a:xfrm>
            <a:prstGeom prst="rect">
              <a:avLst/>
            </a:prstGeom>
            <a:solidFill>
              <a:srgbClr val="E2231A">
                <a:alpha val="100000"/>
              </a:srgbClr>
            </a:solidFill>
          </p:spPr>
          <p:txBody>
            <a:bodyPr/>
            <a:lstStyle/>
            <a:p>
              <a:endParaRPr/>
            </a:p>
          </p:txBody>
        </p:sp>
        <p:sp>
          <p:nvSpPr>
            <p:cNvPr id="40" name="rc40"/>
            <p:cNvSpPr/>
            <p:nvPr/>
          </p:nvSpPr>
          <p:spPr>
            <a:xfrm>
              <a:off x="3514255" y="2487316"/>
              <a:ext cx="249522" cy="1615380"/>
            </a:xfrm>
            <a:prstGeom prst="rect">
              <a:avLst/>
            </a:prstGeom>
            <a:solidFill>
              <a:srgbClr val="80BD41">
                <a:alpha val="100000"/>
              </a:srgbClr>
            </a:solidFill>
          </p:spPr>
          <p:txBody>
            <a:bodyPr/>
            <a:lstStyle/>
            <a:p>
              <a:endParaRPr/>
            </a:p>
          </p:txBody>
        </p:sp>
        <p:sp>
          <p:nvSpPr>
            <p:cNvPr id="41" name="rc41"/>
            <p:cNvSpPr/>
            <p:nvPr/>
          </p:nvSpPr>
          <p:spPr>
            <a:xfrm>
              <a:off x="3514255" y="2420009"/>
              <a:ext cx="249522" cy="67307"/>
            </a:xfrm>
            <a:prstGeom prst="rect">
              <a:avLst/>
            </a:prstGeom>
            <a:solidFill>
              <a:srgbClr val="E2231A">
                <a:alpha val="100000"/>
              </a:srgbClr>
            </a:solidFill>
          </p:spPr>
          <p:txBody>
            <a:bodyPr/>
            <a:lstStyle/>
            <a:p>
              <a:endParaRPr/>
            </a:p>
          </p:txBody>
        </p:sp>
        <p:sp>
          <p:nvSpPr>
            <p:cNvPr id="42" name="rc42"/>
            <p:cNvSpPr/>
            <p:nvPr/>
          </p:nvSpPr>
          <p:spPr>
            <a:xfrm>
              <a:off x="3791502" y="2482543"/>
              <a:ext cx="249522" cy="1620153"/>
            </a:xfrm>
            <a:prstGeom prst="rect">
              <a:avLst/>
            </a:prstGeom>
            <a:solidFill>
              <a:srgbClr val="80BD41">
                <a:alpha val="100000"/>
              </a:srgbClr>
            </a:solidFill>
          </p:spPr>
          <p:txBody>
            <a:bodyPr/>
            <a:lstStyle/>
            <a:p>
              <a:endParaRPr/>
            </a:p>
          </p:txBody>
        </p:sp>
        <p:sp>
          <p:nvSpPr>
            <p:cNvPr id="43" name="rc43"/>
            <p:cNvSpPr/>
            <p:nvPr/>
          </p:nvSpPr>
          <p:spPr>
            <a:xfrm>
              <a:off x="3791502" y="2415036"/>
              <a:ext cx="249522" cy="67506"/>
            </a:xfrm>
            <a:prstGeom prst="rect">
              <a:avLst/>
            </a:prstGeom>
            <a:solidFill>
              <a:srgbClr val="E2231A">
                <a:alpha val="100000"/>
              </a:srgbClr>
            </a:solidFill>
          </p:spPr>
          <p:txBody>
            <a:bodyPr/>
            <a:lstStyle/>
            <a:p>
              <a:endParaRPr/>
            </a:p>
          </p:txBody>
        </p:sp>
        <p:sp>
          <p:nvSpPr>
            <p:cNvPr id="44" name="rc44"/>
            <p:cNvSpPr/>
            <p:nvPr/>
          </p:nvSpPr>
          <p:spPr>
            <a:xfrm>
              <a:off x="4068750" y="2494031"/>
              <a:ext cx="249522" cy="1608666"/>
            </a:xfrm>
            <a:prstGeom prst="rect">
              <a:avLst/>
            </a:prstGeom>
            <a:solidFill>
              <a:srgbClr val="80BD41">
                <a:alpha val="100000"/>
              </a:srgbClr>
            </a:solidFill>
          </p:spPr>
          <p:txBody>
            <a:bodyPr/>
            <a:lstStyle/>
            <a:p>
              <a:endParaRPr/>
            </a:p>
          </p:txBody>
        </p:sp>
        <p:sp>
          <p:nvSpPr>
            <p:cNvPr id="45" name="rc45"/>
            <p:cNvSpPr/>
            <p:nvPr/>
          </p:nvSpPr>
          <p:spPr>
            <a:xfrm>
              <a:off x="4068750" y="2409364"/>
              <a:ext cx="249522" cy="84666"/>
            </a:xfrm>
            <a:prstGeom prst="rect">
              <a:avLst/>
            </a:prstGeom>
            <a:solidFill>
              <a:srgbClr val="E2231A">
                <a:alpha val="100000"/>
              </a:srgbClr>
            </a:solidFill>
          </p:spPr>
          <p:txBody>
            <a:bodyPr/>
            <a:lstStyle/>
            <a:p>
              <a:endParaRPr/>
            </a:p>
          </p:txBody>
        </p:sp>
        <p:sp>
          <p:nvSpPr>
            <p:cNvPr id="46" name="rc46"/>
            <p:cNvSpPr/>
            <p:nvPr/>
          </p:nvSpPr>
          <p:spPr>
            <a:xfrm>
              <a:off x="4345998" y="2438366"/>
              <a:ext cx="249522" cy="1664330"/>
            </a:xfrm>
            <a:prstGeom prst="rect">
              <a:avLst/>
            </a:prstGeom>
            <a:solidFill>
              <a:srgbClr val="80BD41">
                <a:alpha val="100000"/>
              </a:srgbClr>
            </a:solidFill>
          </p:spPr>
          <p:txBody>
            <a:bodyPr/>
            <a:lstStyle/>
            <a:p>
              <a:endParaRPr/>
            </a:p>
          </p:txBody>
        </p:sp>
        <p:sp>
          <p:nvSpPr>
            <p:cNvPr id="47" name="rc47"/>
            <p:cNvSpPr/>
            <p:nvPr/>
          </p:nvSpPr>
          <p:spPr>
            <a:xfrm>
              <a:off x="4345998" y="2404400"/>
              <a:ext cx="249522" cy="33966"/>
            </a:xfrm>
            <a:prstGeom prst="rect">
              <a:avLst/>
            </a:prstGeom>
            <a:solidFill>
              <a:srgbClr val="E2231A">
                <a:alpha val="100000"/>
              </a:srgbClr>
            </a:solidFill>
          </p:spPr>
          <p:txBody>
            <a:bodyPr/>
            <a:lstStyle/>
            <a:p>
              <a:endParaRPr/>
            </a:p>
          </p:txBody>
        </p:sp>
        <p:sp>
          <p:nvSpPr>
            <p:cNvPr id="48" name="rc48"/>
            <p:cNvSpPr/>
            <p:nvPr/>
          </p:nvSpPr>
          <p:spPr>
            <a:xfrm>
              <a:off x="4623245" y="2417957"/>
              <a:ext cx="249522" cy="1684740"/>
            </a:xfrm>
            <a:prstGeom prst="rect">
              <a:avLst/>
            </a:prstGeom>
            <a:solidFill>
              <a:srgbClr val="80BD41">
                <a:alpha val="100000"/>
              </a:srgbClr>
            </a:solidFill>
          </p:spPr>
          <p:txBody>
            <a:bodyPr/>
            <a:lstStyle/>
            <a:p>
              <a:endParaRPr/>
            </a:p>
          </p:txBody>
        </p:sp>
        <p:sp>
          <p:nvSpPr>
            <p:cNvPr id="49" name="rc49"/>
            <p:cNvSpPr/>
            <p:nvPr/>
          </p:nvSpPr>
          <p:spPr>
            <a:xfrm>
              <a:off x="4623245" y="2400939"/>
              <a:ext cx="249522" cy="17017"/>
            </a:xfrm>
            <a:prstGeom prst="rect">
              <a:avLst/>
            </a:prstGeom>
            <a:solidFill>
              <a:srgbClr val="E2231A">
                <a:alpha val="100000"/>
              </a:srgbClr>
            </a:solidFill>
          </p:spPr>
          <p:txBody>
            <a:bodyPr/>
            <a:lstStyle/>
            <a:p>
              <a:endParaRPr/>
            </a:p>
          </p:txBody>
        </p:sp>
        <p:sp>
          <p:nvSpPr>
            <p:cNvPr id="50" name="rc50"/>
            <p:cNvSpPr/>
            <p:nvPr/>
          </p:nvSpPr>
          <p:spPr>
            <a:xfrm>
              <a:off x="4900493" y="2590725"/>
              <a:ext cx="249522" cy="1511971"/>
            </a:xfrm>
            <a:prstGeom prst="rect">
              <a:avLst/>
            </a:prstGeom>
            <a:solidFill>
              <a:srgbClr val="80BD41">
                <a:alpha val="100000"/>
              </a:srgbClr>
            </a:solidFill>
          </p:spPr>
          <p:txBody>
            <a:bodyPr/>
            <a:lstStyle/>
            <a:p>
              <a:endParaRPr/>
            </a:p>
          </p:txBody>
        </p:sp>
        <p:sp>
          <p:nvSpPr>
            <p:cNvPr id="51" name="rc51"/>
            <p:cNvSpPr/>
            <p:nvPr/>
          </p:nvSpPr>
          <p:spPr>
            <a:xfrm>
              <a:off x="4900493" y="2403853"/>
              <a:ext cx="249522" cy="186872"/>
            </a:xfrm>
            <a:prstGeom prst="rect">
              <a:avLst/>
            </a:prstGeom>
            <a:solidFill>
              <a:srgbClr val="E2231A">
                <a:alpha val="100000"/>
              </a:srgbClr>
            </a:solidFill>
          </p:spPr>
          <p:txBody>
            <a:bodyPr/>
            <a:lstStyle/>
            <a:p>
              <a:endParaRPr/>
            </a:p>
          </p:txBody>
        </p:sp>
        <p:sp>
          <p:nvSpPr>
            <p:cNvPr id="52" name="rc52"/>
            <p:cNvSpPr/>
            <p:nvPr/>
          </p:nvSpPr>
          <p:spPr>
            <a:xfrm>
              <a:off x="5177741" y="2468440"/>
              <a:ext cx="249522" cy="1634256"/>
            </a:xfrm>
            <a:prstGeom prst="rect">
              <a:avLst/>
            </a:prstGeom>
            <a:solidFill>
              <a:srgbClr val="80BD41">
                <a:alpha val="100000"/>
              </a:srgbClr>
            </a:solidFill>
          </p:spPr>
          <p:txBody>
            <a:bodyPr/>
            <a:lstStyle/>
            <a:p>
              <a:endParaRPr/>
            </a:p>
          </p:txBody>
        </p:sp>
        <p:sp>
          <p:nvSpPr>
            <p:cNvPr id="53" name="rc53"/>
            <p:cNvSpPr/>
            <p:nvPr/>
          </p:nvSpPr>
          <p:spPr>
            <a:xfrm>
              <a:off x="5177741" y="2435088"/>
              <a:ext cx="249522" cy="33352"/>
            </a:xfrm>
            <a:prstGeom prst="rect">
              <a:avLst/>
            </a:prstGeom>
            <a:solidFill>
              <a:srgbClr val="E2231A">
                <a:alpha val="100000"/>
              </a:srgbClr>
            </a:solidFill>
          </p:spPr>
          <p:txBody>
            <a:bodyPr/>
            <a:lstStyle/>
            <a:p>
              <a:endParaRPr/>
            </a:p>
          </p:txBody>
        </p:sp>
        <p:sp>
          <p:nvSpPr>
            <p:cNvPr id="54" name="rc54"/>
            <p:cNvSpPr/>
            <p:nvPr/>
          </p:nvSpPr>
          <p:spPr>
            <a:xfrm>
              <a:off x="5454988" y="2513965"/>
              <a:ext cx="249522" cy="1588731"/>
            </a:xfrm>
            <a:prstGeom prst="rect">
              <a:avLst/>
            </a:prstGeom>
            <a:solidFill>
              <a:srgbClr val="80BD41">
                <a:alpha val="100000"/>
              </a:srgbClr>
            </a:solidFill>
          </p:spPr>
          <p:txBody>
            <a:bodyPr/>
            <a:lstStyle/>
            <a:p>
              <a:endParaRPr/>
            </a:p>
          </p:txBody>
        </p:sp>
        <p:sp>
          <p:nvSpPr>
            <p:cNvPr id="55" name="rc55"/>
            <p:cNvSpPr/>
            <p:nvPr/>
          </p:nvSpPr>
          <p:spPr>
            <a:xfrm>
              <a:off x="5454988" y="2481542"/>
              <a:ext cx="249522" cy="32422"/>
            </a:xfrm>
            <a:prstGeom prst="rect">
              <a:avLst/>
            </a:prstGeom>
            <a:solidFill>
              <a:srgbClr val="E2231A">
                <a:alpha val="100000"/>
              </a:srgbClr>
            </a:solidFill>
          </p:spPr>
          <p:txBody>
            <a:bodyPr/>
            <a:lstStyle/>
            <a:p>
              <a:endParaRPr/>
            </a:p>
          </p:txBody>
        </p:sp>
        <p:sp>
          <p:nvSpPr>
            <p:cNvPr id="56" name="rc56"/>
            <p:cNvSpPr/>
            <p:nvPr/>
          </p:nvSpPr>
          <p:spPr>
            <a:xfrm>
              <a:off x="5732236" y="2561018"/>
              <a:ext cx="249522" cy="1541678"/>
            </a:xfrm>
            <a:prstGeom prst="rect">
              <a:avLst/>
            </a:prstGeom>
            <a:solidFill>
              <a:srgbClr val="80BD41">
                <a:alpha val="100000"/>
              </a:srgbClr>
            </a:solidFill>
          </p:spPr>
          <p:txBody>
            <a:bodyPr/>
            <a:lstStyle/>
            <a:p>
              <a:endParaRPr/>
            </a:p>
          </p:txBody>
        </p:sp>
        <p:sp>
          <p:nvSpPr>
            <p:cNvPr id="57" name="rc57"/>
            <p:cNvSpPr/>
            <p:nvPr/>
          </p:nvSpPr>
          <p:spPr>
            <a:xfrm>
              <a:off x="5732236" y="2513338"/>
              <a:ext cx="249522" cy="47680"/>
            </a:xfrm>
            <a:prstGeom prst="rect">
              <a:avLst/>
            </a:prstGeom>
            <a:solidFill>
              <a:srgbClr val="E2231A">
                <a:alpha val="100000"/>
              </a:srgbClr>
            </a:solidFill>
          </p:spPr>
          <p:txBody>
            <a:bodyPr/>
            <a:lstStyle/>
            <a:p>
              <a:endParaRPr/>
            </a:p>
          </p:txBody>
        </p:sp>
        <p:sp>
          <p:nvSpPr>
            <p:cNvPr id="58" name="rc58"/>
            <p:cNvSpPr/>
            <p:nvPr/>
          </p:nvSpPr>
          <p:spPr>
            <a:xfrm>
              <a:off x="6009484" y="2915754"/>
              <a:ext cx="249522" cy="1186943"/>
            </a:xfrm>
            <a:prstGeom prst="rect">
              <a:avLst/>
            </a:prstGeom>
            <a:solidFill>
              <a:srgbClr val="80BD41">
                <a:alpha val="100000"/>
              </a:srgbClr>
            </a:solidFill>
          </p:spPr>
          <p:txBody>
            <a:bodyPr/>
            <a:lstStyle/>
            <a:p>
              <a:endParaRPr/>
            </a:p>
          </p:txBody>
        </p:sp>
        <p:sp>
          <p:nvSpPr>
            <p:cNvPr id="59" name="rc59"/>
            <p:cNvSpPr/>
            <p:nvPr/>
          </p:nvSpPr>
          <p:spPr>
            <a:xfrm>
              <a:off x="6009484" y="2540930"/>
              <a:ext cx="249522" cy="374823"/>
            </a:xfrm>
            <a:prstGeom prst="rect">
              <a:avLst/>
            </a:prstGeom>
            <a:solidFill>
              <a:srgbClr val="E2231A">
                <a:alpha val="100000"/>
              </a:srgbClr>
            </a:solidFill>
          </p:spPr>
          <p:txBody>
            <a:bodyPr/>
            <a:lstStyle/>
            <a:p>
              <a:endParaRPr/>
            </a:p>
          </p:txBody>
        </p:sp>
        <p:sp>
          <p:nvSpPr>
            <p:cNvPr id="60" name="rc60"/>
            <p:cNvSpPr/>
            <p:nvPr/>
          </p:nvSpPr>
          <p:spPr>
            <a:xfrm>
              <a:off x="6286731" y="2588593"/>
              <a:ext cx="249522" cy="1514103"/>
            </a:xfrm>
            <a:prstGeom prst="rect">
              <a:avLst/>
            </a:prstGeom>
            <a:solidFill>
              <a:srgbClr val="80BD41">
                <a:alpha val="100000"/>
              </a:srgbClr>
            </a:solidFill>
          </p:spPr>
          <p:txBody>
            <a:bodyPr/>
            <a:lstStyle/>
            <a:p>
              <a:endParaRPr/>
            </a:p>
          </p:txBody>
        </p:sp>
        <p:sp>
          <p:nvSpPr>
            <p:cNvPr id="61" name="rc61"/>
            <p:cNvSpPr/>
            <p:nvPr/>
          </p:nvSpPr>
          <p:spPr>
            <a:xfrm>
              <a:off x="6286731" y="2541765"/>
              <a:ext cx="249522" cy="46827"/>
            </a:xfrm>
            <a:prstGeom prst="rect">
              <a:avLst/>
            </a:prstGeom>
            <a:solidFill>
              <a:srgbClr val="E2231A">
                <a:alpha val="100000"/>
              </a:srgbClr>
            </a:solidFill>
          </p:spPr>
          <p:txBody>
            <a:bodyPr/>
            <a:lstStyle/>
            <a:p>
              <a:endParaRPr/>
            </a:p>
          </p:txBody>
        </p:sp>
        <p:sp>
          <p:nvSpPr>
            <p:cNvPr id="62" name="rc62"/>
            <p:cNvSpPr/>
            <p:nvPr/>
          </p:nvSpPr>
          <p:spPr>
            <a:xfrm>
              <a:off x="6563979" y="2962666"/>
              <a:ext cx="249522" cy="1140031"/>
            </a:xfrm>
            <a:prstGeom prst="rect">
              <a:avLst/>
            </a:prstGeom>
            <a:solidFill>
              <a:srgbClr val="80BD41">
                <a:alpha val="100000"/>
              </a:srgbClr>
            </a:solidFill>
          </p:spPr>
          <p:txBody>
            <a:bodyPr/>
            <a:lstStyle/>
            <a:p>
              <a:endParaRPr/>
            </a:p>
          </p:txBody>
        </p:sp>
        <p:sp>
          <p:nvSpPr>
            <p:cNvPr id="63" name="rc63"/>
            <p:cNvSpPr/>
            <p:nvPr/>
          </p:nvSpPr>
          <p:spPr>
            <a:xfrm>
              <a:off x="6563979" y="2541010"/>
              <a:ext cx="249522" cy="421655"/>
            </a:xfrm>
            <a:prstGeom prst="rect">
              <a:avLst/>
            </a:prstGeom>
            <a:solidFill>
              <a:srgbClr val="E2231A">
                <a:alpha val="100000"/>
              </a:srgbClr>
            </a:solidFill>
          </p:spPr>
          <p:txBody>
            <a:bodyPr/>
            <a:lstStyle/>
            <a:p>
              <a:endParaRPr/>
            </a:p>
          </p:txBody>
        </p:sp>
        <p:sp>
          <p:nvSpPr>
            <p:cNvPr id="64" name="rc64"/>
            <p:cNvSpPr/>
            <p:nvPr/>
          </p:nvSpPr>
          <p:spPr>
            <a:xfrm>
              <a:off x="6841227" y="2680416"/>
              <a:ext cx="249522" cy="1422281"/>
            </a:xfrm>
            <a:prstGeom prst="rect">
              <a:avLst/>
            </a:prstGeom>
            <a:solidFill>
              <a:srgbClr val="80BD41">
                <a:alpha val="100000"/>
              </a:srgbClr>
            </a:solidFill>
          </p:spPr>
          <p:txBody>
            <a:bodyPr/>
            <a:lstStyle/>
            <a:p>
              <a:endParaRPr/>
            </a:p>
          </p:txBody>
        </p:sp>
        <p:sp>
          <p:nvSpPr>
            <p:cNvPr id="65" name="rc65"/>
            <p:cNvSpPr/>
            <p:nvPr/>
          </p:nvSpPr>
          <p:spPr>
            <a:xfrm>
              <a:off x="6841227" y="2556739"/>
              <a:ext cx="249522" cy="123676"/>
            </a:xfrm>
            <a:prstGeom prst="rect">
              <a:avLst/>
            </a:prstGeom>
            <a:solidFill>
              <a:srgbClr val="E2231A">
                <a:alpha val="100000"/>
              </a:srgbClr>
            </a:solidFill>
          </p:spPr>
          <p:txBody>
            <a:bodyPr/>
            <a:lstStyle/>
            <a:p>
              <a:endParaRPr/>
            </a:p>
          </p:txBody>
        </p:sp>
        <p:sp>
          <p:nvSpPr>
            <p:cNvPr id="66" name="rc66"/>
            <p:cNvSpPr/>
            <p:nvPr/>
          </p:nvSpPr>
          <p:spPr>
            <a:xfrm>
              <a:off x="7118474" y="2581109"/>
              <a:ext cx="249522" cy="1521587"/>
            </a:xfrm>
            <a:prstGeom prst="rect">
              <a:avLst/>
            </a:prstGeom>
            <a:solidFill>
              <a:srgbClr val="80BD41">
                <a:alpha val="100000"/>
              </a:srgbClr>
            </a:solidFill>
          </p:spPr>
          <p:txBody>
            <a:bodyPr/>
            <a:lstStyle/>
            <a:p>
              <a:endParaRPr/>
            </a:p>
          </p:txBody>
        </p:sp>
        <p:sp>
          <p:nvSpPr>
            <p:cNvPr id="67" name="rc67"/>
            <p:cNvSpPr/>
            <p:nvPr/>
          </p:nvSpPr>
          <p:spPr>
            <a:xfrm>
              <a:off x="7118474" y="2565739"/>
              <a:ext cx="249522" cy="15369"/>
            </a:xfrm>
            <a:prstGeom prst="rect">
              <a:avLst/>
            </a:prstGeom>
            <a:solidFill>
              <a:srgbClr val="E2231A">
                <a:alpha val="100000"/>
              </a:srgbClr>
            </a:solidFill>
          </p:spPr>
          <p:txBody>
            <a:bodyPr/>
            <a:lstStyle/>
            <a:p>
              <a:endParaRPr/>
            </a:p>
          </p:txBody>
        </p:sp>
        <p:sp>
          <p:nvSpPr>
            <p:cNvPr id="68" name="rc68"/>
            <p:cNvSpPr/>
            <p:nvPr/>
          </p:nvSpPr>
          <p:spPr>
            <a:xfrm>
              <a:off x="7395722" y="2796244"/>
              <a:ext cx="249522" cy="1306452"/>
            </a:xfrm>
            <a:prstGeom prst="rect">
              <a:avLst/>
            </a:prstGeom>
            <a:solidFill>
              <a:srgbClr val="80BD41">
                <a:alpha val="100000"/>
              </a:srgbClr>
            </a:solidFill>
          </p:spPr>
          <p:txBody>
            <a:bodyPr/>
            <a:lstStyle/>
            <a:p>
              <a:endParaRPr/>
            </a:p>
          </p:txBody>
        </p:sp>
        <p:sp>
          <p:nvSpPr>
            <p:cNvPr id="69" name="rc69"/>
            <p:cNvSpPr/>
            <p:nvPr/>
          </p:nvSpPr>
          <p:spPr>
            <a:xfrm>
              <a:off x="7395722" y="2583566"/>
              <a:ext cx="249522" cy="212678"/>
            </a:xfrm>
            <a:prstGeom prst="rect">
              <a:avLst/>
            </a:prstGeom>
            <a:solidFill>
              <a:srgbClr val="E2231A">
                <a:alpha val="100000"/>
              </a:srgbClr>
            </a:solidFill>
          </p:spPr>
          <p:txBody>
            <a:bodyPr/>
            <a:lstStyle/>
            <a:p>
              <a:endParaRPr/>
            </a:p>
          </p:txBody>
        </p:sp>
        <p:sp>
          <p:nvSpPr>
            <p:cNvPr id="70" name="rc70"/>
            <p:cNvSpPr/>
            <p:nvPr/>
          </p:nvSpPr>
          <p:spPr>
            <a:xfrm>
              <a:off x="7672970" y="2961755"/>
              <a:ext cx="249522" cy="1140941"/>
            </a:xfrm>
            <a:prstGeom prst="rect">
              <a:avLst/>
            </a:prstGeom>
            <a:solidFill>
              <a:srgbClr val="80BD41">
                <a:alpha val="100000"/>
              </a:srgbClr>
            </a:solidFill>
          </p:spPr>
          <p:txBody>
            <a:bodyPr/>
            <a:lstStyle/>
            <a:p>
              <a:endParaRPr/>
            </a:p>
          </p:txBody>
        </p:sp>
        <p:sp>
          <p:nvSpPr>
            <p:cNvPr id="71" name="rc71"/>
            <p:cNvSpPr/>
            <p:nvPr/>
          </p:nvSpPr>
          <p:spPr>
            <a:xfrm>
              <a:off x="7672970" y="2601458"/>
              <a:ext cx="249522" cy="360297"/>
            </a:xfrm>
            <a:prstGeom prst="rect">
              <a:avLst/>
            </a:prstGeom>
            <a:solidFill>
              <a:srgbClr val="E2231A">
                <a:alpha val="100000"/>
              </a:srgbClr>
            </a:solidFill>
          </p:spPr>
          <p:txBody>
            <a:bodyPr/>
            <a:lstStyle/>
            <a:p>
              <a:endParaRPr/>
            </a:p>
          </p:txBody>
        </p:sp>
        <p:sp>
          <p:nvSpPr>
            <p:cNvPr id="72" name="rc72"/>
            <p:cNvSpPr/>
            <p:nvPr/>
          </p:nvSpPr>
          <p:spPr>
            <a:xfrm>
              <a:off x="7950217" y="2909987"/>
              <a:ext cx="249522" cy="1192709"/>
            </a:xfrm>
            <a:prstGeom prst="rect">
              <a:avLst/>
            </a:prstGeom>
            <a:solidFill>
              <a:srgbClr val="80BD41">
                <a:alpha val="100000"/>
              </a:srgbClr>
            </a:solidFill>
          </p:spPr>
          <p:txBody>
            <a:bodyPr/>
            <a:lstStyle/>
            <a:p>
              <a:endParaRPr/>
            </a:p>
          </p:txBody>
        </p:sp>
        <p:sp>
          <p:nvSpPr>
            <p:cNvPr id="73" name="rc73"/>
            <p:cNvSpPr/>
            <p:nvPr/>
          </p:nvSpPr>
          <p:spPr>
            <a:xfrm>
              <a:off x="7950217" y="2611809"/>
              <a:ext cx="249522" cy="298177"/>
            </a:xfrm>
            <a:prstGeom prst="rect">
              <a:avLst/>
            </a:prstGeom>
            <a:solidFill>
              <a:srgbClr val="E2231A">
                <a:alpha val="100000"/>
              </a:srgbClr>
            </a:solidFill>
          </p:spPr>
          <p:txBody>
            <a:bodyPr/>
            <a:lstStyle/>
            <a:p>
              <a:endParaRPr/>
            </a:p>
          </p:txBody>
        </p:sp>
        <p:sp>
          <p:nvSpPr>
            <p:cNvPr id="74" name="pl74"/>
            <p:cNvSpPr/>
            <p:nvPr/>
          </p:nvSpPr>
          <p:spPr>
            <a:xfrm>
              <a:off x="1421035" y="1236556"/>
              <a:ext cx="6653943" cy="752723"/>
            </a:xfrm>
            <a:custGeom>
              <a:avLst/>
              <a:gdLst/>
              <a:ahLst/>
              <a:cxnLst/>
              <a:rect l="0" t="0" r="0" b="0"/>
              <a:pathLst>
                <a:path w="6653943" h="752723">
                  <a:moveTo>
                    <a:pt x="0" y="86852"/>
                  </a:moveTo>
                  <a:lnTo>
                    <a:pt x="277247" y="115803"/>
                  </a:lnTo>
                  <a:lnTo>
                    <a:pt x="554495" y="86852"/>
                  </a:lnTo>
                  <a:lnTo>
                    <a:pt x="831742" y="86852"/>
                  </a:lnTo>
                  <a:lnTo>
                    <a:pt x="1108990" y="86852"/>
                  </a:lnTo>
                  <a:lnTo>
                    <a:pt x="1386238" y="86852"/>
                  </a:lnTo>
                  <a:lnTo>
                    <a:pt x="1663485" y="86852"/>
                  </a:lnTo>
                  <a:lnTo>
                    <a:pt x="1940733" y="86852"/>
                  </a:lnTo>
                  <a:lnTo>
                    <a:pt x="2217981" y="86852"/>
                  </a:lnTo>
                  <a:lnTo>
                    <a:pt x="2495228" y="86852"/>
                  </a:lnTo>
                  <a:lnTo>
                    <a:pt x="2772476" y="115803"/>
                  </a:lnTo>
                  <a:lnTo>
                    <a:pt x="3049724" y="28950"/>
                  </a:lnTo>
                  <a:lnTo>
                    <a:pt x="3326971" y="0"/>
                  </a:lnTo>
                  <a:lnTo>
                    <a:pt x="3604219" y="289509"/>
                  </a:lnTo>
                  <a:lnTo>
                    <a:pt x="3881467" y="28950"/>
                  </a:lnTo>
                  <a:lnTo>
                    <a:pt x="4158714" y="28950"/>
                  </a:lnTo>
                  <a:lnTo>
                    <a:pt x="4435962" y="57901"/>
                  </a:lnTo>
                  <a:lnTo>
                    <a:pt x="4713210" y="665871"/>
                  </a:lnTo>
                  <a:lnTo>
                    <a:pt x="4990457" y="57901"/>
                  </a:lnTo>
                  <a:lnTo>
                    <a:pt x="5267705" y="752723"/>
                  </a:lnTo>
                  <a:lnTo>
                    <a:pt x="5544953" y="202656"/>
                  </a:lnTo>
                  <a:lnTo>
                    <a:pt x="5822200" y="0"/>
                  </a:lnTo>
                  <a:lnTo>
                    <a:pt x="6099448" y="376361"/>
                  </a:lnTo>
                  <a:lnTo>
                    <a:pt x="6376696" y="665871"/>
                  </a:lnTo>
                  <a:lnTo>
                    <a:pt x="6653943" y="550067"/>
                  </a:lnTo>
                </a:path>
              </a:pathLst>
            </a:custGeom>
            <a:ln w="27101" cap="flat">
              <a:solidFill>
                <a:srgbClr val="0058AB">
                  <a:alpha val="100000"/>
                </a:srgbClr>
              </a:solidFill>
              <a:prstDash val="solid"/>
              <a:round/>
            </a:ln>
          </p:spPr>
          <p:txBody>
            <a:bodyPr/>
            <a:lstStyle/>
            <a:p>
              <a:endParaRPr/>
            </a:p>
          </p:txBody>
        </p:sp>
        <p:sp>
          <p:nvSpPr>
            <p:cNvPr id="75" name="tx75"/>
            <p:cNvSpPr/>
            <p:nvPr/>
          </p:nvSpPr>
          <p:spPr>
            <a:xfrm>
              <a:off x="136074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690569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18294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801468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1329607" y="222966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2715845" y="227209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2.28</a:t>
              </a:r>
            </a:p>
          </p:txBody>
        </p:sp>
        <p:sp>
          <p:nvSpPr>
            <p:cNvPr id="87" name="tx87"/>
            <p:cNvSpPr/>
            <p:nvPr/>
          </p:nvSpPr>
          <p:spPr>
            <a:xfrm>
              <a:off x="4102084" y="227343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5488322" y="234561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2.18</a:t>
              </a:r>
            </a:p>
          </p:txBody>
        </p:sp>
        <p:sp>
          <p:nvSpPr>
            <p:cNvPr id="89" name="tx89"/>
            <p:cNvSpPr/>
            <p:nvPr/>
          </p:nvSpPr>
          <p:spPr>
            <a:xfrm>
              <a:off x="6623438" y="2406231"/>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6874560" y="24208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2.08</a:t>
              </a:r>
            </a:p>
          </p:txBody>
        </p:sp>
        <p:sp>
          <p:nvSpPr>
            <p:cNvPr id="91" name="tx91"/>
            <p:cNvSpPr/>
            <p:nvPr/>
          </p:nvSpPr>
          <p:spPr>
            <a:xfrm>
              <a:off x="7151808" y="24298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2.07</a:t>
              </a:r>
            </a:p>
          </p:txBody>
        </p:sp>
        <p:sp>
          <p:nvSpPr>
            <p:cNvPr id="92" name="tx92"/>
            <p:cNvSpPr/>
            <p:nvPr/>
          </p:nvSpPr>
          <p:spPr>
            <a:xfrm>
              <a:off x="7429055" y="244764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2.04</a:t>
              </a:r>
            </a:p>
          </p:txBody>
        </p:sp>
        <p:sp>
          <p:nvSpPr>
            <p:cNvPr id="93" name="tx93"/>
            <p:cNvSpPr/>
            <p:nvPr/>
          </p:nvSpPr>
          <p:spPr>
            <a:xfrm>
              <a:off x="7706303" y="246553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2.02</a:t>
              </a:r>
            </a:p>
          </p:txBody>
        </p:sp>
        <p:sp>
          <p:nvSpPr>
            <p:cNvPr id="94" name="tx94"/>
            <p:cNvSpPr/>
            <p:nvPr/>
          </p:nvSpPr>
          <p:spPr>
            <a:xfrm>
              <a:off x="7983551" y="247588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2.01</a:t>
              </a:r>
            </a:p>
          </p:txBody>
        </p:sp>
        <p:sp>
          <p:nvSpPr>
            <p:cNvPr id="95" name="pl95"/>
            <p:cNvSpPr/>
            <p:nvPr/>
          </p:nvSpPr>
          <p:spPr>
            <a:xfrm>
              <a:off x="1421035" y="1207605"/>
              <a:ext cx="0" cy="115803"/>
            </a:xfrm>
            <a:custGeom>
              <a:avLst/>
              <a:gdLst/>
              <a:ahLst/>
              <a:cxnLst/>
              <a:rect l="0" t="0" r="0" b="0"/>
              <a:pathLst>
                <a:path h="115803">
                  <a:moveTo>
                    <a:pt x="0" y="115803"/>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2807273" y="1207605"/>
              <a:ext cx="0" cy="115803"/>
            </a:xfrm>
            <a:custGeom>
              <a:avLst/>
              <a:gdLst/>
              <a:ahLst/>
              <a:cxnLst/>
              <a:rect l="0" t="0" r="0" b="0"/>
              <a:pathLst>
                <a:path h="115803">
                  <a:moveTo>
                    <a:pt x="0" y="115803"/>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4193511" y="1207605"/>
              <a:ext cx="0" cy="144754"/>
            </a:xfrm>
            <a:custGeom>
              <a:avLst/>
              <a:gdLst/>
              <a:ahLst/>
              <a:cxnLst/>
              <a:rect l="0" t="0" r="0" b="0"/>
              <a:pathLst>
                <a:path h="144754">
                  <a:moveTo>
                    <a:pt x="0" y="144754"/>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5579750" y="1207605"/>
              <a:ext cx="0" cy="57901"/>
            </a:xfrm>
            <a:custGeom>
              <a:avLst/>
              <a:gdLst/>
              <a:ahLst/>
              <a:cxnLst/>
              <a:rect l="0" t="0" r="0" b="0"/>
              <a:pathLst>
                <a:path h="57901">
                  <a:moveTo>
                    <a:pt x="0" y="57901"/>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688740" y="1207605"/>
              <a:ext cx="0" cy="781674"/>
            </a:xfrm>
            <a:custGeom>
              <a:avLst/>
              <a:gdLst/>
              <a:ahLst/>
              <a:cxnLst/>
              <a:rect l="0" t="0" r="0" b="0"/>
              <a:pathLst>
                <a:path h="781674">
                  <a:moveTo>
                    <a:pt x="0" y="781674"/>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6965988" y="1207605"/>
              <a:ext cx="0" cy="231607"/>
            </a:xfrm>
            <a:custGeom>
              <a:avLst/>
              <a:gdLst/>
              <a:ahLst/>
              <a:cxnLst/>
              <a:rect l="0" t="0" r="0" b="0"/>
              <a:pathLst>
                <a:path h="231607">
                  <a:moveTo>
                    <a:pt x="0" y="231607"/>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243236"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520483" y="1207605"/>
              <a:ext cx="0" cy="405312"/>
            </a:xfrm>
            <a:custGeom>
              <a:avLst/>
              <a:gdLst/>
              <a:ahLst/>
              <a:cxnLst/>
              <a:rect l="0" t="0" r="0" b="0"/>
              <a:pathLst>
                <a:path h="405312">
                  <a:moveTo>
                    <a:pt x="0" y="40531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797731" y="1207605"/>
              <a:ext cx="0" cy="694822"/>
            </a:xfrm>
            <a:custGeom>
              <a:avLst/>
              <a:gdLst/>
              <a:ahLst/>
              <a:cxnLst/>
              <a:rect l="0" t="0" r="0" b="0"/>
              <a:pathLst>
                <a:path h="694822">
                  <a:moveTo>
                    <a:pt x="0" y="694822"/>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8074979" y="1207605"/>
              <a:ext cx="0" cy="579018"/>
            </a:xfrm>
            <a:custGeom>
              <a:avLst/>
              <a:gdLst/>
              <a:ahLst/>
              <a:cxnLst/>
              <a:rect l="0" t="0" r="0" b="0"/>
              <a:pathLst>
                <a:path h="579018">
                  <a:moveTo>
                    <a:pt x="0" y="579018"/>
                  </a:moveTo>
                  <a:lnTo>
                    <a:pt x="0" y="0"/>
                  </a:lnTo>
                </a:path>
              </a:pathLst>
            </a:custGeom>
            <a:ln w="13550" cap="flat">
              <a:solidFill>
                <a:srgbClr val="0058AB">
                  <a:alpha val="100000"/>
                </a:srgbClr>
              </a:solidFill>
              <a:prstDash val="dot"/>
              <a:round/>
            </a:ln>
          </p:spPr>
          <p:txBody>
            <a:bodyPr/>
            <a:lstStyle/>
            <a:p>
              <a:endParaRPr/>
            </a:p>
          </p:txBody>
        </p:sp>
        <p:sp>
          <p:nvSpPr>
            <p:cNvPr id="105" name="tx105"/>
            <p:cNvSpPr/>
            <p:nvPr/>
          </p:nvSpPr>
          <p:spPr>
            <a:xfrm>
              <a:off x="1329607" y="323500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2.24</a:t>
              </a:r>
            </a:p>
          </p:txBody>
        </p:sp>
        <p:sp>
          <p:nvSpPr>
            <p:cNvPr id="106" name="tx106"/>
            <p:cNvSpPr/>
            <p:nvPr/>
          </p:nvSpPr>
          <p:spPr>
            <a:xfrm>
              <a:off x="1329607" y="236533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0.09</a:t>
              </a:r>
            </a:p>
          </p:txBody>
        </p:sp>
        <p:sp>
          <p:nvSpPr>
            <p:cNvPr id="107" name="tx107"/>
            <p:cNvSpPr/>
            <p:nvPr/>
          </p:nvSpPr>
          <p:spPr>
            <a:xfrm>
              <a:off x="2715845" y="32542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2.19</a:t>
              </a:r>
            </a:p>
          </p:txBody>
        </p:sp>
        <p:sp>
          <p:nvSpPr>
            <p:cNvPr id="108" name="tx108"/>
            <p:cNvSpPr/>
            <p:nvPr/>
          </p:nvSpPr>
          <p:spPr>
            <a:xfrm>
              <a:off x="2715845" y="240686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0.09</a:t>
              </a:r>
            </a:p>
          </p:txBody>
        </p:sp>
        <p:sp>
          <p:nvSpPr>
            <p:cNvPr id="109" name="tx109"/>
            <p:cNvSpPr/>
            <p:nvPr/>
          </p:nvSpPr>
          <p:spPr>
            <a:xfrm>
              <a:off x="4102084" y="326331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2.16</a:t>
              </a:r>
            </a:p>
          </p:txBody>
        </p:sp>
        <p:sp>
          <p:nvSpPr>
            <p:cNvPr id="110" name="tx110"/>
            <p:cNvSpPr/>
            <p:nvPr/>
          </p:nvSpPr>
          <p:spPr>
            <a:xfrm>
              <a:off x="4102084" y="241664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0.11</a:t>
              </a:r>
            </a:p>
          </p:txBody>
        </p:sp>
        <p:sp>
          <p:nvSpPr>
            <p:cNvPr id="111" name="tx111"/>
            <p:cNvSpPr/>
            <p:nvPr/>
          </p:nvSpPr>
          <p:spPr>
            <a:xfrm>
              <a:off x="5488322" y="3274430"/>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2.14</a:t>
              </a:r>
            </a:p>
          </p:txBody>
        </p:sp>
        <p:sp>
          <p:nvSpPr>
            <p:cNvPr id="112" name="tx112"/>
            <p:cNvSpPr/>
            <p:nvPr/>
          </p:nvSpPr>
          <p:spPr>
            <a:xfrm>
              <a:off x="5488322" y="246270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0.04</a:t>
              </a:r>
            </a:p>
          </p:txBody>
        </p:sp>
        <p:sp>
          <p:nvSpPr>
            <p:cNvPr id="113" name="tx113"/>
            <p:cNvSpPr/>
            <p:nvPr/>
          </p:nvSpPr>
          <p:spPr>
            <a:xfrm>
              <a:off x="6597312" y="349758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1.53</a:t>
              </a:r>
            </a:p>
          </p:txBody>
        </p:sp>
        <p:sp>
          <p:nvSpPr>
            <p:cNvPr id="114" name="tx114"/>
            <p:cNvSpPr/>
            <p:nvPr/>
          </p:nvSpPr>
          <p:spPr>
            <a:xfrm>
              <a:off x="6597312" y="271679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0.57</a:t>
              </a:r>
            </a:p>
          </p:txBody>
        </p:sp>
        <p:sp>
          <p:nvSpPr>
            <p:cNvPr id="115" name="tx115"/>
            <p:cNvSpPr/>
            <p:nvPr/>
          </p:nvSpPr>
          <p:spPr>
            <a:xfrm>
              <a:off x="6874560" y="335650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1.91</a:t>
              </a:r>
            </a:p>
          </p:txBody>
        </p:sp>
        <p:sp>
          <p:nvSpPr>
            <p:cNvPr id="116" name="tx116"/>
            <p:cNvSpPr/>
            <p:nvPr/>
          </p:nvSpPr>
          <p:spPr>
            <a:xfrm>
              <a:off x="6874560" y="258352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0.17</a:t>
              </a:r>
            </a:p>
          </p:txBody>
        </p:sp>
        <p:sp>
          <p:nvSpPr>
            <p:cNvPr id="117" name="tx117"/>
            <p:cNvSpPr/>
            <p:nvPr/>
          </p:nvSpPr>
          <p:spPr>
            <a:xfrm>
              <a:off x="7151808" y="330685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2.05</a:t>
              </a:r>
            </a:p>
          </p:txBody>
        </p:sp>
        <p:sp>
          <p:nvSpPr>
            <p:cNvPr id="118" name="tx118"/>
            <p:cNvSpPr/>
            <p:nvPr/>
          </p:nvSpPr>
          <p:spPr>
            <a:xfrm>
              <a:off x="7151808" y="253837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7429055" y="341442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1.76</a:t>
              </a:r>
            </a:p>
          </p:txBody>
        </p:sp>
        <p:sp>
          <p:nvSpPr>
            <p:cNvPr id="120" name="tx120"/>
            <p:cNvSpPr/>
            <p:nvPr/>
          </p:nvSpPr>
          <p:spPr>
            <a:xfrm>
              <a:off x="7429055" y="265485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0.29</a:t>
              </a:r>
            </a:p>
          </p:txBody>
        </p:sp>
        <p:sp>
          <p:nvSpPr>
            <p:cNvPr id="121" name="tx121"/>
            <p:cNvSpPr/>
            <p:nvPr/>
          </p:nvSpPr>
          <p:spPr>
            <a:xfrm>
              <a:off x="7706303" y="349713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1.53</a:t>
              </a:r>
            </a:p>
          </p:txBody>
        </p:sp>
        <p:sp>
          <p:nvSpPr>
            <p:cNvPr id="122" name="tx122"/>
            <p:cNvSpPr/>
            <p:nvPr/>
          </p:nvSpPr>
          <p:spPr>
            <a:xfrm>
              <a:off x="7706303" y="274655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0.48</a:t>
              </a:r>
            </a:p>
          </p:txBody>
        </p:sp>
        <p:sp>
          <p:nvSpPr>
            <p:cNvPr id="123" name="tx123"/>
            <p:cNvSpPr/>
            <p:nvPr/>
          </p:nvSpPr>
          <p:spPr>
            <a:xfrm>
              <a:off x="8009676" y="347129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a:t>
              </a:r>
            </a:p>
          </p:txBody>
        </p:sp>
        <p:sp>
          <p:nvSpPr>
            <p:cNvPr id="124" name="tx124"/>
            <p:cNvSpPr/>
            <p:nvPr/>
          </p:nvSpPr>
          <p:spPr>
            <a:xfrm>
              <a:off x="8009676" y="2725850"/>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a:t>
              </a:r>
            </a:p>
          </p:txBody>
        </p:sp>
        <p:sp>
          <p:nvSpPr>
            <p:cNvPr id="125" name="tx125"/>
            <p:cNvSpPr/>
            <p:nvPr/>
          </p:nvSpPr>
          <p:spPr>
            <a:xfrm>
              <a:off x="694404" y="4050582"/>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308847"/>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65407"/>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820194"/>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78936"/>
              <a:ext cx="19406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38241" y="2517221"/>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46" name="tx146"/>
            <p:cNvSpPr/>
            <p:nvPr/>
          </p:nvSpPr>
          <p:spPr>
            <a:xfrm rot="5400000">
              <a:off x="8531731" y="2517221"/>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846108"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8" name="tx148"/>
            <p:cNvSpPr/>
            <p:nvPr/>
          </p:nvSpPr>
          <p:spPr>
            <a:xfrm>
              <a:off x="3113207" y="5057376"/>
              <a:ext cx="10171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9" name="rc149"/>
            <p:cNvSpPr/>
            <p:nvPr/>
          </p:nvSpPr>
          <p:spPr>
            <a:xfrm>
              <a:off x="4417686" y="5010059"/>
              <a:ext cx="201456" cy="201456"/>
            </a:xfrm>
            <a:prstGeom prst="rect">
              <a:avLst/>
            </a:prstGeom>
            <a:solidFill>
              <a:srgbClr val="E2231A">
                <a:alpha val="100000"/>
              </a:srgbClr>
            </a:solidFill>
          </p:spPr>
          <p:txBody>
            <a:bodyPr/>
            <a:lstStyle/>
            <a:p>
              <a:endParaRPr/>
            </a:p>
          </p:txBody>
        </p:sp>
        <p:sp>
          <p:nvSpPr>
            <p:cNvPr id="150" name="rc150"/>
            <p:cNvSpPr/>
            <p:nvPr/>
          </p:nvSpPr>
          <p:spPr>
            <a:xfrm>
              <a:off x="5692760" y="5010059"/>
              <a:ext cx="201456" cy="201456"/>
            </a:xfrm>
            <a:prstGeom prst="rect">
              <a:avLst/>
            </a:prstGeom>
            <a:solidFill>
              <a:srgbClr val="80BD41">
                <a:alpha val="100000"/>
              </a:srgbClr>
            </a:solidFill>
          </p:spPr>
          <p:txBody>
            <a:bodyPr/>
            <a:lstStyle/>
            <a:p>
              <a:endParaRPr/>
            </a:p>
          </p:txBody>
        </p:sp>
        <p:sp>
          <p:nvSpPr>
            <p:cNvPr id="151" name="tx151"/>
            <p:cNvSpPr/>
            <p:nvPr/>
          </p:nvSpPr>
          <p:spPr>
            <a:xfrm>
              <a:off x="4697731" y="5059150"/>
              <a:ext cx="91644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a:t>
              </a:r>
            </a:p>
          </p:txBody>
        </p:sp>
        <p:sp>
          <p:nvSpPr>
            <p:cNvPr id="152" name="tx152"/>
            <p:cNvSpPr/>
            <p:nvPr/>
          </p:nvSpPr>
          <p:spPr>
            <a:xfrm>
              <a:off x="5972805" y="5059150"/>
              <a:ext cx="6990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51100" y="467611"/>
              <a:ext cx="553523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4" name="tx154"/>
            <p:cNvSpPr/>
            <p:nvPr/>
          </p:nvSpPr>
          <p:spPr>
            <a:xfrm>
              <a:off x="951100" y="661596"/>
              <a:ext cx="1425840"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México, 2000-2024</a:t>
              </a:r>
            </a:p>
          </p:txBody>
        </p:sp>
        <p:sp>
          <p:nvSpPr>
            <p:cNvPr id="155" name="pl155"/>
            <p:cNvSpPr/>
            <p:nvPr/>
          </p:nvSpPr>
          <p:spPr>
            <a:xfrm>
              <a:off x="207874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64369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208644"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677359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833854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28612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442617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991119"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7556067"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rc168"/>
            <p:cNvSpPr/>
            <p:nvPr/>
          </p:nvSpPr>
          <p:spPr>
            <a:xfrm>
              <a:off x="1296273" y="5889059"/>
              <a:ext cx="4799552" cy="167191"/>
            </a:xfrm>
            <a:prstGeom prst="rect">
              <a:avLst/>
            </a:prstGeom>
            <a:solidFill>
              <a:srgbClr val="80BD41">
                <a:alpha val="100000"/>
              </a:srgbClr>
            </a:solidFill>
          </p:spPr>
          <p:txBody>
            <a:bodyPr/>
            <a:lstStyle/>
            <a:p>
              <a:endParaRPr/>
            </a:p>
          </p:txBody>
        </p:sp>
        <p:sp>
          <p:nvSpPr>
            <p:cNvPr id="169" name="rc169"/>
            <p:cNvSpPr/>
            <p:nvPr/>
          </p:nvSpPr>
          <p:spPr>
            <a:xfrm>
              <a:off x="6095826" y="5889059"/>
              <a:ext cx="1775177" cy="167191"/>
            </a:xfrm>
            <a:prstGeom prst="rect">
              <a:avLst/>
            </a:prstGeom>
            <a:solidFill>
              <a:srgbClr val="E2231A">
                <a:alpha val="100000"/>
              </a:srgbClr>
            </a:solidFill>
          </p:spPr>
          <p:txBody>
            <a:bodyPr/>
            <a:lstStyle/>
            <a:p>
              <a:endParaRPr/>
            </a:p>
          </p:txBody>
        </p:sp>
        <p:sp>
          <p:nvSpPr>
            <p:cNvPr id="170" name="rc170"/>
            <p:cNvSpPr/>
            <p:nvPr/>
          </p:nvSpPr>
          <p:spPr>
            <a:xfrm>
              <a:off x="1296273" y="5680069"/>
              <a:ext cx="4803387" cy="167191"/>
            </a:xfrm>
            <a:prstGeom prst="rect">
              <a:avLst/>
            </a:prstGeom>
            <a:solidFill>
              <a:srgbClr val="80BD41">
                <a:alpha val="100000"/>
              </a:srgbClr>
            </a:solidFill>
          </p:spPr>
          <p:txBody>
            <a:bodyPr/>
            <a:lstStyle/>
            <a:p>
              <a:endParaRPr/>
            </a:p>
          </p:txBody>
        </p:sp>
        <p:sp>
          <p:nvSpPr>
            <p:cNvPr id="171" name="rc171"/>
            <p:cNvSpPr/>
            <p:nvPr/>
          </p:nvSpPr>
          <p:spPr>
            <a:xfrm>
              <a:off x="6099660" y="5680069"/>
              <a:ext cx="1516857" cy="167191"/>
            </a:xfrm>
            <a:prstGeom prst="rect">
              <a:avLst/>
            </a:prstGeom>
            <a:solidFill>
              <a:srgbClr val="E2231A">
                <a:alpha val="100000"/>
              </a:srgbClr>
            </a:solidFill>
          </p:spPr>
          <p:txBody>
            <a:bodyPr/>
            <a:lstStyle/>
            <a:p>
              <a:endParaRPr/>
            </a:p>
          </p:txBody>
        </p:sp>
        <p:sp>
          <p:nvSpPr>
            <p:cNvPr id="172" name="rc172"/>
            <p:cNvSpPr/>
            <p:nvPr/>
          </p:nvSpPr>
          <p:spPr>
            <a:xfrm>
              <a:off x="1296273" y="5471080"/>
              <a:ext cx="5021331" cy="167191"/>
            </a:xfrm>
            <a:prstGeom prst="rect">
              <a:avLst/>
            </a:prstGeom>
            <a:solidFill>
              <a:srgbClr val="80BD41">
                <a:alpha val="100000"/>
              </a:srgbClr>
            </a:solidFill>
          </p:spPr>
          <p:txBody>
            <a:bodyPr/>
            <a:lstStyle/>
            <a:p>
              <a:endParaRPr/>
            </a:p>
          </p:txBody>
        </p:sp>
        <p:sp>
          <p:nvSpPr>
            <p:cNvPr id="173" name="rc173"/>
            <p:cNvSpPr/>
            <p:nvPr/>
          </p:nvSpPr>
          <p:spPr>
            <a:xfrm>
              <a:off x="6317604" y="5471080"/>
              <a:ext cx="1255332" cy="167191"/>
            </a:xfrm>
            <a:prstGeom prst="rect">
              <a:avLst/>
            </a:prstGeom>
            <a:solidFill>
              <a:srgbClr val="E2231A">
                <a:alpha val="100000"/>
              </a:srgbClr>
            </a:solidFill>
          </p:spPr>
          <p:txBody>
            <a:bodyPr/>
            <a:lstStyle/>
            <a:p>
              <a:endParaRPr/>
            </a:p>
          </p:txBody>
        </p:sp>
        <p:sp>
          <p:nvSpPr>
            <p:cNvPr id="174" name="tx174"/>
            <p:cNvSpPr/>
            <p:nvPr/>
          </p:nvSpPr>
          <p:spPr>
            <a:xfrm>
              <a:off x="8119368" y="5930930"/>
              <a:ext cx="160744"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7820004" y="572052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2.02</a:t>
              </a:r>
            </a:p>
          </p:txBody>
        </p:sp>
        <p:sp>
          <p:nvSpPr>
            <p:cNvPr id="176" name="tx176"/>
            <p:cNvSpPr/>
            <p:nvPr/>
          </p:nvSpPr>
          <p:spPr>
            <a:xfrm>
              <a:off x="7774244" y="551153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2.01</a:t>
              </a:r>
            </a:p>
          </p:txBody>
        </p:sp>
        <p:sp>
          <p:nvSpPr>
            <p:cNvPr id="177" name="tx177"/>
            <p:cNvSpPr/>
            <p:nvPr/>
          </p:nvSpPr>
          <p:spPr>
            <a:xfrm>
              <a:off x="3590556" y="59321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1.53</a:t>
              </a:r>
            </a:p>
          </p:txBody>
        </p:sp>
        <p:sp>
          <p:nvSpPr>
            <p:cNvPr id="178" name="tx178"/>
            <p:cNvSpPr/>
            <p:nvPr/>
          </p:nvSpPr>
          <p:spPr>
            <a:xfrm>
              <a:off x="6877921"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0.57</a:t>
              </a:r>
            </a:p>
          </p:txBody>
        </p:sp>
        <p:sp>
          <p:nvSpPr>
            <p:cNvPr id="179" name="tx179"/>
            <p:cNvSpPr/>
            <p:nvPr/>
          </p:nvSpPr>
          <p:spPr>
            <a:xfrm>
              <a:off x="3592473" y="57231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1.53</a:t>
              </a:r>
            </a:p>
          </p:txBody>
        </p:sp>
        <p:sp>
          <p:nvSpPr>
            <p:cNvPr id="180" name="tx180"/>
            <p:cNvSpPr/>
            <p:nvPr/>
          </p:nvSpPr>
          <p:spPr>
            <a:xfrm>
              <a:off x="6752595"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0.48</a:t>
              </a:r>
            </a:p>
          </p:txBody>
        </p:sp>
        <p:sp>
          <p:nvSpPr>
            <p:cNvPr id="181" name="tx181"/>
            <p:cNvSpPr/>
            <p:nvPr/>
          </p:nvSpPr>
          <p:spPr>
            <a:xfrm>
              <a:off x="3731590" y="551423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182" name="tx182"/>
            <p:cNvSpPr/>
            <p:nvPr/>
          </p:nvSpPr>
          <p:spPr>
            <a:xfrm>
              <a:off x="6869922" y="551423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83" name="tx183"/>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686529"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4251477"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5816425"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 M</a:t>
              </a:r>
            </a:p>
          </p:txBody>
        </p:sp>
        <p:sp>
          <p:nvSpPr>
            <p:cNvPr id="190" name="tx190"/>
            <p:cNvSpPr/>
            <p:nvPr/>
          </p:nvSpPr>
          <p:spPr>
            <a:xfrm>
              <a:off x="7381374"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 M</a:t>
              </a:r>
            </a:p>
          </p:txBody>
        </p:sp>
        <p:sp>
          <p:nvSpPr>
            <p:cNvPr id="191" name="tx191"/>
            <p:cNvSpPr/>
            <p:nvPr/>
          </p:nvSpPr>
          <p:spPr>
            <a:xfrm>
              <a:off x="4161819" y="6293768"/>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92" name="tx192"/>
            <p:cNvSpPr/>
            <p:nvPr/>
          </p:nvSpPr>
          <p:spPr>
            <a:xfrm>
              <a:off x="3948074" y="65066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cobertura de MCV1 en 2024 (80%) fue superior a la de 2019 (73%).
El número de niños vacunados con MCV1 aumentó un 5% en comparación con 2019.
El número de lactantes supervivientes disminuyó aproximadamente un 5% en comparación con 2019.
En 2024, se vacunaron 100 000 niños más que en 2019.
En 2024, hubo 100 000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82627" y="4699695"/>
              <a:ext cx="7853064" cy="0"/>
            </a:xfrm>
            <a:custGeom>
              <a:avLst/>
              <a:gdLst/>
              <a:ahLst/>
              <a:cxnLst/>
              <a:rect l="0" t="0" r="0" b="0"/>
              <a:pathLst>
                <a:path w="7853064">
                  <a:moveTo>
                    <a:pt x="0" y="0"/>
                  </a:moveTo>
                  <a:lnTo>
                    <a:pt x="7853064" y="0"/>
                  </a:lnTo>
                  <a:lnTo>
                    <a:pt x="7853064"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82627" y="3363154"/>
              <a:ext cx="7853064" cy="0"/>
            </a:xfrm>
            <a:custGeom>
              <a:avLst/>
              <a:gdLst/>
              <a:ahLst/>
              <a:cxnLst/>
              <a:rect l="0" t="0" r="0" b="0"/>
              <a:pathLst>
                <a:path w="7853064">
                  <a:moveTo>
                    <a:pt x="0" y="0"/>
                  </a:moveTo>
                  <a:lnTo>
                    <a:pt x="7853064" y="0"/>
                  </a:lnTo>
                  <a:lnTo>
                    <a:pt x="7853064"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82627" y="2026614"/>
              <a:ext cx="7853064" cy="0"/>
            </a:xfrm>
            <a:custGeom>
              <a:avLst/>
              <a:gdLst/>
              <a:ahLst/>
              <a:cxnLst/>
              <a:rect l="0" t="0" r="0" b="0"/>
              <a:pathLst>
                <a:path w="7853064">
                  <a:moveTo>
                    <a:pt x="0" y="0"/>
                  </a:moveTo>
                  <a:lnTo>
                    <a:pt x="7853064" y="0"/>
                  </a:lnTo>
                  <a:lnTo>
                    <a:pt x="7853064"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82627" y="690073"/>
              <a:ext cx="7853064" cy="0"/>
            </a:xfrm>
            <a:custGeom>
              <a:avLst/>
              <a:gdLst/>
              <a:ahLst/>
              <a:cxnLst/>
              <a:rect l="0" t="0" r="0" b="0"/>
              <a:pathLst>
                <a:path w="7853064">
                  <a:moveTo>
                    <a:pt x="0" y="0"/>
                  </a:moveTo>
                  <a:lnTo>
                    <a:pt x="7853064" y="0"/>
                  </a:lnTo>
                  <a:lnTo>
                    <a:pt x="7853064"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82627" y="5367965"/>
              <a:ext cx="7853064" cy="0"/>
            </a:xfrm>
            <a:custGeom>
              <a:avLst/>
              <a:gdLst/>
              <a:ahLst/>
              <a:cxnLst/>
              <a:rect l="0" t="0" r="0" b="0"/>
              <a:pathLst>
                <a:path w="7853064">
                  <a:moveTo>
                    <a:pt x="0" y="0"/>
                  </a:moveTo>
                  <a:lnTo>
                    <a:pt x="7853064" y="0"/>
                  </a:lnTo>
                  <a:lnTo>
                    <a:pt x="785306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82627" y="4031425"/>
              <a:ext cx="7853064" cy="0"/>
            </a:xfrm>
            <a:custGeom>
              <a:avLst/>
              <a:gdLst/>
              <a:ahLst/>
              <a:cxnLst/>
              <a:rect l="0" t="0" r="0" b="0"/>
              <a:pathLst>
                <a:path w="7853064">
                  <a:moveTo>
                    <a:pt x="0" y="0"/>
                  </a:moveTo>
                  <a:lnTo>
                    <a:pt x="7853064" y="0"/>
                  </a:lnTo>
                  <a:lnTo>
                    <a:pt x="785306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82627" y="2694884"/>
              <a:ext cx="7853064" cy="0"/>
            </a:xfrm>
            <a:custGeom>
              <a:avLst/>
              <a:gdLst/>
              <a:ahLst/>
              <a:cxnLst/>
              <a:rect l="0" t="0" r="0" b="0"/>
              <a:pathLst>
                <a:path w="7853064">
                  <a:moveTo>
                    <a:pt x="0" y="0"/>
                  </a:moveTo>
                  <a:lnTo>
                    <a:pt x="7853064" y="0"/>
                  </a:lnTo>
                  <a:lnTo>
                    <a:pt x="785306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82627" y="1358344"/>
              <a:ext cx="7853064" cy="0"/>
            </a:xfrm>
            <a:custGeom>
              <a:avLst/>
              <a:gdLst/>
              <a:ahLst/>
              <a:cxnLst/>
              <a:rect l="0" t="0" r="0" b="0"/>
              <a:pathLst>
                <a:path w="7853064">
                  <a:moveTo>
                    <a:pt x="0" y="0"/>
                  </a:moveTo>
                  <a:lnTo>
                    <a:pt x="7853064" y="0"/>
                  </a:lnTo>
                  <a:lnTo>
                    <a:pt x="785306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65703"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04164"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442625"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81085"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19546"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58006"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996467"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634927"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273388"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11848"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0309" y="646101"/>
              <a:ext cx="0" cy="4946714"/>
            </a:xfrm>
            <a:custGeom>
              <a:avLst/>
              <a:gdLst/>
              <a:ahLst/>
              <a:cxnLst/>
              <a:rect l="0" t="0" r="0" b="0"/>
              <a:pathLst>
                <a:path h="4946714">
                  <a:moveTo>
                    <a:pt x="0" y="49467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878396" y="5354600"/>
              <a:ext cx="574614" cy="13365"/>
            </a:xfrm>
            <a:prstGeom prst="rect">
              <a:avLst/>
            </a:prstGeom>
            <a:solidFill>
              <a:srgbClr val="1CABE2">
                <a:alpha val="100000"/>
              </a:srgbClr>
            </a:solidFill>
          </p:spPr>
          <p:txBody>
            <a:bodyPr/>
            <a:lstStyle/>
            <a:p>
              <a:endParaRPr/>
            </a:p>
          </p:txBody>
        </p:sp>
        <p:sp>
          <p:nvSpPr>
            <p:cNvPr id="24" name="rc24"/>
            <p:cNvSpPr/>
            <p:nvPr/>
          </p:nvSpPr>
          <p:spPr>
            <a:xfrm>
              <a:off x="1516857" y="5361283"/>
              <a:ext cx="574614" cy="6682"/>
            </a:xfrm>
            <a:prstGeom prst="rect">
              <a:avLst/>
            </a:prstGeom>
            <a:solidFill>
              <a:srgbClr val="1CABE2">
                <a:alpha val="100000"/>
              </a:srgbClr>
            </a:solidFill>
          </p:spPr>
          <p:txBody>
            <a:bodyPr/>
            <a:lstStyle/>
            <a:p>
              <a:endParaRPr/>
            </a:p>
          </p:txBody>
        </p:sp>
        <p:sp>
          <p:nvSpPr>
            <p:cNvPr id="25" name="rc25"/>
            <p:cNvSpPr/>
            <p:nvPr/>
          </p:nvSpPr>
          <p:spPr>
            <a:xfrm>
              <a:off x="2155317" y="5367965"/>
              <a:ext cx="574614" cy="0"/>
            </a:xfrm>
            <a:prstGeom prst="rect">
              <a:avLst/>
            </a:prstGeom>
            <a:solidFill>
              <a:srgbClr val="1CABE2">
                <a:alpha val="100000"/>
              </a:srgbClr>
            </a:solidFill>
          </p:spPr>
          <p:txBody>
            <a:bodyPr/>
            <a:lstStyle/>
            <a:p>
              <a:endParaRPr/>
            </a:p>
          </p:txBody>
        </p:sp>
        <p:sp>
          <p:nvSpPr>
            <p:cNvPr id="26" name="rc26"/>
            <p:cNvSpPr/>
            <p:nvPr/>
          </p:nvSpPr>
          <p:spPr>
            <a:xfrm>
              <a:off x="2793778" y="5367965"/>
              <a:ext cx="574614" cy="0"/>
            </a:xfrm>
            <a:prstGeom prst="rect">
              <a:avLst/>
            </a:prstGeom>
            <a:solidFill>
              <a:srgbClr val="1CABE2">
                <a:alpha val="100000"/>
              </a:srgbClr>
            </a:solidFill>
          </p:spPr>
          <p:txBody>
            <a:bodyPr/>
            <a:lstStyle/>
            <a:p>
              <a:endParaRPr/>
            </a:p>
          </p:txBody>
        </p:sp>
        <p:sp>
          <p:nvSpPr>
            <p:cNvPr id="27" name="rc27"/>
            <p:cNvSpPr/>
            <p:nvPr/>
          </p:nvSpPr>
          <p:spPr>
            <a:xfrm>
              <a:off x="4070699" y="5234311"/>
              <a:ext cx="574614" cy="133654"/>
            </a:xfrm>
            <a:prstGeom prst="rect">
              <a:avLst/>
            </a:prstGeom>
            <a:solidFill>
              <a:srgbClr val="1CABE2">
                <a:alpha val="100000"/>
              </a:srgbClr>
            </a:solidFill>
          </p:spPr>
          <p:txBody>
            <a:bodyPr/>
            <a:lstStyle/>
            <a:p>
              <a:endParaRPr/>
            </a:p>
          </p:txBody>
        </p:sp>
        <p:sp>
          <p:nvSpPr>
            <p:cNvPr id="28" name="rc28"/>
            <p:cNvSpPr/>
            <p:nvPr/>
          </p:nvSpPr>
          <p:spPr>
            <a:xfrm>
              <a:off x="4709160" y="4058156"/>
              <a:ext cx="574614" cy="1309809"/>
            </a:xfrm>
            <a:prstGeom prst="rect">
              <a:avLst/>
            </a:prstGeom>
            <a:solidFill>
              <a:srgbClr val="1CABE2">
                <a:alpha val="100000"/>
              </a:srgbClr>
            </a:solidFill>
          </p:spPr>
          <p:txBody>
            <a:bodyPr/>
            <a:lstStyle/>
            <a:p>
              <a:endParaRPr/>
            </a:p>
          </p:txBody>
        </p:sp>
        <p:sp>
          <p:nvSpPr>
            <p:cNvPr id="29" name="rc29"/>
            <p:cNvSpPr/>
            <p:nvPr/>
          </p:nvSpPr>
          <p:spPr>
            <a:xfrm>
              <a:off x="5347620" y="5367965"/>
              <a:ext cx="574614" cy="0"/>
            </a:xfrm>
            <a:prstGeom prst="rect">
              <a:avLst/>
            </a:prstGeom>
            <a:solidFill>
              <a:srgbClr val="1CABE2">
                <a:alpha val="100000"/>
              </a:srgbClr>
            </a:solidFill>
          </p:spPr>
          <p:txBody>
            <a:bodyPr/>
            <a:lstStyle/>
            <a:p>
              <a:endParaRPr/>
            </a:p>
          </p:txBody>
        </p:sp>
        <p:sp>
          <p:nvSpPr>
            <p:cNvPr id="30" name="rc30"/>
            <p:cNvSpPr/>
            <p:nvPr/>
          </p:nvSpPr>
          <p:spPr>
            <a:xfrm>
              <a:off x="5986081" y="5367965"/>
              <a:ext cx="574614" cy="0"/>
            </a:xfrm>
            <a:prstGeom prst="rect">
              <a:avLst/>
            </a:prstGeom>
            <a:solidFill>
              <a:srgbClr val="1CABE2">
                <a:alpha val="100000"/>
              </a:srgbClr>
            </a:solidFill>
          </p:spPr>
          <p:txBody>
            <a:bodyPr/>
            <a:lstStyle/>
            <a:p>
              <a:endParaRPr/>
            </a:p>
          </p:txBody>
        </p:sp>
        <p:sp>
          <p:nvSpPr>
            <p:cNvPr id="31" name="rc31"/>
            <p:cNvSpPr/>
            <p:nvPr/>
          </p:nvSpPr>
          <p:spPr>
            <a:xfrm>
              <a:off x="6624541" y="5367965"/>
              <a:ext cx="574614" cy="0"/>
            </a:xfrm>
            <a:prstGeom prst="rect">
              <a:avLst/>
            </a:prstGeom>
            <a:solidFill>
              <a:srgbClr val="1CABE2">
                <a:alpha val="100000"/>
              </a:srgbClr>
            </a:solidFill>
          </p:spPr>
          <p:txBody>
            <a:bodyPr/>
            <a:lstStyle/>
            <a:p>
              <a:endParaRPr/>
            </a:p>
          </p:txBody>
        </p:sp>
        <p:sp>
          <p:nvSpPr>
            <p:cNvPr id="32" name="rc32"/>
            <p:cNvSpPr/>
            <p:nvPr/>
          </p:nvSpPr>
          <p:spPr>
            <a:xfrm>
              <a:off x="7263002" y="5321186"/>
              <a:ext cx="574614" cy="46778"/>
            </a:xfrm>
            <a:prstGeom prst="rect">
              <a:avLst/>
            </a:prstGeom>
            <a:solidFill>
              <a:srgbClr val="1CABE2">
                <a:alpha val="100000"/>
              </a:srgbClr>
            </a:solidFill>
          </p:spPr>
          <p:txBody>
            <a:bodyPr/>
            <a:lstStyle/>
            <a:p>
              <a:endParaRPr/>
            </a:p>
          </p:txBody>
        </p:sp>
        <p:sp>
          <p:nvSpPr>
            <p:cNvPr id="33" name="pl33"/>
            <p:cNvSpPr/>
            <p:nvPr/>
          </p:nvSpPr>
          <p:spPr>
            <a:xfrm>
              <a:off x="1165703" y="1045593"/>
              <a:ext cx="6384605" cy="1135168"/>
            </a:xfrm>
            <a:custGeom>
              <a:avLst/>
              <a:gdLst/>
              <a:ahLst/>
              <a:cxnLst/>
              <a:rect l="0" t="0" r="0" b="0"/>
              <a:pathLst>
                <a:path w="6384605" h="1135168">
                  <a:moveTo>
                    <a:pt x="0" y="43660"/>
                  </a:moveTo>
                  <a:lnTo>
                    <a:pt x="638460" y="43660"/>
                  </a:lnTo>
                  <a:lnTo>
                    <a:pt x="1276921" y="87320"/>
                  </a:lnTo>
                  <a:lnTo>
                    <a:pt x="1915381" y="1004187"/>
                  </a:lnTo>
                  <a:lnTo>
                    <a:pt x="2553842" y="87320"/>
                  </a:lnTo>
                  <a:lnTo>
                    <a:pt x="3192302" y="1135168"/>
                  </a:lnTo>
                  <a:lnTo>
                    <a:pt x="3830763" y="305622"/>
                  </a:lnTo>
                  <a:lnTo>
                    <a:pt x="4469223" y="0"/>
                  </a:lnTo>
                  <a:lnTo>
                    <a:pt x="5107684" y="567584"/>
                  </a:lnTo>
                  <a:lnTo>
                    <a:pt x="5746144" y="1004187"/>
                  </a:lnTo>
                  <a:lnTo>
                    <a:pt x="6384605" y="829546"/>
                  </a:lnTo>
                </a:path>
              </a:pathLst>
            </a:custGeom>
            <a:ln w="27101" cap="flat">
              <a:solidFill>
                <a:srgbClr val="00833D">
                  <a:alpha val="100000"/>
                </a:srgbClr>
              </a:solidFill>
              <a:prstDash val="solid"/>
              <a:round/>
            </a:ln>
          </p:spPr>
          <p:txBody>
            <a:bodyPr/>
            <a:lstStyle/>
            <a:p>
              <a:endParaRPr/>
            </a:p>
          </p:txBody>
        </p:sp>
        <p:sp>
          <p:nvSpPr>
            <p:cNvPr id="34" name="pl34"/>
            <p:cNvSpPr/>
            <p:nvPr/>
          </p:nvSpPr>
          <p:spPr>
            <a:xfrm>
              <a:off x="1165703" y="1045593"/>
              <a:ext cx="6384605" cy="1921054"/>
            </a:xfrm>
            <a:custGeom>
              <a:avLst/>
              <a:gdLst/>
              <a:ahLst/>
              <a:cxnLst/>
              <a:rect l="0" t="0" r="0" b="0"/>
              <a:pathLst>
                <a:path w="6384605" h="1921054">
                  <a:moveTo>
                    <a:pt x="0" y="130980"/>
                  </a:moveTo>
                  <a:lnTo>
                    <a:pt x="638460" y="130980"/>
                  </a:lnTo>
                  <a:lnTo>
                    <a:pt x="1276921" y="43660"/>
                  </a:lnTo>
                  <a:lnTo>
                    <a:pt x="1915381" y="1615432"/>
                  </a:lnTo>
                  <a:lnTo>
                    <a:pt x="2553842" y="0"/>
                  </a:lnTo>
                  <a:lnTo>
                    <a:pt x="3192302" y="1921054"/>
                  </a:lnTo>
                  <a:lnTo>
                    <a:pt x="3830763" y="873206"/>
                  </a:lnTo>
                  <a:lnTo>
                    <a:pt x="4469223" y="87320"/>
                  </a:lnTo>
                  <a:lnTo>
                    <a:pt x="5107684" y="698565"/>
                  </a:lnTo>
                  <a:lnTo>
                    <a:pt x="5746144" y="1091508"/>
                  </a:lnTo>
                  <a:lnTo>
                    <a:pt x="6384605" y="1309809"/>
                  </a:lnTo>
                </a:path>
              </a:pathLst>
            </a:custGeom>
            <a:ln w="27101" cap="flat">
              <a:solidFill>
                <a:srgbClr val="002759">
                  <a:alpha val="100000"/>
                </a:srgbClr>
              </a:solidFill>
              <a:prstDash val="solid"/>
              <a:round/>
            </a:ln>
          </p:spPr>
          <p:txBody>
            <a:bodyPr/>
            <a:lstStyle/>
            <a:p>
              <a:endParaRPr/>
            </a:p>
          </p:txBody>
        </p:sp>
        <p:sp>
          <p:nvSpPr>
            <p:cNvPr id="35" name="pt35"/>
            <p:cNvSpPr/>
            <p:nvPr/>
          </p:nvSpPr>
          <p:spPr>
            <a:xfrm>
              <a:off x="113410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6" name="pt36"/>
            <p:cNvSpPr/>
            <p:nvPr/>
          </p:nvSpPr>
          <p:spPr>
            <a:xfrm>
              <a:off x="177256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7" name="pt37"/>
            <p:cNvSpPr/>
            <p:nvPr/>
          </p:nvSpPr>
          <p:spPr>
            <a:xfrm>
              <a:off x="241102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8" name="pt38"/>
            <p:cNvSpPr/>
            <p:nvPr/>
          </p:nvSpPr>
          <p:spPr>
            <a:xfrm>
              <a:off x="3049484"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9" name="pt39"/>
            <p:cNvSpPr/>
            <p:nvPr/>
          </p:nvSpPr>
          <p:spPr>
            <a:xfrm>
              <a:off x="368794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0" name="pt40"/>
            <p:cNvSpPr/>
            <p:nvPr/>
          </p:nvSpPr>
          <p:spPr>
            <a:xfrm>
              <a:off x="4326405"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4964865"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5603326"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6241787"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6880247"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7518708"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113410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7" name="pt47"/>
            <p:cNvSpPr/>
            <p:nvPr/>
          </p:nvSpPr>
          <p:spPr>
            <a:xfrm>
              <a:off x="1772563"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241102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9" name="pt49"/>
            <p:cNvSpPr/>
            <p:nvPr/>
          </p:nvSpPr>
          <p:spPr>
            <a:xfrm>
              <a:off x="3049484" y="2629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68794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1" name="pt51"/>
            <p:cNvSpPr/>
            <p:nvPr/>
          </p:nvSpPr>
          <p:spPr>
            <a:xfrm>
              <a:off x="4326405"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964865"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5603326"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6241787"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6880247"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7518708"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tx57"/>
            <p:cNvSpPr/>
            <p:nvPr/>
          </p:nvSpPr>
          <p:spPr>
            <a:xfrm>
              <a:off x="1132544" y="5226213"/>
              <a:ext cx="66318"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a:t>
              </a:r>
            </a:p>
          </p:txBody>
        </p:sp>
        <p:sp>
          <p:nvSpPr>
            <p:cNvPr id="58" name="tx58"/>
            <p:cNvSpPr/>
            <p:nvPr/>
          </p:nvSpPr>
          <p:spPr>
            <a:xfrm>
              <a:off x="1771005" y="5232896"/>
              <a:ext cx="66318"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a:t>
              </a:r>
            </a:p>
          </p:txBody>
        </p:sp>
        <p:sp>
          <p:nvSpPr>
            <p:cNvPr id="59" name="tx59"/>
            <p:cNvSpPr/>
            <p:nvPr/>
          </p:nvSpPr>
          <p:spPr>
            <a:xfrm>
              <a:off x="2409465" y="5238123"/>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3047926" y="5238123"/>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4291688" y="510446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a:t>
              </a:r>
            </a:p>
          </p:txBody>
        </p:sp>
        <p:sp>
          <p:nvSpPr>
            <p:cNvPr id="62" name="tx62"/>
            <p:cNvSpPr/>
            <p:nvPr/>
          </p:nvSpPr>
          <p:spPr>
            <a:xfrm>
              <a:off x="4896989" y="3928313"/>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196</a:t>
              </a:r>
            </a:p>
          </p:txBody>
        </p:sp>
        <p:sp>
          <p:nvSpPr>
            <p:cNvPr id="63" name="tx63"/>
            <p:cNvSpPr/>
            <p:nvPr/>
          </p:nvSpPr>
          <p:spPr>
            <a:xfrm>
              <a:off x="5601768" y="5238123"/>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6240229" y="5238123"/>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6878689" y="5238123"/>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7517150" y="5194255"/>
              <a:ext cx="66318" cy="84252"/>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a:t>
              </a:r>
            </a:p>
          </p:txBody>
        </p:sp>
        <p:sp>
          <p:nvSpPr>
            <p:cNvPr id="67" name="pl67"/>
            <p:cNvSpPr/>
            <p:nvPr/>
          </p:nvSpPr>
          <p:spPr>
            <a:xfrm>
              <a:off x="7568388" y="1875912"/>
              <a:ext cx="293915" cy="12567"/>
            </a:xfrm>
            <a:custGeom>
              <a:avLst/>
              <a:gdLst/>
              <a:ahLst/>
              <a:cxnLst/>
              <a:rect l="0" t="0" r="0" b="0"/>
              <a:pathLst>
                <a:path w="293915" h="12567">
                  <a:moveTo>
                    <a:pt x="293915" y="12567"/>
                  </a:moveTo>
                  <a:lnTo>
                    <a:pt x="0" y="0"/>
                  </a:lnTo>
                </a:path>
              </a:pathLst>
            </a:custGeom>
          </p:spPr>
          <p:txBody>
            <a:bodyPr/>
            <a:lstStyle/>
            <a:p>
              <a:endParaRPr/>
            </a:p>
          </p:txBody>
        </p:sp>
        <p:sp>
          <p:nvSpPr>
            <p:cNvPr id="68" name="pl68"/>
            <p:cNvSpPr/>
            <p:nvPr/>
          </p:nvSpPr>
          <p:spPr>
            <a:xfrm>
              <a:off x="7568343" y="2356518"/>
              <a:ext cx="293960" cy="18175"/>
            </a:xfrm>
            <a:custGeom>
              <a:avLst/>
              <a:gdLst/>
              <a:ahLst/>
              <a:cxnLst/>
              <a:rect l="0" t="0" r="0" b="0"/>
              <a:pathLst>
                <a:path w="293960" h="18175">
                  <a:moveTo>
                    <a:pt x="293960" y="18175"/>
                  </a:moveTo>
                  <a:lnTo>
                    <a:pt x="0" y="0"/>
                  </a:lnTo>
                </a:path>
              </a:pathLst>
            </a:custGeom>
          </p:spPr>
          <p:txBody>
            <a:bodyPr/>
            <a:lstStyle/>
            <a:p>
              <a:endParaRPr/>
            </a:p>
          </p:txBody>
        </p:sp>
        <p:sp>
          <p:nvSpPr>
            <p:cNvPr id="69" name="pg69"/>
            <p:cNvSpPr/>
            <p:nvPr/>
          </p:nvSpPr>
          <p:spPr>
            <a:xfrm>
              <a:off x="7793724" y="180011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0" name="tx70"/>
            <p:cNvSpPr/>
            <p:nvPr/>
          </p:nvSpPr>
          <p:spPr>
            <a:xfrm>
              <a:off x="7816584" y="184123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80%</a:t>
              </a:r>
            </a:p>
          </p:txBody>
        </p:sp>
        <p:sp>
          <p:nvSpPr>
            <p:cNvPr id="71" name="pg71"/>
            <p:cNvSpPr/>
            <p:nvPr/>
          </p:nvSpPr>
          <p:spPr>
            <a:xfrm>
              <a:off x="7793724" y="2286388"/>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2" name="tx72"/>
            <p:cNvSpPr/>
            <p:nvPr/>
          </p:nvSpPr>
          <p:spPr>
            <a:xfrm>
              <a:off x="7816584" y="2327508"/>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69%</a:t>
              </a:r>
            </a:p>
          </p:txBody>
        </p:sp>
        <p:sp>
          <p:nvSpPr>
            <p:cNvPr id="73" name="rc73"/>
            <p:cNvSpPr/>
            <p:nvPr/>
          </p:nvSpPr>
          <p:spPr>
            <a:xfrm>
              <a:off x="782627" y="646101"/>
              <a:ext cx="7853064" cy="4946714"/>
            </a:xfrm>
            <a:prstGeom prst="rect">
              <a:avLst/>
            </a:prstGeom>
            <a:ln w="13550" cap="rnd">
              <a:solidFill>
                <a:srgbClr val="BEBEBE">
                  <a:alpha val="100000"/>
                </a:srgbClr>
              </a:solidFill>
              <a:prstDash val="solid"/>
              <a:round/>
            </a:ln>
          </p:spPr>
          <p:txBody>
            <a:bodyPr/>
            <a:lstStyle/>
            <a:p>
              <a:endParaRPr/>
            </a:p>
          </p:txBody>
        </p:sp>
        <p:sp>
          <p:nvSpPr>
            <p:cNvPr id="74" name="tx74"/>
            <p:cNvSpPr/>
            <p:nvPr/>
          </p:nvSpPr>
          <p:spPr>
            <a:xfrm>
              <a:off x="649366" y="532058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39840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a:t>
              </a:r>
            </a:p>
          </p:txBody>
        </p:sp>
        <p:sp>
          <p:nvSpPr>
            <p:cNvPr id="76" name="tx76"/>
            <p:cNvSpPr/>
            <p:nvPr/>
          </p:nvSpPr>
          <p:spPr>
            <a:xfrm>
              <a:off x="508103" y="264750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a:t>
              </a:r>
            </a:p>
          </p:txBody>
        </p:sp>
        <p:sp>
          <p:nvSpPr>
            <p:cNvPr id="77" name="tx77"/>
            <p:cNvSpPr/>
            <p:nvPr/>
          </p:nvSpPr>
          <p:spPr>
            <a:xfrm>
              <a:off x="508103" y="131096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a:t>
              </a:r>
            </a:p>
          </p:txBody>
        </p:sp>
        <p:sp>
          <p:nvSpPr>
            <p:cNvPr id="78" name="tx78"/>
            <p:cNvSpPr/>
            <p:nvPr/>
          </p:nvSpPr>
          <p:spPr>
            <a:xfrm>
              <a:off x="8698322" y="532058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88398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44738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4010717"/>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7417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13757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70096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6436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82776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911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54556"/>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023480" y="575029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0" name="tx90"/>
            <p:cNvSpPr/>
            <p:nvPr/>
          </p:nvSpPr>
          <p:spPr>
            <a:xfrm rot="-5400000">
              <a:off x="1661940" y="575029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2275100" y="5774416"/>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913560" y="5774416"/>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3552021" y="5774416"/>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4190482" y="5774416"/>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4854243" y="575029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5462318" y="5779501"/>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6131164" y="575029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6744293" y="5774385"/>
              <a:ext cx="33194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7408085" y="575029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10286" y="3055304"/>
              <a:ext cx="1980083"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1" name="tx101"/>
            <p:cNvSpPr/>
            <p:nvPr/>
          </p:nvSpPr>
          <p:spPr>
            <a:xfrm rot="5400000">
              <a:off x="8131435" y="3053906"/>
              <a:ext cx="18170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2" name="tx102"/>
            <p:cNvSpPr/>
            <p:nvPr/>
          </p:nvSpPr>
          <p:spPr>
            <a:xfrm>
              <a:off x="1651002" y="401416"/>
              <a:ext cx="611631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México, 2014-2024</a:t>
              </a:r>
            </a:p>
          </p:txBody>
        </p:sp>
        <p:sp>
          <p:nvSpPr>
            <p:cNvPr id="103" name="tx103"/>
            <p:cNvSpPr/>
            <p:nvPr/>
          </p:nvSpPr>
          <p:spPr>
            <a:xfrm>
              <a:off x="4007802" y="6214104"/>
              <a:ext cx="462788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4" name="tx104"/>
            <p:cNvSpPr/>
            <p:nvPr/>
          </p:nvSpPr>
          <p:spPr>
            <a:xfrm>
              <a:off x="2535222" y="6327110"/>
              <a:ext cx="6100469"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5" name="tx105"/>
            <p:cNvSpPr/>
            <p:nvPr/>
          </p:nvSpPr>
          <p:spPr>
            <a:xfrm>
              <a:off x="3485619" y="6447811"/>
              <a:ext cx="515007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6" name="tx106"/>
            <p:cNvSpPr/>
            <p:nvPr/>
          </p:nvSpPr>
          <p:spPr>
            <a:xfrm>
              <a:off x="-1443389" y="6568567"/>
              <a:ext cx="100790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hubo un total de 7 casos confirmados de sarampión en México. Ese mismo año, la cobertura de MCV1 era del 80% y la de MCV2 del 69%.
No hubo casos confirmados el año anterior (n=0).
El mayor número de casos de sarampión se registró en 2020 (n=196). En este año, la cobertura MCV1 fue del 92%.
México reportó desabasto de vacunas contra el sarampión en 2016, 2017, 2018, 2019 y 2023.
Hubo actividades/campañas de inmunización suplementarias con vacunas que contienen sarampión en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805521" y="4722803"/>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5521" y="3779600"/>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5521" y="2836397"/>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5521" y="1893194"/>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5521" y="949991"/>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5521" y="5194405"/>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5521" y="4251202"/>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5521" y="3307999"/>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5521" y="2364796"/>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5521" y="1421593"/>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7979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0594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3208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5823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39150"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2006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6529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79796" y="2176155"/>
              <a:ext cx="3485499" cy="1131843"/>
            </a:xfrm>
            <a:custGeom>
              <a:avLst/>
              <a:gdLst/>
              <a:ahLst/>
              <a:cxnLst/>
              <a:rect l="0" t="0" r="0" b="0"/>
              <a:pathLst>
                <a:path w="3485499" h="1131843">
                  <a:moveTo>
                    <a:pt x="0" y="943203"/>
                  </a:moveTo>
                  <a:lnTo>
                    <a:pt x="145229" y="943203"/>
                  </a:lnTo>
                  <a:lnTo>
                    <a:pt x="290458" y="943203"/>
                  </a:lnTo>
                  <a:lnTo>
                    <a:pt x="435687" y="1037523"/>
                  </a:lnTo>
                  <a:lnTo>
                    <a:pt x="580916" y="1037523"/>
                  </a:lnTo>
                  <a:lnTo>
                    <a:pt x="726145" y="1037523"/>
                  </a:lnTo>
                  <a:lnTo>
                    <a:pt x="871374" y="1037523"/>
                  </a:lnTo>
                  <a:lnTo>
                    <a:pt x="1016603" y="1037523"/>
                  </a:lnTo>
                  <a:lnTo>
                    <a:pt x="1161833" y="943203"/>
                  </a:lnTo>
                  <a:lnTo>
                    <a:pt x="1307062" y="848882"/>
                  </a:lnTo>
                  <a:lnTo>
                    <a:pt x="1452291" y="1037523"/>
                  </a:lnTo>
                  <a:lnTo>
                    <a:pt x="1597520" y="943203"/>
                  </a:lnTo>
                  <a:lnTo>
                    <a:pt x="1742749" y="1131843"/>
                  </a:lnTo>
                  <a:lnTo>
                    <a:pt x="1887978" y="471601"/>
                  </a:lnTo>
                  <a:lnTo>
                    <a:pt x="2033207" y="377281"/>
                  </a:lnTo>
                  <a:lnTo>
                    <a:pt x="2178437" y="0"/>
                  </a:lnTo>
                  <a:lnTo>
                    <a:pt x="2323666" y="848882"/>
                  </a:lnTo>
                  <a:lnTo>
                    <a:pt x="2468895" y="282960"/>
                  </a:lnTo>
                  <a:lnTo>
                    <a:pt x="2614124" y="943203"/>
                  </a:lnTo>
                  <a:lnTo>
                    <a:pt x="2759353" y="943203"/>
                  </a:lnTo>
                  <a:lnTo>
                    <a:pt x="2904582" y="565921"/>
                  </a:lnTo>
                  <a:lnTo>
                    <a:pt x="3049811" y="565921"/>
                  </a:lnTo>
                  <a:lnTo>
                    <a:pt x="3195040" y="94320"/>
                  </a:lnTo>
                  <a:lnTo>
                    <a:pt x="3340270" y="754562"/>
                  </a:lnTo>
                  <a:lnTo>
                    <a:pt x="3485499" y="565921"/>
                  </a:lnTo>
                </a:path>
              </a:pathLst>
            </a:custGeom>
            <a:ln w="27101" cap="flat">
              <a:solidFill>
                <a:srgbClr val="0058AB">
                  <a:alpha val="80000"/>
                </a:srgbClr>
              </a:solidFill>
              <a:prstDash val="solid"/>
              <a:round/>
            </a:ln>
          </p:spPr>
          <p:txBody>
            <a:bodyPr/>
            <a:lstStyle/>
            <a:p>
              <a:endParaRPr/>
            </a:p>
          </p:txBody>
        </p:sp>
        <p:sp>
          <p:nvSpPr>
            <p:cNvPr id="23" name="pl23"/>
            <p:cNvSpPr/>
            <p:nvPr/>
          </p:nvSpPr>
          <p:spPr>
            <a:xfrm>
              <a:off x="979796" y="2081835"/>
              <a:ext cx="3485499" cy="754562"/>
            </a:xfrm>
            <a:custGeom>
              <a:avLst/>
              <a:gdLst/>
              <a:ahLst/>
              <a:cxnLst/>
              <a:rect l="0" t="0" r="0" b="0"/>
              <a:pathLst>
                <a:path w="3485499" h="754562">
                  <a:moveTo>
                    <a:pt x="0" y="0"/>
                  </a:moveTo>
                  <a:lnTo>
                    <a:pt x="145229" y="94320"/>
                  </a:lnTo>
                  <a:lnTo>
                    <a:pt x="290458" y="0"/>
                  </a:lnTo>
                  <a:lnTo>
                    <a:pt x="435687" y="188640"/>
                  </a:lnTo>
                  <a:lnTo>
                    <a:pt x="580916" y="282960"/>
                  </a:lnTo>
                  <a:lnTo>
                    <a:pt x="726145" y="188640"/>
                  </a:lnTo>
                  <a:lnTo>
                    <a:pt x="871374" y="282960"/>
                  </a:lnTo>
                  <a:lnTo>
                    <a:pt x="1016603" y="282960"/>
                  </a:lnTo>
                  <a:lnTo>
                    <a:pt x="1161833" y="471601"/>
                  </a:lnTo>
                  <a:lnTo>
                    <a:pt x="1307062" y="565921"/>
                  </a:lnTo>
                  <a:lnTo>
                    <a:pt x="1452291" y="660242"/>
                  </a:lnTo>
                  <a:lnTo>
                    <a:pt x="1597520" y="660242"/>
                  </a:lnTo>
                  <a:lnTo>
                    <a:pt x="1742749" y="660242"/>
                  </a:lnTo>
                  <a:lnTo>
                    <a:pt x="1887978" y="660242"/>
                  </a:lnTo>
                  <a:lnTo>
                    <a:pt x="2033207" y="754562"/>
                  </a:lnTo>
                  <a:lnTo>
                    <a:pt x="2178437" y="754562"/>
                  </a:lnTo>
                  <a:lnTo>
                    <a:pt x="2323666" y="754562"/>
                  </a:lnTo>
                  <a:lnTo>
                    <a:pt x="2468895" y="754562"/>
                  </a:lnTo>
                  <a:lnTo>
                    <a:pt x="2614124" y="754562"/>
                  </a:lnTo>
                  <a:lnTo>
                    <a:pt x="2759353" y="754562"/>
                  </a:lnTo>
                  <a:lnTo>
                    <a:pt x="2904582" y="754562"/>
                  </a:lnTo>
                  <a:lnTo>
                    <a:pt x="3049811" y="660242"/>
                  </a:lnTo>
                  <a:lnTo>
                    <a:pt x="3195040" y="754562"/>
                  </a:lnTo>
                  <a:lnTo>
                    <a:pt x="3340270" y="754562"/>
                  </a:lnTo>
                  <a:lnTo>
                    <a:pt x="3485499" y="754562"/>
                  </a:lnTo>
                </a:path>
              </a:pathLst>
            </a:custGeom>
            <a:ln w="27101" cap="flat">
              <a:solidFill>
                <a:srgbClr val="1CABE2">
                  <a:alpha val="80000"/>
                </a:srgbClr>
              </a:solidFill>
              <a:prstDash val="solid"/>
              <a:round/>
            </a:ln>
          </p:spPr>
          <p:txBody>
            <a:bodyPr/>
            <a:lstStyle/>
            <a:p>
              <a:endParaRPr/>
            </a:p>
          </p:txBody>
        </p:sp>
        <p:sp>
          <p:nvSpPr>
            <p:cNvPr id="24" name="pl24"/>
            <p:cNvSpPr/>
            <p:nvPr/>
          </p:nvSpPr>
          <p:spPr>
            <a:xfrm>
              <a:off x="979796" y="2364796"/>
              <a:ext cx="3485499" cy="754562"/>
            </a:xfrm>
            <a:custGeom>
              <a:avLst/>
              <a:gdLst/>
              <a:ahLst/>
              <a:cxnLst/>
              <a:rect l="0" t="0" r="0" b="0"/>
              <a:pathLst>
                <a:path w="3485499" h="754562">
                  <a:moveTo>
                    <a:pt x="0" y="377281"/>
                  </a:moveTo>
                  <a:lnTo>
                    <a:pt x="145229" y="471601"/>
                  </a:lnTo>
                  <a:lnTo>
                    <a:pt x="290458" y="471601"/>
                  </a:lnTo>
                  <a:lnTo>
                    <a:pt x="435687" y="565921"/>
                  </a:lnTo>
                  <a:lnTo>
                    <a:pt x="580916" y="660242"/>
                  </a:lnTo>
                  <a:lnTo>
                    <a:pt x="726145" y="565921"/>
                  </a:lnTo>
                  <a:lnTo>
                    <a:pt x="871374" y="660242"/>
                  </a:lnTo>
                  <a:lnTo>
                    <a:pt x="1016603" y="754562"/>
                  </a:lnTo>
                  <a:lnTo>
                    <a:pt x="1161833" y="471601"/>
                  </a:lnTo>
                  <a:lnTo>
                    <a:pt x="1307062" y="660242"/>
                  </a:lnTo>
                  <a:lnTo>
                    <a:pt x="1452291" y="660242"/>
                  </a:lnTo>
                  <a:lnTo>
                    <a:pt x="1597520" y="565921"/>
                  </a:lnTo>
                  <a:lnTo>
                    <a:pt x="1742749" y="660242"/>
                  </a:lnTo>
                  <a:lnTo>
                    <a:pt x="1887978" y="565921"/>
                  </a:lnTo>
                  <a:lnTo>
                    <a:pt x="2033207" y="282960"/>
                  </a:lnTo>
                  <a:lnTo>
                    <a:pt x="2178437" y="282960"/>
                  </a:lnTo>
                  <a:lnTo>
                    <a:pt x="2323666" y="377281"/>
                  </a:lnTo>
                  <a:lnTo>
                    <a:pt x="2468895" y="94320"/>
                  </a:lnTo>
                  <a:lnTo>
                    <a:pt x="2614124" y="471601"/>
                  </a:lnTo>
                  <a:lnTo>
                    <a:pt x="2759353" y="282960"/>
                  </a:lnTo>
                  <a:lnTo>
                    <a:pt x="2904582" y="0"/>
                  </a:lnTo>
                  <a:lnTo>
                    <a:pt x="3049811" y="94320"/>
                  </a:lnTo>
                  <a:lnTo>
                    <a:pt x="3195040" y="94320"/>
                  </a:lnTo>
                  <a:lnTo>
                    <a:pt x="3340270" y="471601"/>
                  </a:lnTo>
                  <a:lnTo>
                    <a:pt x="3485499" y="565921"/>
                  </a:lnTo>
                </a:path>
              </a:pathLst>
            </a:custGeom>
            <a:ln w="27101" cap="flat">
              <a:solidFill>
                <a:srgbClr val="00833D">
                  <a:alpha val="80000"/>
                </a:srgbClr>
              </a:solidFill>
              <a:prstDash val="solid"/>
              <a:round/>
            </a:ln>
          </p:spPr>
          <p:txBody>
            <a:bodyPr/>
            <a:lstStyle/>
            <a:p>
              <a:endParaRPr/>
            </a:p>
          </p:txBody>
        </p:sp>
        <p:sp>
          <p:nvSpPr>
            <p:cNvPr id="25" name="pl25"/>
            <p:cNvSpPr/>
            <p:nvPr/>
          </p:nvSpPr>
          <p:spPr>
            <a:xfrm>
              <a:off x="979796" y="2176155"/>
              <a:ext cx="3485499" cy="1131843"/>
            </a:xfrm>
            <a:custGeom>
              <a:avLst/>
              <a:gdLst/>
              <a:ahLst/>
              <a:cxnLst/>
              <a:rect l="0" t="0" r="0" b="0"/>
              <a:pathLst>
                <a:path w="3485499" h="1131843">
                  <a:moveTo>
                    <a:pt x="0" y="943203"/>
                  </a:moveTo>
                  <a:lnTo>
                    <a:pt x="145229" y="943203"/>
                  </a:lnTo>
                  <a:lnTo>
                    <a:pt x="290458" y="943203"/>
                  </a:lnTo>
                  <a:lnTo>
                    <a:pt x="435687" y="1037523"/>
                  </a:lnTo>
                  <a:lnTo>
                    <a:pt x="580916" y="1037523"/>
                  </a:lnTo>
                  <a:lnTo>
                    <a:pt x="726145" y="1037523"/>
                  </a:lnTo>
                  <a:lnTo>
                    <a:pt x="871374" y="1037523"/>
                  </a:lnTo>
                  <a:lnTo>
                    <a:pt x="1016603" y="1037523"/>
                  </a:lnTo>
                  <a:lnTo>
                    <a:pt x="1161833" y="943203"/>
                  </a:lnTo>
                  <a:lnTo>
                    <a:pt x="1307062" y="848882"/>
                  </a:lnTo>
                  <a:lnTo>
                    <a:pt x="1452291" y="1037523"/>
                  </a:lnTo>
                  <a:lnTo>
                    <a:pt x="1597520" y="943203"/>
                  </a:lnTo>
                  <a:lnTo>
                    <a:pt x="1742749" y="1131843"/>
                  </a:lnTo>
                  <a:lnTo>
                    <a:pt x="1887978" y="471601"/>
                  </a:lnTo>
                  <a:lnTo>
                    <a:pt x="2033207" y="377281"/>
                  </a:lnTo>
                  <a:lnTo>
                    <a:pt x="2178437" y="0"/>
                  </a:lnTo>
                  <a:lnTo>
                    <a:pt x="2323666" y="848882"/>
                  </a:lnTo>
                  <a:lnTo>
                    <a:pt x="2468895" y="282960"/>
                  </a:lnTo>
                  <a:lnTo>
                    <a:pt x="2614124" y="943203"/>
                  </a:lnTo>
                  <a:lnTo>
                    <a:pt x="2759353" y="943203"/>
                  </a:lnTo>
                  <a:lnTo>
                    <a:pt x="2904582" y="565921"/>
                  </a:lnTo>
                  <a:lnTo>
                    <a:pt x="3049811" y="565921"/>
                  </a:lnTo>
                  <a:lnTo>
                    <a:pt x="3195040" y="94320"/>
                  </a:lnTo>
                  <a:lnTo>
                    <a:pt x="3340270" y="754562"/>
                  </a:lnTo>
                  <a:lnTo>
                    <a:pt x="3485499" y="565921"/>
                  </a:lnTo>
                </a:path>
              </a:pathLst>
            </a:custGeom>
            <a:ln w="43362" cap="flat">
              <a:solidFill>
                <a:srgbClr val="000000">
                  <a:alpha val="100000"/>
                </a:srgbClr>
              </a:solidFill>
              <a:prstDash val="solid"/>
              <a:round/>
            </a:ln>
          </p:spPr>
          <p:txBody>
            <a:bodyPr/>
            <a:lstStyle/>
            <a:p>
              <a:endParaRPr/>
            </a:p>
          </p:txBody>
        </p:sp>
        <p:sp>
          <p:nvSpPr>
            <p:cNvPr id="26" name="pl26"/>
            <p:cNvSpPr/>
            <p:nvPr/>
          </p:nvSpPr>
          <p:spPr>
            <a:xfrm>
              <a:off x="979796" y="2176155"/>
              <a:ext cx="3485499" cy="1131843"/>
            </a:xfrm>
            <a:custGeom>
              <a:avLst/>
              <a:gdLst/>
              <a:ahLst/>
              <a:cxnLst/>
              <a:rect l="0" t="0" r="0" b="0"/>
              <a:pathLst>
                <a:path w="3485499" h="1131843">
                  <a:moveTo>
                    <a:pt x="0" y="943203"/>
                  </a:moveTo>
                  <a:lnTo>
                    <a:pt x="145229" y="943203"/>
                  </a:lnTo>
                  <a:lnTo>
                    <a:pt x="290458" y="943203"/>
                  </a:lnTo>
                  <a:lnTo>
                    <a:pt x="435687" y="1037523"/>
                  </a:lnTo>
                  <a:lnTo>
                    <a:pt x="580916" y="1037523"/>
                  </a:lnTo>
                  <a:lnTo>
                    <a:pt x="726145" y="1037523"/>
                  </a:lnTo>
                  <a:lnTo>
                    <a:pt x="871374" y="1037523"/>
                  </a:lnTo>
                  <a:lnTo>
                    <a:pt x="1016603" y="1037523"/>
                  </a:lnTo>
                  <a:lnTo>
                    <a:pt x="1161833" y="943203"/>
                  </a:lnTo>
                  <a:lnTo>
                    <a:pt x="1307062" y="848882"/>
                  </a:lnTo>
                  <a:lnTo>
                    <a:pt x="1452291" y="1037523"/>
                  </a:lnTo>
                  <a:lnTo>
                    <a:pt x="1597520" y="943203"/>
                  </a:lnTo>
                  <a:lnTo>
                    <a:pt x="1742749" y="1131843"/>
                  </a:lnTo>
                  <a:lnTo>
                    <a:pt x="1887978" y="471601"/>
                  </a:lnTo>
                  <a:lnTo>
                    <a:pt x="2033207" y="377281"/>
                  </a:lnTo>
                  <a:lnTo>
                    <a:pt x="2178437" y="0"/>
                  </a:lnTo>
                  <a:lnTo>
                    <a:pt x="2323666" y="848882"/>
                  </a:lnTo>
                  <a:lnTo>
                    <a:pt x="2468895" y="282960"/>
                  </a:lnTo>
                  <a:lnTo>
                    <a:pt x="2614124" y="943203"/>
                  </a:lnTo>
                  <a:lnTo>
                    <a:pt x="2759353" y="943203"/>
                  </a:lnTo>
                  <a:lnTo>
                    <a:pt x="2904582" y="565921"/>
                  </a:lnTo>
                  <a:lnTo>
                    <a:pt x="3049811" y="565921"/>
                  </a:lnTo>
                  <a:lnTo>
                    <a:pt x="3195040" y="94320"/>
                  </a:lnTo>
                  <a:lnTo>
                    <a:pt x="3340270" y="754562"/>
                  </a:lnTo>
                  <a:lnTo>
                    <a:pt x="3485499" y="565921"/>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805521" y="3307999"/>
              <a:ext cx="3834049" cy="0"/>
            </a:xfrm>
            <a:custGeom>
              <a:avLst/>
              <a:gdLst/>
              <a:ahLst/>
              <a:cxnLst/>
              <a:rect l="0" t="0" r="0" b="0"/>
              <a:pathLst>
                <a:path w="3834049">
                  <a:moveTo>
                    <a:pt x="0" y="0"/>
                  </a:moveTo>
                  <a:lnTo>
                    <a:pt x="3834049" y="0"/>
                  </a:lnTo>
                  <a:lnTo>
                    <a:pt x="3834049" y="0"/>
                  </a:lnTo>
                </a:path>
              </a:pathLst>
            </a:custGeom>
            <a:ln w="13550" cap="flat">
              <a:solidFill>
                <a:srgbClr val="BEBEBE">
                  <a:alpha val="100000"/>
                </a:srgbClr>
              </a:solidFill>
              <a:prstDash val="dash"/>
              <a:round/>
            </a:ln>
          </p:spPr>
          <p:txBody>
            <a:bodyPr/>
            <a:lstStyle/>
            <a:p>
              <a:endParaRPr/>
            </a:p>
          </p:txBody>
        </p:sp>
        <p:sp>
          <p:nvSpPr>
            <p:cNvPr id="28" name="pl28"/>
            <p:cNvSpPr/>
            <p:nvPr/>
          </p:nvSpPr>
          <p:spPr>
            <a:xfrm>
              <a:off x="979796" y="283639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1705942" y="293071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2432088" y="293071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3158233" y="1893194"/>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3739150" y="283639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33" name="pl33"/>
            <p:cNvSpPr/>
            <p:nvPr/>
          </p:nvSpPr>
          <p:spPr>
            <a:xfrm>
              <a:off x="4320066" y="2647756"/>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34" name="pl34"/>
            <p:cNvSpPr/>
            <p:nvPr/>
          </p:nvSpPr>
          <p:spPr>
            <a:xfrm>
              <a:off x="4465295" y="2459116"/>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35" name="pg35"/>
            <p:cNvSpPr/>
            <p:nvPr/>
          </p:nvSpPr>
          <p:spPr>
            <a:xfrm>
              <a:off x="921308" y="27698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951661" y="2799888"/>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647453" y="286415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1677807" y="2894208"/>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73599" y="286415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2403952" y="2894208"/>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071610" y="182662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101963" y="185668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3" name="pg43"/>
            <p:cNvSpPr/>
            <p:nvPr/>
          </p:nvSpPr>
          <p:spPr>
            <a:xfrm>
              <a:off x="3680661" y="27698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3711015" y="2799888"/>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1578" y="258119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291931" y="2611544"/>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7" name="pg47"/>
            <p:cNvSpPr/>
            <p:nvPr/>
          </p:nvSpPr>
          <p:spPr>
            <a:xfrm>
              <a:off x="4406807" y="239255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8" name="tx48"/>
            <p:cNvSpPr/>
            <p:nvPr/>
          </p:nvSpPr>
          <p:spPr>
            <a:xfrm>
              <a:off x="4437160" y="2421372"/>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49" name="tx49"/>
            <p:cNvSpPr/>
            <p:nvPr/>
          </p:nvSpPr>
          <p:spPr>
            <a:xfrm>
              <a:off x="4525585" y="279733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2891918"/>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577692" y="5151765"/>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4208562"/>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3265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232215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137895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82335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262662" y="3053805"/>
              <a:ext cx="142121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4" name="pl64"/>
            <p:cNvSpPr/>
            <p:nvPr/>
          </p:nvSpPr>
          <p:spPr>
            <a:xfrm>
              <a:off x="1631853"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5" name="pl65"/>
            <p:cNvSpPr/>
            <p:nvPr/>
          </p:nvSpPr>
          <p:spPr>
            <a:xfrm>
              <a:off x="1631853"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6" name="pl66"/>
            <p:cNvSpPr/>
            <p:nvPr/>
          </p:nvSpPr>
          <p:spPr>
            <a:xfrm>
              <a:off x="2432984"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7" name="pl67"/>
            <p:cNvSpPr/>
            <p:nvPr/>
          </p:nvSpPr>
          <p:spPr>
            <a:xfrm>
              <a:off x="3195438"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8" name="tx68"/>
            <p:cNvSpPr/>
            <p:nvPr/>
          </p:nvSpPr>
          <p:spPr>
            <a:xfrm>
              <a:off x="1898952" y="6102072"/>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69" name="tx69"/>
            <p:cNvSpPr/>
            <p:nvPr/>
          </p:nvSpPr>
          <p:spPr>
            <a:xfrm>
              <a:off x="2700083"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62538"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252547" y="697288"/>
              <a:ext cx="939998"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y DTP3</a:t>
              </a:r>
            </a:p>
          </p:txBody>
        </p:sp>
        <p:sp>
          <p:nvSpPr>
            <p:cNvPr id="72" name="pl72"/>
            <p:cNvSpPr/>
            <p:nvPr/>
          </p:nvSpPr>
          <p:spPr>
            <a:xfrm>
              <a:off x="5170772" y="4722803"/>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70772" y="3779600"/>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70772" y="2836397"/>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170772" y="1893194"/>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170772" y="949991"/>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170772" y="5194405"/>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170772" y="4251202"/>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70772" y="3307999"/>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170772" y="2364796"/>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170772" y="1421593"/>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34504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607119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679733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752348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810440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68531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83054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345047" y="1610233"/>
              <a:ext cx="3485499" cy="3489851"/>
            </a:xfrm>
            <a:custGeom>
              <a:avLst/>
              <a:gdLst/>
              <a:ahLst/>
              <a:cxnLst/>
              <a:rect l="0" t="0" r="0" b="0"/>
              <a:pathLst>
                <a:path w="3485499" h="3489851">
                  <a:moveTo>
                    <a:pt x="0" y="1414804"/>
                  </a:moveTo>
                  <a:lnTo>
                    <a:pt x="145229" y="1320484"/>
                  </a:lnTo>
                  <a:lnTo>
                    <a:pt x="290458" y="1414804"/>
                  </a:lnTo>
                  <a:lnTo>
                    <a:pt x="435687" y="1414804"/>
                  </a:lnTo>
                  <a:lnTo>
                    <a:pt x="580916" y="1414804"/>
                  </a:lnTo>
                  <a:lnTo>
                    <a:pt x="726145" y="1414804"/>
                  </a:lnTo>
                  <a:lnTo>
                    <a:pt x="871374" y="1414804"/>
                  </a:lnTo>
                  <a:lnTo>
                    <a:pt x="1016603" y="1414804"/>
                  </a:lnTo>
                  <a:lnTo>
                    <a:pt x="1161833" y="1509124"/>
                  </a:lnTo>
                  <a:lnTo>
                    <a:pt x="1307062" y="1509124"/>
                  </a:lnTo>
                  <a:lnTo>
                    <a:pt x="1452291" y="1603445"/>
                  </a:lnTo>
                  <a:lnTo>
                    <a:pt x="1597520" y="1603445"/>
                  </a:lnTo>
                  <a:lnTo>
                    <a:pt x="1742749" y="1697765"/>
                  </a:lnTo>
                  <a:lnTo>
                    <a:pt x="1887978" y="1697765"/>
                  </a:lnTo>
                  <a:lnTo>
                    <a:pt x="2033207" y="1980726"/>
                  </a:lnTo>
                  <a:lnTo>
                    <a:pt x="2178437" y="1603445"/>
                  </a:lnTo>
                  <a:lnTo>
                    <a:pt x="2323666" y="1792085"/>
                  </a:lnTo>
                  <a:lnTo>
                    <a:pt x="2468895" y="0"/>
                  </a:lnTo>
                  <a:lnTo>
                    <a:pt x="2614124" y="2452327"/>
                  </a:lnTo>
                  <a:lnTo>
                    <a:pt x="2759353" y="471601"/>
                  </a:lnTo>
                  <a:lnTo>
                    <a:pt x="2904582" y="3489851"/>
                  </a:lnTo>
                  <a:lnTo>
                    <a:pt x="3049811" y="3489851"/>
                  </a:lnTo>
                  <a:lnTo>
                    <a:pt x="3195040" y="943203"/>
                  </a:lnTo>
                  <a:lnTo>
                    <a:pt x="3340270" y="282960"/>
                  </a:lnTo>
                  <a:lnTo>
                    <a:pt x="3485499" y="1320484"/>
                  </a:lnTo>
                </a:path>
              </a:pathLst>
            </a:custGeom>
            <a:ln w="27101" cap="flat">
              <a:solidFill>
                <a:srgbClr val="0058AB">
                  <a:alpha val="80000"/>
                </a:srgbClr>
              </a:solidFill>
              <a:prstDash val="solid"/>
              <a:round/>
            </a:ln>
          </p:spPr>
          <p:txBody>
            <a:bodyPr/>
            <a:lstStyle/>
            <a:p>
              <a:endParaRPr/>
            </a:p>
          </p:txBody>
        </p:sp>
        <p:sp>
          <p:nvSpPr>
            <p:cNvPr id="90" name="pl90"/>
            <p:cNvSpPr/>
            <p:nvPr/>
          </p:nvSpPr>
          <p:spPr>
            <a:xfrm>
              <a:off x="5345047" y="1987514"/>
              <a:ext cx="3485499" cy="848882"/>
            </a:xfrm>
            <a:custGeom>
              <a:avLst/>
              <a:gdLst/>
              <a:ahLst/>
              <a:cxnLst/>
              <a:rect l="0" t="0" r="0" b="0"/>
              <a:pathLst>
                <a:path w="3485499" h="848882">
                  <a:moveTo>
                    <a:pt x="0" y="0"/>
                  </a:moveTo>
                  <a:lnTo>
                    <a:pt x="145229" y="94320"/>
                  </a:lnTo>
                  <a:lnTo>
                    <a:pt x="290458" y="94320"/>
                  </a:lnTo>
                  <a:lnTo>
                    <a:pt x="435687" y="188640"/>
                  </a:lnTo>
                  <a:lnTo>
                    <a:pt x="580916" y="282960"/>
                  </a:lnTo>
                  <a:lnTo>
                    <a:pt x="726145" y="282960"/>
                  </a:lnTo>
                  <a:lnTo>
                    <a:pt x="871374" y="377281"/>
                  </a:lnTo>
                  <a:lnTo>
                    <a:pt x="1016603" y="471601"/>
                  </a:lnTo>
                  <a:lnTo>
                    <a:pt x="1161833" y="565921"/>
                  </a:lnTo>
                  <a:lnTo>
                    <a:pt x="1307062" y="660242"/>
                  </a:lnTo>
                  <a:lnTo>
                    <a:pt x="1452291" y="754562"/>
                  </a:lnTo>
                  <a:lnTo>
                    <a:pt x="1597520" y="754562"/>
                  </a:lnTo>
                  <a:lnTo>
                    <a:pt x="1742749" y="754562"/>
                  </a:lnTo>
                  <a:lnTo>
                    <a:pt x="1887978" y="848882"/>
                  </a:lnTo>
                  <a:lnTo>
                    <a:pt x="2033207" y="754562"/>
                  </a:lnTo>
                  <a:lnTo>
                    <a:pt x="2178437" y="848882"/>
                  </a:lnTo>
                  <a:lnTo>
                    <a:pt x="2323666" y="754562"/>
                  </a:lnTo>
                  <a:lnTo>
                    <a:pt x="2468895" y="754562"/>
                  </a:lnTo>
                  <a:lnTo>
                    <a:pt x="2614124" y="848882"/>
                  </a:lnTo>
                  <a:lnTo>
                    <a:pt x="2759353" y="848882"/>
                  </a:lnTo>
                  <a:lnTo>
                    <a:pt x="2904582" y="848882"/>
                  </a:lnTo>
                  <a:lnTo>
                    <a:pt x="3049811" y="754562"/>
                  </a:lnTo>
                  <a:lnTo>
                    <a:pt x="3195040" y="660242"/>
                  </a:lnTo>
                  <a:lnTo>
                    <a:pt x="3340270" y="660242"/>
                  </a:lnTo>
                  <a:lnTo>
                    <a:pt x="3485499" y="754562"/>
                  </a:lnTo>
                </a:path>
              </a:pathLst>
            </a:custGeom>
            <a:ln w="27101" cap="flat">
              <a:solidFill>
                <a:srgbClr val="1CABE2">
                  <a:alpha val="80000"/>
                </a:srgbClr>
              </a:solidFill>
              <a:prstDash val="solid"/>
              <a:round/>
            </a:ln>
          </p:spPr>
          <p:txBody>
            <a:bodyPr/>
            <a:lstStyle/>
            <a:p>
              <a:endParaRPr/>
            </a:p>
          </p:txBody>
        </p:sp>
        <p:sp>
          <p:nvSpPr>
            <p:cNvPr id="91" name="pl91"/>
            <p:cNvSpPr/>
            <p:nvPr/>
          </p:nvSpPr>
          <p:spPr>
            <a:xfrm>
              <a:off x="5345047" y="2553436"/>
              <a:ext cx="3485499" cy="848882"/>
            </a:xfrm>
            <a:custGeom>
              <a:avLst/>
              <a:gdLst/>
              <a:ahLst/>
              <a:cxnLst/>
              <a:rect l="0" t="0" r="0" b="0"/>
              <a:pathLst>
                <a:path w="3485499" h="848882">
                  <a:moveTo>
                    <a:pt x="0" y="471601"/>
                  </a:moveTo>
                  <a:lnTo>
                    <a:pt x="145229" y="754562"/>
                  </a:lnTo>
                  <a:lnTo>
                    <a:pt x="290458" y="471601"/>
                  </a:lnTo>
                  <a:lnTo>
                    <a:pt x="435687" y="471601"/>
                  </a:lnTo>
                  <a:lnTo>
                    <a:pt x="580916" y="471601"/>
                  </a:lnTo>
                  <a:lnTo>
                    <a:pt x="726145" y="282960"/>
                  </a:lnTo>
                  <a:lnTo>
                    <a:pt x="871374" y="565921"/>
                  </a:lnTo>
                  <a:lnTo>
                    <a:pt x="1016603" y="660242"/>
                  </a:lnTo>
                  <a:lnTo>
                    <a:pt x="1161833" y="565921"/>
                  </a:lnTo>
                  <a:lnTo>
                    <a:pt x="1307062" y="565921"/>
                  </a:lnTo>
                  <a:lnTo>
                    <a:pt x="1452291" y="471601"/>
                  </a:lnTo>
                  <a:lnTo>
                    <a:pt x="1597520" y="565921"/>
                  </a:lnTo>
                  <a:lnTo>
                    <a:pt x="1742749" y="660242"/>
                  </a:lnTo>
                  <a:lnTo>
                    <a:pt x="1887978" y="565921"/>
                  </a:lnTo>
                  <a:lnTo>
                    <a:pt x="2033207" y="565921"/>
                  </a:lnTo>
                  <a:lnTo>
                    <a:pt x="2178437" y="471601"/>
                  </a:lnTo>
                  <a:lnTo>
                    <a:pt x="2323666" y="565921"/>
                  </a:lnTo>
                  <a:lnTo>
                    <a:pt x="2468895" y="0"/>
                  </a:lnTo>
                  <a:lnTo>
                    <a:pt x="2614124" y="848882"/>
                  </a:lnTo>
                  <a:lnTo>
                    <a:pt x="2759353" y="754562"/>
                  </a:lnTo>
                  <a:lnTo>
                    <a:pt x="2904582" y="565921"/>
                  </a:lnTo>
                  <a:lnTo>
                    <a:pt x="3049811" y="754562"/>
                  </a:lnTo>
                  <a:lnTo>
                    <a:pt x="3195040" y="94320"/>
                  </a:lnTo>
                  <a:lnTo>
                    <a:pt x="3340270" y="282960"/>
                  </a:lnTo>
                  <a:lnTo>
                    <a:pt x="3485499" y="848882"/>
                  </a:lnTo>
                </a:path>
              </a:pathLst>
            </a:custGeom>
            <a:ln w="27101" cap="flat">
              <a:solidFill>
                <a:srgbClr val="00833D">
                  <a:alpha val="80000"/>
                </a:srgbClr>
              </a:solidFill>
              <a:prstDash val="solid"/>
              <a:round/>
            </a:ln>
          </p:spPr>
          <p:txBody>
            <a:bodyPr/>
            <a:lstStyle/>
            <a:p>
              <a:endParaRPr/>
            </a:p>
          </p:txBody>
        </p:sp>
        <p:sp>
          <p:nvSpPr>
            <p:cNvPr id="92" name="pl92"/>
            <p:cNvSpPr/>
            <p:nvPr/>
          </p:nvSpPr>
          <p:spPr>
            <a:xfrm>
              <a:off x="5345047" y="1610233"/>
              <a:ext cx="3485499" cy="3489851"/>
            </a:xfrm>
            <a:custGeom>
              <a:avLst/>
              <a:gdLst/>
              <a:ahLst/>
              <a:cxnLst/>
              <a:rect l="0" t="0" r="0" b="0"/>
              <a:pathLst>
                <a:path w="3485499" h="3489851">
                  <a:moveTo>
                    <a:pt x="0" y="1414804"/>
                  </a:moveTo>
                  <a:lnTo>
                    <a:pt x="145229" y="1320484"/>
                  </a:lnTo>
                  <a:lnTo>
                    <a:pt x="290458" y="1414804"/>
                  </a:lnTo>
                  <a:lnTo>
                    <a:pt x="435687" y="1414804"/>
                  </a:lnTo>
                  <a:lnTo>
                    <a:pt x="580916" y="1414804"/>
                  </a:lnTo>
                  <a:lnTo>
                    <a:pt x="726145" y="1414804"/>
                  </a:lnTo>
                  <a:lnTo>
                    <a:pt x="871374" y="1414804"/>
                  </a:lnTo>
                  <a:lnTo>
                    <a:pt x="1016603" y="1414804"/>
                  </a:lnTo>
                  <a:lnTo>
                    <a:pt x="1161833" y="1509124"/>
                  </a:lnTo>
                  <a:lnTo>
                    <a:pt x="1307062" y="1509124"/>
                  </a:lnTo>
                  <a:lnTo>
                    <a:pt x="1452291" y="1603445"/>
                  </a:lnTo>
                  <a:lnTo>
                    <a:pt x="1597520" y="1603445"/>
                  </a:lnTo>
                  <a:lnTo>
                    <a:pt x="1742749" y="1697765"/>
                  </a:lnTo>
                  <a:lnTo>
                    <a:pt x="1887978" y="1697765"/>
                  </a:lnTo>
                  <a:lnTo>
                    <a:pt x="2033207" y="1980726"/>
                  </a:lnTo>
                  <a:lnTo>
                    <a:pt x="2178437" y="1603445"/>
                  </a:lnTo>
                  <a:lnTo>
                    <a:pt x="2323666" y="1792085"/>
                  </a:lnTo>
                  <a:lnTo>
                    <a:pt x="2468895" y="0"/>
                  </a:lnTo>
                  <a:lnTo>
                    <a:pt x="2614124" y="2452327"/>
                  </a:lnTo>
                  <a:lnTo>
                    <a:pt x="2759353" y="471601"/>
                  </a:lnTo>
                  <a:lnTo>
                    <a:pt x="2904582" y="3489851"/>
                  </a:lnTo>
                  <a:lnTo>
                    <a:pt x="3049811" y="3489851"/>
                  </a:lnTo>
                  <a:lnTo>
                    <a:pt x="3195040" y="943203"/>
                  </a:lnTo>
                  <a:lnTo>
                    <a:pt x="3340270" y="282960"/>
                  </a:lnTo>
                  <a:lnTo>
                    <a:pt x="3485499" y="1320484"/>
                  </a:lnTo>
                </a:path>
              </a:pathLst>
            </a:custGeom>
            <a:ln w="43362" cap="flat">
              <a:solidFill>
                <a:srgbClr val="000000">
                  <a:alpha val="100000"/>
                </a:srgbClr>
              </a:solidFill>
              <a:prstDash val="solid"/>
              <a:round/>
            </a:ln>
          </p:spPr>
          <p:txBody>
            <a:bodyPr/>
            <a:lstStyle/>
            <a:p>
              <a:endParaRPr/>
            </a:p>
          </p:txBody>
        </p:sp>
        <p:sp>
          <p:nvSpPr>
            <p:cNvPr id="93" name="pl93"/>
            <p:cNvSpPr/>
            <p:nvPr/>
          </p:nvSpPr>
          <p:spPr>
            <a:xfrm>
              <a:off x="5345047" y="1610233"/>
              <a:ext cx="3485499" cy="3489851"/>
            </a:xfrm>
            <a:custGeom>
              <a:avLst/>
              <a:gdLst/>
              <a:ahLst/>
              <a:cxnLst/>
              <a:rect l="0" t="0" r="0" b="0"/>
              <a:pathLst>
                <a:path w="3485499" h="3489851">
                  <a:moveTo>
                    <a:pt x="0" y="1414804"/>
                  </a:moveTo>
                  <a:lnTo>
                    <a:pt x="145229" y="1320484"/>
                  </a:lnTo>
                  <a:lnTo>
                    <a:pt x="290458" y="1414804"/>
                  </a:lnTo>
                  <a:lnTo>
                    <a:pt x="435687" y="1414804"/>
                  </a:lnTo>
                  <a:lnTo>
                    <a:pt x="580916" y="1414804"/>
                  </a:lnTo>
                  <a:lnTo>
                    <a:pt x="726145" y="1414804"/>
                  </a:lnTo>
                  <a:lnTo>
                    <a:pt x="871374" y="1414804"/>
                  </a:lnTo>
                  <a:lnTo>
                    <a:pt x="1016603" y="1414804"/>
                  </a:lnTo>
                  <a:lnTo>
                    <a:pt x="1161833" y="1509124"/>
                  </a:lnTo>
                  <a:lnTo>
                    <a:pt x="1307062" y="1509124"/>
                  </a:lnTo>
                  <a:lnTo>
                    <a:pt x="1452291" y="1603445"/>
                  </a:lnTo>
                  <a:lnTo>
                    <a:pt x="1597520" y="1603445"/>
                  </a:lnTo>
                  <a:lnTo>
                    <a:pt x="1742749" y="1697765"/>
                  </a:lnTo>
                  <a:lnTo>
                    <a:pt x="1887978" y="1697765"/>
                  </a:lnTo>
                  <a:lnTo>
                    <a:pt x="2033207" y="1980726"/>
                  </a:lnTo>
                  <a:lnTo>
                    <a:pt x="2178437" y="1603445"/>
                  </a:lnTo>
                  <a:lnTo>
                    <a:pt x="2323666" y="1792085"/>
                  </a:lnTo>
                  <a:lnTo>
                    <a:pt x="2468895" y="0"/>
                  </a:lnTo>
                  <a:lnTo>
                    <a:pt x="2614124" y="2452327"/>
                  </a:lnTo>
                  <a:lnTo>
                    <a:pt x="2759353" y="471601"/>
                  </a:lnTo>
                  <a:lnTo>
                    <a:pt x="2904582" y="3489851"/>
                  </a:lnTo>
                  <a:lnTo>
                    <a:pt x="3049811" y="3489851"/>
                  </a:lnTo>
                  <a:lnTo>
                    <a:pt x="3195040" y="943203"/>
                  </a:lnTo>
                  <a:lnTo>
                    <a:pt x="3340270" y="282960"/>
                  </a:lnTo>
                  <a:lnTo>
                    <a:pt x="3485499" y="1320484"/>
                  </a:lnTo>
                </a:path>
              </a:pathLst>
            </a:custGeom>
            <a:ln w="27101" cap="flat">
              <a:solidFill>
                <a:srgbClr val="0058AB">
                  <a:alpha val="100000"/>
                </a:srgbClr>
              </a:solidFill>
              <a:prstDash val="solid"/>
              <a:round/>
            </a:ln>
          </p:spPr>
          <p:txBody>
            <a:bodyPr/>
            <a:lstStyle/>
            <a:p>
              <a:endParaRPr/>
            </a:p>
          </p:txBody>
        </p:sp>
        <p:sp>
          <p:nvSpPr>
            <p:cNvPr id="94" name="pl94"/>
            <p:cNvSpPr/>
            <p:nvPr/>
          </p:nvSpPr>
          <p:spPr>
            <a:xfrm>
              <a:off x="5170772" y="3307999"/>
              <a:ext cx="3834049" cy="0"/>
            </a:xfrm>
            <a:custGeom>
              <a:avLst/>
              <a:gdLst/>
              <a:ahLst/>
              <a:cxnLst/>
              <a:rect l="0" t="0" r="0" b="0"/>
              <a:pathLst>
                <a:path w="3834049">
                  <a:moveTo>
                    <a:pt x="0" y="0"/>
                  </a:moveTo>
                  <a:lnTo>
                    <a:pt x="3834049" y="0"/>
                  </a:lnTo>
                  <a:lnTo>
                    <a:pt x="3834049" y="0"/>
                  </a:lnTo>
                </a:path>
              </a:pathLst>
            </a:custGeom>
            <a:ln w="13550" cap="flat">
              <a:solidFill>
                <a:srgbClr val="BEBEBE">
                  <a:alpha val="100000"/>
                </a:srgbClr>
              </a:solidFill>
              <a:prstDash val="dash"/>
              <a:round/>
            </a:ln>
          </p:spPr>
          <p:txBody>
            <a:bodyPr/>
            <a:lstStyle/>
            <a:p>
              <a:endParaRPr/>
            </a:p>
          </p:txBody>
        </p:sp>
        <p:sp>
          <p:nvSpPr>
            <p:cNvPr id="95" name="pl95"/>
            <p:cNvSpPr/>
            <p:nvPr/>
          </p:nvSpPr>
          <p:spPr>
            <a:xfrm>
              <a:off x="5345047" y="274207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6071193" y="274207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6797339" y="293071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7523484" y="2930717"/>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8104401" y="1798874"/>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8685317" y="1610233"/>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8830546" y="2647756"/>
              <a:ext cx="0" cy="282960"/>
            </a:xfrm>
            <a:custGeom>
              <a:avLst/>
              <a:gdLst/>
              <a:ahLst/>
              <a:cxnLst/>
              <a:rect l="0" t="0" r="0" b="0"/>
              <a:pathLst>
                <a:path h="282960">
                  <a:moveTo>
                    <a:pt x="0" y="282960"/>
                  </a:moveTo>
                  <a:lnTo>
                    <a:pt x="0" y="0"/>
                  </a:lnTo>
                </a:path>
              </a:pathLst>
            </a:custGeom>
            <a:ln w="13550" cap="flat">
              <a:solidFill>
                <a:srgbClr val="0058AB">
                  <a:alpha val="100000"/>
                </a:srgbClr>
              </a:solidFill>
              <a:prstDash val="dot"/>
              <a:round/>
            </a:ln>
          </p:spPr>
          <p:txBody>
            <a:bodyPr/>
            <a:lstStyle/>
            <a:p>
              <a:endParaRPr/>
            </a:p>
          </p:txBody>
        </p:sp>
        <p:sp>
          <p:nvSpPr>
            <p:cNvPr id="102" name="pg102"/>
            <p:cNvSpPr/>
            <p:nvPr/>
          </p:nvSpPr>
          <p:spPr>
            <a:xfrm>
              <a:off x="5286559" y="267551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5316912" y="2704283"/>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012704" y="267551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6043058" y="2704283"/>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738850" y="286415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7" name="tx107"/>
            <p:cNvSpPr/>
            <p:nvPr/>
          </p:nvSpPr>
          <p:spPr>
            <a:xfrm>
              <a:off x="6769203" y="2894208"/>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64996" y="286415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9" name="tx109"/>
            <p:cNvSpPr/>
            <p:nvPr/>
          </p:nvSpPr>
          <p:spPr>
            <a:xfrm>
              <a:off x="7495349" y="2894208"/>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17777" y="173230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1" name="tx111"/>
            <p:cNvSpPr/>
            <p:nvPr/>
          </p:nvSpPr>
          <p:spPr>
            <a:xfrm>
              <a:off x="8048130" y="1761080"/>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112" name="pg112"/>
            <p:cNvSpPr/>
            <p:nvPr/>
          </p:nvSpPr>
          <p:spPr>
            <a:xfrm>
              <a:off x="8598694" y="154366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3" name="tx113"/>
            <p:cNvSpPr/>
            <p:nvPr/>
          </p:nvSpPr>
          <p:spPr>
            <a:xfrm>
              <a:off x="8629047" y="157248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114" name="pg114"/>
            <p:cNvSpPr/>
            <p:nvPr/>
          </p:nvSpPr>
          <p:spPr>
            <a:xfrm>
              <a:off x="8772058" y="258119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5" name="tx115"/>
            <p:cNvSpPr/>
            <p:nvPr/>
          </p:nvSpPr>
          <p:spPr>
            <a:xfrm>
              <a:off x="8802411" y="2611544"/>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116" name="tx116"/>
            <p:cNvSpPr/>
            <p:nvPr/>
          </p:nvSpPr>
          <p:spPr>
            <a:xfrm>
              <a:off x="8890836" y="27016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26936" y="336320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4942943" y="5151765"/>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4208562"/>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5044574" y="326535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81006" y="232215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81006" y="137895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8860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102588" y="3053805"/>
              <a:ext cx="142121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1" name="pl131"/>
            <p:cNvSpPr/>
            <p:nvPr/>
          </p:nvSpPr>
          <p:spPr>
            <a:xfrm>
              <a:off x="5997104"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32" name="pl132"/>
            <p:cNvSpPr/>
            <p:nvPr/>
          </p:nvSpPr>
          <p:spPr>
            <a:xfrm>
              <a:off x="5997104"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3" name="pl133"/>
            <p:cNvSpPr/>
            <p:nvPr/>
          </p:nvSpPr>
          <p:spPr>
            <a:xfrm>
              <a:off x="6798235"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34" name="pl134"/>
            <p:cNvSpPr/>
            <p:nvPr/>
          </p:nvSpPr>
          <p:spPr>
            <a:xfrm>
              <a:off x="7560689"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35" name="tx135"/>
            <p:cNvSpPr/>
            <p:nvPr/>
          </p:nvSpPr>
          <p:spPr>
            <a:xfrm>
              <a:off x="6264203" y="6102072"/>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México</a:t>
              </a:r>
            </a:p>
          </p:txBody>
        </p:sp>
        <p:sp>
          <p:nvSpPr>
            <p:cNvPr id="136" name="tx136"/>
            <p:cNvSpPr/>
            <p:nvPr/>
          </p:nvSpPr>
          <p:spPr>
            <a:xfrm>
              <a:off x="7065334"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27789"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600868" y="695874"/>
              <a:ext cx="97385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y MCV1</a:t>
              </a:r>
            </a:p>
          </p:txBody>
        </p:sp>
        <p:sp>
          <p:nvSpPr>
            <p:cNvPr id="139" name="tx139"/>
            <p:cNvSpPr/>
            <p:nvPr/>
          </p:nvSpPr>
          <p:spPr>
            <a:xfrm>
              <a:off x="4407982" y="63859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0" name="tx140"/>
            <p:cNvSpPr/>
            <p:nvPr/>
          </p:nvSpPr>
          <p:spPr>
            <a:xfrm>
              <a:off x="5472758" y="6498977"/>
              <a:ext cx="35320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1" name="tx141"/>
            <p:cNvSpPr/>
            <p:nvPr/>
          </p:nvSpPr>
          <p:spPr>
            <a:xfrm>
              <a:off x="2915051" y="410956"/>
              <a:ext cx="3588216"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Abandono de la vacunación, México, 2000-2024</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6% de los niños que recibieron DTP1 no recibieron DTP3 (izquierda), y el 4% de los niños que recibieron DTP1 no recibieron MCV1 (derecha).
Las tasas medias de abandono de la DTP implican una capacidad moderada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México y de DTP-MCV fueron superiores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6220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0451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468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8912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74296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09680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8526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2205" y="1079271"/>
              <a:ext cx="2123063" cy="878641"/>
            </a:xfrm>
            <a:custGeom>
              <a:avLst/>
              <a:gdLst/>
              <a:ahLst/>
              <a:cxnLst/>
              <a:rect l="0" t="0" r="0" b="0"/>
              <a:pathLst>
                <a:path w="2123063" h="878641">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12375"/>
                  </a:lnTo>
                  <a:lnTo>
                    <a:pt x="973070" y="0"/>
                  </a:lnTo>
                  <a:lnTo>
                    <a:pt x="1061531" y="0"/>
                  </a:lnTo>
                  <a:lnTo>
                    <a:pt x="1149992" y="99001"/>
                  </a:lnTo>
                  <a:lnTo>
                    <a:pt x="1238453" y="37125"/>
                  </a:lnTo>
                  <a:lnTo>
                    <a:pt x="1326914" y="12375"/>
                  </a:lnTo>
                  <a:lnTo>
                    <a:pt x="1415375" y="0"/>
                  </a:lnTo>
                  <a:lnTo>
                    <a:pt x="1503836" y="61876"/>
                  </a:lnTo>
                  <a:lnTo>
                    <a:pt x="1592297" y="37125"/>
                  </a:lnTo>
                  <a:lnTo>
                    <a:pt x="1680758" y="284630"/>
                  </a:lnTo>
                  <a:lnTo>
                    <a:pt x="1769219" y="878641"/>
                  </a:lnTo>
                  <a:lnTo>
                    <a:pt x="1857680" y="0"/>
                  </a:lnTo>
                  <a:lnTo>
                    <a:pt x="1946141" y="49500"/>
                  </a:lnTo>
                  <a:lnTo>
                    <a:pt x="2034602" y="123752"/>
                  </a:lnTo>
                  <a:lnTo>
                    <a:pt x="2123063" y="123752"/>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10275" y="9870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1107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6" name="tx26"/>
            <p:cNvSpPr/>
            <p:nvPr/>
          </p:nvSpPr>
          <p:spPr>
            <a:xfrm>
              <a:off x="2688703" y="12227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27" name="tx27"/>
            <p:cNvSpPr/>
            <p:nvPr/>
          </p:nvSpPr>
          <p:spPr>
            <a:xfrm>
              <a:off x="3042547" y="10618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28" name="pl28"/>
            <p:cNvSpPr/>
            <p:nvPr/>
          </p:nvSpPr>
          <p:spPr>
            <a:xfrm>
              <a:off x="761438"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06220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50451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9468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238912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74296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309680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318526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389120" y="2861125"/>
              <a:ext cx="796148" cy="272254"/>
            </a:xfrm>
            <a:custGeom>
              <a:avLst/>
              <a:gdLst/>
              <a:ahLst/>
              <a:cxnLst/>
              <a:rect l="0" t="0" r="0" b="0"/>
              <a:pathLst>
                <a:path w="796148" h="272254">
                  <a:moveTo>
                    <a:pt x="0" y="0"/>
                  </a:moveTo>
                  <a:lnTo>
                    <a:pt x="88460" y="37125"/>
                  </a:lnTo>
                  <a:lnTo>
                    <a:pt x="176921" y="74251"/>
                  </a:lnTo>
                  <a:lnTo>
                    <a:pt x="265382" y="111377"/>
                  </a:lnTo>
                  <a:lnTo>
                    <a:pt x="353843" y="185628"/>
                  </a:lnTo>
                  <a:lnTo>
                    <a:pt x="442304" y="272254"/>
                  </a:lnTo>
                  <a:lnTo>
                    <a:pt x="530765" y="198003"/>
                  </a:lnTo>
                  <a:lnTo>
                    <a:pt x="619226" y="74251"/>
                  </a:lnTo>
                  <a:lnTo>
                    <a:pt x="707687" y="123752"/>
                  </a:lnTo>
                  <a:lnTo>
                    <a:pt x="796148" y="198003"/>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2237190" y="27688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96681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50" name="tx50"/>
            <p:cNvSpPr/>
            <p:nvPr/>
          </p:nvSpPr>
          <p:spPr>
            <a:xfrm>
              <a:off x="2688703" y="29055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042547" y="28437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52" name="pl52"/>
            <p:cNvSpPr/>
            <p:nvPr/>
          </p:nvSpPr>
          <p:spPr>
            <a:xfrm>
              <a:off x="761438"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106220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50451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94681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238912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74296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309680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3185269"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769893" y="4642979"/>
              <a:ext cx="1415375" cy="1051894"/>
            </a:xfrm>
            <a:custGeom>
              <a:avLst/>
              <a:gdLst/>
              <a:ahLst/>
              <a:cxnLst/>
              <a:rect l="0" t="0" r="0" b="0"/>
              <a:pathLst>
                <a:path w="1415375" h="1051894">
                  <a:moveTo>
                    <a:pt x="0" y="1051894"/>
                  </a:moveTo>
                  <a:lnTo>
                    <a:pt x="88460" y="655886"/>
                  </a:lnTo>
                  <a:lnTo>
                    <a:pt x="176921" y="86626"/>
                  </a:lnTo>
                  <a:lnTo>
                    <a:pt x="265382" y="12375"/>
                  </a:lnTo>
                  <a:lnTo>
                    <a:pt x="353843" y="0"/>
                  </a:lnTo>
                  <a:lnTo>
                    <a:pt x="442304" y="185628"/>
                  </a:lnTo>
                  <a:lnTo>
                    <a:pt x="530765" y="61876"/>
                  </a:lnTo>
                  <a:lnTo>
                    <a:pt x="619226" y="74251"/>
                  </a:lnTo>
                  <a:lnTo>
                    <a:pt x="707687" y="86626"/>
                  </a:lnTo>
                  <a:lnTo>
                    <a:pt x="796148" y="86626"/>
                  </a:lnTo>
                  <a:lnTo>
                    <a:pt x="884609" y="136127"/>
                  </a:lnTo>
                  <a:lnTo>
                    <a:pt x="973070" y="160877"/>
                  </a:lnTo>
                  <a:lnTo>
                    <a:pt x="1061531" y="272254"/>
                  </a:lnTo>
                  <a:lnTo>
                    <a:pt x="1149992" y="198003"/>
                  </a:lnTo>
                  <a:lnTo>
                    <a:pt x="1238453" y="185628"/>
                  </a:lnTo>
                  <a:lnTo>
                    <a:pt x="1326914" y="259879"/>
                  </a:lnTo>
                  <a:lnTo>
                    <a:pt x="1415375" y="284630"/>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1617963" y="560379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14</a:t>
              </a:r>
            </a:p>
          </p:txBody>
        </p:sp>
        <p:sp>
          <p:nvSpPr>
            <p:cNvPr id="73" name="tx73"/>
            <p:cNvSpPr/>
            <p:nvPr/>
          </p:nvSpPr>
          <p:spPr>
            <a:xfrm>
              <a:off x="3217825" y="48353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74" name="tx74"/>
            <p:cNvSpPr/>
            <p:nvPr/>
          </p:nvSpPr>
          <p:spPr>
            <a:xfrm>
              <a:off x="2688703" y="466270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75" name="tx75"/>
            <p:cNvSpPr/>
            <p:nvPr/>
          </p:nvSpPr>
          <p:spPr>
            <a:xfrm>
              <a:off x="3042547" y="47617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76" name="pl76"/>
            <p:cNvSpPr/>
            <p:nvPr/>
          </p:nvSpPr>
          <p:spPr>
            <a:xfrm>
              <a:off x="3555625"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3555625"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555625"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3555625"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3555625"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3555625"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3555625"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555625"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555625"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555625"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555625"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3555625"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85639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42986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47410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18330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5371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89099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597945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856392" y="1079271"/>
              <a:ext cx="2123063" cy="272254"/>
            </a:xfrm>
            <a:custGeom>
              <a:avLst/>
              <a:gdLst/>
              <a:ahLst/>
              <a:cxnLst/>
              <a:rect l="0" t="0" r="0" b="0"/>
              <a:pathLst>
                <a:path w="2123063" h="272254">
                  <a:moveTo>
                    <a:pt x="0" y="0"/>
                  </a:moveTo>
                  <a:lnTo>
                    <a:pt x="88460" y="0"/>
                  </a:lnTo>
                  <a:lnTo>
                    <a:pt x="176921" y="0"/>
                  </a:lnTo>
                  <a:lnTo>
                    <a:pt x="265382" y="0"/>
                  </a:lnTo>
                  <a:lnTo>
                    <a:pt x="353843" y="0"/>
                  </a:lnTo>
                  <a:lnTo>
                    <a:pt x="442304" y="0"/>
                  </a:lnTo>
                  <a:lnTo>
                    <a:pt x="530765" y="0"/>
                  </a:lnTo>
                  <a:lnTo>
                    <a:pt x="619226" y="0"/>
                  </a:lnTo>
                  <a:lnTo>
                    <a:pt x="707687" y="12375"/>
                  </a:lnTo>
                  <a:lnTo>
                    <a:pt x="796148" y="12375"/>
                  </a:lnTo>
                  <a:lnTo>
                    <a:pt x="884609" y="37125"/>
                  </a:lnTo>
                  <a:lnTo>
                    <a:pt x="973070" y="0"/>
                  </a:lnTo>
                  <a:lnTo>
                    <a:pt x="1061531" y="0"/>
                  </a:lnTo>
                  <a:lnTo>
                    <a:pt x="1149992" y="123752"/>
                  </a:lnTo>
                  <a:lnTo>
                    <a:pt x="1238453" y="49500"/>
                  </a:lnTo>
                  <a:lnTo>
                    <a:pt x="1326914" y="0"/>
                  </a:lnTo>
                  <a:lnTo>
                    <a:pt x="1415375" y="37125"/>
                  </a:lnTo>
                  <a:lnTo>
                    <a:pt x="1503836" y="74251"/>
                  </a:lnTo>
                  <a:lnTo>
                    <a:pt x="1592297" y="111377"/>
                  </a:lnTo>
                  <a:lnTo>
                    <a:pt x="1680758" y="185628"/>
                  </a:lnTo>
                  <a:lnTo>
                    <a:pt x="1769219" y="272254"/>
                  </a:lnTo>
                  <a:lnTo>
                    <a:pt x="1857680" y="198003"/>
                  </a:lnTo>
                  <a:lnTo>
                    <a:pt x="1946141" y="74251"/>
                  </a:lnTo>
                  <a:lnTo>
                    <a:pt x="2034602" y="123752"/>
                  </a:lnTo>
                  <a:lnTo>
                    <a:pt x="2123063" y="198003"/>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3704462" y="9870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18496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98" name="tx98"/>
            <p:cNvSpPr/>
            <p:nvPr/>
          </p:nvSpPr>
          <p:spPr>
            <a:xfrm>
              <a:off x="5482890" y="1123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99" name="tx99"/>
            <p:cNvSpPr/>
            <p:nvPr/>
          </p:nvSpPr>
          <p:spPr>
            <a:xfrm>
              <a:off x="5836734" y="10618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a:t>
              </a:r>
            </a:p>
          </p:txBody>
        </p:sp>
        <p:sp>
          <p:nvSpPr>
            <p:cNvPr id="100" name="pl100"/>
            <p:cNvSpPr/>
            <p:nvPr/>
          </p:nvSpPr>
          <p:spPr>
            <a:xfrm>
              <a:off x="3555625"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3555625"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3555625"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55625"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555625"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3555625"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555625"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555625"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85639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2986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47410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18330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55371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89099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97945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856392" y="2861125"/>
              <a:ext cx="2123063" cy="321755"/>
            </a:xfrm>
            <a:custGeom>
              <a:avLst/>
              <a:gdLst/>
              <a:ahLst/>
              <a:cxnLst/>
              <a:rect l="0" t="0" r="0" b="0"/>
              <a:pathLst>
                <a:path w="2123063" h="321755">
                  <a:moveTo>
                    <a:pt x="0" y="37125"/>
                  </a:moveTo>
                  <a:lnTo>
                    <a:pt x="88460" y="49500"/>
                  </a:lnTo>
                  <a:lnTo>
                    <a:pt x="176921" y="37125"/>
                  </a:lnTo>
                  <a:lnTo>
                    <a:pt x="265382" y="37125"/>
                  </a:lnTo>
                  <a:lnTo>
                    <a:pt x="353843" y="37125"/>
                  </a:lnTo>
                  <a:lnTo>
                    <a:pt x="442304" y="37125"/>
                  </a:lnTo>
                  <a:lnTo>
                    <a:pt x="530765" y="37125"/>
                  </a:lnTo>
                  <a:lnTo>
                    <a:pt x="619226" y="37125"/>
                  </a:lnTo>
                  <a:lnTo>
                    <a:pt x="707687" y="37125"/>
                  </a:lnTo>
                  <a:lnTo>
                    <a:pt x="796148" y="37125"/>
                  </a:lnTo>
                  <a:lnTo>
                    <a:pt x="884609" y="49500"/>
                  </a:lnTo>
                  <a:lnTo>
                    <a:pt x="973070" y="12375"/>
                  </a:lnTo>
                  <a:lnTo>
                    <a:pt x="1061531" y="0"/>
                  </a:lnTo>
                  <a:lnTo>
                    <a:pt x="1149992" y="123752"/>
                  </a:lnTo>
                  <a:lnTo>
                    <a:pt x="1238453" y="12375"/>
                  </a:lnTo>
                  <a:lnTo>
                    <a:pt x="1326914" y="12375"/>
                  </a:lnTo>
                  <a:lnTo>
                    <a:pt x="1415375" y="24750"/>
                  </a:lnTo>
                  <a:lnTo>
                    <a:pt x="1503836" y="284630"/>
                  </a:lnTo>
                  <a:lnTo>
                    <a:pt x="1592297" y="24750"/>
                  </a:lnTo>
                  <a:lnTo>
                    <a:pt x="1680758" y="321755"/>
                  </a:lnTo>
                  <a:lnTo>
                    <a:pt x="1769219" y="86626"/>
                  </a:lnTo>
                  <a:lnTo>
                    <a:pt x="1857680" y="0"/>
                  </a:lnTo>
                  <a:lnTo>
                    <a:pt x="1946141" y="160877"/>
                  </a:lnTo>
                  <a:lnTo>
                    <a:pt x="2034602" y="284630"/>
                  </a:lnTo>
                  <a:lnTo>
                    <a:pt x="2123063" y="235129"/>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3704462" y="280598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6012012" y="300398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5482890" y="304167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123" name="tx123"/>
            <p:cNvSpPr/>
            <p:nvPr/>
          </p:nvSpPr>
          <p:spPr>
            <a:xfrm>
              <a:off x="5836734" y="300460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3555625"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555625"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55625"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3555625"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3555625"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555625"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555625"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555625"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55625"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85639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2986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7410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18330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537151"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589099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97945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856392" y="4642979"/>
              <a:ext cx="2123063" cy="334131"/>
            </a:xfrm>
            <a:custGeom>
              <a:avLst/>
              <a:gdLst/>
              <a:ahLst/>
              <a:cxnLst/>
              <a:rect l="0" t="0" r="0" b="0"/>
              <a:pathLst>
                <a:path w="2123063" h="334131">
                  <a:moveTo>
                    <a:pt x="0" y="24750"/>
                  </a:moveTo>
                  <a:lnTo>
                    <a:pt x="88460" y="24750"/>
                  </a:lnTo>
                  <a:lnTo>
                    <a:pt x="176921" y="12375"/>
                  </a:lnTo>
                  <a:lnTo>
                    <a:pt x="265382" y="12375"/>
                  </a:lnTo>
                  <a:lnTo>
                    <a:pt x="353843" y="12375"/>
                  </a:lnTo>
                  <a:lnTo>
                    <a:pt x="442304" y="12375"/>
                  </a:lnTo>
                  <a:lnTo>
                    <a:pt x="530765" y="12375"/>
                  </a:lnTo>
                  <a:lnTo>
                    <a:pt x="619226" y="12375"/>
                  </a:lnTo>
                  <a:lnTo>
                    <a:pt x="707687" y="37125"/>
                  </a:lnTo>
                  <a:lnTo>
                    <a:pt x="796148" y="49500"/>
                  </a:lnTo>
                  <a:lnTo>
                    <a:pt x="884609" y="49500"/>
                  </a:lnTo>
                  <a:lnTo>
                    <a:pt x="973070" y="24750"/>
                  </a:lnTo>
                  <a:lnTo>
                    <a:pt x="1061531" y="0"/>
                  </a:lnTo>
                  <a:lnTo>
                    <a:pt x="1149992" y="198003"/>
                  </a:lnTo>
                  <a:lnTo>
                    <a:pt x="1238453" y="148502"/>
                  </a:lnTo>
                  <a:lnTo>
                    <a:pt x="1326914" y="148502"/>
                  </a:lnTo>
                  <a:lnTo>
                    <a:pt x="1415375" y="74251"/>
                  </a:lnTo>
                  <a:lnTo>
                    <a:pt x="1503836" y="173253"/>
                  </a:lnTo>
                  <a:lnTo>
                    <a:pt x="1592297" y="136127"/>
                  </a:lnTo>
                  <a:lnTo>
                    <a:pt x="1680758" y="210378"/>
                  </a:lnTo>
                  <a:lnTo>
                    <a:pt x="1769219" y="334131"/>
                  </a:lnTo>
                  <a:lnTo>
                    <a:pt x="1857680" y="259879"/>
                  </a:lnTo>
                  <a:lnTo>
                    <a:pt x="1946141" y="198003"/>
                  </a:lnTo>
                  <a:lnTo>
                    <a:pt x="2034602" y="173253"/>
                  </a:lnTo>
                  <a:lnTo>
                    <a:pt x="2123063" y="259879"/>
                  </a:lnTo>
                </a:path>
              </a:pathLst>
            </a:custGeom>
            <a:ln w="27101" cap="flat">
              <a:solidFill>
                <a:srgbClr val="1CABE2">
                  <a:alpha val="100000"/>
                </a:srgbClr>
              </a:solidFill>
              <a:prstDash val="solid"/>
              <a:round/>
            </a:ln>
          </p:spPr>
          <p:txBody>
            <a:bodyPr/>
            <a:lstStyle/>
            <a:p>
              <a:endParaRPr/>
            </a:p>
          </p:txBody>
        </p:sp>
        <p:sp>
          <p:nvSpPr>
            <p:cNvPr id="144" name="tx144"/>
            <p:cNvSpPr/>
            <p:nvPr/>
          </p:nvSpPr>
          <p:spPr>
            <a:xfrm>
              <a:off x="3704462" y="45754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6012012" y="48105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46" name="tx146"/>
            <p:cNvSpPr/>
            <p:nvPr/>
          </p:nvSpPr>
          <p:spPr>
            <a:xfrm>
              <a:off x="5482890" y="471220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147" name="tx147"/>
            <p:cNvSpPr/>
            <p:nvPr/>
          </p:nvSpPr>
          <p:spPr>
            <a:xfrm>
              <a:off x="5836734" y="46750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48" name="pl148"/>
            <p:cNvSpPr/>
            <p:nvPr/>
          </p:nvSpPr>
          <p:spPr>
            <a:xfrm>
              <a:off x="6349812"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349812"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349812"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6349812"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6349812"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6349812"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6349812"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349812"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6349812"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6349812"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349812"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6349812"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65058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709288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53518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9774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3313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868518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77364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650580" y="1079271"/>
              <a:ext cx="2123063" cy="334131"/>
            </a:xfrm>
            <a:custGeom>
              <a:avLst/>
              <a:gdLst/>
              <a:ahLst/>
              <a:cxnLst/>
              <a:rect l="0" t="0" r="0" b="0"/>
              <a:pathLst>
                <a:path w="2123063" h="334131">
                  <a:moveTo>
                    <a:pt x="0" y="24750"/>
                  </a:moveTo>
                  <a:lnTo>
                    <a:pt x="88460" y="24750"/>
                  </a:lnTo>
                  <a:lnTo>
                    <a:pt x="176921" y="24750"/>
                  </a:lnTo>
                  <a:lnTo>
                    <a:pt x="265382" y="12375"/>
                  </a:lnTo>
                  <a:lnTo>
                    <a:pt x="353843" y="12375"/>
                  </a:lnTo>
                  <a:lnTo>
                    <a:pt x="442304" y="12375"/>
                  </a:lnTo>
                  <a:lnTo>
                    <a:pt x="530765" y="12375"/>
                  </a:lnTo>
                  <a:lnTo>
                    <a:pt x="619226" y="12375"/>
                  </a:lnTo>
                  <a:lnTo>
                    <a:pt x="707687" y="37125"/>
                  </a:lnTo>
                  <a:lnTo>
                    <a:pt x="796148" y="49500"/>
                  </a:lnTo>
                  <a:lnTo>
                    <a:pt x="884609" y="49500"/>
                  </a:lnTo>
                  <a:lnTo>
                    <a:pt x="973070" y="24750"/>
                  </a:lnTo>
                  <a:lnTo>
                    <a:pt x="1061531" y="0"/>
                  </a:lnTo>
                  <a:lnTo>
                    <a:pt x="1149992" y="198003"/>
                  </a:lnTo>
                  <a:lnTo>
                    <a:pt x="1238453" y="148502"/>
                  </a:lnTo>
                  <a:lnTo>
                    <a:pt x="1326914" y="148502"/>
                  </a:lnTo>
                  <a:lnTo>
                    <a:pt x="1415375" y="74251"/>
                  </a:lnTo>
                  <a:lnTo>
                    <a:pt x="1503836" y="173253"/>
                  </a:lnTo>
                  <a:lnTo>
                    <a:pt x="1592297" y="136127"/>
                  </a:lnTo>
                  <a:lnTo>
                    <a:pt x="1680758" y="210378"/>
                  </a:lnTo>
                  <a:lnTo>
                    <a:pt x="1769219" y="334131"/>
                  </a:lnTo>
                  <a:lnTo>
                    <a:pt x="1857680" y="259879"/>
                  </a:lnTo>
                  <a:lnTo>
                    <a:pt x="1946141" y="198003"/>
                  </a:lnTo>
                  <a:lnTo>
                    <a:pt x="2034602" y="173253"/>
                  </a:lnTo>
                  <a:lnTo>
                    <a:pt x="2123063" y="259879"/>
                  </a:lnTo>
                </a:path>
              </a:pathLst>
            </a:custGeom>
            <a:ln w="27101" cap="flat">
              <a:solidFill>
                <a:srgbClr val="1CABE2">
                  <a:alpha val="100000"/>
                </a:srgbClr>
              </a:solidFill>
              <a:prstDash val="solid"/>
              <a:round/>
            </a:ln>
          </p:spPr>
          <p:txBody>
            <a:bodyPr/>
            <a:lstStyle/>
            <a:p>
              <a:endParaRPr/>
            </a:p>
          </p:txBody>
        </p:sp>
        <p:sp>
          <p:nvSpPr>
            <p:cNvPr id="168" name="tx168"/>
            <p:cNvSpPr/>
            <p:nvPr/>
          </p:nvSpPr>
          <p:spPr>
            <a:xfrm>
              <a:off x="6498650" y="1011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12468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70" name="tx170"/>
            <p:cNvSpPr/>
            <p:nvPr/>
          </p:nvSpPr>
          <p:spPr>
            <a:xfrm>
              <a:off x="8277077" y="11484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171" name="tx171"/>
            <p:cNvSpPr/>
            <p:nvPr/>
          </p:nvSpPr>
          <p:spPr>
            <a:xfrm>
              <a:off x="8630921" y="11113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172" name="pl172"/>
            <p:cNvSpPr/>
            <p:nvPr/>
          </p:nvSpPr>
          <p:spPr>
            <a:xfrm>
              <a:off x="6349812"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6349812"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6349812"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6349812"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6349812"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6349812"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6349812"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349812"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349812"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349812"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349812"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6349812"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665058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09288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53518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79774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3313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868518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877364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6650580" y="2861125"/>
              <a:ext cx="2123063" cy="544509"/>
            </a:xfrm>
            <a:custGeom>
              <a:avLst/>
              <a:gdLst/>
              <a:ahLst/>
              <a:cxnLst/>
              <a:rect l="0" t="0" r="0" b="0"/>
              <a:pathLst>
                <a:path w="2123063" h="544509">
                  <a:moveTo>
                    <a:pt x="0" y="12375"/>
                  </a:moveTo>
                  <a:lnTo>
                    <a:pt x="88460" y="0"/>
                  </a:lnTo>
                  <a:lnTo>
                    <a:pt x="176921" y="123752"/>
                  </a:lnTo>
                  <a:lnTo>
                    <a:pt x="265382" y="37125"/>
                  </a:lnTo>
                  <a:lnTo>
                    <a:pt x="353843" y="24750"/>
                  </a:lnTo>
                  <a:lnTo>
                    <a:pt x="442304" y="24750"/>
                  </a:lnTo>
                  <a:lnTo>
                    <a:pt x="530765" y="99001"/>
                  </a:lnTo>
                  <a:lnTo>
                    <a:pt x="619226" y="173253"/>
                  </a:lnTo>
                  <a:lnTo>
                    <a:pt x="707687" y="61876"/>
                  </a:lnTo>
                  <a:lnTo>
                    <a:pt x="796148" y="86626"/>
                  </a:lnTo>
                  <a:lnTo>
                    <a:pt x="884609" y="99001"/>
                  </a:lnTo>
                  <a:lnTo>
                    <a:pt x="973070" y="24750"/>
                  </a:lnTo>
                  <a:lnTo>
                    <a:pt x="1061531" y="86626"/>
                  </a:lnTo>
                  <a:lnTo>
                    <a:pt x="1149992" y="284630"/>
                  </a:lnTo>
                  <a:lnTo>
                    <a:pt x="1238453" y="37125"/>
                  </a:lnTo>
                  <a:lnTo>
                    <a:pt x="1326914" y="37125"/>
                  </a:lnTo>
                  <a:lnTo>
                    <a:pt x="1415375" y="12375"/>
                  </a:lnTo>
                  <a:lnTo>
                    <a:pt x="1503836" y="457883"/>
                  </a:lnTo>
                  <a:lnTo>
                    <a:pt x="1592297" y="0"/>
                  </a:lnTo>
                  <a:lnTo>
                    <a:pt x="1680758" y="544509"/>
                  </a:lnTo>
                  <a:lnTo>
                    <a:pt x="1769219" y="247504"/>
                  </a:lnTo>
                  <a:lnTo>
                    <a:pt x="1857680" y="24750"/>
                  </a:lnTo>
                  <a:lnTo>
                    <a:pt x="1946141" y="198003"/>
                  </a:lnTo>
                  <a:lnTo>
                    <a:pt x="2034602" y="309380"/>
                  </a:lnTo>
                  <a:lnTo>
                    <a:pt x="2123063" y="371256"/>
                  </a:lnTo>
                </a:path>
              </a:pathLst>
            </a:custGeom>
            <a:ln w="27101" cap="flat">
              <a:solidFill>
                <a:srgbClr val="1CABE2">
                  <a:alpha val="100000"/>
                </a:srgbClr>
              </a:solidFill>
              <a:prstDash val="solid"/>
              <a:round/>
            </a:ln>
          </p:spPr>
          <p:txBody>
            <a:bodyPr/>
            <a:lstStyle/>
            <a:p>
              <a:endParaRPr/>
            </a:p>
          </p:txBody>
        </p:sp>
        <p:sp>
          <p:nvSpPr>
            <p:cNvPr id="192" name="tx192"/>
            <p:cNvSpPr/>
            <p:nvPr/>
          </p:nvSpPr>
          <p:spPr>
            <a:xfrm>
              <a:off x="6498650" y="27812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93" name="tx193"/>
            <p:cNvSpPr/>
            <p:nvPr/>
          </p:nvSpPr>
          <p:spPr>
            <a:xfrm>
              <a:off x="8806200" y="31401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194" name="tx194"/>
            <p:cNvSpPr/>
            <p:nvPr/>
          </p:nvSpPr>
          <p:spPr>
            <a:xfrm>
              <a:off x="8277077" y="3265719"/>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195" name="tx195"/>
            <p:cNvSpPr/>
            <p:nvPr/>
          </p:nvSpPr>
          <p:spPr>
            <a:xfrm>
              <a:off x="8630921" y="303082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6349812"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6349812"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6349812"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6349812"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6349812"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6349812"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2" name="pl202"/>
            <p:cNvSpPr/>
            <p:nvPr/>
          </p:nvSpPr>
          <p:spPr>
            <a:xfrm>
              <a:off x="6349812"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6349812"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349812"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6349812"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6349812"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6349812"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665058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09288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7535189"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79774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3313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68518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77364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7358267" y="4642979"/>
              <a:ext cx="1415375" cy="371256"/>
            </a:xfrm>
            <a:custGeom>
              <a:avLst/>
              <a:gdLst/>
              <a:ahLst/>
              <a:cxnLst/>
              <a:rect l="0" t="0" r="0" b="0"/>
              <a:pathLst>
                <a:path w="1415375" h="371256">
                  <a:moveTo>
                    <a:pt x="0" y="0"/>
                  </a:moveTo>
                  <a:lnTo>
                    <a:pt x="88460" y="74251"/>
                  </a:lnTo>
                  <a:lnTo>
                    <a:pt x="176921" y="111377"/>
                  </a:lnTo>
                  <a:lnTo>
                    <a:pt x="265382" y="12375"/>
                  </a:lnTo>
                  <a:lnTo>
                    <a:pt x="353843" y="0"/>
                  </a:lnTo>
                  <a:lnTo>
                    <a:pt x="442304" y="222754"/>
                  </a:lnTo>
                  <a:lnTo>
                    <a:pt x="530765" y="173253"/>
                  </a:lnTo>
                  <a:lnTo>
                    <a:pt x="619226" y="222754"/>
                  </a:lnTo>
                  <a:lnTo>
                    <a:pt x="707687" y="334131"/>
                  </a:lnTo>
                  <a:lnTo>
                    <a:pt x="796148" y="358881"/>
                  </a:lnTo>
                  <a:lnTo>
                    <a:pt x="884609" y="272254"/>
                  </a:lnTo>
                  <a:lnTo>
                    <a:pt x="973070" y="346506"/>
                  </a:lnTo>
                  <a:lnTo>
                    <a:pt x="1061531" y="371256"/>
                  </a:lnTo>
                  <a:lnTo>
                    <a:pt x="1149992" y="272254"/>
                  </a:lnTo>
                  <a:lnTo>
                    <a:pt x="1238453" y="185628"/>
                  </a:lnTo>
                  <a:lnTo>
                    <a:pt x="1326914" y="235129"/>
                  </a:lnTo>
                  <a:lnTo>
                    <a:pt x="1415375" y="235129"/>
                  </a:lnTo>
                </a:path>
              </a:pathLst>
            </a:custGeom>
            <a:ln w="27101" cap="flat">
              <a:solidFill>
                <a:srgbClr val="1CABE2">
                  <a:alpha val="100000"/>
                </a:srgbClr>
              </a:solidFill>
              <a:prstDash val="solid"/>
              <a:round/>
            </a:ln>
          </p:spPr>
          <p:txBody>
            <a:bodyPr/>
            <a:lstStyle/>
            <a:p>
              <a:endParaRPr/>
            </a:p>
          </p:txBody>
        </p:sp>
        <p:sp>
          <p:nvSpPr>
            <p:cNvPr id="216" name="tx216"/>
            <p:cNvSpPr/>
            <p:nvPr/>
          </p:nvSpPr>
          <p:spPr>
            <a:xfrm>
              <a:off x="7206337" y="455071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17" name="tx217"/>
            <p:cNvSpPr/>
            <p:nvPr/>
          </p:nvSpPr>
          <p:spPr>
            <a:xfrm>
              <a:off x="8806200" y="47858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18" name="tx218"/>
            <p:cNvSpPr/>
            <p:nvPr/>
          </p:nvSpPr>
          <p:spPr>
            <a:xfrm>
              <a:off x="8277077" y="484952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219" name="tx219"/>
            <p:cNvSpPr/>
            <p:nvPr/>
          </p:nvSpPr>
          <p:spPr>
            <a:xfrm>
              <a:off x="8630921" y="47369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20" name="tx220"/>
            <p:cNvSpPr/>
            <p:nvPr/>
          </p:nvSpPr>
          <p:spPr>
            <a:xfrm>
              <a:off x="1977761" y="4288573"/>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60286" y="3340082"/>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269" name="tx269"/>
            <p:cNvSpPr/>
            <p:nvPr/>
          </p:nvSpPr>
          <p:spPr>
            <a:xfrm>
              <a:off x="2271373" y="409564"/>
              <a:ext cx="5293102"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las vacunas infantiles recomendadas, México, 2000-2024</a:t>
              </a:r>
            </a:p>
          </p:txBody>
        </p:sp>
        <p:sp>
          <p:nvSpPr>
            <p:cNvPr id="270" name="tx270"/>
            <p:cNvSpPr/>
            <p:nvPr/>
          </p:nvSpPr>
          <p:spPr>
            <a:xfrm>
              <a:off x="4477571" y="64555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71" name="tx271"/>
            <p:cNvSpPr/>
            <p:nvPr/>
          </p:nvSpPr>
          <p:spPr>
            <a:xfrm>
              <a:off x="4327994" y="6568567"/>
              <a:ext cx="47464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las tendencias en la cobertura de determinadas vacunas rutinarias básicas recomendadas en la infancia.
En 2024, MCV2 tenía la cobertura más baja (69%), seguida de PCV3 (76%).
En comparación con 2019, la cobertura de 4 vacunas aumentó (BCG, MCV1, MCV2 y ROTAC) y la de 5 vacunas disminuyó (DTP1, DTP3, IPV1, PCV3 y POL3).
En comparación con 2023, la cobertura de 2 vacunas se mantuvo constante (BCG y ROTAC), 6 vacunas disminuyeron (DTP1, DTP3, IPV1, MCV2, PCV3 y POL3) y una vacuna aumentó (MCV1).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930799"/>
              <a:ext cx="6480943" cy="1281139"/>
            </a:xfrm>
            <a:custGeom>
              <a:avLst/>
              <a:gdLst/>
              <a:ahLst/>
              <a:cxnLst/>
              <a:rect l="0" t="0" r="0" b="0"/>
              <a:pathLst>
                <a:path w="6480943" h="1281139">
                  <a:moveTo>
                    <a:pt x="0" y="94899"/>
                  </a:moveTo>
                  <a:lnTo>
                    <a:pt x="270039" y="94899"/>
                  </a:lnTo>
                  <a:lnTo>
                    <a:pt x="540078" y="94899"/>
                  </a:lnTo>
                  <a:lnTo>
                    <a:pt x="810117" y="47449"/>
                  </a:lnTo>
                  <a:lnTo>
                    <a:pt x="1080157" y="47449"/>
                  </a:lnTo>
                  <a:lnTo>
                    <a:pt x="1350196" y="47449"/>
                  </a:lnTo>
                  <a:lnTo>
                    <a:pt x="1620235" y="47449"/>
                  </a:lnTo>
                  <a:lnTo>
                    <a:pt x="1890275" y="47449"/>
                  </a:lnTo>
                  <a:lnTo>
                    <a:pt x="2160314" y="142348"/>
                  </a:lnTo>
                  <a:lnTo>
                    <a:pt x="2430353" y="189798"/>
                  </a:lnTo>
                  <a:lnTo>
                    <a:pt x="2700393" y="189798"/>
                  </a:lnTo>
                  <a:lnTo>
                    <a:pt x="2970432" y="94899"/>
                  </a:lnTo>
                  <a:lnTo>
                    <a:pt x="3240471" y="0"/>
                  </a:lnTo>
                  <a:lnTo>
                    <a:pt x="3510510" y="759193"/>
                  </a:lnTo>
                  <a:lnTo>
                    <a:pt x="3780550" y="569395"/>
                  </a:lnTo>
                  <a:lnTo>
                    <a:pt x="4050589" y="569395"/>
                  </a:lnTo>
                  <a:lnTo>
                    <a:pt x="4320628" y="284697"/>
                  </a:lnTo>
                  <a:lnTo>
                    <a:pt x="4590668" y="664294"/>
                  </a:lnTo>
                  <a:lnTo>
                    <a:pt x="4860707" y="521945"/>
                  </a:lnTo>
                  <a:lnTo>
                    <a:pt x="5130746" y="806643"/>
                  </a:lnTo>
                  <a:lnTo>
                    <a:pt x="5400786" y="1281139"/>
                  </a:lnTo>
                  <a:lnTo>
                    <a:pt x="5670825" y="996441"/>
                  </a:lnTo>
                  <a:lnTo>
                    <a:pt x="5940864" y="759193"/>
                  </a:lnTo>
                  <a:lnTo>
                    <a:pt x="6210904" y="664294"/>
                  </a:lnTo>
                  <a:lnTo>
                    <a:pt x="6480943" y="996441"/>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1135255" y="930799"/>
              <a:ext cx="6480943" cy="2087782"/>
            </a:xfrm>
            <a:custGeom>
              <a:avLst/>
              <a:gdLst/>
              <a:ahLst/>
              <a:cxnLst/>
              <a:rect l="0" t="0" r="0" b="0"/>
              <a:pathLst>
                <a:path w="6480943" h="2087782">
                  <a:moveTo>
                    <a:pt x="0" y="94899"/>
                  </a:moveTo>
                  <a:lnTo>
                    <a:pt x="270039" y="94899"/>
                  </a:lnTo>
                  <a:lnTo>
                    <a:pt x="540078" y="94899"/>
                  </a:lnTo>
                  <a:lnTo>
                    <a:pt x="810117" y="47449"/>
                  </a:lnTo>
                  <a:lnTo>
                    <a:pt x="1080157" y="47449"/>
                  </a:lnTo>
                  <a:lnTo>
                    <a:pt x="1350196" y="47449"/>
                  </a:lnTo>
                  <a:lnTo>
                    <a:pt x="1620235" y="47449"/>
                  </a:lnTo>
                  <a:lnTo>
                    <a:pt x="1890275" y="47449"/>
                  </a:lnTo>
                  <a:lnTo>
                    <a:pt x="2160314" y="94899"/>
                  </a:lnTo>
                  <a:lnTo>
                    <a:pt x="2430353" y="189798"/>
                  </a:lnTo>
                  <a:lnTo>
                    <a:pt x="2700393" y="284697"/>
                  </a:lnTo>
                  <a:lnTo>
                    <a:pt x="2970432" y="47449"/>
                  </a:lnTo>
                  <a:lnTo>
                    <a:pt x="3240471" y="0"/>
                  </a:lnTo>
                  <a:lnTo>
                    <a:pt x="3510510" y="948992"/>
                  </a:lnTo>
                  <a:lnTo>
                    <a:pt x="3780550" y="711744"/>
                  </a:lnTo>
                  <a:lnTo>
                    <a:pt x="4050589" y="1091341"/>
                  </a:lnTo>
                  <a:lnTo>
                    <a:pt x="4320628" y="806643"/>
                  </a:lnTo>
                  <a:lnTo>
                    <a:pt x="4590668" y="1945434"/>
                  </a:lnTo>
                  <a:lnTo>
                    <a:pt x="4860707" y="2087782"/>
                  </a:lnTo>
                  <a:lnTo>
                    <a:pt x="5130746" y="2040333"/>
                  </a:lnTo>
                  <a:lnTo>
                    <a:pt x="5400786" y="1043891"/>
                  </a:lnTo>
                  <a:lnTo>
                    <a:pt x="5670825" y="901542"/>
                  </a:lnTo>
                  <a:lnTo>
                    <a:pt x="5940864" y="759193"/>
                  </a:lnTo>
                  <a:lnTo>
                    <a:pt x="6210904" y="664294"/>
                  </a:lnTo>
                  <a:lnTo>
                    <a:pt x="6480943" y="996441"/>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1135255" y="930799"/>
              <a:ext cx="6480943" cy="1281139"/>
            </a:xfrm>
            <a:custGeom>
              <a:avLst/>
              <a:gdLst/>
              <a:ahLst/>
              <a:cxnLst/>
              <a:rect l="0" t="0" r="0" b="0"/>
              <a:pathLst>
                <a:path w="6480943" h="1281139">
                  <a:moveTo>
                    <a:pt x="0" y="94899"/>
                  </a:moveTo>
                  <a:lnTo>
                    <a:pt x="270039" y="94899"/>
                  </a:lnTo>
                  <a:lnTo>
                    <a:pt x="540078" y="94899"/>
                  </a:lnTo>
                  <a:lnTo>
                    <a:pt x="810117" y="47449"/>
                  </a:lnTo>
                  <a:lnTo>
                    <a:pt x="1080157" y="47449"/>
                  </a:lnTo>
                  <a:lnTo>
                    <a:pt x="1350196" y="47449"/>
                  </a:lnTo>
                  <a:lnTo>
                    <a:pt x="1620235" y="47449"/>
                  </a:lnTo>
                  <a:lnTo>
                    <a:pt x="1890275" y="47449"/>
                  </a:lnTo>
                  <a:lnTo>
                    <a:pt x="2160314" y="142348"/>
                  </a:lnTo>
                  <a:lnTo>
                    <a:pt x="2430353" y="189798"/>
                  </a:lnTo>
                  <a:lnTo>
                    <a:pt x="2700393" y="189798"/>
                  </a:lnTo>
                  <a:lnTo>
                    <a:pt x="2970432" y="94899"/>
                  </a:lnTo>
                  <a:lnTo>
                    <a:pt x="3240471" y="0"/>
                  </a:lnTo>
                  <a:lnTo>
                    <a:pt x="3510510" y="759193"/>
                  </a:lnTo>
                  <a:lnTo>
                    <a:pt x="3780550" y="569395"/>
                  </a:lnTo>
                  <a:lnTo>
                    <a:pt x="4050589" y="569395"/>
                  </a:lnTo>
                  <a:lnTo>
                    <a:pt x="4320628" y="284697"/>
                  </a:lnTo>
                  <a:lnTo>
                    <a:pt x="4590668" y="664294"/>
                  </a:lnTo>
                  <a:lnTo>
                    <a:pt x="4860707" y="521945"/>
                  </a:lnTo>
                  <a:lnTo>
                    <a:pt x="5130746" y="806643"/>
                  </a:lnTo>
                  <a:lnTo>
                    <a:pt x="5400786" y="1281139"/>
                  </a:lnTo>
                  <a:lnTo>
                    <a:pt x="5670825" y="996441"/>
                  </a:lnTo>
                  <a:lnTo>
                    <a:pt x="5940864" y="759193"/>
                  </a:lnTo>
                  <a:lnTo>
                    <a:pt x="6210904" y="664294"/>
                  </a:lnTo>
                  <a:lnTo>
                    <a:pt x="6480943" y="996441"/>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4375727" y="930799"/>
              <a:ext cx="3240471" cy="4650061"/>
            </a:xfrm>
            <a:custGeom>
              <a:avLst/>
              <a:gdLst/>
              <a:ahLst/>
              <a:cxnLst/>
              <a:rect l="0" t="0" r="0" b="0"/>
              <a:pathLst>
                <a:path w="3240471" h="4650061">
                  <a:moveTo>
                    <a:pt x="0" y="806643"/>
                  </a:moveTo>
                  <a:lnTo>
                    <a:pt x="270039" y="332147"/>
                  </a:lnTo>
                  <a:lnTo>
                    <a:pt x="540078" y="47449"/>
                  </a:lnTo>
                  <a:lnTo>
                    <a:pt x="810117" y="189798"/>
                  </a:lnTo>
                  <a:lnTo>
                    <a:pt x="1080157" y="0"/>
                  </a:lnTo>
                  <a:lnTo>
                    <a:pt x="1350196" y="0"/>
                  </a:lnTo>
                  <a:lnTo>
                    <a:pt x="1620235" y="94899"/>
                  </a:lnTo>
                  <a:lnTo>
                    <a:pt x="1890275" y="664294"/>
                  </a:lnTo>
                  <a:lnTo>
                    <a:pt x="2160314" y="4460263"/>
                  </a:lnTo>
                  <a:lnTo>
                    <a:pt x="2430353" y="4650061"/>
                  </a:lnTo>
                  <a:lnTo>
                    <a:pt x="2700393" y="901542"/>
                  </a:lnTo>
                  <a:lnTo>
                    <a:pt x="2970432" y="806643"/>
                  </a:lnTo>
                  <a:lnTo>
                    <a:pt x="3240471" y="806643"/>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5185844" y="930799"/>
              <a:ext cx="2430353" cy="1043891"/>
            </a:xfrm>
            <a:custGeom>
              <a:avLst/>
              <a:gdLst/>
              <a:ahLst/>
              <a:cxnLst/>
              <a:rect l="0" t="0" r="0" b="0"/>
              <a:pathLst>
                <a:path w="2430353" h="1043891">
                  <a:moveTo>
                    <a:pt x="0" y="0"/>
                  </a:moveTo>
                  <a:lnTo>
                    <a:pt x="270039" y="142348"/>
                  </a:lnTo>
                  <a:lnTo>
                    <a:pt x="540078" y="284697"/>
                  </a:lnTo>
                  <a:lnTo>
                    <a:pt x="810117" y="427046"/>
                  </a:lnTo>
                  <a:lnTo>
                    <a:pt x="1080157" y="711744"/>
                  </a:lnTo>
                  <a:lnTo>
                    <a:pt x="1350196" y="1043891"/>
                  </a:lnTo>
                  <a:lnTo>
                    <a:pt x="1620235" y="759193"/>
                  </a:lnTo>
                  <a:lnTo>
                    <a:pt x="1890275" y="284697"/>
                  </a:lnTo>
                  <a:lnTo>
                    <a:pt x="2160314" y="474496"/>
                  </a:lnTo>
                  <a:lnTo>
                    <a:pt x="2430353" y="759193"/>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1135255" y="930799"/>
              <a:ext cx="6480943" cy="1233689"/>
            </a:xfrm>
            <a:custGeom>
              <a:avLst/>
              <a:gdLst/>
              <a:ahLst/>
              <a:cxnLst/>
              <a:rect l="0" t="0" r="0" b="0"/>
              <a:pathLst>
                <a:path w="6480943" h="1233689">
                  <a:moveTo>
                    <a:pt x="0" y="142348"/>
                  </a:moveTo>
                  <a:lnTo>
                    <a:pt x="270039" y="189798"/>
                  </a:lnTo>
                  <a:lnTo>
                    <a:pt x="540078" y="142348"/>
                  </a:lnTo>
                  <a:lnTo>
                    <a:pt x="810117" y="142348"/>
                  </a:lnTo>
                  <a:lnTo>
                    <a:pt x="1080157" y="142348"/>
                  </a:lnTo>
                  <a:lnTo>
                    <a:pt x="1350196" y="142348"/>
                  </a:lnTo>
                  <a:lnTo>
                    <a:pt x="1620235" y="142348"/>
                  </a:lnTo>
                  <a:lnTo>
                    <a:pt x="1890275" y="142348"/>
                  </a:lnTo>
                  <a:lnTo>
                    <a:pt x="2160314" y="142348"/>
                  </a:lnTo>
                  <a:lnTo>
                    <a:pt x="2430353" y="142348"/>
                  </a:lnTo>
                  <a:lnTo>
                    <a:pt x="2700393" y="189798"/>
                  </a:lnTo>
                  <a:lnTo>
                    <a:pt x="2970432" y="47449"/>
                  </a:lnTo>
                  <a:lnTo>
                    <a:pt x="3240471" y="0"/>
                  </a:lnTo>
                  <a:lnTo>
                    <a:pt x="3510510" y="474496"/>
                  </a:lnTo>
                  <a:lnTo>
                    <a:pt x="3780550" y="47449"/>
                  </a:lnTo>
                  <a:lnTo>
                    <a:pt x="4050589" y="47449"/>
                  </a:lnTo>
                  <a:lnTo>
                    <a:pt x="4320628" y="94899"/>
                  </a:lnTo>
                  <a:lnTo>
                    <a:pt x="4590668" y="1091341"/>
                  </a:lnTo>
                  <a:lnTo>
                    <a:pt x="4860707" y="94899"/>
                  </a:lnTo>
                  <a:lnTo>
                    <a:pt x="5130746" y="1233689"/>
                  </a:lnTo>
                  <a:lnTo>
                    <a:pt x="5400786" y="332147"/>
                  </a:lnTo>
                  <a:lnTo>
                    <a:pt x="5670825" y="0"/>
                  </a:lnTo>
                  <a:lnTo>
                    <a:pt x="5940864" y="616844"/>
                  </a:lnTo>
                  <a:lnTo>
                    <a:pt x="6210904" y="1091341"/>
                  </a:lnTo>
                  <a:lnTo>
                    <a:pt x="6480943" y="901542"/>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1135255" y="930799"/>
              <a:ext cx="6480943" cy="2087782"/>
            </a:xfrm>
            <a:custGeom>
              <a:avLst/>
              <a:gdLst/>
              <a:ahLst/>
              <a:cxnLst/>
              <a:rect l="0" t="0" r="0" b="0"/>
              <a:pathLst>
                <a:path w="6480943" h="2087782">
                  <a:moveTo>
                    <a:pt x="0" y="47449"/>
                  </a:moveTo>
                  <a:lnTo>
                    <a:pt x="270039" y="0"/>
                  </a:lnTo>
                  <a:lnTo>
                    <a:pt x="540078" y="474496"/>
                  </a:lnTo>
                  <a:lnTo>
                    <a:pt x="810117" y="142348"/>
                  </a:lnTo>
                  <a:lnTo>
                    <a:pt x="1080157" y="94899"/>
                  </a:lnTo>
                  <a:lnTo>
                    <a:pt x="1350196" y="94899"/>
                  </a:lnTo>
                  <a:lnTo>
                    <a:pt x="1620235" y="379596"/>
                  </a:lnTo>
                  <a:lnTo>
                    <a:pt x="1890275" y="664294"/>
                  </a:lnTo>
                  <a:lnTo>
                    <a:pt x="2160314" y="237248"/>
                  </a:lnTo>
                  <a:lnTo>
                    <a:pt x="2430353" y="332147"/>
                  </a:lnTo>
                  <a:lnTo>
                    <a:pt x="2700393" y="379596"/>
                  </a:lnTo>
                  <a:lnTo>
                    <a:pt x="2970432" y="94899"/>
                  </a:lnTo>
                  <a:lnTo>
                    <a:pt x="3240471" y="332147"/>
                  </a:lnTo>
                  <a:lnTo>
                    <a:pt x="3510510" y="1091341"/>
                  </a:lnTo>
                  <a:lnTo>
                    <a:pt x="3780550" y="142348"/>
                  </a:lnTo>
                  <a:lnTo>
                    <a:pt x="4050589" y="142348"/>
                  </a:lnTo>
                  <a:lnTo>
                    <a:pt x="4320628" y="47449"/>
                  </a:lnTo>
                  <a:lnTo>
                    <a:pt x="4590668" y="1755635"/>
                  </a:lnTo>
                  <a:lnTo>
                    <a:pt x="4860707" y="0"/>
                  </a:lnTo>
                  <a:lnTo>
                    <a:pt x="5130746" y="2087782"/>
                  </a:lnTo>
                  <a:lnTo>
                    <a:pt x="5400786" y="948992"/>
                  </a:lnTo>
                  <a:lnTo>
                    <a:pt x="5670825" y="94899"/>
                  </a:lnTo>
                  <a:lnTo>
                    <a:pt x="5940864" y="759193"/>
                  </a:lnTo>
                  <a:lnTo>
                    <a:pt x="6210904" y="1186240"/>
                  </a:lnTo>
                  <a:lnTo>
                    <a:pt x="6480943" y="1423488"/>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3295569" y="930799"/>
              <a:ext cx="4320628" cy="4033216"/>
            </a:xfrm>
            <a:custGeom>
              <a:avLst/>
              <a:gdLst/>
              <a:ahLst/>
              <a:cxnLst/>
              <a:rect l="0" t="0" r="0" b="0"/>
              <a:pathLst>
                <a:path w="4320628" h="4033216">
                  <a:moveTo>
                    <a:pt x="0" y="4033216"/>
                  </a:moveTo>
                  <a:lnTo>
                    <a:pt x="270039" y="2514829"/>
                  </a:lnTo>
                  <a:lnTo>
                    <a:pt x="540078" y="332147"/>
                  </a:lnTo>
                  <a:lnTo>
                    <a:pt x="810117" y="47449"/>
                  </a:lnTo>
                  <a:lnTo>
                    <a:pt x="1080157" y="0"/>
                  </a:lnTo>
                  <a:lnTo>
                    <a:pt x="1350196" y="711744"/>
                  </a:lnTo>
                  <a:lnTo>
                    <a:pt x="1620235" y="237248"/>
                  </a:lnTo>
                  <a:lnTo>
                    <a:pt x="1890275" y="284697"/>
                  </a:lnTo>
                  <a:lnTo>
                    <a:pt x="2160314" y="332147"/>
                  </a:lnTo>
                  <a:lnTo>
                    <a:pt x="2430353" y="332147"/>
                  </a:lnTo>
                  <a:lnTo>
                    <a:pt x="2700393" y="521945"/>
                  </a:lnTo>
                  <a:lnTo>
                    <a:pt x="2970432" y="616844"/>
                  </a:lnTo>
                  <a:lnTo>
                    <a:pt x="3240471" y="1043891"/>
                  </a:lnTo>
                  <a:lnTo>
                    <a:pt x="3510510" y="759193"/>
                  </a:lnTo>
                  <a:lnTo>
                    <a:pt x="3780550" y="711744"/>
                  </a:lnTo>
                  <a:lnTo>
                    <a:pt x="4050589" y="996441"/>
                  </a:lnTo>
                  <a:lnTo>
                    <a:pt x="4320628" y="1091341"/>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1135255" y="930799"/>
              <a:ext cx="6480943" cy="1281139"/>
            </a:xfrm>
            <a:custGeom>
              <a:avLst/>
              <a:gdLst/>
              <a:ahLst/>
              <a:cxnLst/>
              <a:rect l="0" t="0" r="0" b="0"/>
              <a:pathLst>
                <a:path w="6480943" h="1281139">
                  <a:moveTo>
                    <a:pt x="0" y="94899"/>
                  </a:moveTo>
                  <a:lnTo>
                    <a:pt x="270039" y="94899"/>
                  </a:lnTo>
                  <a:lnTo>
                    <a:pt x="540078" y="47449"/>
                  </a:lnTo>
                  <a:lnTo>
                    <a:pt x="810117" y="47449"/>
                  </a:lnTo>
                  <a:lnTo>
                    <a:pt x="1080157" y="47449"/>
                  </a:lnTo>
                  <a:lnTo>
                    <a:pt x="1350196" y="47449"/>
                  </a:lnTo>
                  <a:lnTo>
                    <a:pt x="1620235" y="47449"/>
                  </a:lnTo>
                  <a:lnTo>
                    <a:pt x="1890275" y="47449"/>
                  </a:lnTo>
                  <a:lnTo>
                    <a:pt x="2160314" y="142348"/>
                  </a:lnTo>
                  <a:lnTo>
                    <a:pt x="2430353" y="189798"/>
                  </a:lnTo>
                  <a:lnTo>
                    <a:pt x="2700393" y="189798"/>
                  </a:lnTo>
                  <a:lnTo>
                    <a:pt x="2970432" y="94899"/>
                  </a:lnTo>
                  <a:lnTo>
                    <a:pt x="3240471" y="0"/>
                  </a:lnTo>
                  <a:lnTo>
                    <a:pt x="3510510" y="759193"/>
                  </a:lnTo>
                  <a:lnTo>
                    <a:pt x="3780550" y="569395"/>
                  </a:lnTo>
                  <a:lnTo>
                    <a:pt x="4050589" y="569395"/>
                  </a:lnTo>
                  <a:lnTo>
                    <a:pt x="4320628" y="284697"/>
                  </a:lnTo>
                  <a:lnTo>
                    <a:pt x="4590668" y="664294"/>
                  </a:lnTo>
                  <a:lnTo>
                    <a:pt x="4860707" y="521945"/>
                  </a:lnTo>
                  <a:lnTo>
                    <a:pt x="5130746" y="806643"/>
                  </a:lnTo>
                  <a:lnTo>
                    <a:pt x="5400786" y="1281139"/>
                  </a:lnTo>
                  <a:lnTo>
                    <a:pt x="5670825" y="996441"/>
                  </a:lnTo>
                  <a:lnTo>
                    <a:pt x="5940864" y="759193"/>
                  </a:lnTo>
                  <a:lnTo>
                    <a:pt x="6210904" y="664294"/>
                  </a:lnTo>
                  <a:lnTo>
                    <a:pt x="6480943" y="996441"/>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3295569" y="930799"/>
              <a:ext cx="4320628" cy="1423488"/>
            </a:xfrm>
            <a:custGeom>
              <a:avLst/>
              <a:gdLst/>
              <a:ahLst/>
              <a:cxnLst/>
              <a:rect l="0" t="0" r="0" b="0"/>
              <a:pathLst>
                <a:path w="4320628" h="1423488">
                  <a:moveTo>
                    <a:pt x="0" y="0"/>
                  </a:moveTo>
                  <a:lnTo>
                    <a:pt x="270039" y="284697"/>
                  </a:lnTo>
                  <a:lnTo>
                    <a:pt x="540078" y="427046"/>
                  </a:lnTo>
                  <a:lnTo>
                    <a:pt x="810117" y="47449"/>
                  </a:lnTo>
                  <a:lnTo>
                    <a:pt x="1080157" y="0"/>
                  </a:lnTo>
                  <a:lnTo>
                    <a:pt x="1350196" y="854093"/>
                  </a:lnTo>
                  <a:lnTo>
                    <a:pt x="1620235" y="664294"/>
                  </a:lnTo>
                  <a:lnTo>
                    <a:pt x="1890275" y="854093"/>
                  </a:lnTo>
                  <a:lnTo>
                    <a:pt x="2160314" y="1281139"/>
                  </a:lnTo>
                  <a:lnTo>
                    <a:pt x="2430353" y="1376038"/>
                  </a:lnTo>
                  <a:lnTo>
                    <a:pt x="2700393" y="1043891"/>
                  </a:lnTo>
                  <a:lnTo>
                    <a:pt x="2970432" y="1328589"/>
                  </a:lnTo>
                  <a:lnTo>
                    <a:pt x="3240471" y="1423488"/>
                  </a:lnTo>
                  <a:lnTo>
                    <a:pt x="3510510" y="1043891"/>
                  </a:lnTo>
                  <a:lnTo>
                    <a:pt x="3780550" y="711744"/>
                  </a:lnTo>
                  <a:lnTo>
                    <a:pt x="4050589" y="901542"/>
                  </a:lnTo>
                  <a:lnTo>
                    <a:pt x="4320628" y="901542"/>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1135255" y="930799"/>
              <a:ext cx="6480943" cy="1233689"/>
            </a:xfrm>
            <a:custGeom>
              <a:avLst/>
              <a:gdLst/>
              <a:ahLst/>
              <a:cxnLst/>
              <a:rect l="0" t="0" r="0" b="0"/>
              <a:pathLst>
                <a:path w="6480943" h="1233689">
                  <a:moveTo>
                    <a:pt x="0" y="142348"/>
                  </a:moveTo>
                  <a:lnTo>
                    <a:pt x="270039" y="189798"/>
                  </a:lnTo>
                  <a:lnTo>
                    <a:pt x="540078" y="142348"/>
                  </a:lnTo>
                  <a:lnTo>
                    <a:pt x="810117" y="142348"/>
                  </a:lnTo>
                  <a:lnTo>
                    <a:pt x="1080157" y="142348"/>
                  </a:lnTo>
                  <a:lnTo>
                    <a:pt x="1350196" y="142348"/>
                  </a:lnTo>
                  <a:lnTo>
                    <a:pt x="1620235" y="142348"/>
                  </a:lnTo>
                  <a:lnTo>
                    <a:pt x="1890275" y="142348"/>
                  </a:lnTo>
                  <a:lnTo>
                    <a:pt x="2160314" y="142348"/>
                  </a:lnTo>
                  <a:lnTo>
                    <a:pt x="2430353" y="142348"/>
                  </a:lnTo>
                  <a:lnTo>
                    <a:pt x="2700393" y="189798"/>
                  </a:lnTo>
                  <a:lnTo>
                    <a:pt x="2970432" y="47449"/>
                  </a:lnTo>
                  <a:lnTo>
                    <a:pt x="3240471" y="0"/>
                  </a:lnTo>
                  <a:lnTo>
                    <a:pt x="3510510" y="474496"/>
                  </a:lnTo>
                  <a:lnTo>
                    <a:pt x="3780550" y="47449"/>
                  </a:lnTo>
                  <a:lnTo>
                    <a:pt x="4050589" y="47449"/>
                  </a:lnTo>
                  <a:lnTo>
                    <a:pt x="4320628" y="94899"/>
                  </a:lnTo>
                  <a:lnTo>
                    <a:pt x="4590668" y="1091341"/>
                  </a:lnTo>
                  <a:lnTo>
                    <a:pt x="4860707" y="94899"/>
                  </a:lnTo>
                  <a:lnTo>
                    <a:pt x="5130746" y="1233689"/>
                  </a:lnTo>
                  <a:lnTo>
                    <a:pt x="5400786" y="332147"/>
                  </a:lnTo>
                  <a:lnTo>
                    <a:pt x="5670825" y="0"/>
                  </a:lnTo>
                  <a:lnTo>
                    <a:pt x="5940864" y="616844"/>
                  </a:lnTo>
                  <a:lnTo>
                    <a:pt x="6210904" y="1091341"/>
                  </a:lnTo>
                  <a:lnTo>
                    <a:pt x="6480943" y="901542"/>
                  </a:lnTo>
                </a:path>
              </a:pathLst>
            </a:custGeom>
            <a:ln w="27101" cap="flat">
              <a:solidFill>
                <a:srgbClr val="FB9A99">
                  <a:alpha val="100000"/>
                </a:srgbClr>
              </a:solidFill>
              <a:prstDash val="solid"/>
              <a:round/>
            </a:ln>
          </p:spPr>
          <p:txBody>
            <a:bodyPr/>
            <a:lstStyle/>
            <a:p>
              <a:endParaRPr/>
            </a:p>
          </p:txBody>
        </p:sp>
        <p:sp>
          <p:nvSpPr>
            <p:cNvPr id="48" name="pl48"/>
            <p:cNvSpPr/>
            <p:nvPr/>
          </p:nvSpPr>
          <p:spPr>
            <a:xfrm>
              <a:off x="7625052" y="782245"/>
              <a:ext cx="799974" cy="897811"/>
            </a:xfrm>
            <a:custGeom>
              <a:avLst/>
              <a:gdLst/>
              <a:ahLst/>
              <a:cxnLst/>
              <a:rect l="0" t="0" r="0" b="0"/>
              <a:pathLst>
                <a:path w="799974" h="897811">
                  <a:moveTo>
                    <a:pt x="799974" y="0"/>
                  </a:moveTo>
                  <a:lnTo>
                    <a:pt x="0" y="897811"/>
                  </a:lnTo>
                </a:path>
              </a:pathLst>
            </a:custGeom>
          </p:spPr>
          <p:txBody>
            <a:bodyPr/>
            <a:lstStyle/>
            <a:p>
              <a:endParaRPr/>
            </a:p>
          </p:txBody>
        </p:sp>
        <p:sp>
          <p:nvSpPr>
            <p:cNvPr id="49" name="pl49"/>
            <p:cNvSpPr/>
            <p:nvPr/>
          </p:nvSpPr>
          <p:spPr>
            <a:xfrm>
              <a:off x="7626549" y="1044929"/>
              <a:ext cx="756396" cy="683163"/>
            </a:xfrm>
            <a:custGeom>
              <a:avLst/>
              <a:gdLst/>
              <a:ahLst/>
              <a:cxnLst/>
              <a:rect l="0" t="0" r="0" b="0"/>
              <a:pathLst>
                <a:path w="756396" h="683163">
                  <a:moveTo>
                    <a:pt x="756396" y="0"/>
                  </a:moveTo>
                  <a:lnTo>
                    <a:pt x="0" y="683163"/>
                  </a:lnTo>
                </a:path>
              </a:pathLst>
            </a:custGeom>
          </p:spPr>
          <p:txBody>
            <a:bodyPr/>
            <a:lstStyle/>
            <a:p>
              <a:endParaRPr/>
            </a:p>
          </p:txBody>
        </p:sp>
        <p:sp>
          <p:nvSpPr>
            <p:cNvPr id="50" name="pl50"/>
            <p:cNvSpPr/>
            <p:nvPr/>
          </p:nvSpPr>
          <p:spPr>
            <a:xfrm>
              <a:off x="7634335" y="1822969"/>
              <a:ext cx="724526" cy="9143"/>
            </a:xfrm>
            <a:custGeom>
              <a:avLst/>
              <a:gdLst/>
              <a:ahLst/>
              <a:cxnLst/>
              <a:rect l="0" t="0" r="0" b="0"/>
              <a:pathLst>
                <a:path w="724526" h="9143">
                  <a:moveTo>
                    <a:pt x="724526" y="0"/>
                  </a:moveTo>
                  <a:lnTo>
                    <a:pt x="0" y="9143"/>
                  </a:lnTo>
                </a:path>
              </a:pathLst>
            </a:custGeom>
          </p:spPr>
          <p:txBody>
            <a:bodyPr/>
            <a:lstStyle/>
            <a:p>
              <a:endParaRPr/>
            </a:p>
          </p:txBody>
        </p:sp>
        <p:sp>
          <p:nvSpPr>
            <p:cNvPr id="51" name="pl51"/>
            <p:cNvSpPr/>
            <p:nvPr/>
          </p:nvSpPr>
          <p:spPr>
            <a:xfrm>
              <a:off x="7627631" y="1309575"/>
              <a:ext cx="664799" cy="513928"/>
            </a:xfrm>
            <a:custGeom>
              <a:avLst/>
              <a:gdLst/>
              <a:ahLst/>
              <a:cxnLst/>
              <a:rect l="0" t="0" r="0" b="0"/>
              <a:pathLst>
                <a:path w="664799" h="513928">
                  <a:moveTo>
                    <a:pt x="664799" y="0"/>
                  </a:moveTo>
                  <a:lnTo>
                    <a:pt x="0" y="513928"/>
                  </a:lnTo>
                </a:path>
              </a:pathLst>
            </a:custGeom>
          </p:spPr>
          <p:txBody>
            <a:bodyPr/>
            <a:lstStyle/>
            <a:p>
              <a:endParaRPr/>
            </a:p>
          </p:txBody>
        </p:sp>
        <p:sp>
          <p:nvSpPr>
            <p:cNvPr id="52" name="pl52"/>
            <p:cNvSpPr/>
            <p:nvPr/>
          </p:nvSpPr>
          <p:spPr>
            <a:xfrm>
              <a:off x="7631903" y="1565090"/>
              <a:ext cx="720871" cy="261553"/>
            </a:xfrm>
            <a:custGeom>
              <a:avLst/>
              <a:gdLst/>
              <a:ahLst/>
              <a:cxnLst/>
              <a:rect l="0" t="0" r="0" b="0"/>
              <a:pathLst>
                <a:path w="720871" h="261553">
                  <a:moveTo>
                    <a:pt x="720871" y="0"/>
                  </a:moveTo>
                  <a:lnTo>
                    <a:pt x="0" y="261553"/>
                  </a:lnTo>
                </a:path>
              </a:pathLst>
            </a:custGeom>
          </p:spPr>
          <p:txBody>
            <a:bodyPr/>
            <a:lstStyle/>
            <a:p>
              <a:endParaRPr/>
            </a:p>
          </p:txBody>
        </p:sp>
        <p:sp>
          <p:nvSpPr>
            <p:cNvPr id="53" name="pl53"/>
            <p:cNvSpPr/>
            <p:nvPr/>
          </p:nvSpPr>
          <p:spPr>
            <a:xfrm>
              <a:off x="7633510" y="1930642"/>
              <a:ext cx="749435" cy="147233"/>
            </a:xfrm>
            <a:custGeom>
              <a:avLst/>
              <a:gdLst/>
              <a:ahLst/>
              <a:cxnLst/>
              <a:rect l="0" t="0" r="0" b="0"/>
              <a:pathLst>
                <a:path w="749435" h="147233">
                  <a:moveTo>
                    <a:pt x="749435" y="147233"/>
                  </a:moveTo>
                  <a:lnTo>
                    <a:pt x="0" y="0"/>
                  </a:lnTo>
                </a:path>
              </a:pathLst>
            </a:custGeom>
          </p:spPr>
          <p:txBody>
            <a:bodyPr/>
            <a:lstStyle/>
            <a:p>
              <a:endParaRPr/>
            </a:p>
          </p:txBody>
        </p:sp>
        <p:sp>
          <p:nvSpPr>
            <p:cNvPr id="54" name="pl54"/>
            <p:cNvSpPr/>
            <p:nvPr/>
          </p:nvSpPr>
          <p:spPr>
            <a:xfrm>
              <a:off x="7626278" y="1936705"/>
              <a:ext cx="702305" cy="659463"/>
            </a:xfrm>
            <a:custGeom>
              <a:avLst/>
              <a:gdLst/>
              <a:ahLst/>
              <a:cxnLst/>
              <a:rect l="0" t="0" r="0" b="0"/>
              <a:pathLst>
                <a:path w="702305" h="659463">
                  <a:moveTo>
                    <a:pt x="702305" y="659463"/>
                  </a:moveTo>
                  <a:lnTo>
                    <a:pt x="0" y="0"/>
                  </a:lnTo>
                </a:path>
              </a:pathLst>
            </a:custGeom>
          </p:spPr>
          <p:txBody>
            <a:bodyPr/>
            <a:lstStyle/>
            <a:p>
              <a:endParaRPr/>
            </a:p>
          </p:txBody>
        </p:sp>
        <p:sp>
          <p:nvSpPr>
            <p:cNvPr id="55" name="pl55"/>
            <p:cNvSpPr/>
            <p:nvPr/>
          </p:nvSpPr>
          <p:spPr>
            <a:xfrm>
              <a:off x="7624984" y="1937200"/>
              <a:ext cx="812110" cy="920651"/>
            </a:xfrm>
            <a:custGeom>
              <a:avLst/>
              <a:gdLst/>
              <a:ahLst/>
              <a:cxnLst/>
              <a:rect l="0" t="0" r="0" b="0"/>
              <a:pathLst>
                <a:path w="812110" h="920651">
                  <a:moveTo>
                    <a:pt x="812110" y="920651"/>
                  </a:moveTo>
                  <a:lnTo>
                    <a:pt x="0" y="0"/>
                  </a:lnTo>
                </a:path>
              </a:pathLst>
            </a:custGeom>
          </p:spPr>
          <p:txBody>
            <a:bodyPr/>
            <a:lstStyle/>
            <a:p>
              <a:endParaRPr/>
            </a:p>
          </p:txBody>
        </p:sp>
        <p:sp>
          <p:nvSpPr>
            <p:cNvPr id="56" name="pl56"/>
            <p:cNvSpPr/>
            <p:nvPr/>
          </p:nvSpPr>
          <p:spPr>
            <a:xfrm>
              <a:off x="7629813" y="1934764"/>
              <a:ext cx="728889" cy="402755"/>
            </a:xfrm>
            <a:custGeom>
              <a:avLst/>
              <a:gdLst/>
              <a:ahLst/>
              <a:cxnLst/>
              <a:rect l="0" t="0" r="0" b="0"/>
              <a:pathLst>
                <a:path w="728889" h="402755">
                  <a:moveTo>
                    <a:pt x="728889" y="402755"/>
                  </a:moveTo>
                  <a:lnTo>
                    <a:pt x="0" y="0"/>
                  </a:lnTo>
                </a:path>
              </a:pathLst>
            </a:custGeom>
          </p:spPr>
          <p:txBody>
            <a:bodyPr/>
            <a:lstStyle/>
            <a:p>
              <a:endParaRPr/>
            </a:p>
          </p:txBody>
        </p:sp>
        <p:sp>
          <p:nvSpPr>
            <p:cNvPr id="57" name="pl57"/>
            <p:cNvSpPr/>
            <p:nvPr/>
          </p:nvSpPr>
          <p:spPr>
            <a:xfrm>
              <a:off x="7623629" y="2032525"/>
              <a:ext cx="777313" cy="1086435"/>
            </a:xfrm>
            <a:custGeom>
              <a:avLst/>
              <a:gdLst/>
              <a:ahLst/>
              <a:cxnLst/>
              <a:rect l="0" t="0" r="0" b="0"/>
              <a:pathLst>
                <a:path w="777313" h="1086435">
                  <a:moveTo>
                    <a:pt x="777313" y="1086435"/>
                  </a:moveTo>
                  <a:lnTo>
                    <a:pt x="0" y="0"/>
                  </a:lnTo>
                </a:path>
              </a:pathLst>
            </a:custGeom>
          </p:spPr>
          <p:txBody>
            <a:bodyPr/>
            <a:lstStyle/>
            <a:p>
              <a:endParaRPr/>
            </a:p>
          </p:txBody>
        </p:sp>
        <p:sp>
          <p:nvSpPr>
            <p:cNvPr id="58" name="pl58"/>
            <p:cNvSpPr/>
            <p:nvPr/>
          </p:nvSpPr>
          <p:spPr>
            <a:xfrm>
              <a:off x="7623688" y="2364656"/>
              <a:ext cx="735173" cy="1017780"/>
            </a:xfrm>
            <a:custGeom>
              <a:avLst/>
              <a:gdLst/>
              <a:ahLst/>
              <a:cxnLst/>
              <a:rect l="0" t="0" r="0" b="0"/>
              <a:pathLst>
                <a:path w="735173" h="1017780">
                  <a:moveTo>
                    <a:pt x="735173" y="1017780"/>
                  </a:moveTo>
                  <a:lnTo>
                    <a:pt x="0" y="0"/>
                  </a:lnTo>
                </a:path>
              </a:pathLst>
            </a:custGeom>
          </p:spPr>
          <p:txBody>
            <a:bodyPr/>
            <a:lstStyle/>
            <a:p>
              <a:endParaRPr/>
            </a:p>
          </p:txBody>
        </p:sp>
        <p:sp>
          <p:nvSpPr>
            <p:cNvPr id="59" name="pg59"/>
            <p:cNvSpPr/>
            <p:nvPr/>
          </p:nvSpPr>
          <p:spPr>
            <a:xfrm>
              <a:off x="8356446" y="691821"/>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0" name="tx60"/>
            <p:cNvSpPr/>
            <p:nvPr/>
          </p:nvSpPr>
          <p:spPr>
            <a:xfrm>
              <a:off x="8379306" y="733359"/>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83%</a:t>
              </a:r>
            </a:p>
          </p:txBody>
        </p:sp>
        <p:sp>
          <p:nvSpPr>
            <p:cNvPr id="61" name="pg61"/>
            <p:cNvSpPr/>
            <p:nvPr/>
          </p:nvSpPr>
          <p:spPr>
            <a:xfrm>
              <a:off x="8314365" y="953624"/>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62" name="tx62"/>
            <p:cNvSpPr/>
            <p:nvPr/>
          </p:nvSpPr>
          <p:spPr>
            <a:xfrm>
              <a:off x="8337225" y="995162"/>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82%</a:t>
              </a:r>
            </a:p>
          </p:txBody>
        </p:sp>
        <p:sp>
          <p:nvSpPr>
            <p:cNvPr id="63" name="pg63"/>
            <p:cNvSpPr/>
            <p:nvPr/>
          </p:nvSpPr>
          <p:spPr>
            <a:xfrm>
              <a:off x="8290281" y="1738448"/>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64" name="tx64"/>
            <p:cNvSpPr/>
            <p:nvPr/>
          </p:nvSpPr>
          <p:spPr>
            <a:xfrm>
              <a:off x="8313141" y="1779986"/>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80%</a:t>
              </a:r>
            </a:p>
          </p:txBody>
        </p:sp>
        <p:sp>
          <p:nvSpPr>
            <p:cNvPr id="65" name="pg65"/>
            <p:cNvSpPr/>
            <p:nvPr/>
          </p:nvSpPr>
          <p:spPr>
            <a:xfrm>
              <a:off x="8223851" y="1217127"/>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66" name="tx66"/>
            <p:cNvSpPr/>
            <p:nvPr/>
          </p:nvSpPr>
          <p:spPr>
            <a:xfrm>
              <a:off x="8246711" y="1258665"/>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80%</a:t>
              </a:r>
            </a:p>
          </p:txBody>
        </p:sp>
        <p:sp>
          <p:nvSpPr>
            <p:cNvPr id="67" name="pg67"/>
            <p:cNvSpPr/>
            <p:nvPr/>
          </p:nvSpPr>
          <p:spPr>
            <a:xfrm>
              <a:off x="8284194" y="1474640"/>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68" name="tx68"/>
            <p:cNvSpPr/>
            <p:nvPr/>
          </p:nvSpPr>
          <p:spPr>
            <a:xfrm>
              <a:off x="8307054" y="1516179"/>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80%</a:t>
              </a:r>
            </a:p>
          </p:txBody>
        </p:sp>
        <p:sp>
          <p:nvSpPr>
            <p:cNvPr id="69" name="pg69"/>
            <p:cNvSpPr/>
            <p:nvPr/>
          </p:nvSpPr>
          <p:spPr>
            <a:xfrm>
              <a:off x="8314365" y="1996539"/>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70" name="tx70"/>
            <p:cNvSpPr/>
            <p:nvPr/>
          </p:nvSpPr>
          <p:spPr>
            <a:xfrm>
              <a:off x="8337225" y="2038077"/>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78%</a:t>
              </a:r>
            </a:p>
          </p:txBody>
        </p:sp>
        <p:sp>
          <p:nvSpPr>
            <p:cNvPr id="71" name="pg71"/>
            <p:cNvSpPr/>
            <p:nvPr/>
          </p:nvSpPr>
          <p:spPr>
            <a:xfrm>
              <a:off x="8260004" y="2518848"/>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72" name="tx72"/>
            <p:cNvSpPr/>
            <p:nvPr/>
          </p:nvSpPr>
          <p:spPr>
            <a:xfrm>
              <a:off x="8282864" y="2541702"/>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78%</a:t>
              </a:r>
            </a:p>
          </p:txBody>
        </p:sp>
        <p:sp>
          <p:nvSpPr>
            <p:cNvPr id="73" name="pg73"/>
            <p:cNvSpPr/>
            <p:nvPr/>
          </p:nvSpPr>
          <p:spPr>
            <a:xfrm>
              <a:off x="8368515" y="2779123"/>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74" name="tx74"/>
            <p:cNvSpPr/>
            <p:nvPr/>
          </p:nvSpPr>
          <p:spPr>
            <a:xfrm>
              <a:off x="8391375" y="2820661"/>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78%</a:t>
              </a:r>
            </a:p>
          </p:txBody>
        </p:sp>
        <p:sp>
          <p:nvSpPr>
            <p:cNvPr id="75" name="pg75"/>
            <p:cNvSpPr/>
            <p:nvPr/>
          </p:nvSpPr>
          <p:spPr>
            <a:xfrm>
              <a:off x="8290122" y="2260150"/>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6" name="tx76"/>
            <p:cNvSpPr/>
            <p:nvPr/>
          </p:nvSpPr>
          <p:spPr>
            <a:xfrm>
              <a:off x="8312982" y="2301688"/>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Polio3: 78%</a:t>
              </a:r>
            </a:p>
          </p:txBody>
        </p:sp>
        <p:sp>
          <p:nvSpPr>
            <p:cNvPr id="77" name="pg77"/>
            <p:cNvSpPr/>
            <p:nvPr/>
          </p:nvSpPr>
          <p:spPr>
            <a:xfrm>
              <a:off x="8332362" y="3039808"/>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8" name="tx78"/>
            <p:cNvSpPr/>
            <p:nvPr/>
          </p:nvSpPr>
          <p:spPr>
            <a:xfrm>
              <a:off x="8355222" y="3081346"/>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PcV3: 76%</a:t>
              </a:r>
            </a:p>
          </p:txBody>
        </p:sp>
        <p:sp>
          <p:nvSpPr>
            <p:cNvPr id="79" name="pg79"/>
            <p:cNvSpPr/>
            <p:nvPr/>
          </p:nvSpPr>
          <p:spPr>
            <a:xfrm>
              <a:off x="8290281" y="3303617"/>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80" name="tx80"/>
            <p:cNvSpPr/>
            <p:nvPr/>
          </p:nvSpPr>
          <p:spPr>
            <a:xfrm>
              <a:off x="8313141" y="3345155"/>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69%</a:t>
              </a:r>
            </a:p>
          </p:txBody>
        </p:sp>
        <p:sp>
          <p:nvSpPr>
            <p:cNvPr id="81" name="pl81"/>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3" name="tx83"/>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463019" y="401416"/>
              <a:ext cx="290557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Cobertura vacunal (%), México, 2000-2024</a:t>
              </a:r>
            </a:p>
          </p:txBody>
        </p:sp>
        <p:sp>
          <p:nvSpPr>
            <p:cNvPr id="106" name="tx106"/>
            <p:cNvSpPr/>
            <p:nvPr/>
          </p:nvSpPr>
          <p:spPr>
            <a:xfrm>
              <a:off x="4477571" y="64555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las tendencias en la cobertura de 9 vacunas (serie completa).
En 2024, la MCV2 tenía la cobertura más baja de todas las vacunas (69%), seguida de la PCV3 (76%).
La cobertura de 6 vacunas disminuyó (DTP3, HPVc, Hib3, IPV1, PcV3 y Polio3) y la de 5 vacunas aumentó (HepB3, MCV1, MCV2, RotaC y Rubéola) en comparación con la cobertura respectiva en 2019.
La cobertura de 7 vacunas disminuyó (DTP3, HepB3, Hib3, IPV1, MCV2, PcV3 y Polio3), 2 vacunas permanecieron igual (HPVc y RotaC) y 2 vacunas aumentaron (MCV1 y Rubéola)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5678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67777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29875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391974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54072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16171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78269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40368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02467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164565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26664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88762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513747" y="887626"/>
              <a:ext cx="5127364" cy="0"/>
            </a:xfrm>
            <a:custGeom>
              <a:avLst/>
              <a:gdLst/>
              <a:ahLst/>
              <a:cxnLst/>
              <a:rect l="0" t="0" r="0" b="0"/>
              <a:pathLst>
                <a:path w="5127364">
                  <a:moveTo>
                    <a:pt x="0" y="0"/>
                  </a:moveTo>
                  <a:lnTo>
                    <a:pt x="3466387" y="0"/>
                  </a:lnTo>
                  <a:lnTo>
                    <a:pt x="4405200" y="0"/>
                  </a:lnTo>
                  <a:lnTo>
                    <a:pt x="4405200" y="0"/>
                  </a:lnTo>
                  <a:lnTo>
                    <a:pt x="4838499" y="0"/>
                  </a:lnTo>
                  <a:lnTo>
                    <a:pt x="5127364"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7052351" y="1266641"/>
              <a:ext cx="1155462" cy="0"/>
            </a:xfrm>
            <a:custGeom>
              <a:avLst/>
              <a:gdLst/>
              <a:ahLst/>
              <a:cxnLst/>
              <a:rect l="0" t="0" r="0" b="0"/>
              <a:pathLst>
                <a:path w="1155462">
                  <a:moveTo>
                    <a:pt x="0" y="0"/>
                  </a:moveTo>
                  <a:lnTo>
                    <a:pt x="433298" y="0"/>
                  </a:lnTo>
                  <a:lnTo>
                    <a:pt x="433298" y="0"/>
                  </a:lnTo>
                  <a:lnTo>
                    <a:pt x="505514" y="0"/>
                  </a:lnTo>
                  <a:lnTo>
                    <a:pt x="866596" y="0"/>
                  </a:lnTo>
                  <a:lnTo>
                    <a:pt x="1155462"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6691269" y="1645655"/>
              <a:ext cx="938813" cy="0"/>
            </a:xfrm>
            <a:custGeom>
              <a:avLst/>
              <a:gdLst/>
              <a:ahLst/>
              <a:cxnLst/>
              <a:rect l="0" t="0" r="0" b="0"/>
              <a:pathLst>
                <a:path w="938813">
                  <a:moveTo>
                    <a:pt x="0" y="0"/>
                  </a:moveTo>
                  <a:lnTo>
                    <a:pt x="433298" y="0"/>
                  </a:lnTo>
                  <a:lnTo>
                    <a:pt x="433298" y="0"/>
                  </a:lnTo>
                  <a:lnTo>
                    <a:pt x="722164" y="0"/>
                  </a:lnTo>
                  <a:lnTo>
                    <a:pt x="794380" y="0"/>
                  </a:lnTo>
                  <a:lnTo>
                    <a:pt x="938813"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5535807" y="2024670"/>
              <a:ext cx="2094275" cy="0"/>
            </a:xfrm>
            <a:custGeom>
              <a:avLst/>
              <a:gdLst/>
              <a:ahLst/>
              <a:cxnLst/>
              <a:rect l="0" t="0" r="0" b="0"/>
              <a:pathLst>
                <a:path w="2094275">
                  <a:moveTo>
                    <a:pt x="0" y="0"/>
                  </a:moveTo>
                  <a:lnTo>
                    <a:pt x="1516544" y="0"/>
                  </a:lnTo>
                  <a:lnTo>
                    <a:pt x="1588760" y="0"/>
                  </a:lnTo>
                  <a:lnTo>
                    <a:pt x="1733193" y="0"/>
                  </a:lnTo>
                  <a:lnTo>
                    <a:pt x="1949842" y="0"/>
                  </a:lnTo>
                  <a:lnTo>
                    <a:pt x="2094275"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6691269" y="2403685"/>
              <a:ext cx="938813" cy="0"/>
            </a:xfrm>
            <a:custGeom>
              <a:avLst/>
              <a:gdLst/>
              <a:ahLst/>
              <a:cxnLst/>
              <a:rect l="0" t="0" r="0" b="0"/>
              <a:pathLst>
                <a:path w="938813">
                  <a:moveTo>
                    <a:pt x="0" y="0"/>
                  </a:moveTo>
                  <a:lnTo>
                    <a:pt x="433298" y="0"/>
                  </a:lnTo>
                  <a:lnTo>
                    <a:pt x="433298" y="0"/>
                  </a:lnTo>
                  <a:lnTo>
                    <a:pt x="722164" y="0"/>
                  </a:lnTo>
                  <a:lnTo>
                    <a:pt x="794380" y="0"/>
                  </a:lnTo>
                  <a:lnTo>
                    <a:pt x="938813"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7052351" y="2782699"/>
              <a:ext cx="1155462" cy="0"/>
            </a:xfrm>
            <a:custGeom>
              <a:avLst/>
              <a:gdLst/>
              <a:ahLst/>
              <a:cxnLst/>
              <a:rect l="0" t="0" r="0" b="0"/>
              <a:pathLst>
                <a:path w="1155462">
                  <a:moveTo>
                    <a:pt x="0" y="0"/>
                  </a:moveTo>
                  <a:lnTo>
                    <a:pt x="433298" y="0"/>
                  </a:lnTo>
                  <a:lnTo>
                    <a:pt x="433298" y="0"/>
                  </a:lnTo>
                  <a:lnTo>
                    <a:pt x="505514" y="0"/>
                  </a:lnTo>
                  <a:lnTo>
                    <a:pt x="866596" y="0"/>
                  </a:lnTo>
                  <a:lnTo>
                    <a:pt x="1155462"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6763485" y="3161714"/>
              <a:ext cx="1877626" cy="0"/>
            </a:xfrm>
            <a:custGeom>
              <a:avLst/>
              <a:gdLst/>
              <a:ahLst/>
              <a:cxnLst/>
              <a:rect l="0" t="0" r="0" b="0"/>
              <a:pathLst>
                <a:path w="1877626">
                  <a:moveTo>
                    <a:pt x="0" y="0"/>
                  </a:moveTo>
                  <a:lnTo>
                    <a:pt x="216649" y="0"/>
                  </a:lnTo>
                  <a:lnTo>
                    <a:pt x="505514" y="0"/>
                  </a:lnTo>
                  <a:lnTo>
                    <a:pt x="938813" y="0"/>
                  </a:lnTo>
                  <a:lnTo>
                    <a:pt x="1372111" y="0"/>
                  </a:lnTo>
                  <a:lnTo>
                    <a:pt x="1877626"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5463590" y="3540728"/>
              <a:ext cx="3033089" cy="0"/>
            </a:xfrm>
            <a:custGeom>
              <a:avLst/>
              <a:gdLst/>
              <a:ahLst/>
              <a:cxnLst/>
              <a:rect l="0" t="0" r="0" b="0"/>
              <a:pathLst>
                <a:path w="3033089">
                  <a:moveTo>
                    <a:pt x="0" y="0"/>
                  </a:moveTo>
                  <a:lnTo>
                    <a:pt x="1011029" y="0"/>
                  </a:lnTo>
                  <a:lnTo>
                    <a:pt x="1372111" y="0"/>
                  </a:lnTo>
                  <a:lnTo>
                    <a:pt x="1733193" y="0"/>
                  </a:lnTo>
                  <a:lnTo>
                    <a:pt x="2022059" y="0"/>
                  </a:lnTo>
                  <a:lnTo>
                    <a:pt x="3033089"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6980135" y="3919743"/>
              <a:ext cx="722164" cy="0"/>
            </a:xfrm>
            <a:custGeom>
              <a:avLst/>
              <a:gdLst/>
              <a:ahLst/>
              <a:cxnLst/>
              <a:rect l="0" t="0" r="0" b="0"/>
              <a:pathLst>
                <a:path w="722164">
                  <a:moveTo>
                    <a:pt x="0" y="0"/>
                  </a:moveTo>
                  <a:lnTo>
                    <a:pt x="72216" y="0"/>
                  </a:lnTo>
                  <a:lnTo>
                    <a:pt x="144432" y="0"/>
                  </a:lnTo>
                  <a:lnTo>
                    <a:pt x="505514" y="0"/>
                  </a:lnTo>
                  <a:lnTo>
                    <a:pt x="577731" y="0"/>
                  </a:lnTo>
                  <a:lnTo>
                    <a:pt x="722164"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6691269" y="4298757"/>
              <a:ext cx="938813" cy="0"/>
            </a:xfrm>
            <a:custGeom>
              <a:avLst/>
              <a:gdLst/>
              <a:ahLst/>
              <a:cxnLst/>
              <a:rect l="0" t="0" r="0" b="0"/>
              <a:pathLst>
                <a:path w="938813">
                  <a:moveTo>
                    <a:pt x="0" y="0"/>
                  </a:moveTo>
                  <a:lnTo>
                    <a:pt x="433298" y="0"/>
                  </a:lnTo>
                  <a:lnTo>
                    <a:pt x="433298" y="0"/>
                  </a:lnTo>
                  <a:lnTo>
                    <a:pt x="722164" y="0"/>
                  </a:lnTo>
                  <a:lnTo>
                    <a:pt x="794380" y="0"/>
                  </a:lnTo>
                  <a:lnTo>
                    <a:pt x="938813"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6763485" y="4677772"/>
              <a:ext cx="1877626" cy="0"/>
            </a:xfrm>
            <a:custGeom>
              <a:avLst/>
              <a:gdLst/>
              <a:ahLst/>
              <a:cxnLst/>
              <a:rect l="0" t="0" r="0" b="0"/>
              <a:pathLst>
                <a:path w="1877626">
                  <a:moveTo>
                    <a:pt x="0" y="0"/>
                  </a:moveTo>
                  <a:lnTo>
                    <a:pt x="216649" y="0"/>
                  </a:lnTo>
                  <a:lnTo>
                    <a:pt x="505514" y="0"/>
                  </a:lnTo>
                  <a:lnTo>
                    <a:pt x="938813" y="0"/>
                  </a:lnTo>
                  <a:lnTo>
                    <a:pt x="1372111" y="0"/>
                  </a:lnTo>
                  <a:lnTo>
                    <a:pt x="1877626"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6474620" y="5056787"/>
              <a:ext cx="1083246" cy="0"/>
            </a:xfrm>
            <a:custGeom>
              <a:avLst/>
              <a:gdLst/>
              <a:ahLst/>
              <a:cxnLst/>
              <a:rect l="0" t="0" r="0" b="0"/>
              <a:pathLst>
                <a:path w="1083246">
                  <a:moveTo>
                    <a:pt x="0" y="0"/>
                  </a:moveTo>
                  <a:lnTo>
                    <a:pt x="144432" y="0"/>
                  </a:lnTo>
                  <a:lnTo>
                    <a:pt x="577731" y="0"/>
                  </a:lnTo>
                  <a:lnTo>
                    <a:pt x="794380" y="0"/>
                  </a:lnTo>
                  <a:lnTo>
                    <a:pt x="794380" y="0"/>
                  </a:lnTo>
                  <a:lnTo>
                    <a:pt x="1083246" y="0"/>
                  </a:lnTo>
                </a:path>
              </a:pathLst>
            </a:custGeom>
            <a:ln w="116535" cap="flat">
              <a:solidFill>
                <a:srgbClr val="E8E8E8">
                  <a:alpha val="100000"/>
                </a:srgbClr>
              </a:solidFill>
              <a:prstDash val="solid"/>
              <a:round/>
            </a:ln>
          </p:spPr>
          <p:txBody>
            <a:bodyPr/>
            <a:lstStyle/>
            <a:p>
              <a:endParaRPr/>
            </a:p>
          </p:txBody>
        </p:sp>
        <p:sp>
          <p:nvSpPr>
            <p:cNvPr id="33" name="pt33"/>
            <p:cNvSpPr/>
            <p:nvPr/>
          </p:nvSpPr>
          <p:spPr>
            <a:xfrm>
              <a:off x="697563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350924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55336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68676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553130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40893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68676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45909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04785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68676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55336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91736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785618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785618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7495098"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0" name="pt110"/>
            <p:cNvSpPr/>
            <p:nvPr/>
          </p:nvSpPr>
          <p:spPr>
            <a:xfrm>
              <a:off x="742288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1" name="pt111"/>
            <p:cNvSpPr/>
            <p:nvPr/>
          </p:nvSpPr>
          <p:spPr>
            <a:xfrm>
              <a:off x="735066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2" name="pt112"/>
            <p:cNvSpPr/>
            <p:nvPr/>
          </p:nvSpPr>
          <p:spPr>
            <a:xfrm>
              <a:off x="756731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706180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547303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5" name="pt115"/>
            <p:cNvSpPr/>
            <p:nvPr/>
          </p:nvSpPr>
          <p:spPr>
            <a:xfrm>
              <a:off x="756731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6" name="pt116"/>
            <p:cNvSpPr/>
            <p:nvPr/>
          </p:nvSpPr>
          <p:spPr>
            <a:xfrm>
              <a:off x="706180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7" name="pt117"/>
            <p:cNvSpPr/>
            <p:nvPr/>
          </p:nvSpPr>
          <p:spPr>
            <a:xfrm>
              <a:off x="735066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8" name="pt118"/>
            <p:cNvSpPr/>
            <p:nvPr/>
          </p:nvSpPr>
          <p:spPr>
            <a:xfrm>
              <a:off x="756731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706180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749509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7856180"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2" name="pt122"/>
            <p:cNvSpPr/>
            <p:nvPr/>
          </p:nvSpPr>
          <p:spPr>
            <a:xfrm>
              <a:off x="742288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3" name="pt123"/>
            <p:cNvSpPr/>
            <p:nvPr/>
          </p:nvSpPr>
          <p:spPr>
            <a:xfrm>
              <a:off x="670071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4" name="pt124"/>
            <p:cNvSpPr/>
            <p:nvPr/>
          </p:nvSpPr>
          <p:spPr>
            <a:xfrm>
              <a:off x="691736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5" name="pt125"/>
            <p:cNvSpPr/>
            <p:nvPr/>
          </p:nvSpPr>
          <p:spPr>
            <a:xfrm>
              <a:off x="720623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540082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677293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64118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pt129"/>
            <p:cNvSpPr/>
            <p:nvPr/>
          </p:nvSpPr>
          <p:spPr>
            <a:xfrm>
              <a:off x="763953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0" name="pt130"/>
            <p:cNvSpPr/>
            <p:nvPr/>
          </p:nvSpPr>
          <p:spPr>
            <a:xfrm>
              <a:off x="706180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1" name="pt131"/>
            <p:cNvSpPr/>
            <p:nvPr/>
          </p:nvSpPr>
          <p:spPr>
            <a:xfrm>
              <a:off x="691736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735066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756731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706180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670071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691736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720623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655628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720623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0" name="pt140"/>
            <p:cNvSpPr/>
            <p:nvPr/>
          </p:nvSpPr>
          <p:spPr>
            <a:xfrm>
              <a:off x="720623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1" name="tx141"/>
            <p:cNvSpPr/>
            <p:nvPr/>
          </p:nvSpPr>
          <p:spPr>
            <a:xfrm>
              <a:off x="600004" y="4976292"/>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63865" y="5503442"/>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62" name="tx162"/>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9612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vacunal (%), México, 2019-2024</a:t>
              </a:r>
            </a:p>
          </p:txBody>
        </p:sp>
        <p:sp>
          <p:nvSpPr>
            <p:cNvPr id="166" name="tx166"/>
            <p:cNvSpPr/>
            <p:nvPr/>
          </p:nvSpPr>
          <p:spPr>
            <a:xfrm>
              <a:off x="4477571" y="6214104"/>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7" name="tx167"/>
            <p:cNvSpPr/>
            <p:nvPr/>
          </p:nvSpPr>
          <p:spPr>
            <a:xfrm>
              <a:off x="2091266" y="6327165"/>
              <a:ext cx="6983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68" name="tx168"/>
            <p:cNvSpPr/>
            <p:nvPr/>
          </p:nvSpPr>
          <p:spPr>
            <a:xfrm>
              <a:off x="5054707" y="6470021"/>
              <a:ext cx="401970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69" name="tx169"/>
            <p:cNvSpPr/>
            <p:nvPr/>
          </p:nvSpPr>
          <p:spPr>
            <a:xfrm>
              <a:off x="2961662" y="6568567"/>
              <a:ext cx="611274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aumentó entre 2019 (84%) y 2023 (89%). La cobertura de DTP1 disminuyó en 2024 (83%) en comparación con 2023, y fue inferior a la de 2019. En 2019-2024, la cobertura de DTP1 alcanzó su nivel más bajo en 2020 (77%).
En 2023, 1 vacuna tuvo una cobertura inferior a la de 2019.
En 2024, 6 vacunas tuvieron una cobertura inferior a la de 2019.
En 2024, 8 vacunas tuvieron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Métodos: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1864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3330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84795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16260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4772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179191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10656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487597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1906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50527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81993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3458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14492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675333"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15412"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755491"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295569"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835648"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75727"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91580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455884"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5995962"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536041"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076120"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16198"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156277"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675333" y="1483505"/>
              <a:ext cx="6480943" cy="3358201"/>
            </a:xfrm>
            <a:custGeom>
              <a:avLst/>
              <a:gdLst/>
              <a:ahLst/>
              <a:cxnLst/>
              <a:rect l="0" t="0" r="0" b="0"/>
              <a:pathLst>
                <a:path w="6480943" h="3358201">
                  <a:moveTo>
                    <a:pt x="0" y="685347"/>
                  </a:moveTo>
                  <a:lnTo>
                    <a:pt x="540078" y="0"/>
                  </a:lnTo>
                  <a:lnTo>
                    <a:pt x="1080157" y="0"/>
                  </a:lnTo>
                  <a:lnTo>
                    <a:pt x="1620235" y="34267"/>
                  </a:lnTo>
                  <a:lnTo>
                    <a:pt x="2160314" y="0"/>
                  </a:lnTo>
                  <a:lnTo>
                    <a:pt x="2700393" y="0"/>
                  </a:lnTo>
                  <a:lnTo>
                    <a:pt x="3240471" y="0"/>
                  </a:lnTo>
                  <a:lnTo>
                    <a:pt x="3780550" y="1884704"/>
                  </a:lnTo>
                  <a:lnTo>
                    <a:pt x="4320628" y="2707121"/>
                  </a:lnTo>
                  <a:lnTo>
                    <a:pt x="4860707" y="3358201"/>
                  </a:lnTo>
                  <a:lnTo>
                    <a:pt x="5400786" y="651079"/>
                  </a:lnTo>
                  <a:lnTo>
                    <a:pt x="5940864" y="582545"/>
                  </a:lnTo>
                  <a:lnTo>
                    <a:pt x="6480943" y="582545"/>
                  </a:lnTo>
                </a:path>
              </a:pathLst>
            </a:custGeom>
            <a:ln w="29811" cap="flat">
              <a:solidFill>
                <a:srgbClr val="FF0000">
                  <a:alpha val="100000"/>
                </a:srgbClr>
              </a:solidFill>
              <a:prstDash val="solid"/>
              <a:round/>
            </a:ln>
          </p:spPr>
          <p:txBody>
            <a:bodyPr/>
            <a:lstStyle/>
            <a:p>
              <a:endParaRPr/>
            </a:p>
          </p:txBody>
        </p:sp>
        <p:sp>
          <p:nvSpPr>
            <p:cNvPr id="31" name="pl31"/>
            <p:cNvSpPr/>
            <p:nvPr/>
          </p:nvSpPr>
          <p:spPr>
            <a:xfrm>
              <a:off x="1675333" y="1483505"/>
              <a:ext cx="6480943" cy="3358201"/>
            </a:xfrm>
            <a:custGeom>
              <a:avLst/>
              <a:gdLst/>
              <a:ahLst/>
              <a:cxnLst/>
              <a:rect l="0" t="0" r="0" b="0"/>
              <a:pathLst>
                <a:path w="6480943" h="3358201">
                  <a:moveTo>
                    <a:pt x="0" y="582545"/>
                  </a:moveTo>
                  <a:lnTo>
                    <a:pt x="540078" y="239871"/>
                  </a:lnTo>
                  <a:lnTo>
                    <a:pt x="1080157" y="34267"/>
                  </a:lnTo>
                  <a:lnTo>
                    <a:pt x="1620235" y="137069"/>
                  </a:lnTo>
                  <a:lnTo>
                    <a:pt x="2160314" y="0"/>
                  </a:lnTo>
                  <a:lnTo>
                    <a:pt x="2700393" y="0"/>
                  </a:lnTo>
                  <a:lnTo>
                    <a:pt x="3240471" y="68534"/>
                  </a:lnTo>
                  <a:lnTo>
                    <a:pt x="3780550" y="479743"/>
                  </a:lnTo>
                  <a:lnTo>
                    <a:pt x="4320628" y="3221131"/>
                  </a:lnTo>
                  <a:lnTo>
                    <a:pt x="4860707" y="3358201"/>
                  </a:lnTo>
                  <a:lnTo>
                    <a:pt x="5400786" y="651079"/>
                  </a:lnTo>
                  <a:lnTo>
                    <a:pt x="5940864" y="582545"/>
                  </a:lnTo>
                  <a:lnTo>
                    <a:pt x="6480943" y="582545"/>
                  </a:lnTo>
                </a:path>
              </a:pathLst>
            </a:custGeom>
            <a:ln w="29811" cap="flat">
              <a:solidFill>
                <a:srgbClr val="0058AB">
                  <a:alpha val="100000"/>
                </a:srgbClr>
              </a:solidFill>
              <a:prstDash val="solid"/>
              <a:round/>
            </a:ln>
          </p:spPr>
          <p:txBody>
            <a:bodyPr/>
            <a:lstStyle/>
            <a:p>
              <a:endParaRPr/>
            </a:p>
          </p:txBody>
        </p:sp>
        <p:sp>
          <p:nvSpPr>
            <p:cNvPr id="32" name="pt32"/>
            <p:cNvSpPr/>
            <p:nvPr/>
          </p:nvSpPr>
          <p:spPr>
            <a:xfrm>
              <a:off x="1650508"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3" name="pt33"/>
            <p:cNvSpPr/>
            <p:nvPr/>
          </p:nvSpPr>
          <p:spPr>
            <a:xfrm>
              <a:off x="2190586"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4" name="pt34"/>
            <p:cNvSpPr/>
            <p:nvPr/>
          </p:nvSpPr>
          <p:spPr>
            <a:xfrm>
              <a:off x="273066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3270743"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381082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435090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489097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5431058"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5971136"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6511215"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2" name="pt42"/>
            <p:cNvSpPr/>
            <p:nvPr/>
          </p:nvSpPr>
          <p:spPr>
            <a:xfrm>
              <a:off x="7051294"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3" name="pt43"/>
            <p:cNvSpPr/>
            <p:nvPr/>
          </p:nvSpPr>
          <p:spPr>
            <a:xfrm>
              <a:off x="7591372"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4" name="pt44"/>
            <p:cNvSpPr/>
            <p:nvPr/>
          </p:nvSpPr>
          <p:spPr>
            <a:xfrm>
              <a:off x="8131451"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5" name="pt45"/>
            <p:cNvSpPr/>
            <p:nvPr/>
          </p:nvSpPr>
          <p:spPr>
            <a:xfrm>
              <a:off x="1650508"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6" name="pt46"/>
            <p:cNvSpPr/>
            <p:nvPr/>
          </p:nvSpPr>
          <p:spPr>
            <a:xfrm>
              <a:off x="2190586"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7" name="pt47"/>
            <p:cNvSpPr/>
            <p:nvPr/>
          </p:nvSpPr>
          <p:spPr>
            <a:xfrm>
              <a:off x="2730665"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8" name="pt48"/>
            <p:cNvSpPr/>
            <p:nvPr/>
          </p:nvSpPr>
          <p:spPr>
            <a:xfrm>
              <a:off x="3270743"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9" name="pt49"/>
            <p:cNvSpPr/>
            <p:nvPr/>
          </p:nvSpPr>
          <p:spPr>
            <a:xfrm>
              <a:off x="3810822"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0" name="pt50"/>
            <p:cNvSpPr/>
            <p:nvPr/>
          </p:nvSpPr>
          <p:spPr>
            <a:xfrm>
              <a:off x="435090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4890979" y="15272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pt52"/>
            <p:cNvSpPr/>
            <p:nvPr/>
          </p:nvSpPr>
          <p:spPr>
            <a:xfrm>
              <a:off x="5431058"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3" name="pt53"/>
            <p:cNvSpPr/>
            <p:nvPr/>
          </p:nvSpPr>
          <p:spPr>
            <a:xfrm>
              <a:off x="5971136"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4" name="pt54"/>
            <p:cNvSpPr/>
            <p:nvPr/>
          </p:nvSpPr>
          <p:spPr>
            <a:xfrm>
              <a:off x="6511215"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5" name="pt55"/>
            <p:cNvSpPr/>
            <p:nvPr/>
          </p:nvSpPr>
          <p:spPr>
            <a:xfrm>
              <a:off x="7051294"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6" name="pt56"/>
            <p:cNvSpPr/>
            <p:nvPr/>
          </p:nvSpPr>
          <p:spPr>
            <a:xfrm>
              <a:off x="7591372"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7" name="pt57"/>
            <p:cNvSpPr/>
            <p:nvPr/>
          </p:nvSpPr>
          <p:spPr>
            <a:xfrm>
              <a:off x="8131451"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8" name="tx58"/>
            <p:cNvSpPr/>
            <p:nvPr/>
          </p:nvSpPr>
          <p:spPr>
            <a:xfrm>
              <a:off x="1675333" y="213567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82</a:t>
              </a:r>
            </a:p>
          </p:txBody>
        </p:sp>
        <p:sp>
          <p:nvSpPr>
            <p:cNvPr id="59" name="tx59"/>
            <p:cNvSpPr/>
            <p:nvPr/>
          </p:nvSpPr>
          <p:spPr>
            <a:xfrm>
              <a:off x="2215412" y="179300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92</a:t>
              </a:r>
            </a:p>
          </p:txBody>
        </p:sp>
        <p:sp>
          <p:nvSpPr>
            <p:cNvPr id="60" name="tx60"/>
            <p:cNvSpPr/>
            <p:nvPr/>
          </p:nvSpPr>
          <p:spPr>
            <a:xfrm>
              <a:off x="2755491" y="158740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98</a:t>
              </a:r>
            </a:p>
          </p:txBody>
        </p:sp>
        <p:sp>
          <p:nvSpPr>
            <p:cNvPr id="61" name="tx61"/>
            <p:cNvSpPr/>
            <p:nvPr/>
          </p:nvSpPr>
          <p:spPr>
            <a:xfrm>
              <a:off x="3295569" y="169020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95</a:t>
              </a:r>
            </a:p>
          </p:txBody>
        </p:sp>
        <p:sp>
          <p:nvSpPr>
            <p:cNvPr id="62" name="tx62"/>
            <p:cNvSpPr/>
            <p:nvPr/>
          </p:nvSpPr>
          <p:spPr>
            <a:xfrm>
              <a:off x="3835648" y="155313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99</a:t>
              </a:r>
            </a:p>
          </p:txBody>
        </p:sp>
        <p:sp>
          <p:nvSpPr>
            <p:cNvPr id="63" name="tx63"/>
            <p:cNvSpPr/>
            <p:nvPr/>
          </p:nvSpPr>
          <p:spPr>
            <a:xfrm>
              <a:off x="4375727" y="155313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99</a:t>
              </a:r>
            </a:p>
          </p:txBody>
        </p:sp>
        <p:sp>
          <p:nvSpPr>
            <p:cNvPr id="64" name="tx64"/>
            <p:cNvSpPr/>
            <p:nvPr/>
          </p:nvSpPr>
          <p:spPr>
            <a:xfrm>
              <a:off x="4915805" y="162166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97</a:t>
              </a:r>
            </a:p>
          </p:txBody>
        </p:sp>
        <p:sp>
          <p:nvSpPr>
            <p:cNvPr id="65" name="tx65"/>
            <p:cNvSpPr/>
            <p:nvPr/>
          </p:nvSpPr>
          <p:spPr>
            <a:xfrm>
              <a:off x="5455884" y="203287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85</a:t>
              </a:r>
            </a:p>
          </p:txBody>
        </p:sp>
        <p:sp>
          <p:nvSpPr>
            <p:cNvPr id="66" name="tx66"/>
            <p:cNvSpPr/>
            <p:nvPr/>
          </p:nvSpPr>
          <p:spPr>
            <a:xfrm>
              <a:off x="5995962" y="4775526"/>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67" name="tx67"/>
            <p:cNvSpPr/>
            <p:nvPr/>
          </p:nvSpPr>
          <p:spPr>
            <a:xfrm>
              <a:off x="6536041" y="4912547"/>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a:t>
              </a:r>
            </a:p>
          </p:txBody>
        </p:sp>
        <p:sp>
          <p:nvSpPr>
            <p:cNvPr id="68" name="tx68"/>
            <p:cNvSpPr/>
            <p:nvPr/>
          </p:nvSpPr>
          <p:spPr>
            <a:xfrm>
              <a:off x="7076120" y="220421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80</a:t>
              </a:r>
            </a:p>
          </p:txBody>
        </p:sp>
        <p:sp>
          <p:nvSpPr>
            <p:cNvPr id="69" name="tx69"/>
            <p:cNvSpPr/>
            <p:nvPr/>
          </p:nvSpPr>
          <p:spPr>
            <a:xfrm>
              <a:off x="7616198" y="213567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82</a:t>
              </a:r>
            </a:p>
          </p:txBody>
        </p:sp>
        <p:sp>
          <p:nvSpPr>
            <p:cNvPr id="70" name="tx70"/>
            <p:cNvSpPr/>
            <p:nvPr/>
          </p:nvSpPr>
          <p:spPr>
            <a:xfrm>
              <a:off x="8156277" y="213567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82</a:t>
              </a:r>
            </a:p>
          </p:txBody>
        </p:sp>
        <p:sp>
          <p:nvSpPr>
            <p:cNvPr id="71" name="tx71"/>
            <p:cNvSpPr/>
            <p:nvPr/>
          </p:nvSpPr>
          <p:spPr>
            <a:xfrm>
              <a:off x="1675333" y="199663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79</a:t>
              </a:r>
            </a:p>
          </p:txBody>
        </p:sp>
        <p:sp>
          <p:nvSpPr>
            <p:cNvPr id="72" name="tx72"/>
            <p:cNvSpPr/>
            <p:nvPr/>
          </p:nvSpPr>
          <p:spPr>
            <a:xfrm>
              <a:off x="2215412"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73" name="tx73"/>
            <p:cNvSpPr/>
            <p:nvPr/>
          </p:nvSpPr>
          <p:spPr>
            <a:xfrm>
              <a:off x="2755491"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74" name="tx74"/>
            <p:cNvSpPr/>
            <p:nvPr/>
          </p:nvSpPr>
          <p:spPr>
            <a:xfrm>
              <a:off x="3295569" y="134555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98</a:t>
              </a:r>
            </a:p>
          </p:txBody>
        </p:sp>
        <p:sp>
          <p:nvSpPr>
            <p:cNvPr id="75" name="tx75"/>
            <p:cNvSpPr/>
            <p:nvPr/>
          </p:nvSpPr>
          <p:spPr>
            <a:xfrm>
              <a:off x="3835648"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76" name="tx76"/>
            <p:cNvSpPr/>
            <p:nvPr/>
          </p:nvSpPr>
          <p:spPr>
            <a:xfrm>
              <a:off x="4375727"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77" name="tx77"/>
            <p:cNvSpPr/>
            <p:nvPr/>
          </p:nvSpPr>
          <p:spPr>
            <a:xfrm>
              <a:off x="4915805"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78" name="tx78"/>
            <p:cNvSpPr/>
            <p:nvPr/>
          </p:nvSpPr>
          <p:spPr>
            <a:xfrm>
              <a:off x="5455884" y="3197493"/>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44</a:t>
              </a:r>
            </a:p>
          </p:txBody>
        </p:sp>
        <p:sp>
          <p:nvSpPr>
            <p:cNvPr id="79" name="tx79"/>
            <p:cNvSpPr/>
            <p:nvPr/>
          </p:nvSpPr>
          <p:spPr>
            <a:xfrm>
              <a:off x="5995962" y="401840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20</a:t>
              </a:r>
            </a:p>
          </p:txBody>
        </p:sp>
        <p:sp>
          <p:nvSpPr>
            <p:cNvPr id="80" name="tx80"/>
            <p:cNvSpPr/>
            <p:nvPr/>
          </p:nvSpPr>
          <p:spPr>
            <a:xfrm>
              <a:off x="6536041" y="4670698"/>
              <a:ext cx="55265"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1</a:t>
              </a:r>
            </a:p>
          </p:txBody>
        </p:sp>
        <p:sp>
          <p:nvSpPr>
            <p:cNvPr id="81" name="tx81"/>
            <p:cNvSpPr/>
            <p:nvPr/>
          </p:nvSpPr>
          <p:spPr>
            <a:xfrm>
              <a:off x="7076120" y="196236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80</a:t>
              </a:r>
            </a:p>
          </p:txBody>
        </p:sp>
        <p:sp>
          <p:nvSpPr>
            <p:cNvPr id="82" name="tx82"/>
            <p:cNvSpPr/>
            <p:nvPr/>
          </p:nvSpPr>
          <p:spPr>
            <a:xfrm>
              <a:off x="7616198" y="189382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82</a:t>
              </a:r>
            </a:p>
          </p:txBody>
        </p:sp>
        <p:sp>
          <p:nvSpPr>
            <p:cNvPr id="83" name="tx83"/>
            <p:cNvSpPr/>
            <p:nvPr/>
          </p:nvSpPr>
          <p:spPr>
            <a:xfrm>
              <a:off x="8156277" y="189382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82</a:t>
              </a:r>
            </a:p>
          </p:txBody>
        </p:sp>
        <p:sp>
          <p:nvSpPr>
            <p:cNvPr id="84" name="pl84"/>
            <p:cNvSpPr/>
            <p:nvPr/>
          </p:nvSpPr>
          <p:spPr>
            <a:xfrm>
              <a:off x="757200" y="4875973"/>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85" name="pl85"/>
            <p:cNvSpPr/>
            <p:nvPr/>
          </p:nvSpPr>
          <p:spPr>
            <a:xfrm>
              <a:off x="7076120" y="900960"/>
              <a:ext cx="0" cy="4523291"/>
            </a:xfrm>
            <a:custGeom>
              <a:avLst/>
              <a:gdLst/>
              <a:ahLst/>
              <a:cxnLst/>
              <a:rect l="0" t="0" r="0" b="0"/>
              <a:pathLst>
                <a:path h="4523291">
                  <a:moveTo>
                    <a:pt x="0" y="45232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86" name="tx86"/>
            <p:cNvSpPr/>
            <p:nvPr/>
          </p:nvSpPr>
          <p:spPr>
            <a:xfrm>
              <a:off x="6699481" y="987066"/>
              <a:ext cx="753277"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Se cambió a un</a:t>
              </a:r>
            </a:p>
          </p:txBody>
        </p:sp>
        <p:sp>
          <p:nvSpPr>
            <p:cNvPr id="87" name="tx87"/>
            <p:cNvSpPr/>
            <p:nvPr/>
          </p:nvSpPr>
          <p:spPr>
            <a:xfrm>
              <a:off x="6566939" y="1122685"/>
              <a:ext cx="1018361" cy="10072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88" name="rc88"/>
            <p:cNvSpPr/>
            <p:nvPr/>
          </p:nvSpPr>
          <p:spPr>
            <a:xfrm>
              <a:off x="757200" y="900960"/>
              <a:ext cx="8317210" cy="4523291"/>
            </a:xfrm>
            <a:prstGeom prst="rect">
              <a:avLst/>
            </a:prstGeom>
            <a:ln w="13550" cap="rnd">
              <a:solidFill>
                <a:srgbClr val="BEBEBE">
                  <a:alpha val="100000"/>
                </a:srgbClr>
              </a:solidFill>
              <a:prstDash val="solid"/>
              <a:round/>
            </a:ln>
          </p:spPr>
          <p:txBody>
            <a:bodyPr/>
            <a:lstStyle/>
            <a:p>
              <a:endParaRPr/>
            </a:p>
          </p:txBody>
        </p:sp>
        <p:sp>
          <p:nvSpPr>
            <p:cNvPr id="89" name="tx89"/>
            <p:cNvSpPr/>
            <p:nvPr/>
          </p:nvSpPr>
          <p:spPr>
            <a:xfrm>
              <a:off x="4702299" y="727178"/>
              <a:ext cx="4270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Chicas</a:t>
              </a:r>
            </a:p>
          </p:txBody>
        </p:sp>
        <p:sp>
          <p:nvSpPr>
            <p:cNvPr id="90" name="tx90"/>
            <p:cNvSpPr/>
            <p:nvPr/>
          </p:nvSpPr>
          <p:spPr>
            <a:xfrm rot="-5400000">
              <a:off x="154733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91" name="tx91"/>
            <p:cNvSpPr/>
            <p:nvPr/>
          </p:nvSpPr>
          <p:spPr>
            <a:xfrm rot="-5400000">
              <a:off x="2087383"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92" name="tx92"/>
            <p:cNvSpPr/>
            <p:nvPr/>
          </p:nvSpPr>
          <p:spPr>
            <a:xfrm rot="-5400000">
              <a:off x="2627489"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93" name="tx93"/>
            <p:cNvSpPr/>
            <p:nvPr/>
          </p:nvSpPr>
          <p:spPr>
            <a:xfrm rot="-5400000">
              <a:off x="316756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94" name="tx94"/>
            <p:cNvSpPr/>
            <p:nvPr/>
          </p:nvSpPr>
          <p:spPr>
            <a:xfrm rot="-5400000">
              <a:off x="3707646"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95" name="tx95"/>
            <p:cNvSpPr/>
            <p:nvPr/>
          </p:nvSpPr>
          <p:spPr>
            <a:xfrm rot="-5400000">
              <a:off x="424772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96" name="tx96"/>
            <p:cNvSpPr/>
            <p:nvPr/>
          </p:nvSpPr>
          <p:spPr>
            <a:xfrm rot="-5400000">
              <a:off x="478780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97" name="tx97"/>
            <p:cNvSpPr/>
            <p:nvPr/>
          </p:nvSpPr>
          <p:spPr>
            <a:xfrm rot="-5400000">
              <a:off x="532788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98" name="tx98"/>
            <p:cNvSpPr/>
            <p:nvPr/>
          </p:nvSpPr>
          <p:spPr>
            <a:xfrm rot="-5400000">
              <a:off x="5867961"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99" name="tx99"/>
            <p:cNvSpPr/>
            <p:nvPr/>
          </p:nvSpPr>
          <p:spPr>
            <a:xfrm rot="-5400000">
              <a:off x="6408039"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00" name="tx100"/>
            <p:cNvSpPr/>
            <p:nvPr/>
          </p:nvSpPr>
          <p:spPr>
            <a:xfrm rot="-5400000">
              <a:off x="694811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01" name="tx101"/>
            <p:cNvSpPr/>
            <p:nvPr/>
          </p:nvSpPr>
          <p:spPr>
            <a:xfrm rot="-5400000">
              <a:off x="7488169"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02" name="tx102"/>
            <p:cNvSpPr/>
            <p:nvPr/>
          </p:nvSpPr>
          <p:spPr>
            <a:xfrm rot="-5400000">
              <a:off x="802827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03" name="tx103"/>
            <p:cNvSpPr/>
            <p:nvPr/>
          </p:nvSpPr>
          <p:spPr>
            <a:xfrm>
              <a:off x="632414" y="48342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4" name="tx104"/>
            <p:cNvSpPr/>
            <p:nvPr/>
          </p:nvSpPr>
          <p:spPr>
            <a:xfrm>
              <a:off x="570259" y="41489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05" name="tx105"/>
            <p:cNvSpPr/>
            <p:nvPr/>
          </p:nvSpPr>
          <p:spPr>
            <a:xfrm>
              <a:off x="570259" y="34635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06" name="tx106"/>
            <p:cNvSpPr/>
            <p:nvPr/>
          </p:nvSpPr>
          <p:spPr>
            <a:xfrm>
              <a:off x="570259" y="277824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07" name="tx107"/>
            <p:cNvSpPr/>
            <p:nvPr/>
          </p:nvSpPr>
          <p:spPr>
            <a:xfrm>
              <a:off x="570259" y="2092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08" name="tx108"/>
            <p:cNvSpPr/>
            <p:nvPr/>
          </p:nvSpPr>
          <p:spPr>
            <a:xfrm>
              <a:off x="508103" y="140754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9" name="tx109"/>
            <p:cNvSpPr/>
            <p:nvPr/>
          </p:nvSpPr>
          <p:spPr>
            <a:xfrm rot="-5400000">
              <a:off x="-60286" y="3097053"/>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10" name="pl110"/>
            <p:cNvSpPr/>
            <p:nvPr/>
          </p:nvSpPr>
          <p:spPr>
            <a:xfrm>
              <a:off x="4220075" y="6223844"/>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111" name="pl111"/>
            <p:cNvSpPr/>
            <p:nvPr/>
          </p:nvSpPr>
          <p:spPr>
            <a:xfrm>
              <a:off x="4976824" y="6223844"/>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112" name="tx112"/>
            <p:cNvSpPr/>
            <p:nvPr/>
          </p:nvSpPr>
          <p:spPr>
            <a:xfrm>
              <a:off x="4487174" y="6168852"/>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113" name="tx113"/>
            <p:cNvSpPr/>
            <p:nvPr/>
          </p:nvSpPr>
          <p:spPr>
            <a:xfrm>
              <a:off x="5243924" y="6167512"/>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114" name="tx114"/>
            <p:cNvSpPr/>
            <p:nvPr/>
          </p:nvSpPr>
          <p:spPr>
            <a:xfrm>
              <a:off x="757200" y="398022"/>
              <a:ext cx="681152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México, 2012-2024</a:t>
              </a:r>
            </a:p>
          </p:txBody>
        </p:sp>
        <p:sp>
          <p:nvSpPr>
            <p:cNvPr id="115" name="tx115"/>
            <p:cNvSpPr/>
            <p:nvPr/>
          </p:nvSpPr>
          <p:spPr>
            <a:xfrm>
              <a:off x="4477571" y="64555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6" name="tx116"/>
            <p:cNvSpPr/>
            <p:nvPr/>
          </p:nvSpPr>
          <p:spPr>
            <a:xfrm>
              <a:off x="-878177" y="6569494"/>
              <a:ext cx="9952588"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El primer año de estimaciones de cobertura del programa de VPH en México fue 2012.
En 2024, la cobertura del programa de la primera dosis (VPH1) entre las niñas fue del 82% y la cobertura del programa de la última dosis (VPHc) fue del 82%.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1081584"/>
              <a:ext cx="6444618" cy="1081417"/>
            </a:xfrm>
            <a:custGeom>
              <a:avLst/>
              <a:gdLst/>
              <a:ahLst/>
              <a:cxnLst/>
              <a:rect l="0" t="0" r="0" b="0"/>
              <a:pathLst>
                <a:path w="6444618" h="1081417">
                  <a:moveTo>
                    <a:pt x="0" y="80105"/>
                  </a:moveTo>
                  <a:lnTo>
                    <a:pt x="268525" y="80105"/>
                  </a:lnTo>
                  <a:lnTo>
                    <a:pt x="537051" y="80105"/>
                  </a:lnTo>
                  <a:lnTo>
                    <a:pt x="805577" y="40052"/>
                  </a:lnTo>
                  <a:lnTo>
                    <a:pt x="1074103" y="40052"/>
                  </a:lnTo>
                  <a:lnTo>
                    <a:pt x="1342628" y="40052"/>
                  </a:lnTo>
                  <a:lnTo>
                    <a:pt x="1611154" y="40052"/>
                  </a:lnTo>
                  <a:lnTo>
                    <a:pt x="1879680" y="40052"/>
                  </a:lnTo>
                  <a:lnTo>
                    <a:pt x="2148206" y="120157"/>
                  </a:lnTo>
                  <a:lnTo>
                    <a:pt x="2416732" y="160210"/>
                  </a:lnTo>
                  <a:lnTo>
                    <a:pt x="2685257" y="160210"/>
                  </a:lnTo>
                  <a:lnTo>
                    <a:pt x="2953783" y="80105"/>
                  </a:lnTo>
                  <a:lnTo>
                    <a:pt x="3222309" y="0"/>
                  </a:lnTo>
                  <a:lnTo>
                    <a:pt x="3490835" y="640840"/>
                  </a:lnTo>
                  <a:lnTo>
                    <a:pt x="3759360" y="480630"/>
                  </a:lnTo>
                  <a:lnTo>
                    <a:pt x="4027886" y="480630"/>
                  </a:lnTo>
                  <a:lnTo>
                    <a:pt x="4296412" y="240315"/>
                  </a:lnTo>
                  <a:lnTo>
                    <a:pt x="4564938" y="560735"/>
                  </a:lnTo>
                  <a:lnTo>
                    <a:pt x="4833464" y="440577"/>
                  </a:lnTo>
                  <a:lnTo>
                    <a:pt x="5101989" y="680892"/>
                  </a:lnTo>
                  <a:lnTo>
                    <a:pt x="5370515" y="1081417"/>
                  </a:lnTo>
                  <a:lnTo>
                    <a:pt x="5639041" y="841102"/>
                  </a:lnTo>
                  <a:lnTo>
                    <a:pt x="5907567" y="640840"/>
                  </a:lnTo>
                  <a:lnTo>
                    <a:pt x="6176092" y="560735"/>
                  </a:lnTo>
                  <a:lnTo>
                    <a:pt x="6444618" y="841102"/>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1448278" y="1081584"/>
              <a:ext cx="6444618" cy="1762310"/>
            </a:xfrm>
            <a:custGeom>
              <a:avLst/>
              <a:gdLst/>
              <a:ahLst/>
              <a:cxnLst/>
              <a:rect l="0" t="0" r="0" b="0"/>
              <a:pathLst>
                <a:path w="6444618" h="1762310">
                  <a:moveTo>
                    <a:pt x="0" y="40052"/>
                  </a:moveTo>
                  <a:lnTo>
                    <a:pt x="268525" y="0"/>
                  </a:lnTo>
                  <a:lnTo>
                    <a:pt x="537051" y="400525"/>
                  </a:lnTo>
                  <a:lnTo>
                    <a:pt x="805577" y="120157"/>
                  </a:lnTo>
                  <a:lnTo>
                    <a:pt x="1074103" y="80105"/>
                  </a:lnTo>
                  <a:lnTo>
                    <a:pt x="1342628" y="80105"/>
                  </a:lnTo>
                  <a:lnTo>
                    <a:pt x="1611154" y="320420"/>
                  </a:lnTo>
                  <a:lnTo>
                    <a:pt x="1879680" y="560735"/>
                  </a:lnTo>
                  <a:lnTo>
                    <a:pt x="2148206" y="200262"/>
                  </a:lnTo>
                  <a:lnTo>
                    <a:pt x="2416732" y="280367"/>
                  </a:lnTo>
                  <a:lnTo>
                    <a:pt x="2685257" y="320420"/>
                  </a:lnTo>
                  <a:lnTo>
                    <a:pt x="2953783" y="80105"/>
                  </a:lnTo>
                  <a:lnTo>
                    <a:pt x="3222309" y="280367"/>
                  </a:lnTo>
                  <a:lnTo>
                    <a:pt x="3490835" y="921207"/>
                  </a:lnTo>
                  <a:lnTo>
                    <a:pt x="3759360" y="120157"/>
                  </a:lnTo>
                  <a:lnTo>
                    <a:pt x="4027886" y="120157"/>
                  </a:lnTo>
                  <a:lnTo>
                    <a:pt x="4296412" y="40052"/>
                  </a:lnTo>
                  <a:lnTo>
                    <a:pt x="4564938" y="1481943"/>
                  </a:lnTo>
                  <a:lnTo>
                    <a:pt x="4833464" y="0"/>
                  </a:lnTo>
                  <a:lnTo>
                    <a:pt x="5101989" y="1762310"/>
                  </a:lnTo>
                  <a:lnTo>
                    <a:pt x="5370515" y="801050"/>
                  </a:lnTo>
                  <a:lnTo>
                    <a:pt x="5639041" y="80105"/>
                  </a:lnTo>
                  <a:lnTo>
                    <a:pt x="5907567" y="640840"/>
                  </a:lnTo>
                  <a:lnTo>
                    <a:pt x="6176092" y="1001312"/>
                  </a:lnTo>
                  <a:lnTo>
                    <a:pt x="6444618" y="1201575"/>
                  </a:lnTo>
                </a:path>
              </a:pathLst>
            </a:custGeom>
            <a:ln w="27101" cap="flat">
              <a:solidFill>
                <a:srgbClr val="7CAE00">
                  <a:alpha val="100000"/>
                </a:srgbClr>
              </a:solidFill>
              <a:prstDash val="solid"/>
              <a:round/>
            </a:ln>
          </p:spPr>
          <p:txBody>
            <a:bodyPr/>
            <a:lstStyle/>
            <a:p>
              <a:endParaRPr/>
            </a:p>
          </p:txBody>
        </p:sp>
        <p:sp>
          <p:nvSpPr>
            <p:cNvPr id="28" name="pl28"/>
            <p:cNvSpPr/>
            <p:nvPr/>
          </p:nvSpPr>
          <p:spPr>
            <a:xfrm>
              <a:off x="3596485" y="1081584"/>
              <a:ext cx="4296412" cy="3404463"/>
            </a:xfrm>
            <a:custGeom>
              <a:avLst/>
              <a:gdLst/>
              <a:ahLst/>
              <a:cxnLst/>
              <a:rect l="0" t="0" r="0" b="0"/>
              <a:pathLst>
                <a:path w="4296412" h="3404463">
                  <a:moveTo>
                    <a:pt x="0" y="3404463"/>
                  </a:moveTo>
                  <a:lnTo>
                    <a:pt x="268525" y="2122783"/>
                  </a:lnTo>
                  <a:lnTo>
                    <a:pt x="537051" y="280367"/>
                  </a:lnTo>
                  <a:lnTo>
                    <a:pt x="805577" y="40052"/>
                  </a:lnTo>
                  <a:lnTo>
                    <a:pt x="1074103" y="0"/>
                  </a:lnTo>
                  <a:lnTo>
                    <a:pt x="1342628" y="600787"/>
                  </a:lnTo>
                  <a:lnTo>
                    <a:pt x="1611154" y="200262"/>
                  </a:lnTo>
                  <a:lnTo>
                    <a:pt x="1879680" y="240315"/>
                  </a:lnTo>
                  <a:lnTo>
                    <a:pt x="2148206" y="280367"/>
                  </a:lnTo>
                  <a:lnTo>
                    <a:pt x="2416732" y="280367"/>
                  </a:lnTo>
                  <a:lnTo>
                    <a:pt x="2685257" y="440577"/>
                  </a:lnTo>
                  <a:lnTo>
                    <a:pt x="2953783" y="520682"/>
                  </a:lnTo>
                  <a:lnTo>
                    <a:pt x="3222309" y="881155"/>
                  </a:lnTo>
                  <a:lnTo>
                    <a:pt x="3490835" y="640840"/>
                  </a:lnTo>
                  <a:lnTo>
                    <a:pt x="3759360" y="600787"/>
                  </a:lnTo>
                  <a:lnTo>
                    <a:pt x="4027886" y="841102"/>
                  </a:lnTo>
                  <a:lnTo>
                    <a:pt x="4296412" y="921207"/>
                  </a:lnTo>
                </a:path>
              </a:pathLst>
            </a:custGeom>
            <a:ln w="27101" cap="flat">
              <a:solidFill>
                <a:srgbClr val="00BFC4">
                  <a:alpha val="100000"/>
                </a:srgbClr>
              </a:solidFill>
              <a:prstDash val="solid"/>
              <a:round/>
            </a:ln>
          </p:spPr>
          <p:txBody>
            <a:bodyPr/>
            <a:lstStyle/>
            <a:p>
              <a:endParaRPr/>
            </a:p>
          </p:txBody>
        </p:sp>
        <p:sp>
          <p:nvSpPr>
            <p:cNvPr id="29" name="pl29"/>
            <p:cNvSpPr/>
            <p:nvPr/>
          </p:nvSpPr>
          <p:spPr>
            <a:xfrm>
              <a:off x="4670588" y="1081584"/>
              <a:ext cx="3222309" cy="3925146"/>
            </a:xfrm>
            <a:custGeom>
              <a:avLst/>
              <a:gdLst/>
              <a:ahLst/>
              <a:cxnLst/>
              <a:rect l="0" t="0" r="0" b="0"/>
              <a:pathLst>
                <a:path w="3222309" h="3925146">
                  <a:moveTo>
                    <a:pt x="0" y="680892"/>
                  </a:moveTo>
                  <a:lnTo>
                    <a:pt x="268525" y="280367"/>
                  </a:lnTo>
                  <a:lnTo>
                    <a:pt x="537051" y="40052"/>
                  </a:lnTo>
                  <a:lnTo>
                    <a:pt x="805577" y="160210"/>
                  </a:lnTo>
                  <a:lnTo>
                    <a:pt x="1074103" y="0"/>
                  </a:lnTo>
                  <a:lnTo>
                    <a:pt x="1342628" y="0"/>
                  </a:lnTo>
                  <a:lnTo>
                    <a:pt x="1611154" y="80105"/>
                  </a:lnTo>
                  <a:lnTo>
                    <a:pt x="1879680" y="560735"/>
                  </a:lnTo>
                  <a:lnTo>
                    <a:pt x="2148206" y="3764936"/>
                  </a:lnTo>
                  <a:lnTo>
                    <a:pt x="2416732" y="3925146"/>
                  </a:lnTo>
                  <a:lnTo>
                    <a:pt x="2685257" y="760997"/>
                  </a:lnTo>
                  <a:lnTo>
                    <a:pt x="2953783" y="680892"/>
                  </a:lnTo>
                  <a:lnTo>
                    <a:pt x="3222309" y="680892"/>
                  </a:lnTo>
                </a:path>
              </a:pathLst>
            </a:custGeom>
            <a:ln w="27101" cap="flat">
              <a:solidFill>
                <a:srgbClr val="C77CFF">
                  <a:alpha val="100000"/>
                </a:srgbClr>
              </a:solidFill>
              <a:prstDash val="solid"/>
              <a:round/>
            </a:ln>
          </p:spPr>
          <p:txBody>
            <a:bodyPr/>
            <a:lstStyle/>
            <a:p>
              <a:endParaRPr/>
            </a:p>
          </p:txBody>
        </p:sp>
        <p:sp>
          <p:nvSpPr>
            <p:cNvPr id="30" name="pl30"/>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1" name="pt31"/>
            <p:cNvSpPr/>
            <p:nvPr/>
          </p:nvSpPr>
          <p:spPr>
            <a:xfrm>
              <a:off x="7854520"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3" name="pt33"/>
            <p:cNvSpPr/>
            <p:nvPr/>
          </p:nvSpPr>
          <p:spPr>
            <a:xfrm>
              <a:off x="7854520" y="1964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4" name="pt34"/>
            <p:cNvSpPr/>
            <p:nvPr/>
          </p:nvSpPr>
          <p:spPr>
            <a:xfrm>
              <a:off x="7854520" y="17241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6" name="pt36"/>
            <p:cNvSpPr/>
            <p:nvPr/>
          </p:nvSpPr>
          <p:spPr>
            <a:xfrm>
              <a:off x="1409902"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7" name="pt37"/>
            <p:cNvSpPr/>
            <p:nvPr/>
          </p:nvSpPr>
          <p:spPr>
            <a:xfrm>
              <a:off x="3558108" y="44476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8" name="pt38"/>
            <p:cNvSpPr/>
            <p:nvPr/>
          </p:nvSpPr>
          <p:spPr>
            <a:xfrm>
              <a:off x="4632211" y="17241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9" name="pl39"/>
            <p:cNvSpPr/>
            <p:nvPr/>
          </p:nvSpPr>
          <p:spPr>
            <a:xfrm>
              <a:off x="7905962" y="1613958"/>
              <a:ext cx="255461" cy="141292"/>
            </a:xfrm>
            <a:custGeom>
              <a:avLst/>
              <a:gdLst/>
              <a:ahLst/>
              <a:cxnLst/>
              <a:rect l="0" t="0" r="0" b="0"/>
              <a:pathLst>
                <a:path w="255461" h="141292">
                  <a:moveTo>
                    <a:pt x="255461" y="0"/>
                  </a:moveTo>
                  <a:lnTo>
                    <a:pt x="0" y="141292"/>
                  </a:lnTo>
                </a:path>
              </a:pathLst>
            </a:custGeom>
          </p:spPr>
          <p:txBody>
            <a:bodyPr/>
            <a:lstStyle/>
            <a:p>
              <a:endParaRPr/>
            </a:p>
          </p:txBody>
        </p:sp>
        <p:sp>
          <p:nvSpPr>
            <p:cNvPr id="40" name="pl40"/>
            <p:cNvSpPr/>
            <p:nvPr/>
          </p:nvSpPr>
          <p:spPr>
            <a:xfrm>
              <a:off x="7910513" y="1868612"/>
              <a:ext cx="250909" cy="50526"/>
            </a:xfrm>
            <a:custGeom>
              <a:avLst/>
              <a:gdLst/>
              <a:ahLst/>
              <a:cxnLst/>
              <a:rect l="0" t="0" r="0" b="0"/>
              <a:pathLst>
                <a:path w="250909" h="50526">
                  <a:moveTo>
                    <a:pt x="250909" y="0"/>
                  </a:moveTo>
                  <a:lnTo>
                    <a:pt x="0" y="50526"/>
                  </a:lnTo>
                </a:path>
              </a:pathLst>
            </a:custGeom>
          </p:spPr>
          <p:txBody>
            <a:bodyPr/>
            <a:lstStyle/>
            <a:p>
              <a:endParaRPr/>
            </a:p>
          </p:txBody>
        </p:sp>
        <p:sp>
          <p:nvSpPr>
            <p:cNvPr id="41" name="pl41"/>
            <p:cNvSpPr/>
            <p:nvPr/>
          </p:nvSpPr>
          <p:spPr>
            <a:xfrm>
              <a:off x="7907668" y="2009015"/>
              <a:ext cx="253754" cy="106912"/>
            </a:xfrm>
            <a:custGeom>
              <a:avLst/>
              <a:gdLst/>
              <a:ahLst/>
              <a:cxnLst/>
              <a:rect l="0" t="0" r="0" b="0"/>
              <a:pathLst>
                <a:path w="253754" h="106912">
                  <a:moveTo>
                    <a:pt x="253754" y="106912"/>
                  </a:moveTo>
                  <a:lnTo>
                    <a:pt x="0" y="0"/>
                  </a:lnTo>
                </a:path>
              </a:pathLst>
            </a:custGeom>
          </p:spPr>
          <p:txBody>
            <a:bodyPr/>
            <a:lstStyle/>
            <a:p>
              <a:endParaRPr/>
            </a:p>
          </p:txBody>
        </p:sp>
        <p:sp>
          <p:nvSpPr>
            <p:cNvPr id="42" name="pl42"/>
            <p:cNvSpPr/>
            <p:nvPr/>
          </p:nvSpPr>
          <p:spPr>
            <a:xfrm>
              <a:off x="7907909" y="2289218"/>
              <a:ext cx="253514" cy="102313"/>
            </a:xfrm>
            <a:custGeom>
              <a:avLst/>
              <a:gdLst/>
              <a:ahLst/>
              <a:cxnLst/>
              <a:rect l="0" t="0" r="0" b="0"/>
              <a:pathLst>
                <a:path w="253514" h="102313">
                  <a:moveTo>
                    <a:pt x="253514" y="102313"/>
                  </a:moveTo>
                  <a:lnTo>
                    <a:pt x="0" y="0"/>
                  </a:lnTo>
                </a:path>
              </a:pathLst>
            </a:custGeom>
          </p:spPr>
          <p:txBody>
            <a:bodyPr/>
            <a:lstStyle/>
            <a:p>
              <a:endParaRPr/>
            </a:p>
          </p:txBody>
        </p:sp>
        <p:sp>
          <p:nvSpPr>
            <p:cNvPr id="43" name="pg43"/>
            <p:cNvSpPr/>
            <p:nvPr/>
          </p:nvSpPr>
          <p:spPr>
            <a:xfrm>
              <a:off x="8092843" y="1498828"/>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44" name="tx44"/>
            <p:cNvSpPr/>
            <p:nvPr/>
          </p:nvSpPr>
          <p:spPr>
            <a:xfrm>
              <a:off x="8115703" y="1539670"/>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82%</a:t>
              </a:r>
            </a:p>
          </p:txBody>
        </p:sp>
        <p:sp>
          <p:nvSpPr>
            <p:cNvPr id="45" name="pg45"/>
            <p:cNvSpPr/>
            <p:nvPr/>
          </p:nvSpPr>
          <p:spPr>
            <a:xfrm>
              <a:off x="8092843" y="1773292"/>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6" name="tx46"/>
            <p:cNvSpPr/>
            <p:nvPr/>
          </p:nvSpPr>
          <p:spPr>
            <a:xfrm>
              <a:off x="8115703" y="1814134"/>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78%</a:t>
              </a:r>
            </a:p>
          </p:txBody>
        </p:sp>
        <p:sp>
          <p:nvSpPr>
            <p:cNvPr id="47" name="pg47"/>
            <p:cNvSpPr/>
            <p:nvPr/>
          </p:nvSpPr>
          <p:spPr>
            <a:xfrm>
              <a:off x="8092843" y="2046683"/>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8" name="tx48"/>
            <p:cNvSpPr/>
            <p:nvPr/>
          </p:nvSpPr>
          <p:spPr>
            <a:xfrm>
              <a:off x="8115703" y="2087524"/>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PCV3 : 76%</a:t>
              </a:r>
            </a:p>
          </p:txBody>
        </p:sp>
        <p:sp>
          <p:nvSpPr>
            <p:cNvPr id="49" name="pg49"/>
            <p:cNvSpPr/>
            <p:nvPr/>
          </p:nvSpPr>
          <p:spPr>
            <a:xfrm>
              <a:off x="8092843" y="2321679"/>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50" name="tx50"/>
            <p:cNvSpPr/>
            <p:nvPr/>
          </p:nvSpPr>
          <p:spPr>
            <a:xfrm>
              <a:off x="8115703" y="2362520"/>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69%</a:t>
              </a:r>
            </a:p>
          </p:txBody>
        </p:sp>
        <p:sp>
          <p:nvSpPr>
            <p:cNvPr id="51" name="pl51"/>
            <p:cNvSpPr/>
            <p:nvPr/>
          </p:nvSpPr>
          <p:spPr>
            <a:xfrm>
              <a:off x="1325570" y="1080985"/>
              <a:ext cx="106715" cy="35353"/>
            </a:xfrm>
            <a:custGeom>
              <a:avLst/>
              <a:gdLst/>
              <a:ahLst/>
              <a:cxnLst/>
              <a:rect l="0" t="0" r="0" b="0"/>
              <a:pathLst>
                <a:path w="106715" h="35353">
                  <a:moveTo>
                    <a:pt x="0" y="0"/>
                  </a:moveTo>
                  <a:lnTo>
                    <a:pt x="106715" y="35353"/>
                  </a:lnTo>
                </a:path>
              </a:pathLst>
            </a:custGeom>
          </p:spPr>
          <p:txBody>
            <a:bodyPr/>
            <a:lstStyle/>
            <a:p>
              <a:endParaRPr/>
            </a:p>
          </p:txBody>
        </p:sp>
        <p:sp>
          <p:nvSpPr>
            <p:cNvPr id="52" name="pg52"/>
            <p:cNvSpPr/>
            <p:nvPr/>
          </p:nvSpPr>
          <p:spPr>
            <a:xfrm>
              <a:off x="1332919" y="1216311"/>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378639" y="126011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152523" y="899013"/>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1198243" y="9428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3659684" y="4300269"/>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3705404" y="4345618"/>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14</a:t>
              </a:r>
            </a:p>
          </p:txBody>
        </p:sp>
        <p:sp>
          <p:nvSpPr>
            <p:cNvPr id="58" name="pg58"/>
            <p:cNvSpPr/>
            <p:nvPr/>
          </p:nvSpPr>
          <p:spPr>
            <a:xfrm>
              <a:off x="4374969" y="1767878"/>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4420689" y="181168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82</a:t>
              </a:r>
            </a:p>
          </p:txBody>
        </p:sp>
        <p:sp>
          <p:nvSpPr>
            <p:cNvPr id="60" name="tx60"/>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60286" y="29786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78" name="pl78"/>
            <p:cNvSpPr/>
            <p:nvPr/>
          </p:nvSpPr>
          <p:spPr>
            <a:xfrm>
              <a:off x="3544956"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9" name="pl79"/>
            <p:cNvSpPr/>
            <p:nvPr/>
          </p:nvSpPr>
          <p:spPr>
            <a:xfrm>
              <a:off x="4260684"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0" name="pl80"/>
            <p:cNvSpPr/>
            <p:nvPr/>
          </p:nvSpPr>
          <p:spPr>
            <a:xfrm>
              <a:off x="5007450"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1" name="pl81"/>
            <p:cNvSpPr/>
            <p:nvPr/>
          </p:nvSpPr>
          <p:spPr>
            <a:xfrm>
              <a:off x="5731023"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2" name="tx82"/>
            <p:cNvSpPr/>
            <p:nvPr/>
          </p:nvSpPr>
          <p:spPr>
            <a:xfrm>
              <a:off x="3812055"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1663544" y="397941"/>
              <a:ext cx="6551138"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7" name="tx87"/>
            <p:cNvSpPr/>
            <p:nvPr/>
          </p:nvSpPr>
          <p:spPr>
            <a:xfrm>
              <a:off x="3257025" y="580465"/>
              <a:ext cx="3364177" cy="15593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 su programa nacional, México, 2000-2024</a:t>
              </a:r>
            </a:p>
          </p:txBody>
        </p:sp>
        <p:sp>
          <p:nvSpPr>
            <p:cNvPr id="88" name="tx88"/>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9" name="tx89"/>
            <p:cNvSpPr/>
            <p:nvPr/>
          </p:nvSpPr>
          <p:spPr>
            <a:xfrm>
              <a:off x="2178851" y="6447811"/>
              <a:ext cx="6895559"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90" name="tx90"/>
            <p:cNvSpPr/>
            <p:nvPr/>
          </p:nvSpPr>
          <p:spPr>
            <a:xfrm>
              <a:off x="2314677" y="6568567"/>
              <a:ext cx="67597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Cuatro indicadores de cobertura vacunal contribuyen al Objetivo de Desarrollo Sostenible 3, indicador b.1: DTP3, PCV3, MCV2 y VPH.
La meta mundial de IA2030 es alcanzar una cobertura del 90 % para los cuatro antígenos para 2030.
México cuenta con las 4 vacunas de los ODS.
En 2024, México habrá alcanzado al menos 90% de cobertura en ninguna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cobertura DTP1 disminuyó 6 puntos porcentuales, del 89% en 2023 al 83% en 2024.
- La cobertura de la DTP3 disminuyó 7 puntos porcentuales, del 85% en 2023 al 78% en 2024.
- Hubo 119.000 niños más sin dosis cero en 2024. Esto deja a 341.000 niños sin vacunar, vulnerables a enfermedades prevenibles mediante vacunación, y a otros 100.000 con una protección incompleta.
- México representó el 25% de los niños con dosis cero en América Latina y el Caribe (LACR) y el 2,4% de los niños con dosis cero a nivel mundial.
- La cobertura de MCV1 aumentó 4 puntos porcentuales, de 76% en 2023 a 80% en 2024. Hubo 401.000 niños que no recibieron la primera vacuna contra el sarampión.
- La cobertura de la MCV2 disminuyó 5 puntos porcentuales, del 74% en 2023 al 69% en 2024.
- La cobertura de la última dosis de la vacuna contra el VPH (VPHc) entre las niñas se mantuvo constante en el 82% en 2024.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Calendario de vacunación, 2024</a:t>
            </a:r>
          </a:p>
        </p:txBody>
      </p:sp>
      <p:graphicFrame>
        <p:nvGraphicFramePr>
          <p:cNvPr id="3" name="Table 2"/>
          <p:cNvGraphicFramePr>
            <a:graphicFrameLocks noGrp="1"/>
          </p:cNvGraphicFramePr>
          <p:nvPr/>
        </p:nvGraphicFramePr>
        <p:xfrm>
          <a:off x="548640" y="1371600"/>
          <a:ext cx="63093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DTAPHIBHEPBIPV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DTAPHIBHEPBIPV (booster)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11-13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 year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M18-6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9"/>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Esta tabla muestra el calendario nacional de inmunización 2024 para los servicios rutinarios en México,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Años de introducción de la vacuna</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Risk groups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Esta tabla muestra el año en que se introdujo cada vacuna en México.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Agotamiento de las existencias de vacunas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(10m)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Measles-Mumps-Rubella (MMR)</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2"/>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mapa de calor muestra las tendencias en la cobertura de la vacuna desde 2000, con las celdas verdes indicando una cobertura del 90 % o más.
En 2024, ninguna de las 14 vacunas del calendario alcanzó una cobertura igual o superior al 90%. La cobertura vacunal osciló entre el 63% y el 89%.
Desde 2008, se han realizado estimaciones para 5 nuevas vacunas. HepBB es la vacuna más reciente notificada (2020), que alcanzó una cobertura del 63% en 2024.
En 2024, México no reportó desabasto de vacunas o insumos.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DAPMHHIV-502652578-1607632</_dlc_DocId>
    <_dlc_DocIdUrl xmlns="9e17fbd9-fb4c-4d20-9ec4-18aa77a91b0d">
      <Url>https://unicef.sharepoint.com/teams/DAPM-Health-HIV/_layouts/15/DocIdRedir.aspx?ID=DAPMHHIV-502652578-1607632</Url>
      <Description>DAPMHHIV-502652578-1607632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7360</Words>
  <Application>Microsoft Office PowerPoint</Application>
  <PresentationFormat>Widescreen</PresentationFormat>
  <Paragraphs>1634</Paragraphs>
  <Slides>41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1f550305-c7c4-432b-b9db-9bd11f6cbc1a</vt:lpwstr>
  </property>
  <property fmtid="{D5CDD505-2E9C-101B-9397-08002B2CF9AE}" pid="4" name="MediaServiceImageTags">
    <vt:lpwstr/>
  </property>
</Properties>
</file>