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14220ec5fd68d7db0368e75fa6310716ecab03c.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14 vaccines in the schedule achieved coverage of 90% or more. Vaccine coverage ranged from 63% to 89%.
Since 2008, estimates have been made for 5 new vaccines. HepBB is the newest vaccine reported (2020), which achieved 63% coverage in 2024.
In 2024, Mexico did not report any stockouts of vaccines or supplies.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877859"/>
            </a:xfrm>
            <a:custGeom>
              <a:avLst/>
              <a:pathLst>
                <a:path w="6444618" h="877859">
                  <a:moveTo>
                    <a:pt x="0" y="0"/>
                  </a:moveTo>
                  <a:lnTo>
                    <a:pt x="268525" y="0"/>
                  </a:lnTo>
                  <a:lnTo>
                    <a:pt x="537051" y="0"/>
                  </a:lnTo>
                  <a:lnTo>
                    <a:pt x="805577" y="0"/>
                  </a:lnTo>
                  <a:lnTo>
                    <a:pt x="1074103" y="0"/>
                  </a:lnTo>
                  <a:lnTo>
                    <a:pt x="1342628" y="0"/>
                  </a:lnTo>
                  <a:lnTo>
                    <a:pt x="1611154" y="0"/>
                  </a:lnTo>
                  <a:lnTo>
                    <a:pt x="1879680" y="0"/>
                  </a:lnTo>
                  <a:lnTo>
                    <a:pt x="2148206" y="39902"/>
                  </a:lnTo>
                  <a:lnTo>
                    <a:pt x="2416732" y="39902"/>
                  </a:lnTo>
                  <a:lnTo>
                    <a:pt x="2685257" y="119708"/>
                  </a:lnTo>
                  <a:lnTo>
                    <a:pt x="2953783" y="0"/>
                  </a:lnTo>
                  <a:lnTo>
                    <a:pt x="3222309" y="0"/>
                  </a:lnTo>
                  <a:lnTo>
                    <a:pt x="3490835" y="399027"/>
                  </a:lnTo>
                  <a:lnTo>
                    <a:pt x="3759360" y="159610"/>
                  </a:lnTo>
                  <a:lnTo>
                    <a:pt x="4027886" y="0"/>
                  </a:lnTo>
                  <a:lnTo>
                    <a:pt x="4296412" y="119708"/>
                  </a:lnTo>
                  <a:lnTo>
                    <a:pt x="4564938" y="239416"/>
                  </a:lnTo>
                  <a:lnTo>
                    <a:pt x="4833464" y="359124"/>
                  </a:lnTo>
                  <a:lnTo>
                    <a:pt x="5101989" y="598540"/>
                  </a:lnTo>
                  <a:lnTo>
                    <a:pt x="5370515" y="877859"/>
                  </a:lnTo>
                  <a:lnTo>
                    <a:pt x="5639041" y="638443"/>
                  </a:lnTo>
                  <a:lnTo>
                    <a:pt x="5907567" y="239416"/>
                  </a:lnTo>
                  <a:lnTo>
                    <a:pt x="6176092" y="399027"/>
                  </a:lnTo>
                  <a:lnTo>
                    <a:pt x="6444618" y="63844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077373"/>
            </a:xfrm>
            <a:custGeom>
              <a:avLst/>
              <a:pathLst>
                <a:path w="6444618" h="1077373">
                  <a:moveTo>
                    <a:pt x="0" y="79805"/>
                  </a:moveTo>
                  <a:lnTo>
                    <a:pt x="268525" y="79805"/>
                  </a:lnTo>
                  <a:lnTo>
                    <a:pt x="537051" y="79805"/>
                  </a:lnTo>
                  <a:lnTo>
                    <a:pt x="805577" y="39902"/>
                  </a:lnTo>
                  <a:lnTo>
                    <a:pt x="1074103" y="39902"/>
                  </a:lnTo>
                  <a:lnTo>
                    <a:pt x="1342628" y="39902"/>
                  </a:lnTo>
                  <a:lnTo>
                    <a:pt x="1611154" y="39902"/>
                  </a:lnTo>
                  <a:lnTo>
                    <a:pt x="1879680" y="39902"/>
                  </a:lnTo>
                  <a:lnTo>
                    <a:pt x="2148206" y="119708"/>
                  </a:lnTo>
                  <a:lnTo>
                    <a:pt x="2416732" y="159610"/>
                  </a:lnTo>
                  <a:lnTo>
                    <a:pt x="2685257" y="159610"/>
                  </a:lnTo>
                  <a:lnTo>
                    <a:pt x="2953783" y="79805"/>
                  </a:lnTo>
                  <a:lnTo>
                    <a:pt x="3222309" y="0"/>
                  </a:lnTo>
                  <a:lnTo>
                    <a:pt x="3490835" y="638443"/>
                  </a:lnTo>
                  <a:lnTo>
                    <a:pt x="3759360" y="478832"/>
                  </a:lnTo>
                  <a:lnTo>
                    <a:pt x="4027886" y="478832"/>
                  </a:lnTo>
                  <a:lnTo>
                    <a:pt x="4296412" y="239416"/>
                  </a:lnTo>
                  <a:lnTo>
                    <a:pt x="4564938" y="558638"/>
                  </a:lnTo>
                  <a:lnTo>
                    <a:pt x="4833464" y="438929"/>
                  </a:lnTo>
                  <a:lnTo>
                    <a:pt x="5101989" y="678346"/>
                  </a:lnTo>
                  <a:lnTo>
                    <a:pt x="5370515" y="1077373"/>
                  </a:lnTo>
                  <a:lnTo>
                    <a:pt x="5639041" y="837957"/>
                  </a:lnTo>
                  <a:lnTo>
                    <a:pt x="5907567" y="638443"/>
                  </a:lnTo>
                  <a:lnTo>
                    <a:pt x="6176092" y="558638"/>
                  </a:lnTo>
                  <a:lnTo>
                    <a:pt x="6444618" y="837957"/>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037470"/>
            </a:xfrm>
            <a:custGeom>
              <a:avLst/>
              <a:pathLst>
                <a:path w="6444618" h="1037470">
                  <a:moveTo>
                    <a:pt x="0" y="119708"/>
                  </a:moveTo>
                  <a:lnTo>
                    <a:pt x="268525" y="159610"/>
                  </a:lnTo>
                  <a:lnTo>
                    <a:pt x="537051" y="119708"/>
                  </a:lnTo>
                  <a:lnTo>
                    <a:pt x="805577" y="119708"/>
                  </a:lnTo>
                  <a:lnTo>
                    <a:pt x="1074103" y="119708"/>
                  </a:lnTo>
                  <a:lnTo>
                    <a:pt x="1342628" y="119708"/>
                  </a:lnTo>
                  <a:lnTo>
                    <a:pt x="1611154" y="119708"/>
                  </a:lnTo>
                  <a:lnTo>
                    <a:pt x="1879680" y="119708"/>
                  </a:lnTo>
                  <a:lnTo>
                    <a:pt x="2148206" y="119708"/>
                  </a:lnTo>
                  <a:lnTo>
                    <a:pt x="2416732" y="119708"/>
                  </a:lnTo>
                  <a:lnTo>
                    <a:pt x="2685257" y="159610"/>
                  </a:lnTo>
                  <a:lnTo>
                    <a:pt x="2953783" y="39902"/>
                  </a:lnTo>
                  <a:lnTo>
                    <a:pt x="3222309" y="0"/>
                  </a:lnTo>
                  <a:lnTo>
                    <a:pt x="3490835" y="399027"/>
                  </a:lnTo>
                  <a:lnTo>
                    <a:pt x="3759360" y="39902"/>
                  </a:lnTo>
                  <a:lnTo>
                    <a:pt x="4027886" y="39902"/>
                  </a:lnTo>
                  <a:lnTo>
                    <a:pt x="4296412" y="79805"/>
                  </a:lnTo>
                  <a:lnTo>
                    <a:pt x="4564938" y="917762"/>
                  </a:lnTo>
                  <a:lnTo>
                    <a:pt x="4833464" y="79805"/>
                  </a:lnTo>
                  <a:lnTo>
                    <a:pt x="5101989" y="1037470"/>
                  </a:lnTo>
                  <a:lnTo>
                    <a:pt x="5370515" y="279319"/>
                  </a:lnTo>
                  <a:lnTo>
                    <a:pt x="5639041" y="0"/>
                  </a:lnTo>
                  <a:lnTo>
                    <a:pt x="5907567" y="518735"/>
                  </a:lnTo>
                  <a:lnTo>
                    <a:pt x="6176092" y="917762"/>
                  </a:lnTo>
                  <a:lnTo>
                    <a:pt x="6444618" y="758151"/>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755719"/>
            </a:xfrm>
            <a:custGeom>
              <a:avLst/>
              <a:pathLst>
                <a:path w="6444618" h="1755719">
                  <a:moveTo>
                    <a:pt x="0" y="39902"/>
                  </a:moveTo>
                  <a:lnTo>
                    <a:pt x="268525" y="0"/>
                  </a:lnTo>
                  <a:lnTo>
                    <a:pt x="537051" y="399027"/>
                  </a:lnTo>
                  <a:lnTo>
                    <a:pt x="805577" y="119708"/>
                  </a:lnTo>
                  <a:lnTo>
                    <a:pt x="1074103" y="79805"/>
                  </a:lnTo>
                  <a:lnTo>
                    <a:pt x="1342628" y="79805"/>
                  </a:lnTo>
                  <a:lnTo>
                    <a:pt x="1611154" y="319221"/>
                  </a:lnTo>
                  <a:lnTo>
                    <a:pt x="1879680" y="558638"/>
                  </a:lnTo>
                  <a:lnTo>
                    <a:pt x="2148206" y="199513"/>
                  </a:lnTo>
                  <a:lnTo>
                    <a:pt x="2416732" y="279319"/>
                  </a:lnTo>
                  <a:lnTo>
                    <a:pt x="2685257" y="319221"/>
                  </a:lnTo>
                  <a:lnTo>
                    <a:pt x="2953783" y="79805"/>
                  </a:lnTo>
                  <a:lnTo>
                    <a:pt x="3222309" y="279319"/>
                  </a:lnTo>
                  <a:lnTo>
                    <a:pt x="3490835" y="917762"/>
                  </a:lnTo>
                  <a:lnTo>
                    <a:pt x="3759360" y="119708"/>
                  </a:lnTo>
                  <a:lnTo>
                    <a:pt x="4027886" y="119708"/>
                  </a:lnTo>
                  <a:lnTo>
                    <a:pt x="4296412" y="39902"/>
                  </a:lnTo>
                  <a:lnTo>
                    <a:pt x="4564938" y="1476400"/>
                  </a:lnTo>
                  <a:lnTo>
                    <a:pt x="4833464" y="0"/>
                  </a:lnTo>
                  <a:lnTo>
                    <a:pt x="5101989" y="1755719"/>
                  </a:lnTo>
                  <a:lnTo>
                    <a:pt x="5370515" y="798054"/>
                  </a:lnTo>
                  <a:lnTo>
                    <a:pt x="5639041" y="79805"/>
                  </a:lnTo>
                  <a:lnTo>
                    <a:pt x="5907567" y="638443"/>
                  </a:lnTo>
                  <a:lnTo>
                    <a:pt x="6176092" y="997568"/>
                  </a:lnTo>
                  <a:lnTo>
                    <a:pt x="6444618" y="1197081"/>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5716" y="1794145"/>
              <a:ext cx="255706" cy="155134"/>
            </a:xfrm>
            <a:custGeom>
              <a:avLst/>
              <a:pathLst>
                <a:path w="255706" h="155134">
                  <a:moveTo>
                    <a:pt x="255706" y="0"/>
                  </a:moveTo>
                  <a:lnTo>
                    <a:pt x="0" y="155134"/>
                  </a:lnTo>
                </a:path>
              </a:pathLst>
            </a:custGeom>
          </p:spPr>
          <p:txBody>
            <a:bodyPr/>
            <a:lstStyle/>
            <a:p/>
          </p:txBody>
        </p:sp>
        <p:sp>
          <p:nvSpPr>
            <p:cNvPr id="41" name="pl41"/>
            <p:cNvSpPr/>
            <p:nvPr/>
          </p:nvSpPr>
          <p:spPr>
            <a:xfrm>
              <a:off x="7911047" y="2046368"/>
              <a:ext cx="250376" cy="28341"/>
            </a:xfrm>
            <a:custGeom>
              <a:avLst/>
              <a:pathLst>
                <a:path w="250376" h="28341">
                  <a:moveTo>
                    <a:pt x="250376" y="0"/>
                  </a:moveTo>
                  <a:lnTo>
                    <a:pt x="0" y="28341"/>
                  </a:lnTo>
                </a:path>
              </a:pathLst>
            </a:custGeom>
          </p:spPr>
          <p:txBody>
            <a:bodyPr/>
            <a:lstStyle/>
            <a:p/>
          </p:txBody>
        </p:sp>
        <p:sp>
          <p:nvSpPr>
            <p:cNvPr id="42" name="pl42"/>
            <p:cNvSpPr/>
            <p:nvPr/>
          </p:nvSpPr>
          <p:spPr>
            <a:xfrm>
              <a:off x="7906607" y="2163810"/>
              <a:ext cx="254815" cy="134570"/>
            </a:xfrm>
            <a:custGeom>
              <a:avLst/>
              <a:pathLst>
                <a:path w="254815" h="134570">
                  <a:moveTo>
                    <a:pt x="254815" y="134570"/>
                  </a:moveTo>
                  <a:lnTo>
                    <a:pt x="0" y="0"/>
                  </a:lnTo>
                </a:path>
              </a:pathLst>
            </a:custGeom>
          </p:spPr>
          <p:txBody>
            <a:bodyPr/>
            <a:lstStyle/>
            <a:p/>
          </p:txBody>
        </p:sp>
        <p:sp>
          <p:nvSpPr>
            <p:cNvPr id="43" name="pl43"/>
            <p:cNvSpPr/>
            <p:nvPr/>
          </p:nvSpPr>
          <p:spPr>
            <a:xfrm>
              <a:off x="7909718" y="2520172"/>
              <a:ext cx="251704" cy="67005"/>
            </a:xfrm>
            <a:custGeom>
              <a:avLst/>
              <a:pathLst>
                <a:path w="251704" h="67005">
                  <a:moveTo>
                    <a:pt x="251704" y="67005"/>
                  </a:moveTo>
                  <a:lnTo>
                    <a:pt x="0" y="0"/>
                  </a:lnTo>
                </a:path>
              </a:pathLst>
            </a:custGeom>
          </p:spPr>
          <p:txBody>
            <a:bodyPr/>
            <a:lstStyle/>
            <a:p/>
          </p:txBody>
        </p:sp>
        <p:sp>
          <p:nvSpPr>
            <p:cNvPr id="44" name="pg44"/>
            <p:cNvSpPr/>
            <p:nvPr/>
          </p:nvSpPr>
          <p:spPr>
            <a:xfrm>
              <a:off x="8092843" y="168075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72159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83%</a:t>
              </a:r>
            </a:p>
          </p:txBody>
        </p:sp>
        <p:sp>
          <p:nvSpPr>
            <p:cNvPr id="46" name="pg46"/>
            <p:cNvSpPr/>
            <p:nvPr/>
          </p:nvSpPr>
          <p:spPr>
            <a:xfrm>
              <a:off x="8092843" y="195479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9956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80%</a:t>
              </a:r>
            </a:p>
          </p:txBody>
        </p:sp>
        <p:sp>
          <p:nvSpPr>
            <p:cNvPr id="48" name="pg48"/>
            <p:cNvSpPr/>
            <p:nvPr/>
          </p:nvSpPr>
          <p:spPr>
            <a:xfrm>
              <a:off x="8092843" y="22289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26983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78%</a:t>
              </a:r>
            </a:p>
          </p:txBody>
        </p:sp>
        <p:sp>
          <p:nvSpPr>
            <p:cNvPr id="50" name="pg50"/>
            <p:cNvSpPr/>
            <p:nvPr/>
          </p:nvSpPr>
          <p:spPr>
            <a:xfrm>
              <a:off x="8092843" y="25050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5458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00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Mexico,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80%.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0633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77171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3709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30247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1390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40440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66978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9351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804982"/>
              <a:ext cx="245185" cy="68657"/>
            </a:xfrm>
            <a:prstGeom prst="rect">
              <a:avLst/>
            </a:prstGeom>
            <a:solidFill>
              <a:srgbClr val="1CABE2">
                <a:alpha val="100000"/>
              </a:srgbClr>
            </a:solidFill>
          </p:spPr>
          <p:txBody>
            <a:bodyPr/>
            <a:lstStyle/>
            <a:p/>
          </p:txBody>
        </p:sp>
        <p:sp>
          <p:nvSpPr>
            <p:cNvPr id="25" name="rc25"/>
            <p:cNvSpPr/>
            <p:nvPr/>
          </p:nvSpPr>
          <p:spPr>
            <a:xfrm>
              <a:off x="1694694" y="3805088"/>
              <a:ext cx="245185" cy="68551"/>
            </a:xfrm>
            <a:prstGeom prst="rect">
              <a:avLst/>
            </a:prstGeom>
            <a:solidFill>
              <a:srgbClr val="1CABE2">
                <a:alpha val="100000"/>
              </a:srgbClr>
            </a:solidFill>
          </p:spPr>
          <p:txBody>
            <a:bodyPr/>
            <a:lstStyle/>
            <a:p/>
          </p:txBody>
        </p:sp>
        <p:sp>
          <p:nvSpPr>
            <p:cNvPr id="26" name="rc26"/>
            <p:cNvSpPr/>
            <p:nvPr/>
          </p:nvSpPr>
          <p:spPr>
            <a:xfrm>
              <a:off x="1967123" y="3805202"/>
              <a:ext cx="245185" cy="68437"/>
            </a:xfrm>
            <a:prstGeom prst="rect">
              <a:avLst/>
            </a:prstGeom>
            <a:solidFill>
              <a:srgbClr val="1CABE2">
                <a:alpha val="100000"/>
              </a:srgbClr>
            </a:solidFill>
          </p:spPr>
          <p:txBody>
            <a:bodyPr/>
            <a:lstStyle/>
            <a:p/>
          </p:txBody>
        </p:sp>
        <p:sp>
          <p:nvSpPr>
            <p:cNvPr id="27" name="rc27"/>
            <p:cNvSpPr/>
            <p:nvPr/>
          </p:nvSpPr>
          <p:spPr>
            <a:xfrm>
              <a:off x="2239552" y="3805811"/>
              <a:ext cx="245185" cy="67828"/>
            </a:xfrm>
            <a:prstGeom prst="rect">
              <a:avLst/>
            </a:prstGeom>
            <a:solidFill>
              <a:srgbClr val="1CABE2">
                <a:alpha val="100000"/>
              </a:srgbClr>
            </a:solidFill>
          </p:spPr>
          <p:txBody>
            <a:bodyPr/>
            <a:lstStyle/>
            <a:p/>
          </p:txBody>
        </p:sp>
        <p:sp>
          <p:nvSpPr>
            <p:cNvPr id="28" name="rc28"/>
            <p:cNvSpPr/>
            <p:nvPr/>
          </p:nvSpPr>
          <p:spPr>
            <a:xfrm>
              <a:off x="2511980" y="3806219"/>
              <a:ext cx="245185" cy="67420"/>
            </a:xfrm>
            <a:prstGeom prst="rect">
              <a:avLst/>
            </a:prstGeom>
            <a:solidFill>
              <a:srgbClr val="1CABE2">
                <a:alpha val="100000"/>
              </a:srgbClr>
            </a:solidFill>
          </p:spPr>
          <p:txBody>
            <a:bodyPr/>
            <a:lstStyle/>
            <a:p/>
          </p:txBody>
        </p:sp>
        <p:sp>
          <p:nvSpPr>
            <p:cNvPr id="29" name="rc29"/>
            <p:cNvSpPr/>
            <p:nvPr/>
          </p:nvSpPr>
          <p:spPr>
            <a:xfrm>
              <a:off x="2784409" y="3806657"/>
              <a:ext cx="245185" cy="66982"/>
            </a:xfrm>
            <a:prstGeom prst="rect">
              <a:avLst/>
            </a:prstGeom>
            <a:solidFill>
              <a:srgbClr val="1CABE2">
                <a:alpha val="100000"/>
              </a:srgbClr>
            </a:solidFill>
          </p:spPr>
          <p:txBody>
            <a:bodyPr/>
            <a:lstStyle/>
            <a:p/>
          </p:txBody>
        </p:sp>
        <p:sp>
          <p:nvSpPr>
            <p:cNvPr id="30" name="rc30"/>
            <p:cNvSpPr/>
            <p:nvPr/>
          </p:nvSpPr>
          <p:spPr>
            <a:xfrm>
              <a:off x="3056838" y="3807033"/>
              <a:ext cx="245185" cy="66606"/>
            </a:xfrm>
            <a:prstGeom prst="rect">
              <a:avLst/>
            </a:prstGeom>
            <a:solidFill>
              <a:srgbClr val="1CABE2">
                <a:alpha val="100000"/>
              </a:srgbClr>
            </a:solidFill>
          </p:spPr>
          <p:txBody>
            <a:bodyPr/>
            <a:lstStyle/>
            <a:p/>
          </p:txBody>
        </p:sp>
        <p:sp>
          <p:nvSpPr>
            <p:cNvPr id="31" name="rc31"/>
            <p:cNvSpPr/>
            <p:nvPr/>
          </p:nvSpPr>
          <p:spPr>
            <a:xfrm>
              <a:off x="3329266" y="3807215"/>
              <a:ext cx="245185" cy="66424"/>
            </a:xfrm>
            <a:prstGeom prst="rect">
              <a:avLst/>
            </a:prstGeom>
            <a:solidFill>
              <a:srgbClr val="1CABE2">
                <a:alpha val="100000"/>
              </a:srgbClr>
            </a:solidFill>
          </p:spPr>
          <p:txBody>
            <a:bodyPr/>
            <a:lstStyle/>
            <a:p/>
          </p:txBody>
        </p:sp>
        <p:sp>
          <p:nvSpPr>
            <p:cNvPr id="32" name="rc32"/>
            <p:cNvSpPr/>
            <p:nvPr/>
          </p:nvSpPr>
          <p:spPr>
            <a:xfrm>
              <a:off x="3601695" y="3740621"/>
              <a:ext cx="245185" cy="133019"/>
            </a:xfrm>
            <a:prstGeom prst="rect">
              <a:avLst/>
            </a:prstGeom>
            <a:solidFill>
              <a:srgbClr val="1CABE2">
                <a:alpha val="100000"/>
              </a:srgbClr>
            </a:solidFill>
          </p:spPr>
          <p:txBody>
            <a:bodyPr/>
            <a:lstStyle/>
            <a:p/>
          </p:txBody>
        </p:sp>
        <p:sp>
          <p:nvSpPr>
            <p:cNvPr id="33" name="rc33"/>
            <p:cNvSpPr/>
            <p:nvPr/>
          </p:nvSpPr>
          <p:spPr>
            <a:xfrm>
              <a:off x="3874124" y="3740230"/>
              <a:ext cx="245185" cy="133409"/>
            </a:xfrm>
            <a:prstGeom prst="rect">
              <a:avLst/>
            </a:prstGeom>
            <a:solidFill>
              <a:srgbClr val="1CABE2">
                <a:alpha val="100000"/>
              </a:srgbClr>
            </a:solidFill>
          </p:spPr>
          <p:txBody>
            <a:bodyPr/>
            <a:lstStyle/>
            <a:p/>
          </p:txBody>
        </p:sp>
        <p:sp>
          <p:nvSpPr>
            <p:cNvPr id="34" name="rc34"/>
            <p:cNvSpPr/>
            <p:nvPr/>
          </p:nvSpPr>
          <p:spPr>
            <a:xfrm>
              <a:off x="4146552" y="3605921"/>
              <a:ext cx="245185" cy="267718"/>
            </a:xfrm>
            <a:prstGeom prst="rect">
              <a:avLst/>
            </a:prstGeom>
            <a:solidFill>
              <a:srgbClr val="1CABE2">
                <a:alpha val="100000"/>
              </a:srgbClr>
            </a:solidFill>
          </p:spPr>
          <p:txBody>
            <a:bodyPr/>
            <a:lstStyle/>
            <a:p/>
          </p:txBody>
        </p:sp>
        <p:sp>
          <p:nvSpPr>
            <p:cNvPr id="35" name="rc35"/>
            <p:cNvSpPr/>
            <p:nvPr/>
          </p:nvSpPr>
          <p:spPr>
            <a:xfrm>
              <a:off x="4418981" y="3806513"/>
              <a:ext cx="245185" cy="67126"/>
            </a:xfrm>
            <a:prstGeom prst="rect">
              <a:avLst/>
            </a:prstGeom>
            <a:solidFill>
              <a:srgbClr val="1CABE2">
                <a:alpha val="100000"/>
              </a:srgbClr>
            </a:solidFill>
          </p:spPr>
          <p:txBody>
            <a:bodyPr/>
            <a:lstStyle/>
            <a:p/>
          </p:txBody>
        </p:sp>
        <p:sp>
          <p:nvSpPr>
            <p:cNvPr id="36" name="rc36"/>
            <p:cNvSpPr/>
            <p:nvPr/>
          </p:nvSpPr>
          <p:spPr>
            <a:xfrm>
              <a:off x="4691410" y="3806378"/>
              <a:ext cx="245185" cy="67261"/>
            </a:xfrm>
            <a:prstGeom prst="rect">
              <a:avLst/>
            </a:prstGeom>
            <a:solidFill>
              <a:srgbClr val="1CABE2">
                <a:alpha val="100000"/>
              </a:srgbClr>
            </a:solidFill>
          </p:spPr>
          <p:txBody>
            <a:bodyPr/>
            <a:lstStyle/>
            <a:p/>
          </p:txBody>
        </p:sp>
        <p:sp>
          <p:nvSpPr>
            <p:cNvPr id="37" name="rc37"/>
            <p:cNvSpPr/>
            <p:nvPr/>
          </p:nvSpPr>
          <p:spPr>
            <a:xfrm>
              <a:off x="4963838" y="3135018"/>
              <a:ext cx="245185" cy="738622"/>
            </a:xfrm>
            <a:prstGeom prst="rect">
              <a:avLst/>
            </a:prstGeom>
            <a:solidFill>
              <a:srgbClr val="1CABE2">
                <a:alpha val="100000"/>
              </a:srgbClr>
            </a:solidFill>
          </p:spPr>
          <p:txBody>
            <a:bodyPr/>
            <a:lstStyle/>
            <a:p/>
          </p:txBody>
        </p:sp>
        <p:sp>
          <p:nvSpPr>
            <p:cNvPr id="38" name="rc38"/>
            <p:cNvSpPr/>
            <p:nvPr/>
          </p:nvSpPr>
          <p:spPr>
            <a:xfrm>
              <a:off x="5236267" y="3544074"/>
              <a:ext cx="245185" cy="329565"/>
            </a:xfrm>
            <a:prstGeom prst="rect">
              <a:avLst/>
            </a:prstGeom>
            <a:solidFill>
              <a:srgbClr val="1CABE2">
                <a:alpha val="100000"/>
              </a:srgbClr>
            </a:solidFill>
          </p:spPr>
          <p:txBody>
            <a:bodyPr/>
            <a:lstStyle/>
            <a:p/>
          </p:txBody>
        </p:sp>
        <p:sp>
          <p:nvSpPr>
            <p:cNvPr id="39" name="rc39"/>
            <p:cNvSpPr/>
            <p:nvPr/>
          </p:nvSpPr>
          <p:spPr>
            <a:xfrm>
              <a:off x="5508696" y="3809563"/>
              <a:ext cx="245185" cy="64076"/>
            </a:xfrm>
            <a:prstGeom prst="rect">
              <a:avLst/>
            </a:prstGeom>
            <a:solidFill>
              <a:srgbClr val="1CABE2">
                <a:alpha val="100000"/>
              </a:srgbClr>
            </a:solidFill>
          </p:spPr>
          <p:txBody>
            <a:bodyPr/>
            <a:lstStyle/>
            <a:p/>
          </p:txBody>
        </p:sp>
        <p:sp>
          <p:nvSpPr>
            <p:cNvPr id="40" name="rc40"/>
            <p:cNvSpPr/>
            <p:nvPr/>
          </p:nvSpPr>
          <p:spPr>
            <a:xfrm>
              <a:off x="5781125" y="3622358"/>
              <a:ext cx="245185" cy="251281"/>
            </a:xfrm>
            <a:prstGeom prst="rect">
              <a:avLst/>
            </a:prstGeom>
            <a:solidFill>
              <a:srgbClr val="1CABE2">
                <a:alpha val="100000"/>
              </a:srgbClr>
            </a:solidFill>
          </p:spPr>
          <p:txBody>
            <a:bodyPr/>
            <a:lstStyle/>
            <a:p/>
          </p:txBody>
        </p:sp>
        <p:sp>
          <p:nvSpPr>
            <p:cNvPr id="41" name="rc41"/>
            <p:cNvSpPr/>
            <p:nvPr/>
          </p:nvSpPr>
          <p:spPr>
            <a:xfrm>
              <a:off x="6053553" y="3441533"/>
              <a:ext cx="245185" cy="432106"/>
            </a:xfrm>
            <a:prstGeom prst="rect">
              <a:avLst/>
            </a:prstGeom>
            <a:solidFill>
              <a:srgbClr val="1CABE2">
                <a:alpha val="100000"/>
              </a:srgbClr>
            </a:solidFill>
          </p:spPr>
          <p:txBody>
            <a:bodyPr/>
            <a:lstStyle/>
            <a:p/>
          </p:txBody>
        </p:sp>
        <p:sp>
          <p:nvSpPr>
            <p:cNvPr id="42" name="rc42"/>
            <p:cNvSpPr/>
            <p:nvPr/>
          </p:nvSpPr>
          <p:spPr>
            <a:xfrm>
              <a:off x="6325982" y="3256674"/>
              <a:ext cx="245185" cy="616966"/>
            </a:xfrm>
            <a:prstGeom prst="rect">
              <a:avLst/>
            </a:prstGeom>
            <a:solidFill>
              <a:srgbClr val="1CABE2">
                <a:alpha val="100000"/>
              </a:srgbClr>
            </a:solidFill>
          </p:spPr>
          <p:txBody>
            <a:bodyPr/>
            <a:lstStyle/>
            <a:p/>
          </p:txBody>
        </p:sp>
        <p:sp>
          <p:nvSpPr>
            <p:cNvPr id="43" name="rc43"/>
            <p:cNvSpPr/>
            <p:nvPr/>
          </p:nvSpPr>
          <p:spPr>
            <a:xfrm>
              <a:off x="6598411" y="2886017"/>
              <a:ext cx="245185" cy="987622"/>
            </a:xfrm>
            <a:prstGeom prst="rect">
              <a:avLst/>
            </a:prstGeom>
            <a:solidFill>
              <a:srgbClr val="1CABE2">
                <a:alpha val="100000"/>
              </a:srgbClr>
            </a:solidFill>
          </p:spPr>
          <p:txBody>
            <a:bodyPr/>
            <a:lstStyle/>
            <a:p/>
          </p:txBody>
        </p:sp>
        <p:sp>
          <p:nvSpPr>
            <p:cNvPr id="44" name="rc44"/>
            <p:cNvSpPr/>
            <p:nvPr/>
          </p:nvSpPr>
          <p:spPr>
            <a:xfrm>
              <a:off x="6870839" y="2468233"/>
              <a:ext cx="245185" cy="1405407"/>
            </a:xfrm>
            <a:prstGeom prst="rect">
              <a:avLst/>
            </a:prstGeom>
            <a:solidFill>
              <a:srgbClr val="1CABE2">
                <a:alpha val="100000"/>
              </a:srgbClr>
            </a:solidFill>
          </p:spPr>
          <p:txBody>
            <a:bodyPr/>
            <a:lstStyle/>
            <a:p/>
          </p:txBody>
        </p:sp>
        <p:sp>
          <p:nvSpPr>
            <p:cNvPr id="45" name="rc45"/>
            <p:cNvSpPr/>
            <p:nvPr/>
          </p:nvSpPr>
          <p:spPr>
            <a:xfrm>
              <a:off x="7143268" y="2840908"/>
              <a:ext cx="245185" cy="1032731"/>
            </a:xfrm>
            <a:prstGeom prst="rect">
              <a:avLst/>
            </a:prstGeom>
            <a:solidFill>
              <a:srgbClr val="1CABE2">
                <a:alpha val="100000"/>
              </a:srgbClr>
            </a:solidFill>
          </p:spPr>
          <p:txBody>
            <a:bodyPr/>
            <a:lstStyle/>
            <a:p/>
          </p:txBody>
        </p:sp>
        <p:sp>
          <p:nvSpPr>
            <p:cNvPr id="46" name="rc46"/>
            <p:cNvSpPr/>
            <p:nvPr/>
          </p:nvSpPr>
          <p:spPr>
            <a:xfrm>
              <a:off x="7415697" y="3453328"/>
              <a:ext cx="245185" cy="420311"/>
            </a:xfrm>
            <a:prstGeom prst="rect">
              <a:avLst/>
            </a:prstGeom>
            <a:solidFill>
              <a:srgbClr val="1CABE2">
                <a:alpha val="100000"/>
              </a:srgbClr>
            </a:solidFill>
          </p:spPr>
          <p:txBody>
            <a:bodyPr/>
            <a:lstStyle/>
            <a:p/>
          </p:txBody>
        </p:sp>
        <p:sp>
          <p:nvSpPr>
            <p:cNvPr id="47" name="rc47"/>
            <p:cNvSpPr/>
            <p:nvPr/>
          </p:nvSpPr>
          <p:spPr>
            <a:xfrm>
              <a:off x="7688125" y="3220930"/>
              <a:ext cx="245185" cy="652709"/>
            </a:xfrm>
            <a:prstGeom prst="rect">
              <a:avLst/>
            </a:prstGeom>
            <a:solidFill>
              <a:srgbClr val="1CABE2">
                <a:alpha val="100000"/>
              </a:srgbClr>
            </a:solidFill>
          </p:spPr>
          <p:txBody>
            <a:bodyPr/>
            <a:lstStyle/>
            <a:p/>
          </p:txBody>
        </p:sp>
        <p:sp>
          <p:nvSpPr>
            <p:cNvPr id="48" name="rc48"/>
            <p:cNvSpPr/>
            <p:nvPr/>
          </p:nvSpPr>
          <p:spPr>
            <a:xfrm>
              <a:off x="7960554" y="2871865"/>
              <a:ext cx="245185" cy="1001774"/>
            </a:xfrm>
            <a:prstGeom prst="rect">
              <a:avLst/>
            </a:prstGeom>
            <a:solidFill>
              <a:srgbClr val="1CABE2">
                <a:alpha val="100000"/>
              </a:srgbClr>
            </a:solidFill>
          </p:spPr>
          <p:txBody>
            <a:bodyPr/>
            <a:lstStyle/>
            <a:p/>
          </p:txBody>
        </p:sp>
        <p:sp>
          <p:nvSpPr>
            <p:cNvPr id="49" name="rc49"/>
            <p:cNvSpPr/>
            <p:nvPr/>
          </p:nvSpPr>
          <p:spPr>
            <a:xfrm>
              <a:off x="1422266" y="3667667"/>
              <a:ext cx="245185" cy="137315"/>
            </a:xfrm>
            <a:prstGeom prst="rect">
              <a:avLst/>
            </a:prstGeom>
            <a:solidFill>
              <a:srgbClr val="B3B3B3">
                <a:alpha val="100000"/>
              </a:srgbClr>
            </a:solidFill>
          </p:spPr>
          <p:txBody>
            <a:bodyPr/>
            <a:lstStyle/>
            <a:p/>
          </p:txBody>
        </p:sp>
        <p:sp>
          <p:nvSpPr>
            <p:cNvPr id="50" name="rc50"/>
            <p:cNvSpPr/>
            <p:nvPr/>
          </p:nvSpPr>
          <p:spPr>
            <a:xfrm>
              <a:off x="1694694" y="3667981"/>
              <a:ext cx="245185" cy="137106"/>
            </a:xfrm>
            <a:prstGeom prst="rect">
              <a:avLst/>
            </a:prstGeom>
            <a:solidFill>
              <a:srgbClr val="B3B3B3">
                <a:alpha val="100000"/>
              </a:srgbClr>
            </a:solidFill>
          </p:spPr>
          <p:txBody>
            <a:bodyPr/>
            <a:lstStyle/>
            <a:p/>
          </p:txBody>
        </p:sp>
        <p:sp>
          <p:nvSpPr>
            <p:cNvPr id="51" name="rc51"/>
            <p:cNvSpPr/>
            <p:nvPr/>
          </p:nvSpPr>
          <p:spPr>
            <a:xfrm>
              <a:off x="1967123" y="3668331"/>
              <a:ext cx="245185" cy="136871"/>
            </a:xfrm>
            <a:prstGeom prst="rect">
              <a:avLst/>
            </a:prstGeom>
            <a:solidFill>
              <a:srgbClr val="B3B3B3">
                <a:alpha val="100000"/>
              </a:srgbClr>
            </a:solidFill>
          </p:spPr>
          <p:txBody>
            <a:bodyPr/>
            <a:lstStyle/>
            <a:p/>
          </p:txBody>
        </p:sp>
        <p:sp>
          <p:nvSpPr>
            <p:cNvPr id="52" name="rc52"/>
            <p:cNvSpPr/>
            <p:nvPr/>
          </p:nvSpPr>
          <p:spPr>
            <a:xfrm>
              <a:off x="2239552" y="3737982"/>
              <a:ext cx="245185" cy="67828"/>
            </a:xfrm>
            <a:prstGeom prst="rect">
              <a:avLst/>
            </a:prstGeom>
            <a:solidFill>
              <a:srgbClr val="B3B3B3">
                <a:alpha val="100000"/>
              </a:srgbClr>
            </a:solidFill>
          </p:spPr>
          <p:txBody>
            <a:bodyPr/>
            <a:lstStyle/>
            <a:p/>
          </p:txBody>
        </p:sp>
        <p:sp>
          <p:nvSpPr>
            <p:cNvPr id="53" name="rc53"/>
            <p:cNvSpPr/>
            <p:nvPr/>
          </p:nvSpPr>
          <p:spPr>
            <a:xfrm>
              <a:off x="2511980" y="3738799"/>
              <a:ext cx="245185" cy="67420"/>
            </a:xfrm>
            <a:prstGeom prst="rect">
              <a:avLst/>
            </a:prstGeom>
            <a:solidFill>
              <a:srgbClr val="B3B3B3">
                <a:alpha val="100000"/>
              </a:srgbClr>
            </a:solidFill>
          </p:spPr>
          <p:txBody>
            <a:bodyPr/>
            <a:lstStyle/>
            <a:p/>
          </p:txBody>
        </p:sp>
        <p:sp>
          <p:nvSpPr>
            <p:cNvPr id="54" name="rc54"/>
            <p:cNvSpPr/>
            <p:nvPr/>
          </p:nvSpPr>
          <p:spPr>
            <a:xfrm>
              <a:off x="2784409" y="3739674"/>
              <a:ext cx="245185" cy="66982"/>
            </a:xfrm>
            <a:prstGeom prst="rect">
              <a:avLst/>
            </a:prstGeom>
            <a:solidFill>
              <a:srgbClr val="B3B3B3">
                <a:alpha val="100000"/>
              </a:srgbClr>
            </a:solidFill>
          </p:spPr>
          <p:txBody>
            <a:bodyPr/>
            <a:lstStyle/>
            <a:p/>
          </p:txBody>
        </p:sp>
        <p:sp>
          <p:nvSpPr>
            <p:cNvPr id="55" name="rc55"/>
            <p:cNvSpPr/>
            <p:nvPr/>
          </p:nvSpPr>
          <p:spPr>
            <a:xfrm>
              <a:off x="3056838" y="3740427"/>
              <a:ext cx="245185" cy="66606"/>
            </a:xfrm>
            <a:prstGeom prst="rect">
              <a:avLst/>
            </a:prstGeom>
            <a:solidFill>
              <a:srgbClr val="B3B3B3">
                <a:alpha val="100000"/>
              </a:srgbClr>
            </a:solidFill>
          </p:spPr>
          <p:txBody>
            <a:bodyPr/>
            <a:lstStyle/>
            <a:p/>
          </p:txBody>
        </p:sp>
        <p:sp>
          <p:nvSpPr>
            <p:cNvPr id="56" name="rc56"/>
            <p:cNvSpPr/>
            <p:nvPr/>
          </p:nvSpPr>
          <p:spPr>
            <a:xfrm>
              <a:off x="3329266" y="3740794"/>
              <a:ext cx="245185" cy="66421"/>
            </a:xfrm>
            <a:prstGeom prst="rect">
              <a:avLst/>
            </a:prstGeom>
            <a:solidFill>
              <a:srgbClr val="B3B3B3">
                <a:alpha val="100000"/>
              </a:srgbClr>
            </a:solidFill>
          </p:spPr>
          <p:txBody>
            <a:bodyPr/>
            <a:lstStyle/>
            <a:p/>
          </p:txBody>
        </p:sp>
        <p:sp>
          <p:nvSpPr>
            <p:cNvPr id="57" name="rc57"/>
            <p:cNvSpPr/>
            <p:nvPr/>
          </p:nvSpPr>
          <p:spPr>
            <a:xfrm>
              <a:off x="3601695" y="3607604"/>
              <a:ext cx="245185" cy="133016"/>
            </a:xfrm>
            <a:prstGeom prst="rect">
              <a:avLst/>
            </a:prstGeom>
            <a:solidFill>
              <a:srgbClr val="B3B3B3">
                <a:alpha val="100000"/>
              </a:srgbClr>
            </a:solidFill>
          </p:spPr>
          <p:txBody>
            <a:bodyPr/>
            <a:lstStyle/>
            <a:p/>
          </p:txBody>
        </p:sp>
        <p:sp>
          <p:nvSpPr>
            <p:cNvPr id="58" name="rc58"/>
            <p:cNvSpPr/>
            <p:nvPr/>
          </p:nvSpPr>
          <p:spPr>
            <a:xfrm>
              <a:off x="3874124" y="3540113"/>
              <a:ext cx="245185" cy="200116"/>
            </a:xfrm>
            <a:prstGeom prst="rect">
              <a:avLst/>
            </a:prstGeom>
            <a:solidFill>
              <a:srgbClr val="B3B3B3">
                <a:alpha val="100000"/>
              </a:srgbClr>
            </a:solidFill>
          </p:spPr>
          <p:txBody>
            <a:bodyPr/>
            <a:lstStyle/>
            <a:p/>
          </p:txBody>
        </p:sp>
        <p:sp>
          <p:nvSpPr>
            <p:cNvPr id="59" name="rc59"/>
            <p:cNvSpPr/>
            <p:nvPr/>
          </p:nvSpPr>
          <p:spPr>
            <a:xfrm>
              <a:off x="4146552" y="3538991"/>
              <a:ext cx="245185" cy="66929"/>
            </a:xfrm>
            <a:prstGeom prst="rect">
              <a:avLst/>
            </a:prstGeom>
            <a:solidFill>
              <a:srgbClr val="B3B3B3">
                <a:alpha val="100000"/>
              </a:srgbClr>
            </a:solidFill>
          </p:spPr>
          <p:txBody>
            <a:bodyPr/>
            <a:lstStyle/>
            <a:p/>
          </p:txBody>
        </p:sp>
        <p:sp>
          <p:nvSpPr>
            <p:cNvPr id="60" name="rc60"/>
            <p:cNvSpPr/>
            <p:nvPr/>
          </p:nvSpPr>
          <p:spPr>
            <a:xfrm>
              <a:off x="4418981" y="3672263"/>
              <a:ext cx="245185" cy="134250"/>
            </a:xfrm>
            <a:prstGeom prst="rect">
              <a:avLst/>
            </a:prstGeom>
            <a:solidFill>
              <a:srgbClr val="B3B3B3">
                <a:alpha val="100000"/>
              </a:srgbClr>
            </a:solidFill>
          </p:spPr>
          <p:txBody>
            <a:bodyPr/>
            <a:lstStyle/>
            <a:p/>
          </p:txBody>
        </p:sp>
        <p:sp>
          <p:nvSpPr>
            <p:cNvPr id="61" name="rc61"/>
            <p:cNvSpPr/>
            <p:nvPr/>
          </p:nvSpPr>
          <p:spPr>
            <a:xfrm>
              <a:off x="4691410" y="3806378"/>
              <a:ext cx="245185" cy="0"/>
            </a:xfrm>
            <a:prstGeom prst="rect">
              <a:avLst/>
            </a:prstGeom>
            <a:solidFill>
              <a:srgbClr val="B3B3B3">
                <a:alpha val="100000"/>
              </a:srgbClr>
            </a:solidFill>
          </p:spPr>
          <p:txBody>
            <a:bodyPr/>
            <a:lstStyle/>
            <a:p/>
          </p:txBody>
        </p:sp>
        <p:sp>
          <p:nvSpPr>
            <p:cNvPr id="62" name="rc62"/>
            <p:cNvSpPr/>
            <p:nvPr/>
          </p:nvSpPr>
          <p:spPr>
            <a:xfrm>
              <a:off x="4963838" y="2732131"/>
              <a:ext cx="245185" cy="402886"/>
            </a:xfrm>
            <a:prstGeom prst="rect">
              <a:avLst/>
            </a:prstGeom>
            <a:solidFill>
              <a:srgbClr val="B3B3B3">
                <a:alpha val="100000"/>
              </a:srgbClr>
            </a:solidFill>
          </p:spPr>
          <p:txBody>
            <a:bodyPr/>
            <a:lstStyle/>
            <a:p/>
          </p:txBody>
        </p:sp>
        <p:sp>
          <p:nvSpPr>
            <p:cNvPr id="63" name="rc63"/>
            <p:cNvSpPr/>
            <p:nvPr/>
          </p:nvSpPr>
          <p:spPr>
            <a:xfrm>
              <a:off x="5236267" y="3016770"/>
              <a:ext cx="245185" cy="527304"/>
            </a:xfrm>
            <a:prstGeom prst="rect">
              <a:avLst/>
            </a:prstGeom>
            <a:solidFill>
              <a:srgbClr val="B3B3B3">
                <a:alpha val="100000"/>
              </a:srgbClr>
            </a:solidFill>
          </p:spPr>
          <p:txBody>
            <a:bodyPr/>
            <a:lstStyle/>
            <a:p/>
          </p:txBody>
        </p:sp>
        <p:sp>
          <p:nvSpPr>
            <p:cNvPr id="64" name="rc64"/>
            <p:cNvSpPr/>
            <p:nvPr/>
          </p:nvSpPr>
          <p:spPr>
            <a:xfrm>
              <a:off x="5508696" y="3040639"/>
              <a:ext cx="245185" cy="768923"/>
            </a:xfrm>
            <a:prstGeom prst="rect">
              <a:avLst/>
            </a:prstGeom>
            <a:solidFill>
              <a:srgbClr val="B3B3B3">
                <a:alpha val="100000"/>
              </a:srgbClr>
            </a:solidFill>
          </p:spPr>
          <p:txBody>
            <a:bodyPr/>
            <a:lstStyle/>
            <a:p/>
          </p:txBody>
        </p:sp>
        <p:sp>
          <p:nvSpPr>
            <p:cNvPr id="65" name="rc65"/>
            <p:cNvSpPr/>
            <p:nvPr/>
          </p:nvSpPr>
          <p:spPr>
            <a:xfrm>
              <a:off x="5781125" y="3433899"/>
              <a:ext cx="245185" cy="188459"/>
            </a:xfrm>
            <a:prstGeom prst="rect">
              <a:avLst/>
            </a:prstGeom>
            <a:solidFill>
              <a:srgbClr val="B3B3B3">
                <a:alpha val="100000"/>
              </a:srgbClr>
            </a:solidFill>
          </p:spPr>
          <p:txBody>
            <a:bodyPr/>
            <a:lstStyle/>
            <a:p/>
          </p:txBody>
        </p:sp>
        <p:sp>
          <p:nvSpPr>
            <p:cNvPr id="66" name="rc66"/>
            <p:cNvSpPr/>
            <p:nvPr/>
          </p:nvSpPr>
          <p:spPr>
            <a:xfrm>
              <a:off x="6053553" y="2947698"/>
              <a:ext cx="245185" cy="493834"/>
            </a:xfrm>
            <a:prstGeom prst="rect">
              <a:avLst/>
            </a:prstGeom>
            <a:solidFill>
              <a:srgbClr val="B3B3B3">
                <a:alpha val="100000"/>
              </a:srgbClr>
            </a:solidFill>
          </p:spPr>
          <p:txBody>
            <a:bodyPr/>
            <a:lstStyle/>
            <a:p/>
          </p:txBody>
        </p:sp>
        <p:sp>
          <p:nvSpPr>
            <p:cNvPr id="67" name="rc67"/>
            <p:cNvSpPr/>
            <p:nvPr/>
          </p:nvSpPr>
          <p:spPr>
            <a:xfrm>
              <a:off x="6325982" y="3133281"/>
              <a:ext cx="245185" cy="123392"/>
            </a:xfrm>
            <a:prstGeom prst="rect">
              <a:avLst/>
            </a:prstGeom>
            <a:solidFill>
              <a:srgbClr val="B3B3B3">
                <a:alpha val="100000"/>
              </a:srgbClr>
            </a:solidFill>
          </p:spPr>
          <p:txBody>
            <a:bodyPr/>
            <a:lstStyle/>
            <a:p/>
          </p:txBody>
        </p:sp>
        <p:sp>
          <p:nvSpPr>
            <p:cNvPr id="68" name="rc68"/>
            <p:cNvSpPr/>
            <p:nvPr/>
          </p:nvSpPr>
          <p:spPr>
            <a:xfrm>
              <a:off x="6598411" y="2762565"/>
              <a:ext cx="245185" cy="123451"/>
            </a:xfrm>
            <a:prstGeom prst="rect">
              <a:avLst/>
            </a:prstGeom>
            <a:solidFill>
              <a:srgbClr val="B3B3B3">
                <a:alpha val="100000"/>
              </a:srgbClr>
            </a:solidFill>
          </p:spPr>
          <p:txBody>
            <a:bodyPr/>
            <a:lstStyle/>
            <a:p/>
          </p:txBody>
        </p:sp>
        <p:sp>
          <p:nvSpPr>
            <p:cNvPr id="69" name="rc69"/>
            <p:cNvSpPr/>
            <p:nvPr/>
          </p:nvSpPr>
          <p:spPr>
            <a:xfrm>
              <a:off x="6870839" y="2162710"/>
              <a:ext cx="245185" cy="305522"/>
            </a:xfrm>
            <a:prstGeom prst="rect">
              <a:avLst/>
            </a:prstGeom>
            <a:solidFill>
              <a:srgbClr val="B3B3B3">
                <a:alpha val="100000"/>
              </a:srgbClr>
            </a:solidFill>
          </p:spPr>
          <p:txBody>
            <a:bodyPr/>
            <a:lstStyle/>
            <a:p/>
          </p:txBody>
        </p:sp>
        <p:sp>
          <p:nvSpPr>
            <p:cNvPr id="70" name="rc70"/>
            <p:cNvSpPr/>
            <p:nvPr/>
          </p:nvSpPr>
          <p:spPr>
            <a:xfrm>
              <a:off x="7143268" y="2537163"/>
              <a:ext cx="245185" cy="303744"/>
            </a:xfrm>
            <a:prstGeom prst="rect">
              <a:avLst/>
            </a:prstGeom>
            <a:solidFill>
              <a:srgbClr val="B3B3B3">
                <a:alpha val="100000"/>
              </a:srgbClr>
            </a:solidFill>
          </p:spPr>
          <p:txBody>
            <a:bodyPr/>
            <a:lstStyle/>
            <a:p/>
          </p:txBody>
        </p:sp>
        <p:sp>
          <p:nvSpPr>
            <p:cNvPr id="71" name="rc71"/>
            <p:cNvSpPr/>
            <p:nvPr/>
          </p:nvSpPr>
          <p:spPr>
            <a:xfrm>
              <a:off x="7415697" y="2852885"/>
              <a:ext cx="245185" cy="600442"/>
            </a:xfrm>
            <a:prstGeom prst="rect">
              <a:avLst/>
            </a:prstGeom>
            <a:solidFill>
              <a:srgbClr val="B3B3B3">
                <a:alpha val="100000"/>
              </a:srgbClr>
            </a:solidFill>
          </p:spPr>
          <p:txBody>
            <a:bodyPr/>
            <a:lstStyle/>
            <a:p/>
          </p:txBody>
        </p:sp>
        <p:sp>
          <p:nvSpPr>
            <p:cNvPr id="72" name="rc72"/>
            <p:cNvSpPr/>
            <p:nvPr/>
          </p:nvSpPr>
          <p:spPr>
            <a:xfrm>
              <a:off x="7688125" y="2983583"/>
              <a:ext cx="245185" cy="237346"/>
            </a:xfrm>
            <a:prstGeom prst="rect">
              <a:avLst/>
            </a:prstGeom>
            <a:solidFill>
              <a:srgbClr val="B3B3B3">
                <a:alpha val="100000"/>
              </a:srgbClr>
            </a:solidFill>
          </p:spPr>
          <p:txBody>
            <a:bodyPr/>
            <a:lstStyle/>
            <a:p/>
          </p:txBody>
        </p:sp>
        <p:sp>
          <p:nvSpPr>
            <p:cNvPr id="73" name="rc73"/>
            <p:cNvSpPr/>
            <p:nvPr/>
          </p:nvSpPr>
          <p:spPr>
            <a:xfrm>
              <a:off x="7960554" y="2577224"/>
              <a:ext cx="245185" cy="294641"/>
            </a:xfrm>
            <a:prstGeom prst="rect">
              <a:avLst/>
            </a:prstGeom>
            <a:solidFill>
              <a:srgbClr val="B3B3B3">
                <a:alpha val="100000"/>
              </a:srgbClr>
            </a:solidFill>
          </p:spPr>
          <p:txBody>
            <a:bodyPr/>
            <a:lstStyle/>
            <a:p/>
          </p:txBody>
        </p:sp>
        <p:sp>
          <p:nvSpPr>
            <p:cNvPr id="74" name="pl74"/>
            <p:cNvSpPr/>
            <p:nvPr/>
          </p:nvSpPr>
          <p:spPr>
            <a:xfrm>
              <a:off x="1544859" y="1050606"/>
              <a:ext cx="6538288" cy="627340"/>
            </a:xfrm>
            <a:custGeom>
              <a:avLst/>
              <a:pathLst>
                <a:path w="6538288" h="627340">
                  <a:moveTo>
                    <a:pt x="0" y="0"/>
                  </a:moveTo>
                  <a:lnTo>
                    <a:pt x="272428" y="0"/>
                  </a:lnTo>
                  <a:lnTo>
                    <a:pt x="544857" y="0"/>
                  </a:lnTo>
                  <a:lnTo>
                    <a:pt x="817286" y="0"/>
                  </a:lnTo>
                  <a:lnTo>
                    <a:pt x="1089714" y="0"/>
                  </a:lnTo>
                  <a:lnTo>
                    <a:pt x="1362143" y="0"/>
                  </a:lnTo>
                  <a:lnTo>
                    <a:pt x="1634572" y="0"/>
                  </a:lnTo>
                  <a:lnTo>
                    <a:pt x="1907000" y="0"/>
                  </a:lnTo>
                  <a:lnTo>
                    <a:pt x="2179429" y="28515"/>
                  </a:lnTo>
                  <a:lnTo>
                    <a:pt x="2451858" y="28515"/>
                  </a:lnTo>
                  <a:lnTo>
                    <a:pt x="2724286" y="85546"/>
                  </a:lnTo>
                  <a:lnTo>
                    <a:pt x="2996715" y="0"/>
                  </a:lnTo>
                  <a:lnTo>
                    <a:pt x="3269144" y="0"/>
                  </a:lnTo>
                  <a:lnTo>
                    <a:pt x="3541572" y="285154"/>
                  </a:lnTo>
                  <a:lnTo>
                    <a:pt x="3814001" y="114061"/>
                  </a:lnTo>
                  <a:lnTo>
                    <a:pt x="4086430" y="0"/>
                  </a:lnTo>
                  <a:lnTo>
                    <a:pt x="4358858" y="85546"/>
                  </a:lnTo>
                  <a:lnTo>
                    <a:pt x="4631287" y="171092"/>
                  </a:lnTo>
                  <a:lnTo>
                    <a:pt x="4903716" y="256639"/>
                  </a:lnTo>
                  <a:lnTo>
                    <a:pt x="5176144" y="427732"/>
                  </a:lnTo>
                  <a:lnTo>
                    <a:pt x="5448573" y="627340"/>
                  </a:lnTo>
                  <a:lnTo>
                    <a:pt x="5721002" y="456247"/>
                  </a:lnTo>
                  <a:lnTo>
                    <a:pt x="5993430" y="171092"/>
                  </a:lnTo>
                  <a:lnTo>
                    <a:pt x="6265859" y="285154"/>
                  </a:lnTo>
                  <a:lnTo>
                    <a:pt x="6538288" y="456247"/>
                  </a:lnTo>
                </a:path>
              </a:pathLst>
            </a:custGeom>
            <a:ln w="27101" cap="flat">
              <a:solidFill>
                <a:srgbClr val="0058AB">
                  <a:alpha val="50196"/>
                </a:srgbClr>
              </a:solidFill>
              <a:prstDash val="solid"/>
              <a:round/>
            </a:ln>
          </p:spPr>
          <p:txBody>
            <a:bodyPr/>
            <a:lstStyle/>
            <a:p/>
          </p:txBody>
        </p:sp>
        <p:sp>
          <p:nvSpPr>
            <p:cNvPr id="75" name="pl75"/>
            <p:cNvSpPr/>
            <p:nvPr/>
          </p:nvSpPr>
          <p:spPr>
            <a:xfrm>
              <a:off x="1544859" y="1050606"/>
              <a:ext cx="6538288" cy="769918"/>
            </a:xfrm>
            <a:custGeom>
              <a:avLst/>
              <a:pathLst>
                <a:path w="6538288" h="769918">
                  <a:moveTo>
                    <a:pt x="0" y="57030"/>
                  </a:moveTo>
                  <a:lnTo>
                    <a:pt x="272428" y="57030"/>
                  </a:lnTo>
                  <a:lnTo>
                    <a:pt x="544857" y="57030"/>
                  </a:lnTo>
                  <a:lnTo>
                    <a:pt x="817286" y="28515"/>
                  </a:lnTo>
                  <a:lnTo>
                    <a:pt x="1089714" y="28515"/>
                  </a:lnTo>
                  <a:lnTo>
                    <a:pt x="1362143" y="28515"/>
                  </a:lnTo>
                  <a:lnTo>
                    <a:pt x="1634572" y="28515"/>
                  </a:lnTo>
                  <a:lnTo>
                    <a:pt x="1907000" y="28515"/>
                  </a:lnTo>
                  <a:lnTo>
                    <a:pt x="2179429" y="85546"/>
                  </a:lnTo>
                  <a:lnTo>
                    <a:pt x="2451858" y="114061"/>
                  </a:lnTo>
                  <a:lnTo>
                    <a:pt x="2724286" y="114061"/>
                  </a:lnTo>
                  <a:lnTo>
                    <a:pt x="2996715" y="57030"/>
                  </a:lnTo>
                  <a:lnTo>
                    <a:pt x="3269144" y="0"/>
                  </a:lnTo>
                  <a:lnTo>
                    <a:pt x="3541572" y="456247"/>
                  </a:lnTo>
                  <a:lnTo>
                    <a:pt x="3814001" y="342185"/>
                  </a:lnTo>
                  <a:lnTo>
                    <a:pt x="4086430" y="342185"/>
                  </a:lnTo>
                  <a:lnTo>
                    <a:pt x="4358858" y="171092"/>
                  </a:lnTo>
                  <a:lnTo>
                    <a:pt x="4631287" y="399216"/>
                  </a:lnTo>
                  <a:lnTo>
                    <a:pt x="4903716" y="313670"/>
                  </a:lnTo>
                  <a:lnTo>
                    <a:pt x="5176144" y="484763"/>
                  </a:lnTo>
                  <a:lnTo>
                    <a:pt x="5448573" y="769918"/>
                  </a:lnTo>
                  <a:lnTo>
                    <a:pt x="5721002" y="598825"/>
                  </a:lnTo>
                  <a:lnTo>
                    <a:pt x="5993430" y="456247"/>
                  </a:lnTo>
                  <a:lnTo>
                    <a:pt x="6265859" y="399216"/>
                  </a:lnTo>
                  <a:lnTo>
                    <a:pt x="6538288" y="598825"/>
                  </a:lnTo>
                </a:path>
              </a:pathLst>
            </a:custGeom>
            <a:ln w="27101" cap="flat">
              <a:solidFill>
                <a:srgbClr val="333333">
                  <a:alpha val="50196"/>
                </a:srgbClr>
              </a:solidFill>
              <a:prstDash val="solid"/>
              <a:round/>
            </a:ln>
          </p:spPr>
          <p:txBody>
            <a:bodyPr/>
            <a:lstStyle/>
            <a:p/>
          </p:txBody>
        </p:sp>
        <p:sp>
          <p:nvSpPr>
            <p:cNvPr id="76" name="tx76"/>
            <p:cNvSpPr/>
            <p:nvPr/>
          </p:nvSpPr>
          <p:spPr>
            <a:xfrm>
              <a:off x="6660714" y="1321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6933142"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8" name="tx78"/>
            <p:cNvSpPr/>
            <p:nvPr/>
          </p:nvSpPr>
          <p:spPr>
            <a:xfrm>
              <a:off x="7205571"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7478000"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750428"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8022857"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660714"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3" name="tx83"/>
            <p:cNvSpPr/>
            <p:nvPr/>
          </p:nvSpPr>
          <p:spPr>
            <a:xfrm>
              <a:off x="6933142"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4" name="tx84"/>
            <p:cNvSpPr/>
            <p:nvPr/>
          </p:nvSpPr>
          <p:spPr>
            <a:xfrm>
              <a:off x="7205571"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5" name="tx85"/>
            <p:cNvSpPr/>
            <p:nvPr/>
          </p:nvSpPr>
          <p:spPr>
            <a:xfrm>
              <a:off x="7478000"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6" name="tx86"/>
            <p:cNvSpPr/>
            <p:nvPr/>
          </p:nvSpPr>
          <p:spPr>
            <a:xfrm>
              <a:off x="7750428"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7" name="tx87"/>
            <p:cNvSpPr/>
            <p:nvPr/>
          </p:nvSpPr>
          <p:spPr>
            <a:xfrm>
              <a:off x="8022857"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8" name="tx88"/>
            <p:cNvSpPr/>
            <p:nvPr/>
          </p:nvSpPr>
          <p:spPr>
            <a:xfrm>
              <a:off x="1484569" y="37988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2846712" y="37996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0" name="tx90"/>
            <p:cNvSpPr/>
            <p:nvPr/>
          </p:nvSpPr>
          <p:spPr>
            <a:xfrm>
              <a:off x="4208856" y="36993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1" name="tx91"/>
            <p:cNvSpPr/>
            <p:nvPr/>
          </p:nvSpPr>
          <p:spPr>
            <a:xfrm>
              <a:off x="5570999" y="38024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2" name="tx92"/>
            <p:cNvSpPr/>
            <p:nvPr/>
          </p:nvSpPr>
          <p:spPr>
            <a:xfrm>
              <a:off x="6630569" y="33393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93" name="tx93"/>
            <p:cNvSpPr/>
            <p:nvPr/>
          </p:nvSpPr>
          <p:spPr>
            <a:xfrm>
              <a:off x="6902998" y="31304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a:t>
              </a:r>
            </a:p>
          </p:txBody>
        </p:sp>
        <p:sp>
          <p:nvSpPr>
            <p:cNvPr id="94" name="tx94"/>
            <p:cNvSpPr/>
            <p:nvPr/>
          </p:nvSpPr>
          <p:spPr>
            <a:xfrm>
              <a:off x="7175426" y="331678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95" name="tx95"/>
            <p:cNvSpPr/>
            <p:nvPr/>
          </p:nvSpPr>
          <p:spPr>
            <a:xfrm>
              <a:off x="7447855" y="36229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96" name="tx96"/>
            <p:cNvSpPr/>
            <p:nvPr/>
          </p:nvSpPr>
          <p:spPr>
            <a:xfrm>
              <a:off x="7720284" y="350816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97" name="tx97"/>
            <p:cNvSpPr/>
            <p:nvPr/>
          </p:nvSpPr>
          <p:spPr>
            <a:xfrm>
              <a:off x="7992712" y="333225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98" name="tx98"/>
            <p:cNvSpPr/>
            <p:nvPr/>
          </p:nvSpPr>
          <p:spPr>
            <a:xfrm>
              <a:off x="1484569" y="36975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9" name="tx99"/>
            <p:cNvSpPr/>
            <p:nvPr/>
          </p:nvSpPr>
          <p:spPr>
            <a:xfrm>
              <a:off x="2846712" y="37326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0" name="tx100"/>
            <p:cNvSpPr/>
            <p:nvPr/>
          </p:nvSpPr>
          <p:spPr>
            <a:xfrm>
              <a:off x="4208856" y="3531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1" name="tx101"/>
            <p:cNvSpPr/>
            <p:nvPr/>
          </p:nvSpPr>
          <p:spPr>
            <a:xfrm>
              <a:off x="5540854" y="33846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102" name="tx102"/>
            <p:cNvSpPr/>
            <p:nvPr/>
          </p:nvSpPr>
          <p:spPr>
            <a:xfrm>
              <a:off x="6660714" y="27851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6902998" y="22750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04" name="tx104"/>
            <p:cNvSpPr/>
            <p:nvPr/>
          </p:nvSpPr>
          <p:spPr>
            <a:xfrm>
              <a:off x="7175426" y="264854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05" name="tx105"/>
            <p:cNvSpPr/>
            <p:nvPr/>
          </p:nvSpPr>
          <p:spPr>
            <a:xfrm>
              <a:off x="7447855" y="31126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06" name="tx106"/>
            <p:cNvSpPr/>
            <p:nvPr/>
          </p:nvSpPr>
          <p:spPr>
            <a:xfrm>
              <a:off x="7750428" y="30618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7" name="tx107"/>
            <p:cNvSpPr/>
            <p:nvPr/>
          </p:nvSpPr>
          <p:spPr>
            <a:xfrm>
              <a:off x="7992712" y="26841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08" name="tx108"/>
            <p:cNvSpPr/>
            <p:nvPr/>
          </p:nvSpPr>
          <p:spPr>
            <a:xfrm>
              <a:off x="1484569" y="35496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9" name="tx109"/>
            <p:cNvSpPr/>
            <p:nvPr/>
          </p:nvSpPr>
          <p:spPr>
            <a:xfrm>
              <a:off x="2846712" y="36216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10" name="tx110"/>
            <p:cNvSpPr/>
            <p:nvPr/>
          </p:nvSpPr>
          <p:spPr>
            <a:xfrm>
              <a:off x="4178711" y="342227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111" name="tx111"/>
            <p:cNvSpPr/>
            <p:nvPr/>
          </p:nvSpPr>
          <p:spPr>
            <a:xfrm>
              <a:off x="5540854" y="29225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12" name="tx112"/>
            <p:cNvSpPr/>
            <p:nvPr/>
          </p:nvSpPr>
          <p:spPr>
            <a:xfrm>
              <a:off x="6630569" y="264447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a:t>
              </a:r>
            </a:p>
          </p:txBody>
        </p:sp>
        <p:sp>
          <p:nvSpPr>
            <p:cNvPr id="113" name="tx113"/>
            <p:cNvSpPr/>
            <p:nvPr/>
          </p:nvSpPr>
          <p:spPr>
            <a:xfrm>
              <a:off x="6902998" y="20446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582</a:t>
              </a:r>
            </a:p>
          </p:txBody>
        </p:sp>
        <p:sp>
          <p:nvSpPr>
            <p:cNvPr id="114" name="tx114"/>
            <p:cNvSpPr/>
            <p:nvPr/>
          </p:nvSpPr>
          <p:spPr>
            <a:xfrm>
              <a:off x="7175426" y="2419442"/>
              <a:ext cx="18086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455</a:t>
              </a:r>
            </a:p>
          </p:txBody>
        </p:sp>
        <p:sp>
          <p:nvSpPr>
            <p:cNvPr id="115" name="tx115"/>
            <p:cNvSpPr/>
            <p:nvPr/>
          </p:nvSpPr>
          <p:spPr>
            <a:xfrm>
              <a:off x="7447855" y="273479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347</a:t>
              </a:r>
            </a:p>
          </p:txBody>
        </p:sp>
        <p:sp>
          <p:nvSpPr>
            <p:cNvPr id="116" name="tx116"/>
            <p:cNvSpPr/>
            <p:nvPr/>
          </p:nvSpPr>
          <p:spPr>
            <a:xfrm>
              <a:off x="7720284" y="28654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17" name="tx117"/>
            <p:cNvSpPr/>
            <p:nvPr/>
          </p:nvSpPr>
          <p:spPr>
            <a:xfrm>
              <a:off x="7992712" y="246050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441</a:t>
              </a:r>
            </a:p>
          </p:txBody>
        </p:sp>
        <p:sp>
          <p:nvSpPr>
            <p:cNvPr id="118" name="tx118"/>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94200" y="308690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20" name="tx120"/>
            <p:cNvSpPr/>
            <p:nvPr/>
          </p:nvSpPr>
          <p:spPr>
            <a:xfrm>
              <a:off x="694200" y="235228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1" name="tx121"/>
            <p:cNvSpPr/>
            <p:nvPr/>
          </p:nvSpPr>
          <p:spPr>
            <a:xfrm>
              <a:off x="694200" y="161766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22" name="tx122"/>
            <p:cNvSpPr/>
            <p:nvPr/>
          </p:nvSpPr>
          <p:spPr>
            <a:xfrm>
              <a:off x="577692" y="88304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729166" y="4778716"/>
              <a:ext cx="201456" cy="201456"/>
            </a:xfrm>
            <a:prstGeom prst="rect">
              <a:avLst/>
            </a:prstGeom>
            <a:solidFill>
              <a:srgbClr val="B3B3B3">
                <a:alpha val="100000"/>
              </a:srgbClr>
            </a:solidFill>
          </p:spPr>
          <p:txBody>
            <a:bodyPr/>
            <a:lstStyle/>
            <a:p/>
          </p:txBody>
        </p:sp>
        <p:sp>
          <p:nvSpPr>
            <p:cNvPr id="145" name="rc145"/>
            <p:cNvSpPr/>
            <p:nvPr/>
          </p:nvSpPr>
          <p:spPr>
            <a:xfrm>
              <a:off x="5631320" y="4778716"/>
              <a:ext cx="201456" cy="201456"/>
            </a:xfrm>
            <a:prstGeom prst="rect">
              <a:avLst/>
            </a:prstGeom>
            <a:solidFill>
              <a:srgbClr val="1CABE2">
                <a:alpha val="100000"/>
              </a:srgbClr>
            </a:solidFill>
          </p:spPr>
          <p:txBody>
            <a:bodyPr/>
            <a:lstStyle/>
            <a:p/>
          </p:txBody>
        </p:sp>
        <p:sp>
          <p:nvSpPr>
            <p:cNvPr id="146" name="tx146"/>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1083092" y="467611"/>
              <a:ext cx="73336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Mexico, 2000-2024</a:t>
              </a:r>
            </a:p>
          </p:txBody>
        </p:sp>
        <p:sp>
          <p:nvSpPr>
            <p:cNvPr id="149" name="pl149"/>
            <p:cNvSpPr/>
            <p:nvPr/>
          </p:nvSpPr>
          <p:spPr>
            <a:xfrm>
              <a:off x="219104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72859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2661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80370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34126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5" name="pl155"/>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6" name="pl156"/>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7" name="pl157"/>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95982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49737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03492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724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422266" y="5650800"/>
              <a:ext cx="5167719" cy="164676"/>
            </a:xfrm>
            <a:prstGeom prst="rect">
              <a:avLst/>
            </a:prstGeom>
            <a:solidFill>
              <a:srgbClr val="1CABE2">
                <a:alpha val="100000"/>
              </a:srgbClr>
            </a:solidFill>
          </p:spPr>
          <p:txBody>
            <a:bodyPr/>
            <a:lstStyle/>
            <a:p/>
          </p:txBody>
        </p:sp>
        <p:sp>
          <p:nvSpPr>
            <p:cNvPr id="163" name="rc163"/>
            <p:cNvSpPr/>
            <p:nvPr/>
          </p:nvSpPr>
          <p:spPr>
            <a:xfrm>
              <a:off x="1422266" y="5444954"/>
              <a:ext cx="3415292" cy="164676"/>
            </a:xfrm>
            <a:prstGeom prst="rect">
              <a:avLst/>
            </a:prstGeom>
            <a:solidFill>
              <a:srgbClr val="1CABE2">
                <a:alpha val="100000"/>
              </a:srgbClr>
            </a:solidFill>
          </p:spPr>
          <p:txBody>
            <a:bodyPr/>
            <a:lstStyle/>
            <a:p/>
          </p:txBody>
        </p:sp>
        <p:sp>
          <p:nvSpPr>
            <p:cNvPr id="164" name="rc164"/>
            <p:cNvSpPr/>
            <p:nvPr/>
          </p:nvSpPr>
          <p:spPr>
            <a:xfrm>
              <a:off x="1422266" y="5239108"/>
              <a:ext cx="5241768" cy="164676"/>
            </a:xfrm>
            <a:prstGeom prst="rect">
              <a:avLst/>
            </a:prstGeom>
            <a:solidFill>
              <a:srgbClr val="1CABE2">
                <a:alpha val="100000"/>
              </a:srgbClr>
            </a:solidFill>
          </p:spPr>
          <p:txBody>
            <a:bodyPr/>
            <a:lstStyle/>
            <a:p/>
          </p:txBody>
        </p:sp>
        <p:sp>
          <p:nvSpPr>
            <p:cNvPr id="165" name="rc165"/>
            <p:cNvSpPr/>
            <p:nvPr/>
          </p:nvSpPr>
          <p:spPr>
            <a:xfrm>
              <a:off x="6589985" y="5650800"/>
              <a:ext cx="645957" cy="164676"/>
            </a:xfrm>
            <a:prstGeom prst="rect">
              <a:avLst/>
            </a:prstGeom>
            <a:solidFill>
              <a:srgbClr val="B3B3B3">
                <a:alpha val="100000"/>
              </a:srgbClr>
            </a:solidFill>
          </p:spPr>
          <p:txBody>
            <a:bodyPr/>
            <a:lstStyle/>
            <a:p/>
          </p:txBody>
        </p:sp>
        <p:sp>
          <p:nvSpPr>
            <p:cNvPr id="166" name="rc166"/>
            <p:cNvSpPr/>
            <p:nvPr/>
          </p:nvSpPr>
          <p:spPr>
            <a:xfrm>
              <a:off x="4837558" y="5444954"/>
              <a:ext cx="1241913" cy="164676"/>
            </a:xfrm>
            <a:prstGeom prst="rect">
              <a:avLst/>
            </a:prstGeom>
            <a:solidFill>
              <a:srgbClr val="B3B3B3">
                <a:alpha val="100000"/>
              </a:srgbClr>
            </a:solidFill>
          </p:spPr>
          <p:txBody>
            <a:bodyPr/>
            <a:lstStyle/>
            <a:p/>
          </p:txBody>
        </p:sp>
        <p:sp>
          <p:nvSpPr>
            <p:cNvPr id="167" name="rc167"/>
            <p:cNvSpPr/>
            <p:nvPr/>
          </p:nvSpPr>
          <p:spPr>
            <a:xfrm>
              <a:off x="6664034" y="5239108"/>
              <a:ext cx="1541705" cy="164676"/>
            </a:xfrm>
            <a:prstGeom prst="rect">
              <a:avLst/>
            </a:prstGeom>
            <a:solidFill>
              <a:srgbClr val="B3B3B3">
                <a:alpha val="100000"/>
              </a:srgbClr>
            </a:solidFill>
          </p:spPr>
          <p:txBody>
            <a:bodyPr/>
            <a:lstStyle/>
            <a:p/>
          </p:txBody>
        </p:sp>
        <p:sp>
          <p:nvSpPr>
            <p:cNvPr id="168" name="tx168"/>
            <p:cNvSpPr/>
            <p:nvPr/>
          </p:nvSpPr>
          <p:spPr>
            <a:xfrm>
              <a:off x="7380624"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378.1</a:t>
              </a:r>
            </a:p>
          </p:txBody>
        </p:sp>
        <p:sp>
          <p:nvSpPr>
            <p:cNvPr id="169" name="tx169"/>
            <p:cNvSpPr/>
            <p:nvPr/>
          </p:nvSpPr>
          <p:spPr>
            <a:xfrm>
              <a:off x="6224153"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302.9</a:t>
              </a:r>
            </a:p>
          </p:txBody>
        </p:sp>
        <p:sp>
          <p:nvSpPr>
            <p:cNvPr id="170" name="tx170"/>
            <p:cNvSpPr/>
            <p:nvPr/>
          </p:nvSpPr>
          <p:spPr>
            <a:xfrm>
              <a:off x="8350421" y="5279722"/>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441.2</a:t>
              </a:r>
            </a:p>
          </p:txBody>
        </p:sp>
        <p:sp>
          <p:nvSpPr>
            <p:cNvPr id="171" name="tx171"/>
            <p:cNvSpPr/>
            <p:nvPr/>
          </p:nvSpPr>
          <p:spPr>
            <a:xfrm>
              <a:off x="3861444"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336.1</a:t>
              </a:r>
            </a:p>
          </p:txBody>
        </p:sp>
        <p:sp>
          <p:nvSpPr>
            <p:cNvPr id="172" name="tx172"/>
            <p:cNvSpPr/>
            <p:nvPr/>
          </p:nvSpPr>
          <p:spPr>
            <a:xfrm>
              <a:off x="2985231" y="548556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222.1</a:t>
              </a:r>
            </a:p>
          </p:txBody>
        </p:sp>
        <p:sp>
          <p:nvSpPr>
            <p:cNvPr id="173" name="tx173"/>
            <p:cNvSpPr/>
            <p:nvPr/>
          </p:nvSpPr>
          <p:spPr>
            <a:xfrm>
              <a:off x="3898469"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340.9</a:t>
              </a:r>
            </a:p>
          </p:txBody>
        </p:sp>
        <p:sp>
          <p:nvSpPr>
            <p:cNvPr id="174" name="tx174"/>
            <p:cNvSpPr/>
            <p:nvPr/>
          </p:nvSpPr>
          <p:spPr>
            <a:xfrm>
              <a:off x="6848655" y="569141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75" name="tx175"/>
            <p:cNvSpPr/>
            <p:nvPr/>
          </p:nvSpPr>
          <p:spPr>
            <a:xfrm>
              <a:off x="5345988"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80.8</a:t>
              </a:r>
            </a:p>
          </p:txBody>
        </p:sp>
        <p:sp>
          <p:nvSpPr>
            <p:cNvPr id="176" name="tx176"/>
            <p:cNvSpPr/>
            <p:nvPr/>
          </p:nvSpPr>
          <p:spPr>
            <a:xfrm>
              <a:off x="7290206"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100.3</a:t>
              </a:r>
            </a:p>
          </p:txBody>
        </p:sp>
        <p:sp>
          <p:nvSpPr>
            <p:cNvPr id="177" name="tx177"/>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2796689"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2" name="tx182"/>
            <p:cNvSpPr/>
            <p:nvPr/>
          </p:nvSpPr>
          <p:spPr>
            <a:xfrm>
              <a:off x="4334243"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3" name="tx183"/>
            <p:cNvSpPr/>
            <p:nvPr/>
          </p:nvSpPr>
          <p:spPr>
            <a:xfrm>
              <a:off x="5871797"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4" name="tx184"/>
            <p:cNvSpPr/>
            <p:nvPr/>
          </p:nvSpPr>
          <p:spPr>
            <a:xfrm>
              <a:off x="7409352"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5" name="tx185"/>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6" name="tx18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8" name="tx18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Mexico.
In 2024, DTP1 coverage in Mexico declined at 83%. The number of children missing out on any DTP vaccination (zero-dose children) increased from 222,000 in 2023 to 341,000 in 2024.
DTP3 coverage declined at 78% in 2024, leaving 441,000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628545"/>
            </a:xfrm>
            <a:custGeom>
              <a:avLst/>
              <a:pathLst>
                <a:path w="3418439" h="628545">
                  <a:moveTo>
                    <a:pt x="0" y="0"/>
                  </a:moveTo>
                  <a:lnTo>
                    <a:pt x="142434" y="0"/>
                  </a:lnTo>
                  <a:lnTo>
                    <a:pt x="284869" y="0"/>
                  </a:lnTo>
                  <a:lnTo>
                    <a:pt x="427304" y="0"/>
                  </a:lnTo>
                  <a:lnTo>
                    <a:pt x="569739" y="0"/>
                  </a:lnTo>
                  <a:lnTo>
                    <a:pt x="712174" y="0"/>
                  </a:lnTo>
                  <a:lnTo>
                    <a:pt x="854609" y="0"/>
                  </a:lnTo>
                  <a:lnTo>
                    <a:pt x="997044" y="0"/>
                  </a:lnTo>
                  <a:lnTo>
                    <a:pt x="1139479" y="28570"/>
                  </a:lnTo>
                  <a:lnTo>
                    <a:pt x="1281914" y="28570"/>
                  </a:lnTo>
                  <a:lnTo>
                    <a:pt x="1424349" y="85710"/>
                  </a:lnTo>
                  <a:lnTo>
                    <a:pt x="1566784" y="0"/>
                  </a:lnTo>
                  <a:lnTo>
                    <a:pt x="1709219" y="0"/>
                  </a:lnTo>
                  <a:lnTo>
                    <a:pt x="1851654" y="285702"/>
                  </a:lnTo>
                  <a:lnTo>
                    <a:pt x="1994089" y="114281"/>
                  </a:lnTo>
                  <a:lnTo>
                    <a:pt x="2136524" y="0"/>
                  </a:lnTo>
                  <a:lnTo>
                    <a:pt x="2278959" y="85710"/>
                  </a:lnTo>
                  <a:lnTo>
                    <a:pt x="2421394" y="171421"/>
                  </a:lnTo>
                  <a:lnTo>
                    <a:pt x="2563829" y="257132"/>
                  </a:lnTo>
                  <a:lnTo>
                    <a:pt x="2706264" y="428553"/>
                  </a:lnTo>
                  <a:lnTo>
                    <a:pt x="2848699" y="628545"/>
                  </a:lnTo>
                  <a:lnTo>
                    <a:pt x="2991134" y="457124"/>
                  </a:lnTo>
                  <a:lnTo>
                    <a:pt x="3133569" y="171421"/>
                  </a:lnTo>
                  <a:lnTo>
                    <a:pt x="3276004" y="285702"/>
                  </a:lnTo>
                  <a:lnTo>
                    <a:pt x="3418439" y="457124"/>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628545"/>
            </a:xfrm>
            <a:custGeom>
              <a:avLst/>
              <a:pathLst>
                <a:path w="3418439" h="628545">
                  <a:moveTo>
                    <a:pt x="0" y="0"/>
                  </a:moveTo>
                  <a:lnTo>
                    <a:pt x="142434" y="0"/>
                  </a:lnTo>
                  <a:lnTo>
                    <a:pt x="284869" y="0"/>
                  </a:lnTo>
                  <a:lnTo>
                    <a:pt x="427304" y="0"/>
                  </a:lnTo>
                  <a:lnTo>
                    <a:pt x="569739" y="0"/>
                  </a:lnTo>
                  <a:lnTo>
                    <a:pt x="712174" y="0"/>
                  </a:lnTo>
                  <a:lnTo>
                    <a:pt x="854609" y="0"/>
                  </a:lnTo>
                  <a:lnTo>
                    <a:pt x="997044" y="0"/>
                  </a:lnTo>
                  <a:lnTo>
                    <a:pt x="1139479" y="28570"/>
                  </a:lnTo>
                  <a:lnTo>
                    <a:pt x="1281914" y="28570"/>
                  </a:lnTo>
                  <a:lnTo>
                    <a:pt x="1424349" y="85710"/>
                  </a:lnTo>
                  <a:lnTo>
                    <a:pt x="1566784" y="0"/>
                  </a:lnTo>
                  <a:lnTo>
                    <a:pt x="1709219" y="0"/>
                  </a:lnTo>
                  <a:lnTo>
                    <a:pt x="1851654" y="285702"/>
                  </a:lnTo>
                  <a:lnTo>
                    <a:pt x="1994089" y="114281"/>
                  </a:lnTo>
                  <a:lnTo>
                    <a:pt x="2136524" y="0"/>
                  </a:lnTo>
                  <a:lnTo>
                    <a:pt x="2278959" y="85710"/>
                  </a:lnTo>
                  <a:lnTo>
                    <a:pt x="2421394" y="171421"/>
                  </a:lnTo>
                  <a:lnTo>
                    <a:pt x="2563829" y="257132"/>
                  </a:lnTo>
                  <a:lnTo>
                    <a:pt x="2706264" y="428553"/>
                  </a:lnTo>
                  <a:lnTo>
                    <a:pt x="2848699" y="628545"/>
                  </a:lnTo>
                  <a:lnTo>
                    <a:pt x="2991134" y="457124"/>
                  </a:lnTo>
                  <a:lnTo>
                    <a:pt x="3133569" y="171421"/>
                  </a:lnTo>
                  <a:lnTo>
                    <a:pt x="3276004" y="285702"/>
                  </a:lnTo>
                  <a:lnTo>
                    <a:pt x="3418439" y="457124"/>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628545"/>
            </a:xfrm>
            <a:custGeom>
              <a:avLst/>
              <a:pathLst>
                <a:path w="3418439" h="628545">
                  <a:moveTo>
                    <a:pt x="0" y="0"/>
                  </a:moveTo>
                  <a:lnTo>
                    <a:pt x="142434" y="0"/>
                  </a:lnTo>
                  <a:lnTo>
                    <a:pt x="284869" y="0"/>
                  </a:lnTo>
                  <a:lnTo>
                    <a:pt x="427304" y="0"/>
                  </a:lnTo>
                  <a:lnTo>
                    <a:pt x="569739" y="0"/>
                  </a:lnTo>
                  <a:lnTo>
                    <a:pt x="712174" y="0"/>
                  </a:lnTo>
                  <a:lnTo>
                    <a:pt x="854609" y="0"/>
                  </a:lnTo>
                  <a:lnTo>
                    <a:pt x="997044" y="0"/>
                  </a:lnTo>
                  <a:lnTo>
                    <a:pt x="1139479" y="28570"/>
                  </a:lnTo>
                  <a:lnTo>
                    <a:pt x="1281914" y="28570"/>
                  </a:lnTo>
                  <a:lnTo>
                    <a:pt x="1424349" y="85710"/>
                  </a:lnTo>
                  <a:lnTo>
                    <a:pt x="1566784" y="0"/>
                  </a:lnTo>
                  <a:lnTo>
                    <a:pt x="1709219" y="0"/>
                  </a:lnTo>
                  <a:lnTo>
                    <a:pt x="1851654" y="285702"/>
                  </a:lnTo>
                  <a:lnTo>
                    <a:pt x="1994089" y="114281"/>
                  </a:lnTo>
                  <a:lnTo>
                    <a:pt x="2136524" y="0"/>
                  </a:lnTo>
                  <a:lnTo>
                    <a:pt x="2278959" y="85710"/>
                  </a:lnTo>
                  <a:lnTo>
                    <a:pt x="2421394" y="171421"/>
                  </a:lnTo>
                  <a:lnTo>
                    <a:pt x="2563829" y="257132"/>
                  </a:lnTo>
                  <a:lnTo>
                    <a:pt x="2706264" y="428553"/>
                  </a:lnTo>
                  <a:lnTo>
                    <a:pt x="2848699" y="628545"/>
                  </a:lnTo>
                  <a:lnTo>
                    <a:pt x="2991134" y="457124"/>
                  </a:lnTo>
                  <a:lnTo>
                    <a:pt x="3133569" y="171421"/>
                  </a:lnTo>
                  <a:lnTo>
                    <a:pt x="3276004" y="285702"/>
                  </a:lnTo>
                  <a:lnTo>
                    <a:pt x="3418439" y="457124"/>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80171"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6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1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48" y="483177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60" name="tx60"/>
            <p:cNvSpPr/>
            <p:nvPr/>
          </p:nvSpPr>
          <p:spPr>
            <a:xfrm>
              <a:off x="28087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23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11372" y="472419"/>
              <a:ext cx="24397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Mexico, 2000-2024</a:t>
              </a:r>
            </a:p>
          </p:txBody>
        </p:sp>
        <p:sp>
          <p:nvSpPr>
            <p:cNvPr id="63" name="pl63"/>
            <p:cNvSpPr/>
            <p:nvPr/>
          </p:nvSpPr>
          <p:spPr>
            <a:xfrm>
              <a:off x="5244538" y="359284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68379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77473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86568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13831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22926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32021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15460" y="1774737"/>
              <a:ext cx="3418439" cy="1999917"/>
            </a:xfrm>
            <a:custGeom>
              <a:avLst/>
              <a:pathLst>
                <a:path w="3418439" h="1999917">
                  <a:moveTo>
                    <a:pt x="0" y="0"/>
                  </a:moveTo>
                  <a:lnTo>
                    <a:pt x="142434" y="0"/>
                  </a:lnTo>
                  <a:lnTo>
                    <a:pt x="284869" y="0"/>
                  </a:lnTo>
                  <a:lnTo>
                    <a:pt x="427304" y="0"/>
                  </a:lnTo>
                  <a:lnTo>
                    <a:pt x="569739" y="0"/>
                  </a:lnTo>
                  <a:lnTo>
                    <a:pt x="712174" y="0"/>
                  </a:lnTo>
                  <a:lnTo>
                    <a:pt x="854609" y="0"/>
                  </a:lnTo>
                  <a:lnTo>
                    <a:pt x="997044" y="0"/>
                  </a:lnTo>
                  <a:lnTo>
                    <a:pt x="1139479" y="90905"/>
                  </a:lnTo>
                  <a:lnTo>
                    <a:pt x="1281914" y="90905"/>
                  </a:lnTo>
                  <a:lnTo>
                    <a:pt x="1424349" y="272716"/>
                  </a:lnTo>
                  <a:lnTo>
                    <a:pt x="1566784" y="0"/>
                  </a:lnTo>
                  <a:lnTo>
                    <a:pt x="1709219" y="0"/>
                  </a:lnTo>
                  <a:lnTo>
                    <a:pt x="1851654" y="909053"/>
                  </a:lnTo>
                  <a:lnTo>
                    <a:pt x="1994089" y="363621"/>
                  </a:lnTo>
                  <a:lnTo>
                    <a:pt x="2136524" y="0"/>
                  </a:lnTo>
                  <a:lnTo>
                    <a:pt x="2278959" y="272716"/>
                  </a:lnTo>
                  <a:lnTo>
                    <a:pt x="2421394" y="545432"/>
                  </a:lnTo>
                  <a:lnTo>
                    <a:pt x="2563829" y="818148"/>
                  </a:lnTo>
                  <a:lnTo>
                    <a:pt x="2706264" y="1363580"/>
                  </a:lnTo>
                  <a:lnTo>
                    <a:pt x="2848699" y="1999917"/>
                  </a:lnTo>
                  <a:lnTo>
                    <a:pt x="2991134" y="1454485"/>
                  </a:lnTo>
                  <a:lnTo>
                    <a:pt x="3133569" y="545432"/>
                  </a:lnTo>
                  <a:lnTo>
                    <a:pt x="3276004" y="909053"/>
                  </a:lnTo>
                  <a:lnTo>
                    <a:pt x="3418439" y="1454485"/>
                  </a:lnTo>
                </a:path>
              </a:pathLst>
            </a:custGeom>
            <a:ln w="27101" cap="flat">
              <a:solidFill>
                <a:srgbClr val="0058AB">
                  <a:alpha val="100000"/>
                </a:srgbClr>
              </a:solidFill>
              <a:prstDash val="solid"/>
              <a:round/>
            </a:ln>
          </p:spPr>
          <p:txBody>
            <a:bodyPr/>
            <a:lstStyle/>
            <a:p/>
          </p:txBody>
        </p:sp>
        <p:sp>
          <p:nvSpPr>
            <p:cNvPr id="78" name="pl78"/>
            <p:cNvSpPr/>
            <p:nvPr/>
          </p:nvSpPr>
          <p:spPr>
            <a:xfrm>
              <a:off x="5415460" y="3138318"/>
              <a:ext cx="3418439" cy="727242"/>
            </a:xfrm>
            <a:custGeom>
              <a:avLst/>
              <a:pathLst>
                <a:path w="3418439" h="727242">
                  <a:moveTo>
                    <a:pt x="0" y="727242"/>
                  </a:moveTo>
                  <a:lnTo>
                    <a:pt x="142434" y="636337"/>
                  </a:lnTo>
                  <a:lnTo>
                    <a:pt x="284869" y="636337"/>
                  </a:lnTo>
                  <a:lnTo>
                    <a:pt x="427304" y="545432"/>
                  </a:lnTo>
                  <a:lnTo>
                    <a:pt x="569739" y="454526"/>
                  </a:lnTo>
                  <a:lnTo>
                    <a:pt x="712174" y="363621"/>
                  </a:lnTo>
                  <a:lnTo>
                    <a:pt x="854609" y="272716"/>
                  </a:lnTo>
                  <a:lnTo>
                    <a:pt x="997044" y="272716"/>
                  </a:lnTo>
                  <a:lnTo>
                    <a:pt x="1139479" y="181810"/>
                  </a:lnTo>
                  <a:lnTo>
                    <a:pt x="1281914" y="90905"/>
                  </a:lnTo>
                  <a:lnTo>
                    <a:pt x="1424349" y="90905"/>
                  </a:lnTo>
                  <a:lnTo>
                    <a:pt x="1566784" y="90905"/>
                  </a:lnTo>
                  <a:lnTo>
                    <a:pt x="1709219" y="90905"/>
                  </a:lnTo>
                  <a:lnTo>
                    <a:pt x="1851654" y="90905"/>
                  </a:lnTo>
                  <a:lnTo>
                    <a:pt x="1994089" y="90905"/>
                  </a:lnTo>
                  <a:lnTo>
                    <a:pt x="2136524" y="90905"/>
                  </a:lnTo>
                  <a:lnTo>
                    <a:pt x="2278959" y="0"/>
                  </a:lnTo>
                  <a:lnTo>
                    <a:pt x="2421394" y="0"/>
                  </a:lnTo>
                  <a:lnTo>
                    <a:pt x="2563829" y="0"/>
                  </a:lnTo>
                  <a:lnTo>
                    <a:pt x="2706264" y="0"/>
                  </a:lnTo>
                  <a:lnTo>
                    <a:pt x="2848699" y="181810"/>
                  </a:lnTo>
                  <a:lnTo>
                    <a:pt x="2991134" y="272716"/>
                  </a:lnTo>
                  <a:lnTo>
                    <a:pt x="3133569" y="90905"/>
                  </a:lnTo>
                  <a:lnTo>
                    <a:pt x="3276004" y="90905"/>
                  </a:lnTo>
                  <a:lnTo>
                    <a:pt x="3418439" y="90905"/>
                  </a:lnTo>
                </a:path>
              </a:pathLst>
            </a:custGeom>
            <a:ln w="27101" cap="flat">
              <a:solidFill>
                <a:srgbClr val="80BD41">
                  <a:alpha val="100000"/>
                </a:srgbClr>
              </a:solidFill>
              <a:prstDash val="solid"/>
              <a:round/>
            </a:ln>
          </p:spPr>
          <p:txBody>
            <a:bodyPr/>
            <a:lstStyle/>
            <a:p/>
          </p:txBody>
        </p:sp>
        <p:sp>
          <p:nvSpPr>
            <p:cNvPr id="79" name="pl79"/>
            <p:cNvSpPr/>
            <p:nvPr/>
          </p:nvSpPr>
          <p:spPr>
            <a:xfrm>
              <a:off x="5415460" y="2138359"/>
              <a:ext cx="3418439" cy="1272674"/>
            </a:xfrm>
            <a:custGeom>
              <a:avLst/>
              <a:pathLst>
                <a:path w="3418439" h="1272674">
                  <a:moveTo>
                    <a:pt x="0" y="90905"/>
                  </a:moveTo>
                  <a:lnTo>
                    <a:pt x="142434" y="181810"/>
                  </a:lnTo>
                  <a:lnTo>
                    <a:pt x="284869" y="90905"/>
                  </a:lnTo>
                  <a:lnTo>
                    <a:pt x="427304" y="90905"/>
                  </a:lnTo>
                  <a:lnTo>
                    <a:pt x="569739" y="90905"/>
                  </a:lnTo>
                  <a:lnTo>
                    <a:pt x="712174" y="0"/>
                  </a:lnTo>
                  <a:lnTo>
                    <a:pt x="854609" y="90905"/>
                  </a:lnTo>
                  <a:lnTo>
                    <a:pt x="997044" y="181810"/>
                  </a:lnTo>
                  <a:lnTo>
                    <a:pt x="1139479" y="0"/>
                  </a:lnTo>
                  <a:lnTo>
                    <a:pt x="1281914" y="90905"/>
                  </a:lnTo>
                  <a:lnTo>
                    <a:pt x="1424349" y="90905"/>
                  </a:lnTo>
                  <a:lnTo>
                    <a:pt x="1566784" y="90905"/>
                  </a:lnTo>
                  <a:lnTo>
                    <a:pt x="1709219" y="90905"/>
                  </a:lnTo>
                  <a:lnTo>
                    <a:pt x="1851654" y="272716"/>
                  </a:lnTo>
                  <a:lnTo>
                    <a:pt x="1994089" y="181810"/>
                  </a:lnTo>
                  <a:lnTo>
                    <a:pt x="2136524" y="90905"/>
                  </a:lnTo>
                  <a:lnTo>
                    <a:pt x="2278959" y="181810"/>
                  </a:lnTo>
                  <a:lnTo>
                    <a:pt x="2421394" y="363621"/>
                  </a:lnTo>
                  <a:lnTo>
                    <a:pt x="2563829" y="636337"/>
                  </a:lnTo>
                  <a:lnTo>
                    <a:pt x="2706264" y="999958"/>
                  </a:lnTo>
                  <a:lnTo>
                    <a:pt x="2848699" y="1090864"/>
                  </a:lnTo>
                  <a:lnTo>
                    <a:pt x="2991134" y="1272674"/>
                  </a:lnTo>
                  <a:lnTo>
                    <a:pt x="3133569" y="909053"/>
                  </a:lnTo>
                  <a:lnTo>
                    <a:pt x="3276004" y="909053"/>
                  </a:lnTo>
                  <a:lnTo>
                    <a:pt x="3418439" y="1090864"/>
                  </a:lnTo>
                </a:path>
              </a:pathLst>
            </a:custGeom>
            <a:ln w="27101" cap="flat">
              <a:solidFill>
                <a:srgbClr val="961A49">
                  <a:alpha val="100000"/>
                </a:srgbClr>
              </a:solidFill>
              <a:prstDash val="solid"/>
              <a:round/>
            </a:ln>
          </p:spPr>
          <p:txBody>
            <a:bodyPr/>
            <a:lstStyle/>
            <a:p/>
          </p:txBody>
        </p:sp>
        <p:sp>
          <p:nvSpPr>
            <p:cNvPr id="80" name="pl80"/>
            <p:cNvSpPr/>
            <p:nvPr/>
          </p:nvSpPr>
          <p:spPr>
            <a:xfrm>
              <a:off x="5415460" y="313831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1" name="pl81"/>
            <p:cNvSpPr/>
            <p:nvPr/>
          </p:nvSpPr>
          <p:spPr>
            <a:xfrm>
              <a:off x="5415460" y="1774737"/>
              <a:ext cx="3418439" cy="1999917"/>
            </a:xfrm>
            <a:custGeom>
              <a:avLst/>
              <a:pathLst>
                <a:path w="3418439" h="1999917">
                  <a:moveTo>
                    <a:pt x="0" y="0"/>
                  </a:moveTo>
                  <a:lnTo>
                    <a:pt x="142434" y="0"/>
                  </a:lnTo>
                  <a:lnTo>
                    <a:pt x="284869" y="0"/>
                  </a:lnTo>
                  <a:lnTo>
                    <a:pt x="427304" y="0"/>
                  </a:lnTo>
                  <a:lnTo>
                    <a:pt x="569739" y="0"/>
                  </a:lnTo>
                  <a:lnTo>
                    <a:pt x="712174" y="0"/>
                  </a:lnTo>
                  <a:lnTo>
                    <a:pt x="854609" y="0"/>
                  </a:lnTo>
                  <a:lnTo>
                    <a:pt x="997044" y="0"/>
                  </a:lnTo>
                  <a:lnTo>
                    <a:pt x="1139479" y="90905"/>
                  </a:lnTo>
                  <a:lnTo>
                    <a:pt x="1281914" y="90905"/>
                  </a:lnTo>
                  <a:lnTo>
                    <a:pt x="1424349" y="272716"/>
                  </a:lnTo>
                  <a:lnTo>
                    <a:pt x="1566784" y="0"/>
                  </a:lnTo>
                  <a:lnTo>
                    <a:pt x="1709219" y="0"/>
                  </a:lnTo>
                  <a:lnTo>
                    <a:pt x="1851654" y="909053"/>
                  </a:lnTo>
                  <a:lnTo>
                    <a:pt x="1994089" y="363621"/>
                  </a:lnTo>
                  <a:lnTo>
                    <a:pt x="2136524" y="0"/>
                  </a:lnTo>
                  <a:lnTo>
                    <a:pt x="2278959" y="272716"/>
                  </a:lnTo>
                  <a:lnTo>
                    <a:pt x="2421394" y="545432"/>
                  </a:lnTo>
                  <a:lnTo>
                    <a:pt x="2563829" y="818148"/>
                  </a:lnTo>
                  <a:lnTo>
                    <a:pt x="2706264" y="1363580"/>
                  </a:lnTo>
                  <a:lnTo>
                    <a:pt x="2848699" y="1999917"/>
                  </a:lnTo>
                  <a:lnTo>
                    <a:pt x="2991134" y="1454485"/>
                  </a:lnTo>
                  <a:lnTo>
                    <a:pt x="3133569" y="545432"/>
                  </a:lnTo>
                  <a:lnTo>
                    <a:pt x="3276004" y="909053"/>
                  </a:lnTo>
                  <a:lnTo>
                    <a:pt x="3418439" y="1454485"/>
                  </a:lnTo>
                </a:path>
              </a:pathLst>
            </a:custGeom>
            <a:ln w="43362" cap="flat">
              <a:solidFill>
                <a:srgbClr val="000000">
                  <a:alpha val="100000"/>
                </a:srgbClr>
              </a:solidFill>
              <a:prstDash val="solid"/>
              <a:round/>
            </a:ln>
          </p:spPr>
          <p:txBody>
            <a:bodyPr/>
            <a:lstStyle/>
            <a:p/>
          </p:txBody>
        </p:sp>
        <p:sp>
          <p:nvSpPr>
            <p:cNvPr id="82" name="pl82"/>
            <p:cNvSpPr/>
            <p:nvPr/>
          </p:nvSpPr>
          <p:spPr>
            <a:xfrm>
              <a:off x="5415460" y="1774737"/>
              <a:ext cx="3418439" cy="1999917"/>
            </a:xfrm>
            <a:custGeom>
              <a:avLst/>
              <a:pathLst>
                <a:path w="3418439" h="1999917">
                  <a:moveTo>
                    <a:pt x="0" y="0"/>
                  </a:moveTo>
                  <a:lnTo>
                    <a:pt x="142434" y="0"/>
                  </a:lnTo>
                  <a:lnTo>
                    <a:pt x="284869" y="0"/>
                  </a:lnTo>
                  <a:lnTo>
                    <a:pt x="427304" y="0"/>
                  </a:lnTo>
                  <a:lnTo>
                    <a:pt x="569739" y="0"/>
                  </a:lnTo>
                  <a:lnTo>
                    <a:pt x="712174" y="0"/>
                  </a:lnTo>
                  <a:lnTo>
                    <a:pt x="854609" y="0"/>
                  </a:lnTo>
                  <a:lnTo>
                    <a:pt x="997044" y="0"/>
                  </a:lnTo>
                  <a:lnTo>
                    <a:pt x="1139479" y="90905"/>
                  </a:lnTo>
                  <a:lnTo>
                    <a:pt x="1281914" y="90905"/>
                  </a:lnTo>
                  <a:lnTo>
                    <a:pt x="1424349" y="272716"/>
                  </a:lnTo>
                  <a:lnTo>
                    <a:pt x="1566784" y="0"/>
                  </a:lnTo>
                  <a:lnTo>
                    <a:pt x="1709219" y="0"/>
                  </a:lnTo>
                  <a:lnTo>
                    <a:pt x="1851654" y="909053"/>
                  </a:lnTo>
                  <a:lnTo>
                    <a:pt x="1994089" y="363621"/>
                  </a:lnTo>
                  <a:lnTo>
                    <a:pt x="2136524" y="0"/>
                  </a:lnTo>
                  <a:lnTo>
                    <a:pt x="2278959" y="272716"/>
                  </a:lnTo>
                  <a:lnTo>
                    <a:pt x="2421394" y="545432"/>
                  </a:lnTo>
                  <a:lnTo>
                    <a:pt x="2563829" y="818148"/>
                  </a:lnTo>
                  <a:lnTo>
                    <a:pt x="2706264" y="1363580"/>
                  </a:lnTo>
                  <a:lnTo>
                    <a:pt x="2848699" y="1999917"/>
                  </a:lnTo>
                  <a:lnTo>
                    <a:pt x="2991134" y="1454485"/>
                  </a:lnTo>
                  <a:lnTo>
                    <a:pt x="3133569" y="545432"/>
                  </a:lnTo>
                  <a:lnTo>
                    <a:pt x="3276004" y="909053"/>
                  </a:lnTo>
                  <a:lnTo>
                    <a:pt x="3418439" y="1454485"/>
                  </a:lnTo>
                </a:path>
              </a:pathLst>
            </a:custGeom>
            <a:ln w="27101" cap="flat">
              <a:solidFill>
                <a:srgbClr val="0058AB">
                  <a:alpha val="100000"/>
                </a:srgbClr>
              </a:solidFill>
              <a:prstDash val="solid"/>
              <a:round/>
            </a:ln>
          </p:spPr>
          <p:txBody>
            <a:bodyPr/>
            <a:lstStyle/>
            <a:p/>
          </p:txBody>
        </p:sp>
        <p:sp>
          <p:nvSpPr>
            <p:cNvPr id="83" name="tx83"/>
            <p:cNvSpPr/>
            <p:nvPr/>
          </p:nvSpPr>
          <p:spPr>
            <a:xfrm>
              <a:off x="8901372" y="31901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1372" y="31901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5" name="tx85"/>
            <p:cNvSpPr/>
            <p:nvPr/>
          </p:nvSpPr>
          <p:spPr>
            <a:xfrm>
              <a:off x="5104214" y="30862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26519" y="21771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5026519" y="12680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6" name="pl96"/>
            <p:cNvSpPr/>
            <p:nvPr/>
          </p:nvSpPr>
          <p:spPr>
            <a:xfrm>
              <a:off x="60339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0339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68351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5975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301086" y="483177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101" name="tx101"/>
            <p:cNvSpPr/>
            <p:nvPr/>
          </p:nvSpPr>
          <p:spPr>
            <a:xfrm>
              <a:off x="71022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786467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03" name="tx103"/>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4" name="pl104"/>
            <p:cNvSpPr/>
            <p:nvPr/>
          </p:nvSpPr>
          <p:spPr>
            <a:xfrm>
              <a:off x="23909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45386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66862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88338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4647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6124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7600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317178" y="5825146"/>
              <a:ext cx="7218135" cy="149993"/>
            </a:xfrm>
            <a:prstGeom prst="rect">
              <a:avLst/>
            </a:prstGeom>
            <a:solidFill>
              <a:srgbClr val="1CABE2">
                <a:alpha val="80000"/>
              </a:srgbClr>
            </a:solidFill>
          </p:spPr>
          <p:txBody>
            <a:bodyPr/>
            <a:lstStyle/>
            <a:p/>
          </p:txBody>
        </p:sp>
        <p:sp>
          <p:nvSpPr>
            <p:cNvPr id="116" name="rc116"/>
            <p:cNvSpPr/>
            <p:nvPr/>
          </p:nvSpPr>
          <p:spPr>
            <a:xfrm>
              <a:off x="1317178" y="5637654"/>
              <a:ext cx="4770390" cy="149993"/>
            </a:xfrm>
            <a:prstGeom prst="rect">
              <a:avLst/>
            </a:prstGeom>
            <a:solidFill>
              <a:srgbClr val="1CABE2">
                <a:alpha val="80000"/>
              </a:srgbClr>
            </a:solidFill>
          </p:spPr>
          <p:txBody>
            <a:bodyPr/>
            <a:lstStyle/>
            <a:p/>
          </p:txBody>
        </p:sp>
        <p:sp>
          <p:nvSpPr>
            <p:cNvPr id="117" name="rc117"/>
            <p:cNvSpPr/>
            <p:nvPr/>
          </p:nvSpPr>
          <p:spPr>
            <a:xfrm>
              <a:off x="1317178" y="5450161"/>
              <a:ext cx="7321564" cy="149993"/>
            </a:xfrm>
            <a:prstGeom prst="rect">
              <a:avLst/>
            </a:prstGeom>
            <a:solidFill>
              <a:srgbClr val="1CABE2">
                <a:alpha val="80000"/>
              </a:srgbClr>
            </a:solidFill>
          </p:spPr>
          <p:txBody>
            <a:bodyPr/>
            <a:lstStyle/>
            <a:p/>
          </p:txBody>
        </p:sp>
        <p:sp>
          <p:nvSpPr>
            <p:cNvPr id="118" name="tx118"/>
            <p:cNvSpPr/>
            <p:nvPr/>
          </p:nvSpPr>
          <p:spPr>
            <a:xfrm>
              <a:off x="802590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336,000</a:t>
              </a:r>
            </a:p>
          </p:txBody>
        </p:sp>
        <p:sp>
          <p:nvSpPr>
            <p:cNvPr id="119" name="tx119"/>
            <p:cNvSpPr/>
            <p:nvPr/>
          </p:nvSpPr>
          <p:spPr>
            <a:xfrm>
              <a:off x="5578156"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222,000</a:t>
              </a:r>
            </a:p>
          </p:txBody>
        </p:sp>
        <p:sp>
          <p:nvSpPr>
            <p:cNvPr id="120" name="tx120"/>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341,000</a:t>
              </a:r>
            </a:p>
          </p:txBody>
        </p:sp>
        <p:sp>
          <p:nvSpPr>
            <p:cNvPr id="121" name="tx12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295981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26" name="tx126"/>
            <p:cNvSpPr/>
            <p:nvPr/>
          </p:nvSpPr>
          <p:spPr>
            <a:xfrm>
              <a:off x="510742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27" name="tx127"/>
            <p:cNvSpPr/>
            <p:nvPr/>
          </p:nvSpPr>
          <p:spPr>
            <a:xfrm>
              <a:off x="72550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28" name="tx12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29" name="tx12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0" name="tx13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Mexico (83%) was 6 percentage points lower than the global average (89%) and 2 percentage points lower than the average across all LACR countries (85%).
National DTP1 coverage was 1 percentage point lower than in 2019 (84%).
This equates to 341,000 zero-dose children in 2024 compared to 336,000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F26A21">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Mexico ranked number 9 out of 32 countries for lowest DTP1 coverage (based on tied ranks).
Mexico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F26A21">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Mexico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F26A21">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Mexico ranked number 2 out of 32 countries with 351,000 zero-dose children.
In 2024, Mexico ranked number 1 out of 32 countries with 341,000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4691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8967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3243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97519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21795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86829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11105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35381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59657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2909314"/>
              <a:ext cx="200644" cy="1716220"/>
            </a:xfrm>
            <a:prstGeom prst="rect">
              <a:avLst/>
            </a:prstGeom>
            <a:solidFill>
              <a:srgbClr val="80BD41">
                <a:alpha val="100000"/>
              </a:srgbClr>
            </a:solidFill>
          </p:spPr>
          <p:txBody>
            <a:bodyPr/>
            <a:lstStyle/>
            <a:p/>
          </p:txBody>
        </p:sp>
        <p:sp>
          <p:nvSpPr>
            <p:cNvPr id="28" name="rc28"/>
            <p:cNvSpPr/>
            <p:nvPr/>
          </p:nvSpPr>
          <p:spPr>
            <a:xfrm>
              <a:off x="1423662" y="2856236"/>
              <a:ext cx="200644" cy="17692"/>
            </a:xfrm>
            <a:prstGeom prst="rect">
              <a:avLst/>
            </a:prstGeom>
            <a:solidFill>
              <a:srgbClr val="0058AB">
                <a:alpha val="100000"/>
              </a:srgbClr>
            </a:solidFill>
          </p:spPr>
          <p:txBody>
            <a:bodyPr/>
            <a:lstStyle/>
            <a:p/>
          </p:txBody>
        </p:sp>
        <p:sp>
          <p:nvSpPr>
            <p:cNvPr id="29" name="rc29"/>
            <p:cNvSpPr/>
            <p:nvPr/>
          </p:nvSpPr>
          <p:spPr>
            <a:xfrm>
              <a:off x="1423662" y="2873929"/>
              <a:ext cx="200644" cy="35385"/>
            </a:xfrm>
            <a:prstGeom prst="rect">
              <a:avLst/>
            </a:prstGeom>
            <a:solidFill>
              <a:srgbClr val="1CABE2">
                <a:alpha val="100000"/>
              </a:srgbClr>
            </a:solidFill>
          </p:spPr>
          <p:txBody>
            <a:bodyPr/>
            <a:lstStyle/>
            <a:p/>
          </p:txBody>
        </p:sp>
        <p:sp>
          <p:nvSpPr>
            <p:cNvPr id="30" name="rc30"/>
            <p:cNvSpPr/>
            <p:nvPr/>
          </p:nvSpPr>
          <p:spPr>
            <a:xfrm>
              <a:off x="1646600" y="2911949"/>
              <a:ext cx="200644" cy="1713586"/>
            </a:xfrm>
            <a:prstGeom prst="rect">
              <a:avLst/>
            </a:prstGeom>
            <a:solidFill>
              <a:srgbClr val="80BD41">
                <a:alpha val="100000"/>
              </a:srgbClr>
            </a:solidFill>
          </p:spPr>
          <p:txBody>
            <a:bodyPr/>
            <a:lstStyle/>
            <a:p/>
          </p:txBody>
        </p:sp>
        <p:sp>
          <p:nvSpPr>
            <p:cNvPr id="31" name="rc31"/>
            <p:cNvSpPr/>
            <p:nvPr/>
          </p:nvSpPr>
          <p:spPr>
            <a:xfrm>
              <a:off x="1646600" y="2858951"/>
              <a:ext cx="200644" cy="17665"/>
            </a:xfrm>
            <a:prstGeom prst="rect">
              <a:avLst/>
            </a:prstGeom>
            <a:solidFill>
              <a:srgbClr val="0058AB">
                <a:alpha val="100000"/>
              </a:srgbClr>
            </a:solidFill>
          </p:spPr>
          <p:txBody>
            <a:bodyPr/>
            <a:lstStyle/>
            <a:p/>
          </p:txBody>
        </p:sp>
        <p:sp>
          <p:nvSpPr>
            <p:cNvPr id="32" name="rc32"/>
            <p:cNvSpPr/>
            <p:nvPr/>
          </p:nvSpPr>
          <p:spPr>
            <a:xfrm>
              <a:off x="1646600" y="2876617"/>
              <a:ext cx="200644" cy="35332"/>
            </a:xfrm>
            <a:prstGeom prst="rect">
              <a:avLst/>
            </a:prstGeom>
            <a:solidFill>
              <a:srgbClr val="1CABE2">
                <a:alpha val="100000"/>
              </a:srgbClr>
            </a:solidFill>
          </p:spPr>
          <p:txBody>
            <a:bodyPr/>
            <a:lstStyle/>
            <a:p/>
          </p:txBody>
        </p:sp>
        <p:sp>
          <p:nvSpPr>
            <p:cNvPr id="33" name="rc33"/>
            <p:cNvSpPr/>
            <p:nvPr/>
          </p:nvSpPr>
          <p:spPr>
            <a:xfrm>
              <a:off x="1869538" y="2914856"/>
              <a:ext cx="200644" cy="1710679"/>
            </a:xfrm>
            <a:prstGeom prst="rect">
              <a:avLst/>
            </a:prstGeom>
            <a:solidFill>
              <a:srgbClr val="80BD41">
                <a:alpha val="100000"/>
              </a:srgbClr>
            </a:solidFill>
          </p:spPr>
          <p:txBody>
            <a:bodyPr/>
            <a:lstStyle/>
            <a:p/>
          </p:txBody>
        </p:sp>
        <p:sp>
          <p:nvSpPr>
            <p:cNvPr id="34" name="rc34"/>
            <p:cNvSpPr/>
            <p:nvPr/>
          </p:nvSpPr>
          <p:spPr>
            <a:xfrm>
              <a:off x="1869538" y="2861948"/>
              <a:ext cx="200644" cy="17636"/>
            </a:xfrm>
            <a:prstGeom prst="rect">
              <a:avLst/>
            </a:prstGeom>
            <a:solidFill>
              <a:srgbClr val="0058AB">
                <a:alpha val="100000"/>
              </a:srgbClr>
            </a:solidFill>
          </p:spPr>
          <p:txBody>
            <a:bodyPr/>
            <a:lstStyle/>
            <a:p/>
          </p:txBody>
        </p:sp>
        <p:sp>
          <p:nvSpPr>
            <p:cNvPr id="35" name="rc35"/>
            <p:cNvSpPr/>
            <p:nvPr/>
          </p:nvSpPr>
          <p:spPr>
            <a:xfrm>
              <a:off x="1869538" y="2879584"/>
              <a:ext cx="200644" cy="35271"/>
            </a:xfrm>
            <a:prstGeom prst="rect">
              <a:avLst/>
            </a:prstGeom>
            <a:solidFill>
              <a:srgbClr val="1CABE2">
                <a:alpha val="100000"/>
              </a:srgbClr>
            </a:solidFill>
          </p:spPr>
          <p:txBody>
            <a:bodyPr/>
            <a:lstStyle/>
            <a:p/>
          </p:txBody>
        </p:sp>
        <p:sp>
          <p:nvSpPr>
            <p:cNvPr id="36" name="rc36"/>
            <p:cNvSpPr/>
            <p:nvPr/>
          </p:nvSpPr>
          <p:spPr>
            <a:xfrm>
              <a:off x="2092476" y="2912544"/>
              <a:ext cx="200644" cy="1712990"/>
            </a:xfrm>
            <a:prstGeom prst="rect">
              <a:avLst/>
            </a:prstGeom>
            <a:solidFill>
              <a:srgbClr val="80BD41">
                <a:alpha val="100000"/>
              </a:srgbClr>
            </a:solidFill>
          </p:spPr>
          <p:txBody>
            <a:bodyPr/>
            <a:lstStyle/>
            <a:p/>
          </p:txBody>
        </p:sp>
        <p:sp>
          <p:nvSpPr>
            <p:cNvPr id="37" name="rc37"/>
            <p:cNvSpPr/>
            <p:nvPr/>
          </p:nvSpPr>
          <p:spPr>
            <a:xfrm>
              <a:off x="2092476" y="2877585"/>
              <a:ext cx="200644" cy="17479"/>
            </a:xfrm>
            <a:prstGeom prst="rect">
              <a:avLst/>
            </a:prstGeom>
            <a:solidFill>
              <a:srgbClr val="0058AB">
                <a:alpha val="100000"/>
              </a:srgbClr>
            </a:solidFill>
          </p:spPr>
          <p:txBody>
            <a:bodyPr/>
            <a:lstStyle/>
            <a:p/>
          </p:txBody>
        </p:sp>
        <p:sp>
          <p:nvSpPr>
            <p:cNvPr id="38" name="rc38"/>
            <p:cNvSpPr/>
            <p:nvPr/>
          </p:nvSpPr>
          <p:spPr>
            <a:xfrm>
              <a:off x="2092476" y="2895065"/>
              <a:ext cx="200644" cy="17479"/>
            </a:xfrm>
            <a:prstGeom prst="rect">
              <a:avLst/>
            </a:prstGeom>
            <a:solidFill>
              <a:srgbClr val="1CABE2">
                <a:alpha val="100000"/>
              </a:srgbClr>
            </a:solidFill>
          </p:spPr>
          <p:txBody>
            <a:bodyPr/>
            <a:lstStyle/>
            <a:p/>
          </p:txBody>
        </p:sp>
        <p:sp>
          <p:nvSpPr>
            <p:cNvPr id="39" name="rc39"/>
            <p:cNvSpPr/>
            <p:nvPr/>
          </p:nvSpPr>
          <p:spPr>
            <a:xfrm>
              <a:off x="2315413" y="2922886"/>
              <a:ext cx="200644" cy="1702648"/>
            </a:xfrm>
            <a:prstGeom prst="rect">
              <a:avLst/>
            </a:prstGeom>
            <a:solidFill>
              <a:srgbClr val="80BD41">
                <a:alpha val="100000"/>
              </a:srgbClr>
            </a:solidFill>
          </p:spPr>
          <p:txBody>
            <a:bodyPr/>
            <a:lstStyle/>
            <a:p/>
          </p:txBody>
        </p:sp>
        <p:sp>
          <p:nvSpPr>
            <p:cNvPr id="40" name="rc40"/>
            <p:cNvSpPr/>
            <p:nvPr/>
          </p:nvSpPr>
          <p:spPr>
            <a:xfrm>
              <a:off x="2315413" y="2888138"/>
              <a:ext cx="200644" cy="17374"/>
            </a:xfrm>
            <a:prstGeom prst="rect">
              <a:avLst/>
            </a:prstGeom>
            <a:solidFill>
              <a:srgbClr val="0058AB">
                <a:alpha val="100000"/>
              </a:srgbClr>
            </a:solidFill>
          </p:spPr>
          <p:txBody>
            <a:bodyPr/>
            <a:lstStyle/>
            <a:p/>
          </p:txBody>
        </p:sp>
        <p:sp>
          <p:nvSpPr>
            <p:cNvPr id="41" name="rc41"/>
            <p:cNvSpPr/>
            <p:nvPr/>
          </p:nvSpPr>
          <p:spPr>
            <a:xfrm>
              <a:off x="2315413" y="2905512"/>
              <a:ext cx="200644" cy="17374"/>
            </a:xfrm>
            <a:prstGeom prst="rect">
              <a:avLst/>
            </a:prstGeom>
            <a:solidFill>
              <a:srgbClr val="1CABE2">
                <a:alpha val="100000"/>
              </a:srgbClr>
            </a:solidFill>
          </p:spPr>
          <p:txBody>
            <a:bodyPr/>
            <a:lstStyle/>
            <a:p/>
          </p:txBody>
        </p:sp>
        <p:sp>
          <p:nvSpPr>
            <p:cNvPr id="42" name="rc42"/>
            <p:cNvSpPr/>
            <p:nvPr/>
          </p:nvSpPr>
          <p:spPr>
            <a:xfrm>
              <a:off x="2538351" y="2933926"/>
              <a:ext cx="200644" cy="1691608"/>
            </a:xfrm>
            <a:prstGeom prst="rect">
              <a:avLst/>
            </a:prstGeom>
            <a:solidFill>
              <a:srgbClr val="80BD41">
                <a:alpha val="100000"/>
              </a:srgbClr>
            </a:solidFill>
          </p:spPr>
          <p:txBody>
            <a:bodyPr/>
            <a:lstStyle/>
            <a:p/>
          </p:txBody>
        </p:sp>
        <p:sp>
          <p:nvSpPr>
            <p:cNvPr id="43" name="rc43"/>
            <p:cNvSpPr/>
            <p:nvPr/>
          </p:nvSpPr>
          <p:spPr>
            <a:xfrm>
              <a:off x="2538351" y="2899404"/>
              <a:ext cx="200644" cy="17261"/>
            </a:xfrm>
            <a:prstGeom prst="rect">
              <a:avLst/>
            </a:prstGeom>
            <a:solidFill>
              <a:srgbClr val="0058AB">
                <a:alpha val="100000"/>
              </a:srgbClr>
            </a:solidFill>
          </p:spPr>
          <p:txBody>
            <a:bodyPr/>
            <a:lstStyle/>
            <a:p/>
          </p:txBody>
        </p:sp>
        <p:sp>
          <p:nvSpPr>
            <p:cNvPr id="44" name="rc44"/>
            <p:cNvSpPr/>
            <p:nvPr/>
          </p:nvSpPr>
          <p:spPr>
            <a:xfrm>
              <a:off x="2538351" y="2916665"/>
              <a:ext cx="200644" cy="17261"/>
            </a:xfrm>
            <a:prstGeom prst="rect">
              <a:avLst/>
            </a:prstGeom>
            <a:solidFill>
              <a:srgbClr val="1CABE2">
                <a:alpha val="100000"/>
              </a:srgbClr>
            </a:solidFill>
          </p:spPr>
          <p:txBody>
            <a:bodyPr/>
            <a:lstStyle/>
            <a:p/>
          </p:txBody>
        </p:sp>
        <p:sp>
          <p:nvSpPr>
            <p:cNvPr id="45" name="rc45"/>
            <p:cNvSpPr/>
            <p:nvPr/>
          </p:nvSpPr>
          <p:spPr>
            <a:xfrm>
              <a:off x="2761289" y="2943409"/>
              <a:ext cx="200644" cy="1682125"/>
            </a:xfrm>
            <a:prstGeom prst="rect">
              <a:avLst/>
            </a:prstGeom>
            <a:solidFill>
              <a:srgbClr val="80BD41">
                <a:alpha val="100000"/>
              </a:srgbClr>
            </a:solidFill>
          </p:spPr>
          <p:txBody>
            <a:bodyPr/>
            <a:lstStyle/>
            <a:p/>
          </p:txBody>
        </p:sp>
        <p:sp>
          <p:nvSpPr>
            <p:cNvPr id="46" name="rc46"/>
            <p:cNvSpPr/>
            <p:nvPr/>
          </p:nvSpPr>
          <p:spPr>
            <a:xfrm>
              <a:off x="2761289" y="2909080"/>
              <a:ext cx="200644" cy="17164"/>
            </a:xfrm>
            <a:prstGeom prst="rect">
              <a:avLst/>
            </a:prstGeom>
            <a:solidFill>
              <a:srgbClr val="0058AB">
                <a:alpha val="100000"/>
              </a:srgbClr>
            </a:solidFill>
          </p:spPr>
          <p:txBody>
            <a:bodyPr/>
            <a:lstStyle/>
            <a:p/>
          </p:txBody>
        </p:sp>
        <p:sp>
          <p:nvSpPr>
            <p:cNvPr id="47" name="rc47"/>
            <p:cNvSpPr/>
            <p:nvPr/>
          </p:nvSpPr>
          <p:spPr>
            <a:xfrm>
              <a:off x="2761289" y="2926245"/>
              <a:ext cx="200644" cy="17164"/>
            </a:xfrm>
            <a:prstGeom prst="rect">
              <a:avLst/>
            </a:prstGeom>
            <a:solidFill>
              <a:srgbClr val="1CABE2">
                <a:alpha val="100000"/>
              </a:srgbClr>
            </a:solidFill>
          </p:spPr>
          <p:txBody>
            <a:bodyPr/>
            <a:lstStyle/>
            <a:p/>
          </p:txBody>
        </p:sp>
        <p:sp>
          <p:nvSpPr>
            <p:cNvPr id="48" name="rc48"/>
            <p:cNvSpPr/>
            <p:nvPr/>
          </p:nvSpPr>
          <p:spPr>
            <a:xfrm>
              <a:off x="2984227" y="2948053"/>
              <a:ext cx="200644" cy="1677481"/>
            </a:xfrm>
            <a:prstGeom prst="rect">
              <a:avLst/>
            </a:prstGeom>
            <a:solidFill>
              <a:srgbClr val="80BD41">
                <a:alpha val="100000"/>
              </a:srgbClr>
            </a:solidFill>
          </p:spPr>
          <p:txBody>
            <a:bodyPr/>
            <a:lstStyle/>
            <a:p/>
          </p:txBody>
        </p:sp>
        <p:sp>
          <p:nvSpPr>
            <p:cNvPr id="49" name="rc49"/>
            <p:cNvSpPr/>
            <p:nvPr/>
          </p:nvSpPr>
          <p:spPr>
            <a:xfrm>
              <a:off x="2984227" y="2913819"/>
              <a:ext cx="200644" cy="17117"/>
            </a:xfrm>
            <a:prstGeom prst="rect">
              <a:avLst/>
            </a:prstGeom>
            <a:solidFill>
              <a:srgbClr val="0058AB">
                <a:alpha val="100000"/>
              </a:srgbClr>
            </a:solidFill>
          </p:spPr>
          <p:txBody>
            <a:bodyPr/>
            <a:lstStyle/>
            <a:p/>
          </p:txBody>
        </p:sp>
        <p:sp>
          <p:nvSpPr>
            <p:cNvPr id="50" name="rc50"/>
            <p:cNvSpPr/>
            <p:nvPr/>
          </p:nvSpPr>
          <p:spPr>
            <a:xfrm>
              <a:off x="2984227" y="2930937"/>
              <a:ext cx="200644" cy="17116"/>
            </a:xfrm>
            <a:prstGeom prst="rect">
              <a:avLst/>
            </a:prstGeom>
            <a:solidFill>
              <a:srgbClr val="1CABE2">
                <a:alpha val="100000"/>
              </a:srgbClr>
            </a:solidFill>
          </p:spPr>
          <p:txBody>
            <a:bodyPr/>
            <a:lstStyle/>
            <a:p/>
          </p:txBody>
        </p:sp>
        <p:sp>
          <p:nvSpPr>
            <p:cNvPr id="51" name="rc51"/>
            <p:cNvSpPr/>
            <p:nvPr/>
          </p:nvSpPr>
          <p:spPr>
            <a:xfrm>
              <a:off x="3207165" y="2980169"/>
              <a:ext cx="200644" cy="1645366"/>
            </a:xfrm>
            <a:prstGeom prst="rect">
              <a:avLst/>
            </a:prstGeom>
            <a:solidFill>
              <a:srgbClr val="80BD41">
                <a:alpha val="100000"/>
              </a:srgbClr>
            </a:solidFill>
          </p:spPr>
          <p:txBody>
            <a:bodyPr/>
            <a:lstStyle/>
            <a:p/>
          </p:txBody>
        </p:sp>
        <p:sp>
          <p:nvSpPr>
            <p:cNvPr id="52" name="rc52"/>
            <p:cNvSpPr/>
            <p:nvPr/>
          </p:nvSpPr>
          <p:spPr>
            <a:xfrm>
              <a:off x="3207165" y="2911612"/>
              <a:ext cx="200644" cy="34278"/>
            </a:xfrm>
            <a:prstGeom prst="rect">
              <a:avLst/>
            </a:prstGeom>
            <a:solidFill>
              <a:srgbClr val="0058AB">
                <a:alpha val="100000"/>
              </a:srgbClr>
            </a:solidFill>
          </p:spPr>
          <p:txBody>
            <a:bodyPr/>
            <a:lstStyle/>
            <a:p/>
          </p:txBody>
        </p:sp>
        <p:sp>
          <p:nvSpPr>
            <p:cNvPr id="53" name="rc53"/>
            <p:cNvSpPr/>
            <p:nvPr/>
          </p:nvSpPr>
          <p:spPr>
            <a:xfrm>
              <a:off x="3207165" y="2945891"/>
              <a:ext cx="200644" cy="34277"/>
            </a:xfrm>
            <a:prstGeom prst="rect">
              <a:avLst/>
            </a:prstGeom>
            <a:solidFill>
              <a:srgbClr val="1CABE2">
                <a:alpha val="100000"/>
              </a:srgbClr>
            </a:solidFill>
          </p:spPr>
          <p:txBody>
            <a:bodyPr/>
            <a:lstStyle/>
            <a:p/>
          </p:txBody>
        </p:sp>
        <p:sp>
          <p:nvSpPr>
            <p:cNvPr id="54" name="rc54"/>
            <p:cNvSpPr/>
            <p:nvPr/>
          </p:nvSpPr>
          <p:spPr>
            <a:xfrm>
              <a:off x="3430103" y="2992497"/>
              <a:ext cx="200644" cy="1633038"/>
            </a:xfrm>
            <a:prstGeom prst="rect">
              <a:avLst/>
            </a:prstGeom>
            <a:solidFill>
              <a:srgbClr val="80BD41">
                <a:alpha val="100000"/>
              </a:srgbClr>
            </a:solidFill>
          </p:spPr>
          <p:txBody>
            <a:bodyPr/>
            <a:lstStyle/>
            <a:p/>
          </p:txBody>
        </p:sp>
        <p:sp>
          <p:nvSpPr>
            <p:cNvPr id="55" name="rc55"/>
            <p:cNvSpPr/>
            <p:nvPr/>
          </p:nvSpPr>
          <p:spPr>
            <a:xfrm>
              <a:off x="3430103" y="2906548"/>
              <a:ext cx="200644" cy="34379"/>
            </a:xfrm>
            <a:prstGeom prst="rect">
              <a:avLst/>
            </a:prstGeom>
            <a:solidFill>
              <a:srgbClr val="0058AB">
                <a:alpha val="100000"/>
              </a:srgbClr>
            </a:solidFill>
          </p:spPr>
          <p:txBody>
            <a:bodyPr/>
            <a:lstStyle/>
            <a:p/>
          </p:txBody>
        </p:sp>
        <p:sp>
          <p:nvSpPr>
            <p:cNvPr id="56" name="rc56"/>
            <p:cNvSpPr/>
            <p:nvPr/>
          </p:nvSpPr>
          <p:spPr>
            <a:xfrm>
              <a:off x="3430103" y="2940927"/>
              <a:ext cx="200644" cy="51569"/>
            </a:xfrm>
            <a:prstGeom prst="rect">
              <a:avLst/>
            </a:prstGeom>
            <a:solidFill>
              <a:srgbClr val="1CABE2">
                <a:alpha val="100000"/>
              </a:srgbClr>
            </a:solidFill>
          </p:spPr>
          <p:txBody>
            <a:bodyPr/>
            <a:lstStyle/>
            <a:p/>
          </p:txBody>
        </p:sp>
        <p:sp>
          <p:nvSpPr>
            <p:cNvPr id="57" name="rc57"/>
            <p:cNvSpPr/>
            <p:nvPr/>
          </p:nvSpPr>
          <p:spPr>
            <a:xfrm>
              <a:off x="3653041" y="2987008"/>
              <a:ext cx="200644" cy="1638527"/>
            </a:xfrm>
            <a:prstGeom prst="rect">
              <a:avLst/>
            </a:prstGeom>
            <a:solidFill>
              <a:srgbClr val="80BD41">
                <a:alpha val="100000"/>
              </a:srgbClr>
            </a:solidFill>
          </p:spPr>
          <p:txBody>
            <a:bodyPr/>
            <a:lstStyle/>
            <a:p/>
          </p:txBody>
        </p:sp>
        <p:sp>
          <p:nvSpPr>
            <p:cNvPr id="58" name="rc58"/>
            <p:cNvSpPr/>
            <p:nvPr/>
          </p:nvSpPr>
          <p:spPr>
            <a:xfrm>
              <a:off x="3653041" y="2900770"/>
              <a:ext cx="200644" cy="68990"/>
            </a:xfrm>
            <a:prstGeom prst="rect">
              <a:avLst/>
            </a:prstGeom>
            <a:solidFill>
              <a:srgbClr val="0058AB">
                <a:alpha val="100000"/>
              </a:srgbClr>
            </a:solidFill>
          </p:spPr>
          <p:txBody>
            <a:bodyPr/>
            <a:lstStyle/>
            <a:p/>
          </p:txBody>
        </p:sp>
        <p:sp>
          <p:nvSpPr>
            <p:cNvPr id="59" name="rc59"/>
            <p:cNvSpPr/>
            <p:nvPr/>
          </p:nvSpPr>
          <p:spPr>
            <a:xfrm>
              <a:off x="3653041" y="2969760"/>
              <a:ext cx="200644" cy="17247"/>
            </a:xfrm>
            <a:prstGeom prst="rect">
              <a:avLst/>
            </a:prstGeom>
            <a:solidFill>
              <a:srgbClr val="1CABE2">
                <a:alpha val="100000"/>
              </a:srgbClr>
            </a:solidFill>
          </p:spPr>
          <p:txBody>
            <a:bodyPr/>
            <a:lstStyle/>
            <a:p/>
          </p:txBody>
        </p:sp>
        <p:sp>
          <p:nvSpPr>
            <p:cNvPr id="60" name="rc60"/>
            <p:cNvSpPr/>
            <p:nvPr/>
          </p:nvSpPr>
          <p:spPr>
            <a:xfrm>
              <a:off x="3875979" y="2947608"/>
              <a:ext cx="200644" cy="1677926"/>
            </a:xfrm>
            <a:prstGeom prst="rect">
              <a:avLst/>
            </a:prstGeom>
            <a:solidFill>
              <a:srgbClr val="80BD41">
                <a:alpha val="100000"/>
              </a:srgbClr>
            </a:solidFill>
          </p:spPr>
          <p:txBody>
            <a:bodyPr/>
            <a:lstStyle/>
            <a:p/>
          </p:txBody>
        </p:sp>
        <p:sp>
          <p:nvSpPr>
            <p:cNvPr id="61" name="rc61"/>
            <p:cNvSpPr/>
            <p:nvPr/>
          </p:nvSpPr>
          <p:spPr>
            <a:xfrm>
              <a:off x="3875979" y="2895714"/>
              <a:ext cx="200644" cy="17298"/>
            </a:xfrm>
            <a:prstGeom prst="rect">
              <a:avLst/>
            </a:prstGeom>
            <a:solidFill>
              <a:srgbClr val="0058AB">
                <a:alpha val="100000"/>
              </a:srgbClr>
            </a:solidFill>
          </p:spPr>
          <p:txBody>
            <a:bodyPr/>
            <a:lstStyle/>
            <a:p/>
          </p:txBody>
        </p:sp>
        <p:sp>
          <p:nvSpPr>
            <p:cNvPr id="62" name="rc62"/>
            <p:cNvSpPr/>
            <p:nvPr/>
          </p:nvSpPr>
          <p:spPr>
            <a:xfrm>
              <a:off x="3875979" y="2913012"/>
              <a:ext cx="200644" cy="34596"/>
            </a:xfrm>
            <a:prstGeom prst="rect">
              <a:avLst/>
            </a:prstGeom>
            <a:solidFill>
              <a:srgbClr val="1CABE2">
                <a:alpha val="100000"/>
              </a:srgbClr>
            </a:solidFill>
          </p:spPr>
          <p:txBody>
            <a:bodyPr/>
            <a:lstStyle/>
            <a:p/>
          </p:txBody>
        </p:sp>
        <p:sp>
          <p:nvSpPr>
            <p:cNvPr id="63" name="rc63"/>
            <p:cNvSpPr/>
            <p:nvPr/>
          </p:nvSpPr>
          <p:spPr>
            <a:xfrm>
              <a:off x="4098916" y="2909522"/>
              <a:ext cx="200644" cy="1716013"/>
            </a:xfrm>
            <a:prstGeom prst="rect">
              <a:avLst/>
            </a:prstGeom>
            <a:solidFill>
              <a:srgbClr val="80BD41">
                <a:alpha val="100000"/>
              </a:srgbClr>
            </a:solidFill>
          </p:spPr>
          <p:txBody>
            <a:bodyPr/>
            <a:lstStyle/>
            <a:p/>
          </p:txBody>
        </p:sp>
        <p:sp>
          <p:nvSpPr>
            <p:cNvPr id="64" name="rc64"/>
            <p:cNvSpPr/>
            <p:nvPr/>
          </p:nvSpPr>
          <p:spPr>
            <a:xfrm>
              <a:off x="4098916" y="2892189"/>
              <a:ext cx="200644" cy="17333"/>
            </a:xfrm>
            <a:prstGeom prst="rect">
              <a:avLst/>
            </a:prstGeom>
            <a:solidFill>
              <a:srgbClr val="0058AB">
                <a:alpha val="100000"/>
              </a:srgbClr>
            </a:solidFill>
          </p:spPr>
          <p:txBody>
            <a:bodyPr/>
            <a:lstStyle/>
            <a:p/>
          </p:txBody>
        </p:sp>
        <p:sp>
          <p:nvSpPr>
            <p:cNvPr id="65" name="rc65"/>
            <p:cNvSpPr/>
            <p:nvPr/>
          </p:nvSpPr>
          <p:spPr>
            <a:xfrm>
              <a:off x="4098916" y="2909522"/>
              <a:ext cx="200644" cy="0"/>
            </a:xfrm>
            <a:prstGeom prst="rect">
              <a:avLst/>
            </a:prstGeom>
            <a:solidFill>
              <a:srgbClr val="1CABE2">
                <a:alpha val="100000"/>
              </a:srgbClr>
            </a:solidFill>
          </p:spPr>
          <p:txBody>
            <a:bodyPr/>
            <a:lstStyle/>
            <a:p/>
          </p:txBody>
        </p:sp>
        <p:sp>
          <p:nvSpPr>
            <p:cNvPr id="66" name="rc66"/>
            <p:cNvSpPr/>
            <p:nvPr/>
          </p:nvSpPr>
          <p:spPr>
            <a:xfrm>
              <a:off x="4321854" y="3189321"/>
              <a:ext cx="200644" cy="1436214"/>
            </a:xfrm>
            <a:prstGeom prst="rect">
              <a:avLst/>
            </a:prstGeom>
            <a:solidFill>
              <a:srgbClr val="80BD41">
                <a:alpha val="100000"/>
              </a:srgbClr>
            </a:solidFill>
          </p:spPr>
          <p:txBody>
            <a:bodyPr/>
            <a:lstStyle/>
            <a:p/>
          </p:txBody>
        </p:sp>
        <p:sp>
          <p:nvSpPr>
            <p:cNvPr id="67" name="rc67"/>
            <p:cNvSpPr/>
            <p:nvPr/>
          </p:nvSpPr>
          <p:spPr>
            <a:xfrm>
              <a:off x="4321854" y="2895156"/>
              <a:ext cx="200644" cy="190341"/>
            </a:xfrm>
            <a:prstGeom prst="rect">
              <a:avLst/>
            </a:prstGeom>
            <a:solidFill>
              <a:srgbClr val="0058AB">
                <a:alpha val="100000"/>
              </a:srgbClr>
            </a:solidFill>
          </p:spPr>
          <p:txBody>
            <a:bodyPr/>
            <a:lstStyle/>
            <a:p/>
          </p:txBody>
        </p:sp>
        <p:sp>
          <p:nvSpPr>
            <p:cNvPr id="68" name="rc68"/>
            <p:cNvSpPr/>
            <p:nvPr/>
          </p:nvSpPr>
          <p:spPr>
            <a:xfrm>
              <a:off x="4321854" y="3085498"/>
              <a:ext cx="200644" cy="103822"/>
            </a:xfrm>
            <a:prstGeom prst="rect">
              <a:avLst/>
            </a:prstGeom>
            <a:solidFill>
              <a:srgbClr val="1CABE2">
                <a:alpha val="100000"/>
              </a:srgbClr>
            </a:solidFill>
          </p:spPr>
          <p:txBody>
            <a:bodyPr/>
            <a:lstStyle/>
            <a:p/>
          </p:txBody>
        </p:sp>
        <p:sp>
          <p:nvSpPr>
            <p:cNvPr id="69" name="rc69"/>
            <p:cNvSpPr/>
            <p:nvPr/>
          </p:nvSpPr>
          <p:spPr>
            <a:xfrm>
              <a:off x="4544792" y="3147785"/>
              <a:ext cx="200644" cy="1477750"/>
            </a:xfrm>
            <a:prstGeom prst="rect">
              <a:avLst/>
            </a:prstGeom>
            <a:solidFill>
              <a:srgbClr val="80BD41">
                <a:alpha val="100000"/>
              </a:srgbClr>
            </a:solidFill>
          </p:spPr>
          <p:txBody>
            <a:bodyPr/>
            <a:lstStyle/>
            <a:p/>
          </p:txBody>
        </p:sp>
        <p:sp>
          <p:nvSpPr>
            <p:cNvPr id="70" name="rc70"/>
            <p:cNvSpPr/>
            <p:nvPr/>
          </p:nvSpPr>
          <p:spPr>
            <a:xfrm>
              <a:off x="4544792" y="2926971"/>
              <a:ext cx="200644" cy="84928"/>
            </a:xfrm>
            <a:prstGeom prst="rect">
              <a:avLst/>
            </a:prstGeom>
            <a:solidFill>
              <a:srgbClr val="0058AB">
                <a:alpha val="100000"/>
              </a:srgbClr>
            </a:solidFill>
          </p:spPr>
          <p:txBody>
            <a:bodyPr/>
            <a:lstStyle/>
            <a:p/>
          </p:txBody>
        </p:sp>
        <p:sp>
          <p:nvSpPr>
            <p:cNvPr id="71" name="rc71"/>
            <p:cNvSpPr/>
            <p:nvPr/>
          </p:nvSpPr>
          <p:spPr>
            <a:xfrm>
              <a:off x="4544792" y="3011899"/>
              <a:ext cx="200644" cy="135885"/>
            </a:xfrm>
            <a:prstGeom prst="rect">
              <a:avLst/>
            </a:prstGeom>
            <a:solidFill>
              <a:srgbClr val="1CABE2">
                <a:alpha val="100000"/>
              </a:srgbClr>
            </a:solidFill>
          </p:spPr>
          <p:txBody>
            <a:bodyPr/>
            <a:lstStyle/>
            <a:p/>
          </p:txBody>
        </p:sp>
        <p:sp>
          <p:nvSpPr>
            <p:cNvPr id="72" name="rc72"/>
            <p:cNvSpPr/>
            <p:nvPr/>
          </p:nvSpPr>
          <p:spPr>
            <a:xfrm>
              <a:off x="4767730" y="3188950"/>
              <a:ext cx="200644" cy="1436584"/>
            </a:xfrm>
            <a:prstGeom prst="rect">
              <a:avLst/>
            </a:prstGeom>
            <a:solidFill>
              <a:srgbClr val="80BD41">
                <a:alpha val="100000"/>
              </a:srgbClr>
            </a:solidFill>
          </p:spPr>
          <p:txBody>
            <a:bodyPr/>
            <a:lstStyle/>
            <a:p/>
          </p:txBody>
        </p:sp>
        <p:sp>
          <p:nvSpPr>
            <p:cNvPr id="73" name="rc73"/>
            <p:cNvSpPr/>
            <p:nvPr/>
          </p:nvSpPr>
          <p:spPr>
            <a:xfrm>
              <a:off x="4767730" y="2974288"/>
              <a:ext cx="200644" cy="16512"/>
            </a:xfrm>
            <a:prstGeom prst="rect">
              <a:avLst/>
            </a:prstGeom>
            <a:solidFill>
              <a:srgbClr val="0058AB">
                <a:alpha val="100000"/>
              </a:srgbClr>
            </a:solidFill>
          </p:spPr>
          <p:txBody>
            <a:bodyPr/>
            <a:lstStyle/>
            <a:p/>
          </p:txBody>
        </p:sp>
        <p:sp>
          <p:nvSpPr>
            <p:cNvPr id="74" name="rc74"/>
            <p:cNvSpPr/>
            <p:nvPr/>
          </p:nvSpPr>
          <p:spPr>
            <a:xfrm>
              <a:off x="4767730" y="2990800"/>
              <a:ext cx="200644" cy="198150"/>
            </a:xfrm>
            <a:prstGeom prst="rect">
              <a:avLst/>
            </a:prstGeom>
            <a:solidFill>
              <a:srgbClr val="1CABE2">
                <a:alpha val="100000"/>
              </a:srgbClr>
            </a:solidFill>
          </p:spPr>
          <p:txBody>
            <a:bodyPr/>
            <a:lstStyle/>
            <a:p/>
          </p:txBody>
        </p:sp>
        <p:sp>
          <p:nvSpPr>
            <p:cNvPr id="75" name="rc75"/>
            <p:cNvSpPr/>
            <p:nvPr/>
          </p:nvSpPr>
          <p:spPr>
            <a:xfrm>
              <a:off x="4990668" y="3119994"/>
              <a:ext cx="200644" cy="1505541"/>
            </a:xfrm>
            <a:prstGeom prst="rect">
              <a:avLst/>
            </a:prstGeom>
            <a:solidFill>
              <a:srgbClr val="80BD41">
                <a:alpha val="100000"/>
              </a:srgbClr>
            </a:solidFill>
          </p:spPr>
          <p:txBody>
            <a:bodyPr/>
            <a:lstStyle/>
            <a:p/>
          </p:txBody>
        </p:sp>
        <p:sp>
          <p:nvSpPr>
            <p:cNvPr id="76" name="rc76"/>
            <p:cNvSpPr/>
            <p:nvPr/>
          </p:nvSpPr>
          <p:spPr>
            <a:xfrm>
              <a:off x="4990668" y="3006674"/>
              <a:ext cx="200644" cy="64754"/>
            </a:xfrm>
            <a:prstGeom prst="rect">
              <a:avLst/>
            </a:prstGeom>
            <a:solidFill>
              <a:srgbClr val="0058AB">
                <a:alpha val="100000"/>
              </a:srgbClr>
            </a:solidFill>
          </p:spPr>
          <p:txBody>
            <a:bodyPr/>
            <a:lstStyle/>
            <a:p/>
          </p:txBody>
        </p:sp>
        <p:sp>
          <p:nvSpPr>
            <p:cNvPr id="77" name="rc77"/>
            <p:cNvSpPr/>
            <p:nvPr/>
          </p:nvSpPr>
          <p:spPr>
            <a:xfrm>
              <a:off x="4990668" y="3071428"/>
              <a:ext cx="200644" cy="48565"/>
            </a:xfrm>
            <a:prstGeom prst="rect">
              <a:avLst/>
            </a:prstGeom>
            <a:solidFill>
              <a:srgbClr val="1CABE2">
                <a:alpha val="100000"/>
              </a:srgbClr>
            </a:solidFill>
          </p:spPr>
          <p:txBody>
            <a:bodyPr/>
            <a:lstStyle/>
            <a:p/>
          </p:txBody>
        </p:sp>
        <p:sp>
          <p:nvSpPr>
            <p:cNvPr id="78" name="rc78"/>
            <p:cNvSpPr/>
            <p:nvPr/>
          </p:nvSpPr>
          <p:spPr>
            <a:xfrm>
              <a:off x="5213606" y="3273391"/>
              <a:ext cx="200644" cy="1352144"/>
            </a:xfrm>
            <a:prstGeom prst="rect">
              <a:avLst/>
            </a:prstGeom>
            <a:solidFill>
              <a:srgbClr val="80BD41">
                <a:alpha val="100000"/>
              </a:srgbClr>
            </a:solidFill>
          </p:spPr>
          <p:txBody>
            <a:bodyPr/>
            <a:lstStyle/>
            <a:p/>
          </p:txBody>
        </p:sp>
        <p:sp>
          <p:nvSpPr>
            <p:cNvPr id="79" name="rc79"/>
            <p:cNvSpPr/>
            <p:nvPr/>
          </p:nvSpPr>
          <p:spPr>
            <a:xfrm>
              <a:off x="5213606" y="3034778"/>
              <a:ext cx="200644" cy="111352"/>
            </a:xfrm>
            <a:prstGeom prst="rect">
              <a:avLst/>
            </a:prstGeom>
            <a:solidFill>
              <a:srgbClr val="0058AB">
                <a:alpha val="100000"/>
              </a:srgbClr>
            </a:solidFill>
          </p:spPr>
          <p:txBody>
            <a:bodyPr/>
            <a:lstStyle/>
            <a:p/>
          </p:txBody>
        </p:sp>
        <p:sp>
          <p:nvSpPr>
            <p:cNvPr id="80" name="rc80"/>
            <p:cNvSpPr/>
            <p:nvPr/>
          </p:nvSpPr>
          <p:spPr>
            <a:xfrm>
              <a:off x="5213606" y="3146131"/>
              <a:ext cx="200644" cy="127260"/>
            </a:xfrm>
            <a:prstGeom prst="rect">
              <a:avLst/>
            </a:prstGeom>
            <a:solidFill>
              <a:srgbClr val="1CABE2">
                <a:alpha val="100000"/>
              </a:srgbClr>
            </a:solidFill>
          </p:spPr>
          <p:txBody>
            <a:bodyPr/>
            <a:lstStyle/>
            <a:p/>
          </p:txBody>
        </p:sp>
        <p:sp>
          <p:nvSpPr>
            <p:cNvPr id="81" name="rc81"/>
            <p:cNvSpPr/>
            <p:nvPr/>
          </p:nvSpPr>
          <p:spPr>
            <a:xfrm>
              <a:off x="5436544" y="3226418"/>
              <a:ext cx="200644" cy="1399117"/>
            </a:xfrm>
            <a:prstGeom prst="rect">
              <a:avLst/>
            </a:prstGeom>
            <a:solidFill>
              <a:srgbClr val="80BD41">
                <a:alpha val="100000"/>
              </a:srgbClr>
            </a:solidFill>
          </p:spPr>
          <p:txBody>
            <a:bodyPr/>
            <a:lstStyle/>
            <a:p/>
          </p:txBody>
        </p:sp>
        <p:sp>
          <p:nvSpPr>
            <p:cNvPr id="82" name="rc82"/>
            <p:cNvSpPr/>
            <p:nvPr/>
          </p:nvSpPr>
          <p:spPr>
            <a:xfrm>
              <a:off x="5436544" y="3035629"/>
              <a:ext cx="200644" cy="158990"/>
            </a:xfrm>
            <a:prstGeom prst="rect">
              <a:avLst/>
            </a:prstGeom>
            <a:solidFill>
              <a:srgbClr val="0058AB">
                <a:alpha val="100000"/>
              </a:srgbClr>
            </a:solidFill>
          </p:spPr>
          <p:txBody>
            <a:bodyPr/>
            <a:lstStyle/>
            <a:p/>
          </p:txBody>
        </p:sp>
        <p:sp>
          <p:nvSpPr>
            <p:cNvPr id="83" name="rc83"/>
            <p:cNvSpPr/>
            <p:nvPr/>
          </p:nvSpPr>
          <p:spPr>
            <a:xfrm>
              <a:off x="5436544" y="3194620"/>
              <a:ext cx="200644" cy="31798"/>
            </a:xfrm>
            <a:prstGeom prst="rect">
              <a:avLst/>
            </a:prstGeom>
            <a:solidFill>
              <a:srgbClr val="1CABE2">
                <a:alpha val="100000"/>
              </a:srgbClr>
            </a:solidFill>
          </p:spPr>
          <p:txBody>
            <a:bodyPr/>
            <a:lstStyle/>
            <a:p/>
          </p:txBody>
        </p:sp>
        <p:sp>
          <p:nvSpPr>
            <p:cNvPr id="84" name="rc84"/>
            <p:cNvSpPr/>
            <p:nvPr/>
          </p:nvSpPr>
          <p:spPr>
            <a:xfrm>
              <a:off x="5659482" y="3321181"/>
              <a:ext cx="200644" cy="1304353"/>
            </a:xfrm>
            <a:prstGeom prst="rect">
              <a:avLst/>
            </a:prstGeom>
            <a:solidFill>
              <a:srgbClr val="80BD41">
                <a:alpha val="100000"/>
              </a:srgbClr>
            </a:solidFill>
          </p:spPr>
          <p:txBody>
            <a:bodyPr/>
            <a:lstStyle/>
            <a:p/>
          </p:txBody>
        </p:sp>
        <p:sp>
          <p:nvSpPr>
            <p:cNvPr id="85" name="rc85"/>
            <p:cNvSpPr/>
            <p:nvPr/>
          </p:nvSpPr>
          <p:spPr>
            <a:xfrm>
              <a:off x="5659482" y="3034860"/>
              <a:ext cx="200644" cy="254508"/>
            </a:xfrm>
            <a:prstGeom prst="rect">
              <a:avLst/>
            </a:prstGeom>
            <a:solidFill>
              <a:srgbClr val="0058AB">
                <a:alpha val="100000"/>
              </a:srgbClr>
            </a:solidFill>
          </p:spPr>
          <p:txBody>
            <a:bodyPr/>
            <a:lstStyle/>
            <a:p/>
          </p:txBody>
        </p:sp>
        <p:sp>
          <p:nvSpPr>
            <p:cNvPr id="86" name="rc86"/>
            <p:cNvSpPr/>
            <p:nvPr/>
          </p:nvSpPr>
          <p:spPr>
            <a:xfrm>
              <a:off x="5659482" y="3289368"/>
              <a:ext cx="200644" cy="31813"/>
            </a:xfrm>
            <a:prstGeom prst="rect">
              <a:avLst/>
            </a:prstGeom>
            <a:solidFill>
              <a:srgbClr val="1CABE2">
                <a:alpha val="100000"/>
              </a:srgbClr>
            </a:solidFill>
          </p:spPr>
          <p:txBody>
            <a:bodyPr/>
            <a:lstStyle/>
            <a:p/>
          </p:txBody>
        </p:sp>
        <p:sp>
          <p:nvSpPr>
            <p:cNvPr id="87" name="rc87"/>
            <p:cNvSpPr/>
            <p:nvPr/>
          </p:nvSpPr>
          <p:spPr>
            <a:xfrm>
              <a:off x="5882419" y="3491784"/>
              <a:ext cx="200644" cy="1133751"/>
            </a:xfrm>
            <a:prstGeom prst="rect">
              <a:avLst/>
            </a:prstGeom>
            <a:solidFill>
              <a:srgbClr val="80BD41">
                <a:alpha val="100000"/>
              </a:srgbClr>
            </a:solidFill>
          </p:spPr>
          <p:txBody>
            <a:bodyPr/>
            <a:lstStyle/>
            <a:p/>
          </p:txBody>
        </p:sp>
        <p:sp>
          <p:nvSpPr>
            <p:cNvPr id="88" name="rc88"/>
            <p:cNvSpPr/>
            <p:nvPr/>
          </p:nvSpPr>
          <p:spPr>
            <a:xfrm>
              <a:off x="5882419" y="3050881"/>
              <a:ext cx="200644" cy="362170"/>
            </a:xfrm>
            <a:prstGeom prst="rect">
              <a:avLst/>
            </a:prstGeom>
            <a:solidFill>
              <a:srgbClr val="0058AB">
                <a:alpha val="100000"/>
              </a:srgbClr>
            </a:solidFill>
          </p:spPr>
          <p:txBody>
            <a:bodyPr/>
            <a:lstStyle/>
            <a:p/>
          </p:txBody>
        </p:sp>
        <p:sp>
          <p:nvSpPr>
            <p:cNvPr id="89" name="rc89"/>
            <p:cNvSpPr/>
            <p:nvPr/>
          </p:nvSpPr>
          <p:spPr>
            <a:xfrm>
              <a:off x="5882419" y="3413051"/>
              <a:ext cx="200644" cy="78732"/>
            </a:xfrm>
            <a:prstGeom prst="rect">
              <a:avLst/>
            </a:prstGeom>
            <a:solidFill>
              <a:srgbClr val="1CABE2">
                <a:alpha val="100000"/>
              </a:srgbClr>
            </a:solidFill>
          </p:spPr>
          <p:txBody>
            <a:bodyPr/>
            <a:lstStyle/>
            <a:p/>
          </p:txBody>
        </p:sp>
        <p:sp>
          <p:nvSpPr>
            <p:cNvPr id="90" name="rc90"/>
            <p:cNvSpPr/>
            <p:nvPr/>
          </p:nvSpPr>
          <p:spPr>
            <a:xfrm>
              <a:off x="6105357" y="3404455"/>
              <a:ext cx="200644" cy="1221080"/>
            </a:xfrm>
            <a:prstGeom prst="rect">
              <a:avLst/>
            </a:prstGeom>
            <a:solidFill>
              <a:srgbClr val="80BD41">
                <a:alpha val="100000"/>
              </a:srgbClr>
            </a:solidFill>
          </p:spPr>
          <p:txBody>
            <a:bodyPr/>
            <a:lstStyle/>
            <a:p/>
          </p:txBody>
        </p:sp>
        <p:sp>
          <p:nvSpPr>
            <p:cNvPr id="91" name="rc91"/>
            <p:cNvSpPr/>
            <p:nvPr/>
          </p:nvSpPr>
          <p:spPr>
            <a:xfrm>
              <a:off x="6105357" y="3060048"/>
              <a:ext cx="200644" cy="266132"/>
            </a:xfrm>
            <a:prstGeom prst="rect">
              <a:avLst/>
            </a:prstGeom>
            <a:solidFill>
              <a:srgbClr val="0058AB">
                <a:alpha val="100000"/>
              </a:srgbClr>
            </a:solidFill>
          </p:spPr>
          <p:txBody>
            <a:bodyPr/>
            <a:lstStyle/>
            <a:p/>
          </p:txBody>
        </p:sp>
        <p:sp>
          <p:nvSpPr>
            <p:cNvPr id="92" name="rc92"/>
            <p:cNvSpPr/>
            <p:nvPr/>
          </p:nvSpPr>
          <p:spPr>
            <a:xfrm>
              <a:off x="6105357" y="3326181"/>
              <a:ext cx="200644" cy="78274"/>
            </a:xfrm>
            <a:prstGeom prst="rect">
              <a:avLst/>
            </a:prstGeom>
            <a:solidFill>
              <a:srgbClr val="1CABE2">
                <a:alpha val="100000"/>
              </a:srgbClr>
            </a:solidFill>
          </p:spPr>
          <p:txBody>
            <a:bodyPr/>
            <a:lstStyle/>
            <a:p/>
          </p:txBody>
        </p:sp>
        <p:sp>
          <p:nvSpPr>
            <p:cNvPr id="93" name="rc93"/>
            <p:cNvSpPr/>
            <p:nvPr/>
          </p:nvSpPr>
          <p:spPr>
            <a:xfrm>
              <a:off x="6328295" y="3341252"/>
              <a:ext cx="200644" cy="1284283"/>
            </a:xfrm>
            <a:prstGeom prst="rect">
              <a:avLst/>
            </a:prstGeom>
            <a:solidFill>
              <a:srgbClr val="80BD41">
                <a:alpha val="100000"/>
              </a:srgbClr>
            </a:solidFill>
          </p:spPr>
          <p:txBody>
            <a:bodyPr/>
            <a:lstStyle/>
            <a:p/>
          </p:txBody>
        </p:sp>
        <p:sp>
          <p:nvSpPr>
            <p:cNvPr id="94" name="rc94"/>
            <p:cNvSpPr/>
            <p:nvPr/>
          </p:nvSpPr>
          <p:spPr>
            <a:xfrm>
              <a:off x="6328295" y="3078206"/>
              <a:ext cx="200644" cy="108313"/>
            </a:xfrm>
            <a:prstGeom prst="rect">
              <a:avLst/>
            </a:prstGeom>
            <a:solidFill>
              <a:srgbClr val="0058AB">
                <a:alpha val="100000"/>
              </a:srgbClr>
            </a:solidFill>
          </p:spPr>
          <p:txBody>
            <a:bodyPr/>
            <a:lstStyle/>
            <a:p/>
          </p:txBody>
        </p:sp>
        <p:sp>
          <p:nvSpPr>
            <p:cNvPr id="95" name="rc95"/>
            <p:cNvSpPr/>
            <p:nvPr/>
          </p:nvSpPr>
          <p:spPr>
            <a:xfrm>
              <a:off x="6328295" y="3186519"/>
              <a:ext cx="200644" cy="154732"/>
            </a:xfrm>
            <a:prstGeom prst="rect">
              <a:avLst/>
            </a:prstGeom>
            <a:solidFill>
              <a:srgbClr val="1CABE2">
                <a:alpha val="100000"/>
              </a:srgbClr>
            </a:solidFill>
          </p:spPr>
          <p:txBody>
            <a:bodyPr/>
            <a:lstStyle/>
            <a:p/>
          </p:txBody>
        </p:sp>
        <p:sp>
          <p:nvSpPr>
            <p:cNvPr id="96" name="rc96"/>
            <p:cNvSpPr/>
            <p:nvPr/>
          </p:nvSpPr>
          <p:spPr>
            <a:xfrm>
              <a:off x="6551233" y="3325795"/>
              <a:ext cx="200644" cy="1299740"/>
            </a:xfrm>
            <a:prstGeom prst="rect">
              <a:avLst/>
            </a:prstGeom>
            <a:solidFill>
              <a:srgbClr val="80BD41">
                <a:alpha val="100000"/>
              </a:srgbClr>
            </a:solidFill>
          </p:spPr>
          <p:txBody>
            <a:bodyPr/>
            <a:lstStyle/>
            <a:p/>
          </p:txBody>
        </p:sp>
        <p:sp>
          <p:nvSpPr>
            <p:cNvPr id="97" name="rc97"/>
            <p:cNvSpPr/>
            <p:nvPr/>
          </p:nvSpPr>
          <p:spPr>
            <a:xfrm>
              <a:off x="6551233" y="3096429"/>
              <a:ext cx="200644" cy="168201"/>
            </a:xfrm>
            <a:prstGeom prst="rect">
              <a:avLst/>
            </a:prstGeom>
            <a:solidFill>
              <a:srgbClr val="0058AB">
                <a:alpha val="100000"/>
              </a:srgbClr>
            </a:solidFill>
          </p:spPr>
          <p:txBody>
            <a:bodyPr/>
            <a:lstStyle/>
            <a:p/>
          </p:txBody>
        </p:sp>
        <p:sp>
          <p:nvSpPr>
            <p:cNvPr id="98" name="rc98"/>
            <p:cNvSpPr/>
            <p:nvPr/>
          </p:nvSpPr>
          <p:spPr>
            <a:xfrm>
              <a:off x="6551233" y="3264631"/>
              <a:ext cx="200644" cy="61163"/>
            </a:xfrm>
            <a:prstGeom prst="rect">
              <a:avLst/>
            </a:prstGeom>
            <a:solidFill>
              <a:srgbClr val="1CABE2">
                <a:alpha val="100000"/>
              </a:srgbClr>
            </a:solidFill>
          </p:spPr>
          <p:txBody>
            <a:bodyPr/>
            <a:lstStyle/>
            <a:p/>
          </p:txBody>
        </p:sp>
        <p:sp>
          <p:nvSpPr>
            <p:cNvPr id="99" name="rc99"/>
            <p:cNvSpPr/>
            <p:nvPr/>
          </p:nvSpPr>
          <p:spPr>
            <a:xfrm>
              <a:off x="6774171" y="3441057"/>
              <a:ext cx="200644" cy="1184478"/>
            </a:xfrm>
            <a:prstGeom prst="rect">
              <a:avLst/>
            </a:prstGeom>
            <a:solidFill>
              <a:srgbClr val="80BD41">
                <a:alpha val="100000"/>
              </a:srgbClr>
            </a:solidFill>
          </p:spPr>
          <p:txBody>
            <a:bodyPr/>
            <a:lstStyle/>
            <a:p/>
          </p:txBody>
        </p:sp>
        <p:sp>
          <p:nvSpPr>
            <p:cNvPr id="100" name="rc100"/>
            <p:cNvSpPr/>
            <p:nvPr/>
          </p:nvSpPr>
          <p:spPr>
            <a:xfrm>
              <a:off x="6774171" y="3106973"/>
              <a:ext cx="200644" cy="258155"/>
            </a:xfrm>
            <a:prstGeom prst="rect">
              <a:avLst/>
            </a:prstGeom>
            <a:solidFill>
              <a:srgbClr val="0058AB">
                <a:alpha val="100000"/>
              </a:srgbClr>
            </a:solidFill>
          </p:spPr>
          <p:txBody>
            <a:bodyPr/>
            <a:lstStyle/>
            <a:p/>
          </p:txBody>
        </p:sp>
        <p:sp>
          <p:nvSpPr>
            <p:cNvPr id="101" name="rc101"/>
            <p:cNvSpPr/>
            <p:nvPr/>
          </p:nvSpPr>
          <p:spPr>
            <a:xfrm>
              <a:off x="6774171" y="3365128"/>
              <a:ext cx="200644" cy="75928"/>
            </a:xfrm>
            <a:prstGeom prst="rect">
              <a:avLst/>
            </a:prstGeom>
            <a:solidFill>
              <a:srgbClr val="1CABE2">
                <a:alpha val="100000"/>
              </a:srgbClr>
            </a:solidFill>
          </p:spPr>
          <p:txBody>
            <a:bodyPr/>
            <a:lstStyle/>
            <a:p/>
          </p:txBody>
        </p:sp>
        <p:sp>
          <p:nvSpPr>
            <p:cNvPr id="102" name="rc102"/>
            <p:cNvSpPr/>
            <p:nvPr/>
          </p:nvSpPr>
          <p:spPr>
            <a:xfrm>
              <a:off x="6997109" y="3121510"/>
              <a:ext cx="200644" cy="229445"/>
            </a:xfrm>
            <a:prstGeom prst="rect">
              <a:avLst/>
            </a:prstGeom>
            <a:solidFill>
              <a:srgbClr val="F26A21">
                <a:alpha val="100000"/>
              </a:srgbClr>
            </a:solidFill>
          </p:spPr>
          <p:txBody>
            <a:bodyPr/>
            <a:lstStyle/>
            <a:p/>
          </p:txBody>
        </p:sp>
        <p:sp>
          <p:nvSpPr>
            <p:cNvPr id="103" name="rc103"/>
            <p:cNvSpPr/>
            <p:nvPr/>
          </p:nvSpPr>
          <p:spPr>
            <a:xfrm>
              <a:off x="6997109" y="3350955"/>
              <a:ext cx="200644" cy="1274579"/>
            </a:xfrm>
            <a:prstGeom prst="rect">
              <a:avLst/>
            </a:prstGeom>
            <a:solidFill>
              <a:srgbClr val="FFC20E">
                <a:alpha val="100000"/>
              </a:srgbClr>
            </a:solidFill>
          </p:spPr>
          <p:txBody>
            <a:bodyPr/>
            <a:lstStyle/>
            <a:p/>
          </p:txBody>
        </p:sp>
        <p:sp>
          <p:nvSpPr>
            <p:cNvPr id="104" name="rc104"/>
            <p:cNvSpPr/>
            <p:nvPr/>
          </p:nvSpPr>
          <p:spPr>
            <a:xfrm>
              <a:off x="7220047" y="3131926"/>
              <a:ext cx="200644" cy="203928"/>
            </a:xfrm>
            <a:prstGeom prst="rect">
              <a:avLst/>
            </a:prstGeom>
            <a:solidFill>
              <a:srgbClr val="F26A21">
                <a:alpha val="100000"/>
              </a:srgbClr>
            </a:solidFill>
          </p:spPr>
          <p:txBody>
            <a:bodyPr/>
            <a:lstStyle/>
            <a:p/>
          </p:txBody>
        </p:sp>
        <p:sp>
          <p:nvSpPr>
            <p:cNvPr id="105" name="rc105"/>
            <p:cNvSpPr/>
            <p:nvPr/>
          </p:nvSpPr>
          <p:spPr>
            <a:xfrm>
              <a:off x="7220047" y="3335854"/>
              <a:ext cx="200644" cy="1289680"/>
            </a:xfrm>
            <a:prstGeom prst="rect">
              <a:avLst/>
            </a:prstGeom>
            <a:solidFill>
              <a:srgbClr val="FFC20E">
                <a:alpha val="100000"/>
              </a:srgbClr>
            </a:solidFill>
          </p:spPr>
          <p:txBody>
            <a:bodyPr/>
            <a:lstStyle/>
            <a:p/>
          </p:txBody>
        </p:sp>
        <p:sp>
          <p:nvSpPr>
            <p:cNvPr id="106" name="rc106"/>
            <p:cNvSpPr/>
            <p:nvPr/>
          </p:nvSpPr>
          <p:spPr>
            <a:xfrm>
              <a:off x="7442985" y="3143778"/>
              <a:ext cx="200644" cy="181249"/>
            </a:xfrm>
            <a:prstGeom prst="rect">
              <a:avLst/>
            </a:prstGeom>
            <a:solidFill>
              <a:srgbClr val="F26A21">
                <a:alpha val="100000"/>
              </a:srgbClr>
            </a:solidFill>
          </p:spPr>
          <p:txBody>
            <a:bodyPr/>
            <a:lstStyle/>
            <a:p/>
          </p:txBody>
        </p:sp>
        <p:sp>
          <p:nvSpPr>
            <p:cNvPr id="107" name="rc107"/>
            <p:cNvSpPr/>
            <p:nvPr/>
          </p:nvSpPr>
          <p:spPr>
            <a:xfrm>
              <a:off x="7442985" y="3325027"/>
              <a:ext cx="200644" cy="1300507"/>
            </a:xfrm>
            <a:prstGeom prst="rect">
              <a:avLst/>
            </a:prstGeom>
            <a:solidFill>
              <a:srgbClr val="FFC20E">
                <a:alpha val="100000"/>
              </a:srgbClr>
            </a:solidFill>
          </p:spPr>
          <p:txBody>
            <a:bodyPr/>
            <a:lstStyle/>
            <a:p/>
          </p:txBody>
        </p:sp>
        <p:sp>
          <p:nvSpPr>
            <p:cNvPr id="108" name="rc108"/>
            <p:cNvSpPr/>
            <p:nvPr/>
          </p:nvSpPr>
          <p:spPr>
            <a:xfrm>
              <a:off x="7665922" y="3153761"/>
              <a:ext cx="200644" cy="161092"/>
            </a:xfrm>
            <a:prstGeom prst="rect">
              <a:avLst/>
            </a:prstGeom>
            <a:solidFill>
              <a:srgbClr val="F26A21">
                <a:alpha val="100000"/>
              </a:srgbClr>
            </a:solidFill>
          </p:spPr>
          <p:txBody>
            <a:bodyPr/>
            <a:lstStyle/>
            <a:p/>
          </p:txBody>
        </p:sp>
        <p:sp>
          <p:nvSpPr>
            <p:cNvPr id="109" name="rc109"/>
            <p:cNvSpPr/>
            <p:nvPr/>
          </p:nvSpPr>
          <p:spPr>
            <a:xfrm>
              <a:off x="7665922" y="3314854"/>
              <a:ext cx="200644" cy="1310681"/>
            </a:xfrm>
            <a:prstGeom prst="rect">
              <a:avLst/>
            </a:prstGeom>
            <a:solidFill>
              <a:srgbClr val="FFC20E">
                <a:alpha val="100000"/>
              </a:srgbClr>
            </a:solidFill>
          </p:spPr>
          <p:txBody>
            <a:bodyPr/>
            <a:lstStyle/>
            <a:p/>
          </p:txBody>
        </p:sp>
        <p:sp>
          <p:nvSpPr>
            <p:cNvPr id="110" name="rc110"/>
            <p:cNvSpPr/>
            <p:nvPr/>
          </p:nvSpPr>
          <p:spPr>
            <a:xfrm>
              <a:off x="7888860" y="3162317"/>
              <a:ext cx="200644" cy="143177"/>
            </a:xfrm>
            <a:prstGeom prst="rect">
              <a:avLst/>
            </a:prstGeom>
            <a:solidFill>
              <a:srgbClr val="F26A21">
                <a:alpha val="100000"/>
              </a:srgbClr>
            </a:solidFill>
          </p:spPr>
          <p:txBody>
            <a:bodyPr/>
            <a:lstStyle/>
            <a:p/>
          </p:txBody>
        </p:sp>
        <p:sp>
          <p:nvSpPr>
            <p:cNvPr id="111" name="rc111"/>
            <p:cNvSpPr/>
            <p:nvPr/>
          </p:nvSpPr>
          <p:spPr>
            <a:xfrm>
              <a:off x="7888860" y="3305494"/>
              <a:ext cx="200644" cy="1320041"/>
            </a:xfrm>
            <a:prstGeom prst="rect">
              <a:avLst/>
            </a:prstGeom>
            <a:solidFill>
              <a:srgbClr val="FFC20E">
                <a:alpha val="100000"/>
              </a:srgbClr>
            </a:solidFill>
          </p:spPr>
          <p:txBody>
            <a:bodyPr/>
            <a:lstStyle/>
            <a:p/>
          </p:txBody>
        </p:sp>
        <p:sp>
          <p:nvSpPr>
            <p:cNvPr id="112" name="rc112"/>
            <p:cNvSpPr/>
            <p:nvPr/>
          </p:nvSpPr>
          <p:spPr>
            <a:xfrm>
              <a:off x="8111798" y="3171613"/>
              <a:ext cx="200644" cy="127254"/>
            </a:xfrm>
            <a:prstGeom prst="rect">
              <a:avLst/>
            </a:prstGeom>
            <a:solidFill>
              <a:srgbClr val="F26A21">
                <a:alpha val="100000"/>
              </a:srgbClr>
            </a:solidFill>
          </p:spPr>
          <p:txBody>
            <a:bodyPr/>
            <a:lstStyle/>
            <a:p/>
          </p:txBody>
        </p:sp>
        <p:sp>
          <p:nvSpPr>
            <p:cNvPr id="113" name="rc113"/>
            <p:cNvSpPr/>
            <p:nvPr/>
          </p:nvSpPr>
          <p:spPr>
            <a:xfrm>
              <a:off x="8111798" y="3298868"/>
              <a:ext cx="200644" cy="1326667"/>
            </a:xfrm>
            <a:prstGeom prst="rect">
              <a:avLst/>
            </a:prstGeom>
            <a:solidFill>
              <a:srgbClr val="FFC20E">
                <a:alpha val="100000"/>
              </a:srgbClr>
            </a:solidFill>
          </p:spPr>
          <p:txBody>
            <a:bodyPr/>
            <a:lstStyle/>
            <a:p/>
          </p:txBody>
        </p:sp>
        <p:sp>
          <p:nvSpPr>
            <p:cNvPr id="114" name="pl114"/>
            <p:cNvSpPr/>
            <p:nvPr/>
          </p:nvSpPr>
          <p:spPr>
            <a:xfrm>
              <a:off x="1523984" y="1227418"/>
              <a:ext cx="5350508" cy="755137"/>
            </a:xfrm>
            <a:custGeom>
              <a:avLst/>
              <a:pathLst>
                <a:path w="5350508" h="755137">
                  <a:moveTo>
                    <a:pt x="0" y="0"/>
                  </a:moveTo>
                  <a:lnTo>
                    <a:pt x="222937" y="0"/>
                  </a:lnTo>
                  <a:lnTo>
                    <a:pt x="445875" y="0"/>
                  </a:lnTo>
                  <a:lnTo>
                    <a:pt x="668813" y="0"/>
                  </a:lnTo>
                  <a:lnTo>
                    <a:pt x="891751" y="0"/>
                  </a:lnTo>
                  <a:lnTo>
                    <a:pt x="1114689" y="0"/>
                  </a:lnTo>
                  <a:lnTo>
                    <a:pt x="1337627" y="0"/>
                  </a:lnTo>
                  <a:lnTo>
                    <a:pt x="1560565" y="0"/>
                  </a:lnTo>
                  <a:lnTo>
                    <a:pt x="1783502" y="34324"/>
                  </a:lnTo>
                  <a:lnTo>
                    <a:pt x="2006440" y="34324"/>
                  </a:lnTo>
                  <a:lnTo>
                    <a:pt x="2229378" y="102973"/>
                  </a:lnTo>
                  <a:lnTo>
                    <a:pt x="2452316" y="0"/>
                  </a:lnTo>
                  <a:lnTo>
                    <a:pt x="2675254" y="0"/>
                  </a:lnTo>
                  <a:lnTo>
                    <a:pt x="2898192" y="343244"/>
                  </a:lnTo>
                  <a:lnTo>
                    <a:pt x="3121130" y="137297"/>
                  </a:lnTo>
                  <a:lnTo>
                    <a:pt x="3344068" y="0"/>
                  </a:lnTo>
                  <a:lnTo>
                    <a:pt x="3567005" y="102973"/>
                  </a:lnTo>
                  <a:lnTo>
                    <a:pt x="3789943" y="205946"/>
                  </a:lnTo>
                  <a:lnTo>
                    <a:pt x="4012881" y="308919"/>
                  </a:lnTo>
                  <a:lnTo>
                    <a:pt x="4235819" y="514866"/>
                  </a:lnTo>
                  <a:lnTo>
                    <a:pt x="4458757" y="755137"/>
                  </a:lnTo>
                  <a:lnTo>
                    <a:pt x="4681695" y="549190"/>
                  </a:lnTo>
                  <a:lnTo>
                    <a:pt x="4904633" y="205946"/>
                  </a:lnTo>
                  <a:lnTo>
                    <a:pt x="5127571" y="343244"/>
                  </a:lnTo>
                  <a:lnTo>
                    <a:pt x="5350508" y="549190"/>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1227418"/>
              <a:ext cx="5350508" cy="926759"/>
            </a:xfrm>
            <a:custGeom>
              <a:avLst/>
              <a:pathLst>
                <a:path w="5350508" h="926759">
                  <a:moveTo>
                    <a:pt x="0" y="68648"/>
                  </a:moveTo>
                  <a:lnTo>
                    <a:pt x="222937" y="68648"/>
                  </a:lnTo>
                  <a:lnTo>
                    <a:pt x="445875" y="68648"/>
                  </a:lnTo>
                  <a:lnTo>
                    <a:pt x="668813" y="34324"/>
                  </a:lnTo>
                  <a:lnTo>
                    <a:pt x="891751" y="34324"/>
                  </a:lnTo>
                  <a:lnTo>
                    <a:pt x="1114689" y="34324"/>
                  </a:lnTo>
                  <a:lnTo>
                    <a:pt x="1337627" y="34324"/>
                  </a:lnTo>
                  <a:lnTo>
                    <a:pt x="1560565" y="34324"/>
                  </a:lnTo>
                  <a:lnTo>
                    <a:pt x="1783502" y="102973"/>
                  </a:lnTo>
                  <a:lnTo>
                    <a:pt x="2006440" y="137297"/>
                  </a:lnTo>
                  <a:lnTo>
                    <a:pt x="2229378" y="137297"/>
                  </a:lnTo>
                  <a:lnTo>
                    <a:pt x="2452316" y="68648"/>
                  </a:lnTo>
                  <a:lnTo>
                    <a:pt x="2675254" y="0"/>
                  </a:lnTo>
                  <a:lnTo>
                    <a:pt x="2898192" y="549190"/>
                  </a:lnTo>
                  <a:lnTo>
                    <a:pt x="3121130" y="411892"/>
                  </a:lnTo>
                  <a:lnTo>
                    <a:pt x="3344068" y="411892"/>
                  </a:lnTo>
                  <a:lnTo>
                    <a:pt x="3567005" y="205946"/>
                  </a:lnTo>
                  <a:lnTo>
                    <a:pt x="3789943" y="480541"/>
                  </a:lnTo>
                  <a:lnTo>
                    <a:pt x="4012881" y="377568"/>
                  </a:lnTo>
                  <a:lnTo>
                    <a:pt x="4235819" y="583515"/>
                  </a:lnTo>
                  <a:lnTo>
                    <a:pt x="4458757" y="926759"/>
                  </a:lnTo>
                  <a:lnTo>
                    <a:pt x="4681695" y="720812"/>
                  </a:lnTo>
                  <a:lnTo>
                    <a:pt x="4904633" y="549190"/>
                  </a:lnTo>
                  <a:lnTo>
                    <a:pt x="5127571" y="480541"/>
                  </a:lnTo>
                  <a:lnTo>
                    <a:pt x="5350508" y="720812"/>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85034"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47997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91475"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1" name="tx121"/>
            <p:cNvSpPr/>
            <p:nvPr/>
          </p:nvSpPr>
          <p:spPr>
            <a:xfrm>
              <a:off x="5914413"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2" name="tx122"/>
            <p:cNvSpPr/>
            <p:nvPr/>
          </p:nvSpPr>
          <p:spPr>
            <a:xfrm>
              <a:off x="6137351"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3" name="tx123"/>
            <p:cNvSpPr/>
            <p:nvPr/>
          </p:nvSpPr>
          <p:spPr>
            <a:xfrm>
              <a:off x="6360289"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583227"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5" name="tx125"/>
            <p:cNvSpPr/>
            <p:nvPr/>
          </p:nvSpPr>
          <p:spPr>
            <a:xfrm>
              <a:off x="6806165"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6" name="tx126"/>
            <p:cNvSpPr/>
            <p:nvPr/>
          </p:nvSpPr>
          <p:spPr>
            <a:xfrm>
              <a:off x="145565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257034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85034"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4799724"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5691475"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1" name="tx131"/>
            <p:cNvSpPr/>
            <p:nvPr/>
          </p:nvSpPr>
          <p:spPr>
            <a:xfrm>
              <a:off x="5914413"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2" name="tx132"/>
            <p:cNvSpPr/>
            <p:nvPr/>
          </p:nvSpPr>
          <p:spPr>
            <a:xfrm>
              <a:off x="6137351"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3" name="tx133"/>
            <p:cNvSpPr/>
            <p:nvPr/>
          </p:nvSpPr>
          <p:spPr>
            <a:xfrm>
              <a:off x="6360289"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6583227"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806165"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6" name="tx136"/>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81086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305362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9" name="tx139"/>
            <p:cNvSpPr/>
            <p:nvPr/>
          </p:nvSpPr>
          <p:spPr>
            <a:xfrm>
              <a:off x="508103" y="229638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0" name="tx140"/>
            <p:cNvSpPr/>
            <p:nvPr/>
          </p:nvSpPr>
          <p:spPr>
            <a:xfrm>
              <a:off x="508103" y="153914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63486" y="5504603"/>
              <a:ext cx="201456" cy="201456"/>
            </a:xfrm>
            <a:prstGeom prst="rect">
              <a:avLst/>
            </a:prstGeom>
            <a:solidFill>
              <a:srgbClr val="80BD41">
                <a:alpha val="100000"/>
              </a:srgbClr>
            </a:solidFill>
          </p:spPr>
          <p:txBody>
            <a:bodyPr/>
            <a:lstStyle/>
            <a:p/>
          </p:txBody>
        </p:sp>
        <p:sp>
          <p:nvSpPr>
            <p:cNvPr id="162" name="rc162"/>
            <p:cNvSpPr/>
            <p:nvPr/>
          </p:nvSpPr>
          <p:spPr>
            <a:xfrm>
              <a:off x="2665435" y="5504603"/>
              <a:ext cx="201456" cy="201456"/>
            </a:xfrm>
            <a:prstGeom prst="rect">
              <a:avLst/>
            </a:prstGeom>
            <a:solidFill>
              <a:srgbClr val="1CABE2">
                <a:alpha val="100000"/>
              </a:srgbClr>
            </a:solidFill>
          </p:spPr>
          <p:txBody>
            <a:bodyPr/>
            <a:lstStyle/>
            <a:p/>
          </p:txBody>
        </p:sp>
        <p:sp>
          <p:nvSpPr>
            <p:cNvPr id="163" name="rc163"/>
            <p:cNvSpPr/>
            <p:nvPr/>
          </p:nvSpPr>
          <p:spPr>
            <a:xfrm>
              <a:off x="3738259" y="5504603"/>
              <a:ext cx="201456" cy="201456"/>
            </a:xfrm>
            <a:prstGeom prst="rect">
              <a:avLst/>
            </a:prstGeom>
            <a:solidFill>
              <a:srgbClr val="0058AB">
                <a:alpha val="100000"/>
              </a:srgbClr>
            </a:solidFill>
          </p:spPr>
          <p:txBody>
            <a:bodyPr/>
            <a:lstStyle/>
            <a:p/>
          </p:txBody>
        </p:sp>
        <p:sp>
          <p:nvSpPr>
            <p:cNvPr id="164" name="rc164"/>
            <p:cNvSpPr/>
            <p:nvPr/>
          </p:nvSpPr>
          <p:spPr>
            <a:xfrm>
              <a:off x="4733592" y="5504603"/>
              <a:ext cx="201456" cy="201456"/>
            </a:xfrm>
            <a:prstGeom prst="rect">
              <a:avLst/>
            </a:prstGeom>
            <a:solidFill>
              <a:srgbClr val="FFC20E">
                <a:alpha val="100000"/>
              </a:srgbClr>
            </a:solidFill>
          </p:spPr>
          <p:txBody>
            <a:bodyPr/>
            <a:lstStyle/>
            <a:p/>
          </p:txBody>
        </p:sp>
        <p:sp>
          <p:nvSpPr>
            <p:cNvPr id="165" name="rc165"/>
            <p:cNvSpPr/>
            <p:nvPr/>
          </p:nvSpPr>
          <p:spPr>
            <a:xfrm>
              <a:off x="6637725" y="5504603"/>
              <a:ext cx="201455" cy="201456"/>
            </a:xfrm>
            <a:prstGeom prst="rect">
              <a:avLst/>
            </a:prstGeom>
            <a:solidFill>
              <a:srgbClr val="F26A21">
                <a:alpha val="100000"/>
              </a:srgbClr>
            </a:solidFill>
          </p:spPr>
          <p:txBody>
            <a:bodyPr/>
            <a:lstStyle/>
            <a:p/>
          </p:txBody>
        </p:sp>
        <p:sp>
          <p:nvSpPr>
            <p:cNvPr id="166" name="tx166"/>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1079223" y="580629"/>
              <a:ext cx="420311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Mexico</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Mexico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5959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69726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83493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97260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11027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2843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26610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0377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54144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67911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4789276"/>
              <a:ext cx="214223" cy="201483"/>
            </a:xfrm>
            <a:prstGeom prst="rect">
              <a:avLst/>
            </a:prstGeom>
            <a:solidFill>
              <a:srgbClr val="0058AB">
                <a:alpha val="100000"/>
              </a:srgbClr>
            </a:solidFill>
          </p:spPr>
          <p:txBody>
            <a:bodyPr/>
            <a:lstStyle/>
            <a:p/>
          </p:txBody>
        </p:sp>
        <p:sp>
          <p:nvSpPr>
            <p:cNvPr id="43" name="rc43"/>
            <p:cNvSpPr/>
            <p:nvPr/>
          </p:nvSpPr>
          <p:spPr>
            <a:xfrm>
              <a:off x="1589675" y="4789587"/>
              <a:ext cx="214223" cy="201172"/>
            </a:xfrm>
            <a:prstGeom prst="rect">
              <a:avLst/>
            </a:prstGeom>
            <a:solidFill>
              <a:srgbClr val="0058AB">
                <a:alpha val="100000"/>
              </a:srgbClr>
            </a:solidFill>
          </p:spPr>
          <p:txBody>
            <a:bodyPr/>
            <a:lstStyle/>
            <a:p/>
          </p:txBody>
        </p:sp>
        <p:sp>
          <p:nvSpPr>
            <p:cNvPr id="44" name="rc44"/>
            <p:cNvSpPr/>
            <p:nvPr/>
          </p:nvSpPr>
          <p:spPr>
            <a:xfrm>
              <a:off x="1827702" y="4789923"/>
              <a:ext cx="214223" cy="200836"/>
            </a:xfrm>
            <a:prstGeom prst="rect">
              <a:avLst/>
            </a:prstGeom>
            <a:solidFill>
              <a:srgbClr val="0058AB">
                <a:alpha val="100000"/>
              </a:srgbClr>
            </a:solidFill>
          </p:spPr>
          <p:txBody>
            <a:bodyPr/>
            <a:lstStyle/>
            <a:p/>
          </p:txBody>
        </p:sp>
        <p:sp>
          <p:nvSpPr>
            <p:cNvPr id="45" name="rc45"/>
            <p:cNvSpPr/>
            <p:nvPr/>
          </p:nvSpPr>
          <p:spPr>
            <a:xfrm>
              <a:off x="2065728" y="4791708"/>
              <a:ext cx="214223" cy="199051"/>
            </a:xfrm>
            <a:prstGeom prst="rect">
              <a:avLst/>
            </a:prstGeom>
            <a:solidFill>
              <a:srgbClr val="0058AB">
                <a:alpha val="100000"/>
              </a:srgbClr>
            </a:solidFill>
          </p:spPr>
          <p:txBody>
            <a:bodyPr/>
            <a:lstStyle/>
            <a:p/>
          </p:txBody>
        </p:sp>
        <p:sp>
          <p:nvSpPr>
            <p:cNvPr id="46" name="rc46"/>
            <p:cNvSpPr/>
            <p:nvPr/>
          </p:nvSpPr>
          <p:spPr>
            <a:xfrm>
              <a:off x="2303754" y="4792907"/>
              <a:ext cx="214223" cy="197852"/>
            </a:xfrm>
            <a:prstGeom prst="rect">
              <a:avLst/>
            </a:prstGeom>
            <a:solidFill>
              <a:srgbClr val="0058AB">
                <a:alpha val="100000"/>
              </a:srgbClr>
            </a:solidFill>
          </p:spPr>
          <p:txBody>
            <a:bodyPr/>
            <a:lstStyle/>
            <a:p/>
          </p:txBody>
        </p:sp>
        <p:sp>
          <p:nvSpPr>
            <p:cNvPr id="47" name="rc47"/>
            <p:cNvSpPr/>
            <p:nvPr/>
          </p:nvSpPr>
          <p:spPr>
            <a:xfrm>
              <a:off x="2541780" y="4794191"/>
              <a:ext cx="214223" cy="196568"/>
            </a:xfrm>
            <a:prstGeom prst="rect">
              <a:avLst/>
            </a:prstGeom>
            <a:solidFill>
              <a:srgbClr val="0058AB">
                <a:alpha val="100000"/>
              </a:srgbClr>
            </a:solidFill>
          </p:spPr>
          <p:txBody>
            <a:bodyPr/>
            <a:lstStyle/>
            <a:p/>
          </p:txBody>
        </p:sp>
        <p:sp>
          <p:nvSpPr>
            <p:cNvPr id="48" name="rc48"/>
            <p:cNvSpPr/>
            <p:nvPr/>
          </p:nvSpPr>
          <p:spPr>
            <a:xfrm>
              <a:off x="2779807" y="4795295"/>
              <a:ext cx="214223" cy="195464"/>
            </a:xfrm>
            <a:prstGeom prst="rect">
              <a:avLst/>
            </a:prstGeom>
            <a:solidFill>
              <a:srgbClr val="0058AB">
                <a:alpha val="100000"/>
              </a:srgbClr>
            </a:solidFill>
          </p:spPr>
          <p:txBody>
            <a:bodyPr/>
            <a:lstStyle/>
            <a:p/>
          </p:txBody>
        </p:sp>
        <p:sp>
          <p:nvSpPr>
            <p:cNvPr id="49" name="rc49"/>
            <p:cNvSpPr/>
            <p:nvPr/>
          </p:nvSpPr>
          <p:spPr>
            <a:xfrm>
              <a:off x="3017833" y="4795830"/>
              <a:ext cx="214223" cy="194929"/>
            </a:xfrm>
            <a:prstGeom prst="rect">
              <a:avLst/>
            </a:prstGeom>
            <a:solidFill>
              <a:srgbClr val="0058AB">
                <a:alpha val="100000"/>
              </a:srgbClr>
            </a:solidFill>
          </p:spPr>
          <p:txBody>
            <a:bodyPr/>
            <a:lstStyle/>
            <a:p/>
          </p:txBody>
        </p:sp>
        <p:sp>
          <p:nvSpPr>
            <p:cNvPr id="50" name="rc50"/>
            <p:cNvSpPr/>
            <p:nvPr/>
          </p:nvSpPr>
          <p:spPr>
            <a:xfrm>
              <a:off x="3255859" y="4600400"/>
              <a:ext cx="214223" cy="390359"/>
            </a:xfrm>
            <a:prstGeom prst="rect">
              <a:avLst/>
            </a:prstGeom>
            <a:solidFill>
              <a:srgbClr val="0058AB">
                <a:alpha val="100000"/>
              </a:srgbClr>
            </a:solidFill>
          </p:spPr>
          <p:txBody>
            <a:bodyPr/>
            <a:lstStyle/>
            <a:p/>
          </p:txBody>
        </p:sp>
        <p:sp>
          <p:nvSpPr>
            <p:cNvPr id="51" name="rc51"/>
            <p:cNvSpPr/>
            <p:nvPr/>
          </p:nvSpPr>
          <p:spPr>
            <a:xfrm>
              <a:off x="3493885" y="4599253"/>
              <a:ext cx="214223" cy="391506"/>
            </a:xfrm>
            <a:prstGeom prst="rect">
              <a:avLst/>
            </a:prstGeom>
            <a:solidFill>
              <a:srgbClr val="0058AB">
                <a:alpha val="100000"/>
              </a:srgbClr>
            </a:solidFill>
          </p:spPr>
          <p:txBody>
            <a:bodyPr/>
            <a:lstStyle/>
            <a:p/>
          </p:txBody>
        </p:sp>
        <p:sp>
          <p:nvSpPr>
            <p:cNvPr id="52" name="rc52"/>
            <p:cNvSpPr/>
            <p:nvPr/>
          </p:nvSpPr>
          <p:spPr>
            <a:xfrm>
              <a:off x="3731911" y="4205108"/>
              <a:ext cx="214223" cy="785651"/>
            </a:xfrm>
            <a:prstGeom prst="rect">
              <a:avLst/>
            </a:prstGeom>
            <a:solidFill>
              <a:srgbClr val="0058AB">
                <a:alpha val="100000"/>
              </a:srgbClr>
            </a:solidFill>
          </p:spPr>
          <p:txBody>
            <a:bodyPr/>
            <a:lstStyle/>
            <a:p/>
          </p:txBody>
        </p:sp>
        <p:sp>
          <p:nvSpPr>
            <p:cNvPr id="53" name="rc53"/>
            <p:cNvSpPr/>
            <p:nvPr/>
          </p:nvSpPr>
          <p:spPr>
            <a:xfrm>
              <a:off x="3969938" y="4793769"/>
              <a:ext cx="214223" cy="196990"/>
            </a:xfrm>
            <a:prstGeom prst="rect">
              <a:avLst/>
            </a:prstGeom>
            <a:solidFill>
              <a:srgbClr val="0058AB">
                <a:alpha val="100000"/>
              </a:srgbClr>
            </a:solidFill>
          </p:spPr>
          <p:txBody>
            <a:bodyPr/>
            <a:lstStyle/>
            <a:p/>
          </p:txBody>
        </p:sp>
        <p:sp>
          <p:nvSpPr>
            <p:cNvPr id="54" name="rc54"/>
            <p:cNvSpPr/>
            <p:nvPr/>
          </p:nvSpPr>
          <p:spPr>
            <a:xfrm>
              <a:off x="4207964" y="4793372"/>
              <a:ext cx="214223" cy="197387"/>
            </a:xfrm>
            <a:prstGeom prst="rect">
              <a:avLst/>
            </a:prstGeom>
            <a:solidFill>
              <a:srgbClr val="0058AB">
                <a:alpha val="100000"/>
              </a:srgbClr>
            </a:solidFill>
          </p:spPr>
          <p:txBody>
            <a:bodyPr/>
            <a:lstStyle/>
            <a:p/>
          </p:txBody>
        </p:sp>
        <p:sp>
          <p:nvSpPr>
            <p:cNvPr id="55" name="rc55"/>
            <p:cNvSpPr/>
            <p:nvPr/>
          </p:nvSpPr>
          <p:spPr>
            <a:xfrm>
              <a:off x="4445990" y="2823190"/>
              <a:ext cx="214223" cy="2167569"/>
            </a:xfrm>
            <a:prstGeom prst="rect">
              <a:avLst/>
            </a:prstGeom>
            <a:solidFill>
              <a:srgbClr val="0058AB">
                <a:alpha val="100000"/>
              </a:srgbClr>
            </a:solidFill>
          </p:spPr>
          <p:txBody>
            <a:bodyPr/>
            <a:lstStyle/>
            <a:p/>
          </p:txBody>
        </p:sp>
        <p:sp>
          <p:nvSpPr>
            <p:cNvPr id="56" name="rc56"/>
            <p:cNvSpPr/>
            <p:nvPr/>
          </p:nvSpPr>
          <p:spPr>
            <a:xfrm>
              <a:off x="4684016" y="4023613"/>
              <a:ext cx="214223" cy="967146"/>
            </a:xfrm>
            <a:prstGeom prst="rect">
              <a:avLst/>
            </a:prstGeom>
            <a:solidFill>
              <a:srgbClr val="0058AB">
                <a:alpha val="100000"/>
              </a:srgbClr>
            </a:solidFill>
          </p:spPr>
          <p:txBody>
            <a:bodyPr/>
            <a:lstStyle/>
            <a:p/>
          </p:txBody>
        </p:sp>
        <p:sp>
          <p:nvSpPr>
            <p:cNvPr id="57" name="rc57"/>
            <p:cNvSpPr/>
            <p:nvPr/>
          </p:nvSpPr>
          <p:spPr>
            <a:xfrm>
              <a:off x="4922043" y="4802720"/>
              <a:ext cx="214223" cy="188039"/>
            </a:xfrm>
            <a:prstGeom prst="rect">
              <a:avLst/>
            </a:prstGeom>
            <a:solidFill>
              <a:srgbClr val="0058AB">
                <a:alpha val="100000"/>
              </a:srgbClr>
            </a:solidFill>
          </p:spPr>
          <p:txBody>
            <a:bodyPr/>
            <a:lstStyle/>
            <a:p/>
          </p:txBody>
        </p:sp>
        <p:sp>
          <p:nvSpPr>
            <p:cNvPr id="58" name="rc58"/>
            <p:cNvSpPr/>
            <p:nvPr/>
          </p:nvSpPr>
          <p:spPr>
            <a:xfrm>
              <a:off x="5160069" y="4253347"/>
              <a:ext cx="214223" cy="737412"/>
            </a:xfrm>
            <a:prstGeom prst="rect">
              <a:avLst/>
            </a:prstGeom>
            <a:solidFill>
              <a:srgbClr val="0058AB">
                <a:alpha val="100000"/>
              </a:srgbClr>
            </a:solidFill>
          </p:spPr>
          <p:txBody>
            <a:bodyPr/>
            <a:lstStyle/>
            <a:p/>
          </p:txBody>
        </p:sp>
        <p:sp>
          <p:nvSpPr>
            <p:cNvPr id="59" name="rc59"/>
            <p:cNvSpPr/>
            <p:nvPr/>
          </p:nvSpPr>
          <p:spPr>
            <a:xfrm>
              <a:off x="5398095" y="3722695"/>
              <a:ext cx="214223" cy="1268064"/>
            </a:xfrm>
            <a:prstGeom prst="rect">
              <a:avLst/>
            </a:prstGeom>
            <a:solidFill>
              <a:srgbClr val="0058AB">
                <a:alpha val="100000"/>
              </a:srgbClr>
            </a:solidFill>
          </p:spPr>
          <p:txBody>
            <a:bodyPr/>
            <a:lstStyle/>
            <a:p/>
          </p:txBody>
        </p:sp>
        <p:sp>
          <p:nvSpPr>
            <p:cNvPr id="60" name="rc60"/>
            <p:cNvSpPr/>
            <p:nvPr/>
          </p:nvSpPr>
          <p:spPr>
            <a:xfrm>
              <a:off x="5636121" y="3180203"/>
              <a:ext cx="214223" cy="1810556"/>
            </a:xfrm>
            <a:prstGeom prst="rect">
              <a:avLst/>
            </a:prstGeom>
            <a:solidFill>
              <a:srgbClr val="0058AB">
                <a:alpha val="100000"/>
              </a:srgbClr>
            </a:solidFill>
          </p:spPr>
          <p:txBody>
            <a:bodyPr/>
            <a:lstStyle/>
            <a:p/>
          </p:txBody>
        </p:sp>
        <p:sp>
          <p:nvSpPr>
            <p:cNvPr id="61" name="rc61"/>
            <p:cNvSpPr/>
            <p:nvPr/>
          </p:nvSpPr>
          <p:spPr>
            <a:xfrm>
              <a:off x="5874148" y="2092469"/>
              <a:ext cx="214223" cy="2898291"/>
            </a:xfrm>
            <a:prstGeom prst="rect">
              <a:avLst/>
            </a:prstGeom>
            <a:solidFill>
              <a:srgbClr val="0058AB">
                <a:alpha val="100000"/>
              </a:srgbClr>
            </a:solidFill>
          </p:spPr>
          <p:txBody>
            <a:bodyPr/>
            <a:lstStyle/>
            <a:p/>
          </p:txBody>
        </p:sp>
        <p:sp>
          <p:nvSpPr>
            <p:cNvPr id="62" name="rc62"/>
            <p:cNvSpPr/>
            <p:nvPr/>
          </p:nvSpPr>
          <p:spPr>
            <a:xfrm>
              <a:off x="6112174" y="866434"/>
              <a:ext cx="214223" cy="4124325"/>
            </a:xfrm>
            <a:prstGeom prst="rect">
              <a:avLst/>
            </a:prstGeom>
            <a:solidFill>
              <a:srgbClr val="0058AB">
                <a:alpha val="100000"/>
              </a:srgbClr>
            </a:solidFill>
          </p:spPr>
          <p:txBody>
            <a:bodyPr/>
            <a:lstStyle/>
            <a:p/>
          </p:txBody>
        </p:sp>
        <p:sp>
          <p:nvSpPr>
            <p:cNvPr id="63" name="rc63"/>
            <p:cNvSpPr/>
            <p:nvPr/>
          </p:nvSpPr>
          <p:spPr>
            <a:xfrm>
              <a:off x="6350200" y="1960092"/>
              <a:ext cx="214223" cy="3030667"/>
            </a:xfrm>
            <a:prstGeom prst="rect">
              <a:avLst/>
            </a:prstGeom>
            <a:solidFill>
              <a:srgbClr val="0058AB">
                <a:alpha val="100000"/>
              </a:srgbClr>
            </a:solidFill>
          </p:spPr>
          <p:txBody>
            <a:bodyPr/>
            <a:lstStyle/>
            <a:p/>
          </p:txBody>
        </p:sp>
        <p:sp>
          <p:nvSpPr>
            <p:cNvPr id="64" name="rc64"/>
            <p:cNvSpPr/>
            <p:nvPr/>
          </p:nvSpPr>
          <p:spPr>
            <a:xfrm>
              <a:off x="6588226" y="3757309"/>
              <a:ext cx="214223" cy="1233450"/>
            </a:xfrm>
            <a:prstGeom prst="rect">
              <a:avLst/>
            </a:prstGeom>
            <a:solidFill>
              <a:srgbClr val="0058AB">
                <a:alpha val="100000"/>
              </a:srgbClr>
            </a:solidFill>
          </p:spPr>
          <p:txBody>
            <a:bodyPr/>
            <a:lstStyle/>
            <a:p/>
          </p:txBody>
        </p:sp>
        <p:sp>
          <p:nvSpPr>
            <p:cNvPr id="65" name="rc65"/>
            <p:cNvSpPr/>
            <p:nvPr/>
          </p:nvSpPr>
          <p:spPr>
            <a:xfrm>
              <a:off x="6826253" y="3075309"/>
              <a:ext cx="214223" cy="1915450"/>
            </a:xfrm>
            <a:prstGeom prst="rect">
              <a:avLst/>
            </a:prstGeom>
            <a:solidFill>
              <a:srgbClr val="0058AB">
                <a:alpha val="100000"/>
              </a:srgbClr>
            </a:solidFill>
          </p:spPr>
          <p:txBody>
            <a:bodyPr/>
            <a:lstStyle/>
            <a:p/>
          </p:txBody>
        </p:sp>
        <p:sp>
          <p:nvSpPr>
            <p:cNvPr id="66" name="rc66"/>
            <p:cNvSpPr/>
            <p:nvPr/>
          </p:nvSpPr>
          <p:spPr>
            <a:xfrm>
              <a:off x="7064279" y="2050939"/>
              <a:ext cx="214223" cy="2939820"/>
            </a:xfrm>
            <a:prstGeom prst="rect">
              <a:avLst/>
            </a:prstGeom>
            <a:solidFill>
              <a:srgbClr val="0058AB">
                <a:alpha val="100000"/>
              </a:srgbClr>
            </a:solidFill>
          </p:spPr>
          <p:txBody>
            <a:bodyPr/>
            <a:lstStyle/>
            <a:p/>
          </p:txBody>
        </p:sp>
        <p:sp>
          <p:nvSpPr>
            <p:cNvPr id="67" name="rc67"/>
            <p:cNvSpPr/>
            <p:nvPr/>
          </p:nvSpPr>
          <p:spPr>
            <a:xfrm>
              <a:off x="8492436" y="3541614"/>
              <a:ext cx="214223" cy="1449145"/>
            </a:xfrm>
            <a:prstGeom prst="rect">
              <a:avLst/>
            </a:prstGeom>
            <a:solidFill>
              <a:srgbClr val="69DBFF">
                <a:alpha val="100000"/>
              </a:srgbClr>
            </a:solidFill>
          </p:spPr>
          <p:txBody>
            <a:bodyPr/>
            <a:lstStyle/>
            <a:p/>
          </p:txBody>
        </p:sp>
        <p:sp>
          <p:nvSpPr>
            <p:cNvPr id="68" name="pl68"/>
            <p:cNvSpPr/>
            <p:nvPr/>
          </p:nvSpPr>
          <p:spPr>
            <a:xfrm>
              <a:off x="6219286" y="2092469"/>
              <a:ext cx="2380262" cy="1449145"/>
            </a:xfrm>
            <a:custGeom>
              <a:avLst/>
              <a:pathLst>
                <a:path w="2380262" h="1449145">
                  <a:moveTo>
                    <a:pt x="0" y="0"/>
                  </a:moveTo>
                  <a:lnTo>
                    <a:pt x="238026" y="144914"/>
                  </a:lnTo>
                  <a:lnTo>
                    <a:pt x="476052" y="289829"/>
                  </a:lnTo>
                  <a:lnTo>
                    <a:pt x="714078" y="434743"/>
                  </a:lnTo>
                  <a:lnTo>
                    <a:pt x="952104" y="579658"/>
                  </a:lnTo>
                  <a:lnTo>
                    <a:pt x="1190131" y="724572"/>
                  </a:lnTo>
                  <a:lnTo>
                    <a:pt x="1428157" y="869487"/>
                  </a:lnTo>
                  <a:lnTo>
                    <a:pt x="1666183" y="1014401"/>
                  </a:lnTo>
                  <a:lnTo>
                    <a:pt x="1904209" y="1159316"/>
                  </a:lnTo>
                  <a:lnTo>
                    <a:pt x="2142236" y="1304230"/>
                  </a:lnTo>
                  <a:lnTo>
                    <a:pt x="2380262" y="1449145"/>
                  </a:lnTo>
                </a:path>
              </a:pathLst>
            </a:custGeom>
            <a:ln w="13550" cap="flat">
              <a:solidFill>
                <a:srgbClr val="000000">
                  <a:alpha val="100000"/>
                </a:srgbClr>
              </a:solidFill>
              <a:prstDash val="solid"/>
              <a:round/>
            </a:ln>
          </p:spPr>
          <p:txBody>
            <a:bodyPr/>
            <a:lstStyle/>
            <a:p/>
          </p:txBody>
        </p:sp>
        <p:sp>
          <p:nvSpPr>
            <p:cNvPr id="69" name="pt69"/>
            <p:cNvSpPr/>
            <p:nvPr/>
          </p:nvSpPr>
          <p:spPr>
            <a:xfrm>
              <a:off x="6194460" y="20676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22125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23574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25023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26473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27922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29371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30820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32269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33718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35167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0710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32086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3" name="tx83"/>
            <p:cNvSpPr/>
            <p:nvPr/>
          </p:nvSpPr>
          <p:spPr>
            <a:xfrm>
              <a:off x="508103" y="234634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4" name="tx84"/>
            <p:cNvSpPr/>
            <p:nvPr/>
          </p:nvSpPr>
          <p:spPr>
            <a:xfrm>
              <a:off x="508103" y="14840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5" name="tx85"/>
            <p:cNvSpPr/>
            <p:nvPr/>
          </p:nvSpPr>
          <p:spPr>
            <a:xfrm>
              <a:off x="508103" y="62168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6" name="tx86"/>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881714"/>
              <a:ext cx="201456" cy="201456"/>
            </a:xfrm>
            <a:prstGeom prst="rect">
              <a:avLst/>
            </a:prstGeom>
            <a:solidFill>
              <a:srgbClr val="0058AB">
                <a:alpha val="100000"/>
              </a:srgbClr>
            </a:solidFill>
          </p:spPr>
          <p:txBody>
            <a:bodyPr/>
            <a:lstStyle/>
            <a:p/>
          </p:txBody>
        </p:sp>
        <p:sp>
          <p:nvSpPr>
            <p:cNvPr id="115" name="rc115"/>
            <p:cNvSpPr/>
            <p:nvPr/>
          </p:nvSpPr>
          <p:spPr>
            <a:xfrm>
              <a:off x="4595254" y="5881714"/>
              <a:ext cx="201456" cy="201456"/>
            </a:xfrm>
            <a:prstGeom prst="rect">
              <a:avLst/>
            </a:prstGeom>
            <a:solidFill>
              <a:srgbClr val="69DBFF">
                <a:alpha val="100000"/>
              </a:srgbClr>
            </a:solidFill>
          </p:spPr>
          <p:txBody>
            <a:bodyPr/>
            <a:lstStyle/>
            <a:p/>
          </p:txBody>
        </p:sp>
        <p:sp>
          <p:nvSpPr>
            <p:cNvPr id="116" name="tx116"/>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61116" y="398022"/>
              <a:ext cx="59360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Mexico</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27%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Mexico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09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75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4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006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592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158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723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28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383012"/>
              <a:ext cx="249522" cy="1719684"/>
            </a:xfrm>
            <a:prstGeom prst="rect">
              <a:avLst/>
            </a:prstGeom>
            <a:solidFill>
              <a:srgbClr val="80BD41">
                <a:alpha val="100000"/>
              </a:srgbClr>
            </a:solidFill>
          </p:spPr>
          <p:txBody>
            <a:bodyPr/>
            <a:lstStyle/>
            <a:p/>
          </p:txBody>
        </p:sp>
        <p:sp>
          <p:nvSpPr>
            <p:cNvPr id="25" name="rc25"/>
            <p:cNvSpPr/>
            <p:nvPr/>
          </p:nvSpPr>
          <p:spPr>
            <a:xfrm>
              <a:off x="1296273" y="2365641"/>
              <a:ext cx="249522" cy="17370"/>
            </a:xfrm>
            <a:prstGeom prst="rect">
              <a:avLst/>
            </a:prstGeom>
            <a:solidFill>
              <a:srgbClr val="1CABE2">
                <a:alpha val="100000"/>
              </a:srgbClr>
            </a:solidFill>
          </p:spPr>
          <p:txBody>
            <a:bodyPr/>
            <a:lstStyle/>
            <a:p/>
          </p:txBody>
        </p:sp>
        <p:sp>
          <p:nvSpPr>
            <p:cNvPr id="26" name="rc26"/>
            <p:cNvSpPr/>
            <p:nvPr/>
          </p:nvSpPr>
          <p:spPr>
            <a:xfrm>
              <a:off x="1573521" y="2385651"/>
              <a:ext cx="249522" cy="1717045"/>
            </a:xfrm>
            <a:prstGeom prst="rect">
              <a:avLst/>
            </a:prstGeom>
            <a:solidFill>
              <a:srgbClr val="80BD41">
                <a:alpha val="100000"/>
              </a:srgbClr>
            </a:solidFill>
          </p:spPr>
          <p:txBody>
            <a:bodyPr/>
            <a:lstStyle/>
            <a:p/>
          </p:txBody>
        </p:sp>
        <p:sp>
          <p:nvSpPr>
            <p:cNvPr id="27" name="rc27"/>
            <p:cNvSpPr/>
            <p:nvPr/>
          </p:nvSpPr>
          <p:spPr>
            <a:xfrm>
              <a:off x="1573521" y="2368307"/>
              <a:ext cx="249522" cy="17343"/>
            </a:xfrm>
            <a:prstGeom prst="rect">
              <a:avLst/>
            </a:prstGeom>
            <a:solidFill>
              <a:srgbClr val="1CABE2">
                <a:alpha val="100000"/>
              </a:srgbClr>
            </a:solidFill>
          </p:spPr>
          <p:txBody>
            <a:bodyPr/>
            <a:lstStyle/>
            <a:p/>
          </p:txBody>
        </p:sp>
        <p:sp>
          <p:nvSpPr>
            <p:cNvPr id="28" name="rc28"/>
            <p:cNvSpPr/>
            <p:nvPr/>
          </p:nvSpPr>
          <p:spPr>
            <a:xfrm>
              <a:off x="1850769" y="2388565"/>
              <a:ext cx="249522" cy="1714132"/>
            </a:xfrm>
            <a:prstGeom prst="rect">
              <a:avLst/>
            </a:prstGeom>
            <a:solidFill>
              <a:srgbClr val="80BD41">
                <a:alpha val="100000"/>
              </a:srgbClr>
            </a:solidFill>
          </p:spPr>
          <p:txBody>
            <a:bodyPr/>
            <a:lstStyle/>
            <a:p/>
          </p:txBody>
        </p:sp>
        <p:sp>
          <p:nvSpPr>
            <p:cNvPr id="29" name="rc29"/>
            <p:cNvSpPr/>
            <p:nvPr/>
          </p:nvSpPr>
          <p:spPr>
            <a:xfrm>
              <a:off x="1850769" y="2371250"/>
              <a:ext cx="249522" cy="17314"/>
            </a:xfrm>
            <a:prstGeom prst="rect">
              <a:avLst/>
            </a:prstGeom>
            <a:solidFill>
              <a:srgbClr val="1CABE2">
                <a:alpha val="100000"/>
              </a:srgbClr>
            </a:solidFill>
          </p:spPr>
          <p:txBody>
            <a:bodyPr/>
            <a:lstStyle/>
            <a:p/>
          </p:txBody>
        </p:sp>
        <p:sp>
          <p:nvSpPr>
            <p:cNvPr id="30" name="rc30"/>
            <p:cNvSpPr/>
            <p:nvPr/>
          </p:nvSpPr>
          <p:spPr>
            <a:xfrm>
              <a:off x="2128016" y="2403763"/>
              <a:ext cx="249522" cy="1698933"/>
            </a:xfrm>
            <a:prstGeom prst="rect">
              <a:avLst/>
            </a:prstGeom>
            <a:solidFill>
              <a:srgbClr val="80BD41">
                <a:alpha val="100000"/>
              </a:srgbClr>
            </a:solidFill>
          </p:spPr>
          <p:txBody>
            <a:bodyPr/>
            <a:lstStyle/>
            <a:p/>
          </p:txBody>
        </p:sp>
        <p:sp>
          <p:nvSpPr>
            <p:cNvPr id="31" name="rc31"/>
            <p:cNvSpPr/>
            <p:nvPr/>
          </p:nvSpPr>
          <p:spPr>
            <a:xfrm>
              <a:off x="2128016" y="2386602"/>
              <a:ext cx="249522" cy="17160"/>
            </a:xfrm>
            <a:prstGeom prst="rect">
              <a:avLst/>
            </a:prstGeom>
            <a:solidFill>
              <a:srgbClr val="1CABE2">
                <a:alpha val="100000"/>
              </a:srgbClr>
            </a:solidFill>
          </p:spPr>
          <p:txBody>
            <a:bodyPr/>
            <a:lstStyle/>
            <a:p/>
          </p:txBody>
        </p:sp>
        <p:sp>
          <p:nvSpPr>
            <p:cNvPr id="32" name="rc32"/>
            <p:cNvSpPr/>
            <p:nvPr/>
          </p:nvSpPr>
          <p:spPr>
            <a:xfrm>
              <a:off x="2405264" y="2414020"/>
              <a:ext cx="249522" cy="1688676"/>
            </a:xfrm>
            <a:prstGeom prst="rect">
              <a:avLst/>
            </a:prstGeom>
            <a:solidFill>
              <a:srgbClr val="80BD41">
                <a:alpha val="100000"/>
              </a:srgbClr>
            </a:solidFill>
          </p:spPr>
          <p:txBody>
            <a:bodyPr/>
            <a:lstStyle/>
            <a:p/>
          </p:txBody>
        </p:sp>
        <p:sp>
          <p:nvSpPr>
            <p:cNvPr id="33" name="rc33"/>
            <p:cNvSpPr/>
            <p:nvPr/>
          </p:nvSpPr>
          <p:spPr>
            <a:xfrm>
              <a:off x="2405264" y="2396963"/>
              <a:ext cx="249522" cy="17057"/>
            </a:xfrm>
            <a:prstGeom prst="rect">
              <a:avLst/>
            </a:prstGeom>
            <a:solidFill>
              <a:srgbClr val="1CABE2">
                <a:alpha val="100000"/>
              </a:srgbClr>
            </a:solidFill>
          </p:spPr>
          <p:txBody>
            <a:bodyPr/>
            <a:lstStyle/>
            <a:p/>
          </p:txBody>
        </p:sp>
        <p:sp>
          <p:nvSpPr>
            <p:cNvPr id="34" name="rc34"/>
            <p:cNvSpPr/>
            <p:nvPr/>
          </p:nvSpPr>
          <p:spPr>
            <a:xfrm>
              <a:off x="2682512" y="2424969"/>
              <a:ext cx="249522" cy="1677727"/>
            </a:xfrm>
            <a:prstGeom prst="rect">
              <a:avLst/>
            </a:prstGeom>
            <a:solidFill>
              <a:srgbClr val="80BD41">
                <a:alpha val="100000"/>
              </a:srgbClr>
            </a:solidFill>
          </p:spPr>
          <p:txBody>
            <a:bodyPr/>
            <a:lstStyle/>
            <a:p/>
          </p:txBody>
        </p:sp>
        <p:sp>
          <p:nvSpPr>
            <p:cNvPr id="35" name="rc35"/>
            <p:cNvSpPr/>
            <p:nvPr/>
          </p:nvSpPr>
          <p:spPr>
            <a:xfrm>
              <a:off x="2682512" y="2408023"/>
              <a:ext cx="249522" cy="16946"/>
            </a:xfrm>
            <a:prstGeom prst="rect">
              <a:avLst/>
            </a:prstGeom>
            <a:solidFill>
              <a:srgbClr val="1CABE2">
                <a:alpha val="100000"/>
              </a:srgbClr>
            </a:solidFill>
          </p:spPr>
          <p:txBody>
            <a:bodyPr/>
            <a:lstStyle/>
            <a:p/>
          </p:txBody>
        </p:sp>
        <p:sp>
          <p:nvSpPr>
            <p:cNvPr id="36" name="rc36"/>
            <p:cNvSpPr/>
            <p:nvPr/>
          </p:nvSpPr>
          <p:spPr>
            <a:xfrm>
              <a:off x="2959759" y="2434375"/>
              <a:ext cx="249522" cy="1668322"/>
            </a:xfrm>
            <a:prstGeom prst="rect">
              <a:avLst/>
            </a:prstGeom>
            <a:solidFill>
              <a:srgbClr val="80BD41">
                <a:alpha val="100000"/>
              </a:srgbClr>
            </a:solidFill>
          </p:spPr>
          <p:txBody>
            <a:bodyPr/>
            <a:lstStyle/>
            <a:p/>
          </p:txBody>
        </p:sp>
        <p:sp>
          <p:nvSpPr>
            <p:cNvPr id="37" name="rc37"/>
            <p:cNvSpPr/>
            <p:nvPr/>
          </p:nvSpPr>
          <p:spPr>
            <a:xfrm>
              <a:off x="2959759" y="2417523"/>
              <a:ext cx="249522" cy="16851"/>
            </a:xfrm>
            <a:prstGeom prst="rect">
              <a:avLst/>
            </a:prstGeom>
            <a:solidFill>
              <a:srgbClr val="1CABE2">
                <a:alpha val="100000"/>
              </a:srgbClr>
            </a:solidFill>
          </p:spPr>
          <p:txBody>
            <a:bodyPr/>
            <a:lstStyle/>
            <a:p/>
          </p:txBody>
        </p:sp>
        <p:sp>
          <p:nvSpPr>
            <p:cNvPr id="38" name="rc38"/>
            <p:cNvSpPr/>
            <p:nvPr/>
          </p:nvSpPr>
          <p:spPr>
            <a:xfrm>
              <a:off x="3237007" y="2438981"/>
              <a:ext cx="249522" cy="1663715"/>
            </a:xfrm>
            <a:prstGeom prst="rect">
              <a:avLst/>
            </a:prstGeom>
            <a:solidFill>
              <a:srgbClr val="80BD41">
                <a:alpha val="100000"/>
              </a:srgbClr>
            </a:solidFill>
          </p:spPr>
          <p:txBody>
            <a:bodyPr/>
            <a:lstStyle/>
            <a:p/>
          </p:txBody>
        </p:sp>
        <p:sp>
          <p:nvSpPr>
            <p:cNvPr id="39" name="rc39"/>
            <p:cNvSpPr/>
            <p:nvPr/>
          </p:nvSpPr>
          <p:spPr>
            <a:xfrm>
              <a:off x="3237007" y="2422176"/>
              <a:ext cx="249522" cy="16805"/>
            </a:xfrm>
            <a:prstGeom prst="rect">
              <a:avLst/>
            </a:prstGeom>
            <a:solidFill>
              <a:srgbClr val="1CABE2">
                <a:alpha val="100000"/>
              </a:srgbClr>
            </a:solidFill>
          </p:spPr>
          <p:txBody>
            <a:bodyPr/>
            <a:lstStyle/>
            <a:p/>
          </p:txBody>
        </p:sp>
        <p:sp>
          <p:nvSpPr>
            <p:cNvPr id="40" name="rc40"/>
            <p:cNvSpPr/>
            <p:nvPr/>
          </p:nvSpPr>
          <p:spPr>
            <a:xfrm>
              <a:off x="3514255" y="2453663"/>
              <a:ext cx="249522" cy="1649034"/>
            </a:xfrm>
            <a:prstGeom prst="rect">
              <a:avLst/>
            </a:prstGeom>
            <a:solidFill>
              <a:srgbClr val="80BD41">
                <a:alpha val="100000"/>
              </a:srgbClr>
            </a:solidFill>
          </p:spPr>
          <p:txBody>
            <a:bodyPr/>
            <a:lstStyle/>
            <a:p/>
          </p:txBody>
        </p:sp>
        <p:sp>
          <p:nvSpPr>
            <p:cNvPr id="41" name="rc41"/>
            <p:cNvSpPr/>
            <p:nvPr/>
          </p:nvSpPr>
          <p:spPr>
            <a:xfrm>
              <a:off x="3514255" y="2420009"/>
              <a:ext cx="249522" cy="33654"/>
            </a:xfrm>
            <a:prstGeom prst="rect">
              <a:avLst/>
            </a:prstGeom>
            <a:solidFill>
              <a:srgbClr val="1CABE2">
                <a:alpha val="100000"/>
              </a:srgbClr>
            </a:solidFill>
          </p:spPr>
          <p:txBody>
            <a:bodyPr/>
            <a:lstStyle/>
            <a:p/>
          </p:txBody>
        </p:sp>
        <p:sp>
          <p:nvSpPr>
            <p:cNvPr id="42" name="rc42"/>
            <p:cNvSpPr/>
            <p:nvPr/>
          </p:nvSpPr>
          <p:spPr>
            <a:xfrm>
              <a:off x="3791502" y="2448789"/>
              <a:ext cx="249522" cy="1653907"/>
            </a:xfrm>
            <a:prstGeom prst="rect">
              <a:avLst/>
            </a:prstGeom>
            <a:solidFill>
              <a:srgbClr val="80BD41">
                <a:alpha val="100000"/>
              </a:srgbClr>
            </a:solidFill>
          </p:spPr>
          <p:txBody>
            <a:bodyPr/>
            <a:lstStyle/>
            <a:p/>
          </p:txBody>
        </p:sp>
        <p:sp>
          <p:nvSpPr>
            <p:cNvPr id="43" name="rc43"/>
            <p:cNvSpPr/>
            <p:nvPr/>
          </p:nvSpPr>
          <p:spPr>
            <a:xfrm>
              <a:off x="3791502" y="2415036"/>
              <a:ext cx="249522" cy="33752"/>
            </a:xfrm>
            <a:prstGeom prst="rect">
              <a:avLst/>
            </a:prstGeom>
            <a:solidFill>
              <a:srgbClr val="1CABE2">
                <a:alpha val="100000"/>
              </a:srgbClr>
            </a:solidFill>
          </p:spPr>
          <p:txBody>
            <a:bodyPr/>
            <a:lstStyle/>
            <a:p/>
          </p:txBody>
        </p:sp>
        <p:sp>
          <p:nvSpPr>
            <p:cNvPr id="44" name="rc44"/>
            <p:cNvSpPr/>
            <p:nvPr/>
          </p:nvSpPr>
          <p:spPr>
            <a:xfrm>
              <a:off x="4068750" y="2477097"/>
              <a:ext cx="249522" cy="1625599"/>
            </a:xfrm>
            <a:prstGeom prst="rect">
              <a:avLst/>
            </a:prstGeom>
            <a:solidFill>
              <a:srgbClr val="80BD41">
                <a:alpha val="100000"/>
              </a:srgbClr>
            </a:solidFill>
          </p:spPr>
          <p:txBody>
            <a:bodyPr/>
            <a:lstStyle/>
            <a:p/>
          </p:txBody>
        </p:sp>
        <p:sp>
          <p:nvSpPr>
            <p:cNvPr id="45" name="rc45"/>
            <p:cNvSpPr/>
            <p:nvPr/>
          </p:nvSpPr>
          <p:spPr>
            <a:xfrm>
              <a:off x="4068750" y="2409364"/>
              <a:ext cx="249522" cy="67733"/>
            </a:xfrm>
            <a:prstGeom prst="rect">
              <a:avLst/>
            </a:prstGeom>
            <a:solidFill>
              <a:srgbClr val="1CABE2">
                <a:alpha val="100000"/>
              </a:srgbClr>
            </a:solidFill>
          </p:spPr>
          <p:txBody>
            <a:bodyPr/>
            <a:lstStyle/>
            <a:p/>
          </p:txBody>
        </p:sp>
        <p:sp>
          <p:nvSpPr>
            <p:cNvPr id="46" name="rc46"/>
            <p:cNvSpPr/>
            <p:nvPr/>
          </p:nvSpPr>
          <p:spPr>
            <a:xfrm>
              <a:off x="4345998" y="2421383"/>
              <a:ext cx="249522" cy="1681313"/>
            </a:xfrm>
            <a:prstGeom prst="rect">
              <a:avLst/>
            </a:prstGeom>
            <a:solidFill>
              <a:srgbClr val="80BD41">
                <a:alpha val="100000"/>
              </a:srgbClr>
            </a:solidFill>
          </p:spPr>
          <p:txBody>
            <a:bodyPr/>
            <a:lstStyle/>
            <a:p/>
          </p:txBody>
        </p:sp>
        <p:sp>
          <p:nvSpPr>
            <p:cNvPr id="47" name="rc47"/>
            <p:cNvSpPr/>
            <p:nvPr/>
          </p:nvSpPr>
          <p:spPr>
            <a:xfrm>
              <a:off x="4345998" y="2404400"/>
              <a:ext cx="249522" cy="16983"/>
            </a:xfrm>
            <a:prstGeom prst="rect">
              <a:avLst/>
            </a:prstGeom>
            <a:solidFill>
              <a:srgbClr val="1CABE2">
                <a:alpha val="100000"/>
              </a:srgbClr>
            </a:solidFill>
          </p:spPr>
          <p:txBody>
            <a:bodyPr/>
            <a:lstStyle/>
            <a:p/>
          </p:txBody>
        </p:sp>
        <p:sp>
          <p:nvSpPr>
            <p:cNvPr id="48" name="rc48"/>
            <p:cNvSpPr/>
            <p:nvPr/>
          </p:nvSpPr>
          <p:spPr>
            <a:xfrm>
              <a:off x="4623245" y="2417957"/>
              <a:ext cx="249522" cy="1684740"/>
            </a:xfrm>
            <a:prstGeom prst="rect">
              <a:avLst/>
            </a:prstGeom>
            <a:solidFill>
              <a:srgbClr val="80BD41">
                <a:alpha val="100000"/>
              </a:srgbClr>
            </a:solidFill>
          </p:spPr>
          <p:txBody>
            <a:bodyPr/>
            <a:lstStyle/>
            <a:p/>
          </p:txBody>
        </p:sp>
        <p:sp>
          <p:nvSpPr>
            <p:cNvPr id="49" name="rc49"/>
            <p:cNvSpPr/>
            <p:nvPr/>
          </p:nvSpPr>
          <p:spPr>
            <a:xfrm>
              <a:off x="4623245" y="2400939"/>
              <a:ext cx="249522" cy="17017"/>
            </a:xfrm>
            <a:prstGeom prst="rect">
              <a:avLst/>
            </a:prstGeom>
            <a:solidFill>
              <a:srgbClr val="1CABE2">
                <a:alpha val="100000"/>
              </a:srgbClr>
            </a:solidFill>
          </p:spPr>
          <p:txBody>
            <a:bodyPr/>
            <a:lstStyle/>
            <a:p/>
          </p:txBody>
        </p:sp>
        <p:sp>
          <p:nvSpPr>
            <p:cNvPr id="50" name="rc50"/>
            <p:cNvSpPr/>
            <p:nvPr/>
          </p:nvSpPr>
          <p:spPr>
            <a:xfrm>
              <a:off x="4900493" y="2590725"/>
              <a:ext cx="249522" cy="1511971"/>
            </a:xfrm>
            <a:prstGeom prst="rect">
              <a:avLst/>
            </a:prstGeom>
            <a:solidFill>
              <a:srgbClr val="80BD41">
                <a:alpha val="100000"/>
              </a:srgbClr>
            </a:solidFill>
          </p:spPr>
          <p:txBody>
            <a:bodyPr/>
            <a:lstStyle/>
            <a:p/>
          </p:txBody>
        </p:sp>
        <p:sp>
          <p:nvSpPr>
            <p:cNvPr id="51" name="rc51"/>
            <p:cNvSpPr/>
            <p:nvPr/>
          </p:nvSpPr>
          <p:spPr>
            <a:xfrm>
              <a:off x="4900493" y="2403853"/>
              <a:ext cx="249522" cy="186872"/>
            </a:xfrm>
            <a:prstGeom prst="rect">
              <a:avLst/>
            </a:prstGeom>
            <a:solidFill>
              <a:srgbClr val="1CABE2">
                <a:alpha val="100000"/>
              </a:srgbClr>
            </a:solidFill>
          </p:spPr>
          <p:txBody>
            <a:bodyPr/>
            <a:lstStyle/>
            <a:p/>
          </p:txBody>
        </p:sp>
        <p:sp>
          <p:nvSpPr>
            <p:cNvPr id="52" name="rc52"/>
            <p:cNvSpPr/>
            <p:nvPr/>
          </p:nvSpPr>
          <p:spPr>
            <a:xfrm>
              <a:off x="5177741" y="2518468"/>
              <a:ext cx="249522" cy="1584228"/>
            </a:xfrm>
            <a:prstGeom prst="rect">
              <a:avLst/>
            </a:prstGeom>
            <a:solidFill>
              <a:srgbClr val="80BD41">
                <a:alpha val="100000"/>
              </a:srgbClr>
            </a:solidFill>
          </p:spPr>
          <p:txBody>
            <a:bodyPr/>
            <a:lstStyle/>
            <a:p/>
          </p:txBody>
        </p:sp>
        <p:sp>
          <p:nvSpPr>
            <p:cNvPr id="53" name="rc53"/>
            <p:cNvSpPr/>
            <p:nvPr/>
          </p:nvSpPr>
          <p:spPr>
            <a:xfrm>
              <a:off x="5177741" y="2435088"/>
              <a:ext cx="249522" cy="83380"/>
            </a:xfrm>
            <a:prstGeom prst="rect">
              <a:avLst/>
            </a:prstGeom>
            <a:solidFill>
              <a:srgbClr val="1CABE2">
                <a:alpha val="100000"/>
              </a:srgbClr>
            </a:solidFill>
          </p:spPr>
          <p:txBody>
            <a:bodyPr/>
            <a:lstStyle/>
            <a:p/>
          </p:txBody>
        </p:sp>
        <p:sp>
          <p:nvSpPr>
            <p:cNvPr id="54" name="rc54"/>
            <p:cNvSpPr/>
            <p:nvPr/>
          </p:nvSpPr>
          <p:spPr>
            <a:xfrm>
              <a:off x="5454988" y="2497754"/>
              <a:ext cx="249522" cy="1604943"/>
            </a:xfrm>
            <a:prstGeom prst="rect">
              <a:avLst/>
            </a:prstGeom>
            <a:solidFill>
              <a:srgbClr val="80BD41">
                <a:alpha val="100000"/>
              </a:srgbClr>
            </a:solidFill>
          </p:spPr>
          <p:txBody>
            <a:bodyPr/>
            <a:lstStyle/>
            <a:p/>
          </p:txBody>
        </p:sp>
        <p:sp>
          <p:nvSpPr>
            <p:cNvPr id="55" name="rc55"/>
            <p:cNvSpPr/>
            <p:nvPr/>
          </p:nvSpPr>
          <p:spPr>
            <a:xfrm>
              <a:off x="5454988" y="2481542"/>
              <a:ext cx="249522" cy="16211"/>
            </a:xfrm>
            <a:prstGeom prst="rect">
              <a:avLst/>
            </a:prstGeom>
            <a:solidFill>
              <a:srgbClr val="1CABE2">
                <a:alpha val="100000"/>
              </a:srgbClr>
            </a:solidFill>
          </p:spPr>
          <p:txBody>
            <a:bodyPr/>
            <a:lstStyle/>
            <a:p/>
          </p:txBody>
        </p:sp>
        <p:sp>
          <p:nvSpPr>
            <p:cNvPr id="56" name="rc56"/>
            <p:cNvSpPr/>
            <p:nvPr/>
          </p:nvSpPr>
          <p:spPr>
            <a:xfrm>
              <a:off x="5732236" y="2576912"/>
              <a:ext cx="249522" cy="1525784"/>
            </a:xfrm>
            <a:prstGeom prst="rect">
              <a:avLst/>
            </a:prstGeom>
            <a:solidFill>
              <a:srgbClr val="80BD41">
                <a:alpha val="100000"/>
              </a:srgbClr>
            </a:solidFill>
          </p:spPr>
          <p:txBody>
            <a:bodyPr/>
            <a:lstStyle/>
            <a:p/>
          </p:txBody>
        </p:sp>
        <p:sp>
          <p:nvSpPr>
            <p:cNvPr id="57" name="rc57"/>
            <p:cNvSpPr/>
            <p:nvPr/>
          </p:nvSpPr>
          <p:spPr>
            <a:xfrm>
              <a:off x="5732236" y="2513338"/>
              <a:ext cx="249522" cy="63574"/>
            </a:xfrm>
            <a:prstGeom prst="rect">
              <a:avLst/>
            </a:prstGeom>
            <a:solidFill>
              <a:srgbClr val="1CABE2">
                <a:alpha val="100000"/>
              </a:srgbClr>
            </a:solidFill>
          </p:spPr>
          <p:txBody>
            <a:bodyPr/>
            <a:lstStyle/>
            <a:p/>
          </p:txBody>
        </p:sp>
        <p:sp>
          <p:nvSpPr>
            <p:cNvPr id="58" name="rc58"/>
            <p:cNvSpPr/>
            <p:nvPr/>
          </p:nvSpPr>
          <p:spPr>
            <a:xfrm>
              <a:off x="6009484" y="2650253"/>
              <a:ext cx="249522" cy="1452443"/>
            </a:xfrm>
            <a:prstGeom prst="rect">
              <a:avLst/>
            </a:prstGeom>
            <a:solidFill>
              <a:srgbClr val="80BD41">
                <a:alpha val="100000"/>
              </a:srgbClr>
            </a:solidFill>
          </p:spPr>
          <p:txBody>
            <a:bodyPr/>
            <a:lstStyle/>
            <a:p/>
          </p:txBody>
        </p:sp>
        <p:sp>
          <p:nvSpPr>
            <p:cNvPr id="59" name="rc59"/>
            <p:cNvSpPr/>
            <p:nvPr/>
          </p:nvSpPr>
          <p:spPr>
            <a:xfrm>
              <a:off x="6009484" y="2540930"/>
              <a:ext cx="249522" cy="109323"/>
            </a:xfrm>
            <a:prstGeom prst="rect">
              <a:avLst/>
            </a:prstGeom>
            <a:solidFill>
              <a:srgbClr val="1CABE2">
                <a:alpha val="100000"/>
              </a:srgbClr>
            </a:solidFill>
          </p:spPr>
          <p:txBody>
            <a:bodyPr/>
            <a:lstStyle/>
            <a:p/>
          </p:txBody>
        </p:sp>
        <p:sp>
          <p:nvSpPr>
            <p:cNvPr id="60" name="rc60"/>
            <p:cNvSpPr/>
            <p:nvPr/>
          </p:nvSpPr>
          <p:spPr>
            <a:xfrm>
              <a:off x="6286731" y="2697859"/>
              <a:ext cx="249522" cy="1404837"/>
            </a:xfrm>
            <a:prstGeom prst="rect">
              <a:avLst/>
            </a:prstGeom>
            <a:solidFill>
              <a:srgbClr val="80BD41">
                <a:alpha val="100000"/>
              </a:srgbClr>
            </a:solidFill>
          </p:spPr>
          <p:txBody>
            <a:bodyPr/>
            <a:lstStyle/>
            <a:p/>
          </p:txBody>
        </p:sp>
        <p:sp>
          <p:nvSpPr>
            <p:cNvPr id="61" name="rc61"/>
            <p:cNvSpPr/>
            <p:nvPr/>
          </p:nvSpPr>
          <p:spPr>
            <a:xfrm>
              <a:off x="6286731" y="2541765"/>
              <a:ext cx="249522" cy="156093"/>
            </a:xfrm>
            <a:prstGeom prst="rect">
              <a:avLst/>
            </a:prstGeom>
            <a:solidFill>
              <a:srgbClr val="1CABE2">
                <a:alpha val="100000"/>
              </a:srgbClr>
            </a:solidFill>
          </p:spPr>
          <p:txBody>
            <a:bodyPr/>
            <a:lstStyle/>
            <a:p/>
          </p:txBody>
        </p:sp>
        <p:sp>
          <p:nvSpPr>
            <p:cNvPr id="62" name="rc62"/>
            <p:cNvSpPr/>
            <p:nvPr/>
          </p:nvSpPr>
          <p:spPr>
            <a:xfrm>
              <a:off x="6563979" y="2790880"/>
              <a:ext cx="249522" cy="1311816"/>
            </a:xfrm>
            <a:prstGeom prst="rect">
              <a:avLst/>
            </a:prstGeom>
            <a:solidFill>
              <a:srgbClr val="80BD41">
                <a:alpha val="100000"/>
              </a:srgbClr>
            </a:solidFill>
          </p:spPr>
          <p:txBody>
            <a:bodyPr/>
            <a:lstStyle/>
            <a:p/>
          </p:txBody>
        </p:sp>
        <p:sp>
          <p:nvSpPr>
            <p:cNvPr id="63" name="rc63"/>
            <p:cNvSpPr/>
            <p:nvPr/>
          </p:nvSpPr>
          <p:spPr>
            <a:xfrm>
              <a:off x="6563979" y="2541010"/>
              <a:ext cx="249522" cy="249870"/>
            </a:xfrm>
            <a:prstGeom prst="rect">
              <a:avLst/>
            </a:prstGeom>
            <a:solidFill>
              <a:srgbClr val="1CABE2">
                <a:alpha val="100000"/>
              </a:srgbClr>
            </a:solidFill>
          </p:spPr>
          <p:txBody>
            <a:bodyPr/>
            <a:lstStyle/>
            <a:p/>
          </p:txBody>
        </p:sp>
        <p:sp>
          <p:nvSpPr>
            <p:cNvPr id="64" name="rc64"/>
            <p:cNvSpPr/>
            <p:nvPr/>
          </p:nvSpPr>
          <p:spPr>
            <a:xfrm>
              <a:off x="6841227" y="2912309"/>
              <a:ext cx="249522" cy="1190387"/>
            </a:xfrm>
            <a:prstGeom prst="rect">
              <a:avLst/>
            </a:prstGeom>
            <a:solidFill>
              <a:srgbClr val="80BD41">
                <a:alpha val="100000"/>
              </a:srgbClr>
            </a:solidFill>
          </p:spPr>
          <p:txBody>
            <a:bodyPr/>
            <a:lstStyle/>
            <a:p/>
          </p:txBody>
        </p:sp>
        <p:sp>
          <p:nvSpPr>
            <p:cNvPr id="65" name="rc65"/>
            <p:cNvSpPr/>
            <p:nvPr/>
          </p:nvSpPr>
          <p:spPr>
            <a:xfrm>
              <a:off x="6841227" y="2556739"/>
              <a:ext cx="249522" cy="355570"/>
            </a:xfrm>
            <a:prstGeom prst="rect">
              <a:avLst/>
            </a:prstGeom>
            <a:solidFill>
              <a:srgbClr val="1CABE2">
                <a:alpha val="100000"/>
              </a:srgbClr>
            </a:solidFill>
          </p:spPr>
          <p:txBody>
            <a:bodyPr/>
            <a:lstStyle/>
            <a:p/>
          </p:txBody>
        </p:sp>
        <p:sp>
          <p:nvSpPr>
            <p:cNvPr id="66" name="rc66"/>
            <p:cNvSpPr/>
            <p:nvPr/>
          </p:nvSpPr>
          <p:spPr>
            <a:xfrm>
              <a:off x="7118474" y="2827022"/>
              <a:ext cx="249522" cy="1275674"/>
            </a:xfrm>
            <a:prstGeom prst="rect">
              <a:avLst/>
            </a:prstGeom>
            <a:solidFill>
              <a:srgbClr val="80BD41">
                <a:alpha val="100000"/>
              </a:srgbClr>
            </a:solidFill>
          </p:spPr>
          <p:txBody>
            <a:bodyPr/>
            <a:lstStyle/>
            <a:p/>
          </p:txBody>
        </p:sp>
        <p:sp>
          <p:nvSpPr>
            <p:cNvPr id="67" name="rc67"/>
            <p:cNvSpPr/>
            <p:nvPr/>
          </p:nvSpPr>
          <p:spPr>
            <a:xfrm>
              <a:off x="7118474" y="2565739"/>
              <a:ext cx="249522" cy="261282"/>
            </a:xfrm>
            <a:prstGeom prst="rect">
              <a:avLst/>
            </a:prstGeom>
            <a:solidFill>
              <a:srgbClr val="1CABE2">
                <a:alpha val="100000"/>
              </a:srgbClr>
            </a:solidFill>
          </p:spPr>
          <p:txBody>
            <a:bodyPr/>
            <a:lstStyle/>
            <a:p/>
          </p:txBody>
        </p:sp>
        <p:sp>
          <p:nvSpPr>
            <p:cNvPr id="68" name="rc68"/>
            <p:cNvSpPr/>
            <p:nvPr/>
          </p:nvSpPr>
          <p:spPr>
            <a:xfrm>
              <a:off x="7395722" y="2689906"/>
              <a:ext cx="249522" cy="1412791"/>
            </a:xfrm>
            <a:prstGeom prst="rect">
              <a:avLst/>
            </a:prstGeom>
            <a:solidFill>
              <a:srgbClr val="80BD41">
                <a:alpha val="100000"/>
              </a:srgbClr>
            </a:solidFill>
          </p:spPr>
          <p:txBody>
            <a:bodyPr/>
            <a:lstStyle/>
            <a:p/>
          </p:txBody>
        </p:sp>
        <p:sp>
          <p:nvSpPr>
            <p:cNvPr id="69" name="rc69"/>
            <p:cNvSpPr/>
            <p:nvPr/>
          </p:nvSpPr>
          <p:spPr>
            <a:xfrm>
              <a:off x="7395722" y="2583566"/>
              <a:ext cx="249522" cy="106339"/>
            </a:xfrm>
            <a:prstGeom prst="rect">
              <a:avLst/>
            </a:prstGeom>
            <a:solidFill>
              <a:srgbClr val="1CABE2">
                <a:alpha val="100000"/>
              </a:srgbClr>
            </a:solidFill>
          </p:spPr>
          <p:txBody>
            <a:bodyPr/>
            <a:lstStyle/>
            <a:p/>
          </p:txBody>
        </p:sp>
        <p:sp>
          <p:nvSpPr>
            <p:cNvPr id="70" name="rc70"/>
            <p:cNvSpPr/>
            <p:nvPr/>
          </p:nvSpPr>
          <p:spPr>
            <a:xfrm>
              <a:off x="7672970" y="2766594"/>
              <a:ext cx="249522" cy="1336102"/>
            </a:xfrm>
            <a:prstGeom prst="rect">
              <a:avLst/>
            </a:prstGeom>
            <a:solidFill>
              <a:srgbClr val="80BD41">
                <a:alpha val="100000"/>
              </a:srgbClr>
            </a:solidFill>
          </p:spPr>
          <p:txBody>
            <a:bodyPr/>
            <a:lstStyle/>
            <a:p/>
          </p:txBody>
        </p:sp>
        <p:sp>
          <p:nvSpPr>
            <p:cNvPr id="71" name="rc71"/>
            <p:cNvSpPr/>
            <p:nvPr/>
          </p:nvSpPr>
          <p:spPr>
            <a:xfrm>
              <a:off x="7672970" y="2601458"/>
              <a:ext cx="249522" cy="165136"/>
            </a:xfrm>
            <a:prstGeom prst="rect">
              <a:avLst/>
            </a:prstGeom>
            <a:solidFill>
              <a:srgbClr val="1CABE2">
                <a:alpha val="100000"/>
              </a:srgbClr>
            </a:solidFill>
          </p:spPr>
          <p:txBody>
            <a:bodyPr/>
            <a:lstStyle/>
            <a:p/>
          </p:txBody>
        </p:sp>
        <p:sp>
          <p:nvSpPr>
            <p:cNvPr id="72" name="rc72"/>
            <p:cNvSpPr/>
            <p:nvPr/>
          </p:nvSpPr>
          <p:spPr>
            <a:xfrm>
              <a:off x="7950217" y="2865260"/>
              <a:ext cx="249522" cy="1237436"/>
            </a:xfrm>
            <a:prstGeom prst="rect">
              <a:avLst/>
            </a:prstGeom>
            <a:solidFill>
              <a:srgbClr val="80BD41">
                <a:alpha val="100000"/>
              </a:srgbClr>
            </a:solidFill>
          </p:spPr>
          <p:txBody>
            <a:bodyPr/>
            <a:lstStyle/>
            <a:p/>
          </p:txBody>
        </p:sp>
        <p:sp>
          <p:nvSpPr>
            <p:cNvPr id="73" name="rc73"/>
            <p:cNvSpPr/>
            <p:nvPr/>
          </p:nvSpPr>
          <p:spPr>
            <a:xfrm>
              <a:off x="7950217" y="2611809"/>
              <a:ext cx="249522" cy="253450"/>
            </a:xfrm>
            <a:prstGeom prst="rect">
              <a:avLst/>
            </a:prstGeom>
            <a:solidFill>
              <a:srgbClr val="1CABE2">
                <a:alpha val="100000"/>
              </a:srgbClr>
            </a:solidFill>
          </p:spPr>
          <p:txBody>
            <a:bodyPr/>
            <a:lstStyle/>
            <a:p/>
          </p:txBody>
        </p:sp>
        <p:sp>
          <p:nvSpPr>
            <p:cNvPr id="74" name="pl74"/>
            <p:cNvSpPr/>
            <p:nvPr/>
          </p:nvSpPr>
          <p:spPr>
            <a:xfrm>
              <a:off x="1421035" y="1236556"/>
              <a:ext cx="6653943" cy="636920"/>
            </a:xfrm>
            <a:custGeom>
              <a:avLst/>
              <a:pathLst>
                <a:path w="6653943" h="636920">
                  <a:moveTo>
                    <a:pt x="0" y="0"/>
                  </a:moveTo>
                  <a:lnTo>
                    <a:pt x="277247" y="0"/>
                  </a:lnTo>
                  <a:lnTo>
                    <a:pt x="554495" y="0"/>
                  </a:lnTo>
                  <a:lnTo>
                    <a:pt x="831742" y="0"/>
                  </a:lnTo>
                  <a:lnTo>
                    <a:pt x="1108990" y="0"/>
                  </a:lnTo>
                  <a:lnTo>
                    <a:pt x="1386238" y="0"/>
                  </a:lnTo>
                  <a:lnTo>
                    <a:pt x="1663485" y="0"/>
                  </a:lnTo>
                  <a:lnTo>
                    <a:pt x="1940733" y="0"/>
                  </a:lnTo>
                  <a:lnTo>
                    <a:pt x="2217981" y="28950"/>
                  </a:lnTo>
                  <a:lnTo>
                    <a:pt x="2495228" y="28950"/>
                  </a:lnTo>
                  <a:lnTo>
                    <a:pt x="2772476" y="86852"/>
                  </a:lnTo>
                  <a:lnTo>
                    <a:pt x="3049724" y="0"/>
                  </a:lnTo>
                  <a:lnTo>
                    <a:pt x="3326971" y="0"/>
                  </a:lnTo>
                  <a:lnTo>
                    <a:pt x="3604219" y="289509"/>
                  </a:lnTo>
                  <a:lnTo>
                    <a:pt x="3881467" y="115803"/>
                  </a:lnTo>
                  <a:lnTo>
                    <a:pt x="4158714" y="0"/>
                  </a:lnTo>
                  <a:lnTo>
                    <a:pt x="4435962" y="86852"/>
                  </a:lnTo>
                  <a:lnTo>
                    <a:pt x="4713210" y="173705"/>
                  </a:lnTo>
                  <a:lnTo>
                    <a:pt x="4990457" y="260558"/>
                  </a:lnTo>
                  <a:lnTo>
                    <a:pt x="5267705" y="434263"/>
                  </a:lnTo>
                  <a:lnTo>
                    <a:pt x="5544953" y="636920"/>
                  </a:lnTo>
                  <a:lnTo>
                    <a:pt x="5822200" y="463214"/>
                  </a:lnTo>
                  <a:lnTo>
                    <a:pt x="6099448" y="173705"/>
                  </a:lnTo>
                  <a:lnTo>
                    <a:pt x="6376696" y="289509"/>
                  </a:lnTo>
                  <a:lnTo>
                    <a:pt x="6653943" y="463214"/>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690569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1329607" y="2229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2715845" y="2272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7" name="tx87"/>
            <p:cNvSpPr/>
            <p:nvPr/>
          </p:nvSpPr>
          <p:spPr>
            <a:xfrm>
              <a:off x="4102084" y="22734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8" name="tx88"/>
            <p:cNvSpPr/>
            <p:nvPr/>
          </p:nvSpPr>
          <p:spPr>
            <a:xfrm>
              <a:off x="5488322" y="23456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a:t>
              </a:r>
            </a:p>
          </p:txBody>
        </p:sp>
        <p:sp>
          <p:nvSpPr>
            <p:cNvPr id="89" name="tx89"/>
            <p:cNvSpPr/>
            <p:nvPr/>
          </p:nvSpPr>
          <p:spPr>
            <a:xfrm>
              <a:off x="6623438" y="24062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0" name="tx90"/>
            <p:cNvSpPr/>
            <p:nvPr/>
          </p:nvSpPr>
          <p:spPr>
            <a:xfrm>
              <a:off x="6874560" y="2420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1" name="tx91"/>
            <p:cNvSpPr/>
            <p:nvPr/>
          </p:nvSpPr>
          <p:spPr>
            <a:xfrm>
              <a:off x="7151808" y="2429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2" name="tx92"/>
            <p:cNvSpPr/>
            <p:nvPr/>
          </p:nvSpPr>
          <p:spPr>
            <a:xfrm>
              <a:off x="7429055" y="2447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3" name="tx93"/>
            <p:cNvSpPr/>
            <p:nvPr/>
          </p:nvSpPr>
          <p:spPr>
            <a:xfrm>
              <a:off x="7706303" y="2465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4" name="tx94"/>
            <p:cNvSpPr/>
            <p:nvPr/>
          </p:nvSpPr>
          <p:spPr>
            <a:xfrm>
              <a:off x="7983551" y="24758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077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06" name="tx106"/>
            <p:cNvSpPr/>
            <p:nvPr/>
          </p:nvSpPr>
          <p:spPr>
            <a:xfrm>
              <a:off x="1329607" y="23392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07" name="tx107"/>
            <p:cNvSpPr/>
            <p:nvPr/>
          </p:nvSpPr>
          <p:spPr>
            <a:xfrm>
              <a:off x="2715845" y="3228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08" name="tx108"/>
            <p:cNvSpPr/>
            <p:nvPr/>
          </p:nvSpPr>
          <p:spPr>
            <a:xfrm>
              <a:off x="2715845" y="2381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09" name="tx109"/>
            <p:cNvSpPr/>
            <p:nvPr/>
          </p:nvSpPr>
          <p:spPr>
            <a:xfrm>
              <a:off x="4102084" y="32548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0" name="tx110"/>
            <p:cNvSpPr/>
            <p:nvPr/>
          </p:nvSpPr>
          <p:spPr>
            <a:xfrm>
              <a:off x="4102084" y="2408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1" name="tx111"/>
            <p:cNvSpPr/>
            <p:nvPr/>
          </p:nvSpPr>
          <p:spPr>
            <a:xfrm>
              <a:off x="5488322" y="32651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12" name="tx112"/>
            <p:cNvSpPr/>
            <p:nvPr/>
          </p:nvSpPr>
          <p:spPr>
            <a:xfrm>
              <a:off x="5488322" y="24546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3" name="tx113"/>
            <p:cNvSpPr/>
            <p:nvPr/>
          </p:nvSpPr>
          <p:spPr>
            <a:xfrm>
              <a:off x="6597312" y="34117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4" name="tx114"/>
            <p:cNvSpPr/>
            <p:nvPr/>
          </p:nvSpPr>
          <p:spPr>
            <a:xfrm>
              <a:off x="6597312" y="26308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15" name="tx115"/>
            <p:cNvSpPr/>
            <p:nvPr/>
          </p:nvSpPr>
          <p:spPr>
            <a:xfrm>
              <a:off x="6900686" y="34724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6" name="tx116"/>
            <p:cNvSpPr/>
            <p:nvPr/>
          </p:nvSpPr>
          <p:spPr>
            <a:xfrm>
              <a:off x="6874560" y="26994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7" name="tx117"/>
            <p:cNvSpPr/>
            <p:nvPr/>
          </p:nvSpPr>
          <p:spPr>
            <a:xfrm>
              <a:off x="7151808" y="34309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8" name="tx118"/>
            <p:cNvSpPr/>
            <p:nvPr/>
          </p:nvSpPr>
          <p:spPr>
            <a:xfrm>
              <a:off x="7151808" y="2661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19" name="tx119"/>
            <p:cNvSpPr/>
            <p:nvPr/>
          </p:nvSpPr>
          <p:spPr>
            <a:xfrm>
              <a:off x="7455181" y="33612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0" name="tx120"/>
            <p:cNvSpPr/>
            <p:nvPr/>
          </p:nvSpPr>
          <p:spPr>
            <a:xfrm>
              <a:off x="7429055" y="2601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1" name="tx121"/>
            <p:cNvSpPr/>
            <p:nvPr/>
          </p:nvSpPr>
          <p:spPr>
            <a:xfrm>
              <a:off x="7732429" y="33995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2" name="tx122"/>
            <p:cNvSpPr/>
            <p:nvPr/>
          </p:nvSpPr>
          <p:spPr>
            <a:xfrm>
              <a:off x="7706303" y="2648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3" name="tx123"/>
            <p:cNvSpPr/>
            <p:nvPr/>
          </p:nvSpPr>
          <p:spPr>
            <a:xfrm>
              <a:off x="7983551" y="34489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4" name="tx124"/>
            <p:cNvSpPr/>
            <p:nvPr/>
          </p:nvSpPr>
          <p:spPr>
            <a:xfrm>
              <a:off x="7983551" y="27034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25" name="tx125"/>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30884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7" name="tx127"/>
            <p:cNvSpPr/>
            <p:nvPr/>
          </p:nvSpPr>
          <p:spPr>
            <a:xfrm>
              <a:off x="694404" y="256540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8" name="tx128"/>
            <p:cNvSpPr/>
            <p:nvPr/>
          </p:nvSpPr>
          <p:spPr>
            <a:xfrm>
              <a:off x="694404" y="182019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9" name="tx129"/>
            <p:cNvSpPr/>
            <p:nvPr/>
          </p:nvSpPr>
          <p:spPr>
            <a:xfrm>
              <a:off x="694404" y="107893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4258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Mexico, 2000-2024</a:t>
              </a:r>
            </a:p>
          </p:txBody>
        </p:sp>
        <p:sp>
          <p:nvSpPr>
            <p:cNvPr id="155" name="pl155"/>
            <p:cNvSpPr/>
            <p:nvPr/>
          </p:nvSpPr>
          <p:spPr>
            <a:xfrm>
              <a:off x="20787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436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086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7735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385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612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261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911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560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5522771" cy="167191"/>
            </a:xfrm>
            <a:prstGeom prst="rect">
              <a:avLst/>
            </a:prstGeom>
            <a:solidFill>
              <a:srgbClr val="80BD41">
                <a:alpha val="100000"/>
              </a:srgbClr>
            </a:solidFill>
          </p:spPr>
          <p:txBody>
            <a:bodyPr/>
            <a:lstStyle/>
            <a:p/>
          </p:txBody>
        </p:sp>
        <p:sp>
          <p:nvSpPr>
            <p:cNvPr id="169" name="rc169"/>
            <p:cNvSpPr/>
            <p:nvPr/>
          </p:nvSpPr>
          <p:spPr>
            <a:xfrm>
              <a:off x="6819045" y="5889059"/>
              <a:ext cx="1051958" cy="167191"/>
            </a:xfrm>
            <a:prstGeom prst="rect">
              <a:avLst/>
            </a:prstGeom>
            <a:solidFill>
              <a:srgbClr val="1CABE2">
                <a:alpha val="100000"/>
              </a:srgbClr>
            </a:solidFill>
          </p:spPr>
          <p:txBody>
            <a:bodyPr/>
            <a:lstStyle/>
            <a:p/>
          </p:txBody>
        </p:sp>
        <p:sp>
          <p:nvSpPr>
            <p:cNvPr id="170" name="rc170"/>
            <p:cNvSpPr/>
            <p:nvPr/>
          </p:nvSpPr>
          <p:spPr>
            <a:xfrm>
              <a:off x="1296273" y="5680069"/>
              <a:ext cx="5625016" cy="167191"/>
            </a:xfrm>
            <a:prstGeom prst="rect">
              <a:avLst/>
            </a:prstGeom>
            <a:solidFill>
              <a:srgbClr val="80BD41">
                <a:alpha val="100000"/>
              </a:srgbClr>
            </a:solidFill>
          </p:spPr>
          <p:txBody>
            <a:bodyPr/>
            <a:lstStyle/>
            <a:p/>
          </p:txBody>
        </p:sp>
        <p:sp>
          <p:nvSpPr>
            <p:cNvPr id="171" name="rc171"/>
            <p:cNvSpPr/>
            <p:nvPr/>
          </p:nvSpPr>
          <p:spPr>
            <a:xfrm>
              <a:off x="6921290" y="5680069"/>
              <a:ext cx="695228" cy="167191"/>
            </a:xfrm>
            <a:prstGeom prst="rect">
              <a:avLst/>
            </a:prstGeom>
            <a:solidFill>
              <a:srgbClr val="1CABE2">
                <a:alpha val="100000"/>
              </a:srgbClr>
            </a:solidFill>
          </p:spPr>
          <p:txBody>
            <a:bodyPr/>
            <a:lstStyle/>
            <a:p/>
          </p:txBody>
        </p:sp>
        <p:sp>
          <p:nvSpPr>
            <p:cNvPr id="172" name="rc172"/>
            <p:cNvSpPr/>
            <p:nvPr/>
          </p:nvSpPr>
          <p:spPr>
            <a:xfrm>
              <a:off x="1296273" y="5471080"/>
              <a:ext cx="5209631" cy="167191"/>
            </a:xfrm>
            <a:prstGeom prst="rect">
              <a:avLst/>
            </a:prstGeom>
            <a:solidFill>
              <a:srgbClr val="80BD41">
                <a:alpha val="100000"/>
              </a:srgbClr>
            </a:solidFill>
          </p:spPr>
          <p:txBody>
            <a:bodyPr/>
            <a:lstStyle/>
            <a:p/>
          </p:txBody>
        </p:sp>
        <p:sp>
          <p:nvSpPr>
            <p:cNvPr id="173" name="rc173"/>
            <p:cNvSpPr/>
            <p:nvPr/>
          </p:nvSpPr>
          <p:spPr>
            <a:xfrm>
              <a:off x="6505905" y="5471080"/>
              <a:ext cx="1067031" cy="167191"/>
            </a:xfrm>
            <a:prstGeom prst="rect">
              <a:avLst/>
            </a:prstGeom>
            <a:solidFill>
              <a:srgbClr val="1CABE2">
                <a:alpha val="100000"/>
              </a:srgbClr>
            </a:solidFill>
          </p:spPr>
          <p:txBody>
            <a:bodyPr/>
            <a:lstStyle/>
            <a:p/>
          </p:txBody>
        </p:sp>
        <p:sp>
          <p:nvSpPr>
            <p:cNvPr id="174" name="tx174"/>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75" name="tx175"/>
            <p:cNvSpPr/>
            <p:nvPr/>
          </p:nvSpPr>
          <p:spPr>
            <a:xfrm>
              <a:off x="7820004"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2.02</a:t>
              </a:r>
            </a:p>
          </p:txBody>
        </p:sp>
        <p:sp>
          <p:nvSpPr>
            <p:cNvPr id="176" name="tx176"/>
            <p:cNvSpPr/>
            <p:nvPr/>
          </p:nvSpPr>
          <p:spPr>
            <a:xfrm>
              <a:off x="7774244"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77" name="tx177"/>
            <p:cNvSpPr/>
            <p:nvPr/>
          </p:nvSpPr>
          <p:spPr>
            <a:xfrm>
              <a:off x="395216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78" name="tx178"/>
            <p:cNvSpPr/>
            <p:nvPr/>
          </p:nvSpPr>
          <p:spPr>
            <a:xfrm>
              <a:off x="7239531"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0.34</a:t>
              </a:r>
            </a:p>
          </p:txBody>
        </p:sp>
        <p:sp>
          <p:nvSpPr>
            <p:cNvPr id="179" name="tx179"/>
            <p:cNvSpPr/>
            <p:nvPr/>
          </p:nvSpPr>
          <p:spPr>
            <a:xfrm>
              <a:off x="4033433"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0" name="tx180"/>
            <p:cNvSpPr/>
            <p:nvPr/>
          </p:nvSpPr>
          <p:spPr>
            <a:xfrm>
              <a:off x="716341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0.22</a:t>
              </a:r>
            </a:p>
          </p:txBody>
        </p:sp>
        <p:sp>
          <p:nvSpPr>
            <p:cNvPr id="181" name="tx181"/>
            <p:cNvSpPr/>
            <p:nvPr/>
          </p:nvSpPr>
          <p:spPr>
            <a:xfrm>
              <a:off x="379559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2" name="tx182"/>
            <p:cNvSpPr/>
            <p:nvPr/>
          </p:nvSpPr>
          <p:spPr>
            <a:xfrm>
              <a:off x="6933928"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0.34</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7" name="tx187"/>
            <p:cNvSpPr/>
            <p:nvPr/>
          </p:nvSpPr>
          <p:spPr>
            <a:xfrm>
              <a:off x="268652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8" name="tx188"/>
            <p:cNvSpPr/>
            <p:nvPr/>
          </p:nvSpPr>
          <p:spPr>
            <a:xfrm>
              <a:off x="4251477"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9" name="tx189"/>
            <p:cNvSpPr/>
            <p:nvPr/>
          </p:nvSpPr>
          <p:spPr>
            <a:xfrm>
              <a:off x="581642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0" name="tx190"/>
            <p:cNvSpPr/>
            <p:nvPr/>
          </p:nvSpPr>
          <p:spPr>
            <a:xfrm>
              <a:off x="7381374"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1" name="tx191"/>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(83%) was relatively constant within 1% compared to 2019 (84%).
The number of children vaccinated with DTP1 decreased 6% compared to in 2019.
The number of surviving infants decreased approximately 5%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71396"/>
            </a:xfrm>
            <a:custGeom>
              <a:avLst/>
              <a:pathLst>
                <a:path w="3397293" h="771396">
                  <a:moveTo>
                    <a:pt x="0" y="57140"/>
                  </a:moveTo>
                  <a:lnTo>
                    <a:pt x="141553" y="57140"/>
                  </a:lnTo>
                  <a:lnTo>
                    <a:pt x="283107" y="57140"/>
                  </a:lnTo>
                  <a:lnTo>
                    <a:pt x="424661" y="28570"/>
                  </a:lnTo>
                  <a:lnTo>
                    <a:pt x="566215" y="28570"/>
                  </a:lnTo>
                  <a:lnTo>
                    <a:pt x="707769" y="28570"/>
                  </a:lnTo>
                  <a:lnTo>
                    <a:pt x="849323" y="28570"/>
                  </a:lnTo>
                  <a:lnTo>
                    <a:pt x="990877" y="28570"/>
                  </a:lnTo>
                  <a:lnTo>
                    <a:pt x="1132431" y="85710"/>
                  </a:lnTo>
                  <a:lnTo>
                    <a:pt x="1273984" y="114281"/>
                  </a:lnTo>
                  <a:lnTo>
                    <a:pt x="1415538" y="114281"/>
                  </a:lnTo>
                  <a:lnTo>
                    <a:pt x="1557092" y="57140"/>
                  </a:lnTo>
                  <a:lnTo>
                    <a:pt x="1698646" y="0"/>
                  </a:lnTo>
                  <a:lnTo>
                    <a:pt x="1840200" y="457124"/>
                  </a:lnTo>
                  <a:lnTo>
                    <a:pt x="1981754" y="342843"/>
                  </a:lnTo>
                  <a:lnTo>
                    <a:pt x="2123308" y="342843"/>
                  </a:lnTo>
                  <a:lnTo>
                    <a:pt x="2264862" y="171421"/>
                  </a:lnTo>
                  <a:lnTo>
                    <a:pt x="2406416" y="399983"/>
                  </a:lnTo>
                  <a:lnTo>
                    <a:pt x="2547969" y="314272"/>
                  </a:lnTo>
                  <a:lnTo>
                    <a:pt x="2689523" y="485694"/>
                  </a:lnTo>
                  <a:lnTo>
                    <a:pt x="2831077" y="771396"/>
                  </a:lnTo>
                  <a:lnTo>
                    <a:pt x="2972631" y="599975"/>
                  </a:lnTo>
                  <a:lnTo>
                    <a:pt x="3114185" y="457124"/>
                  </a:lnTo>
                  <a:lnTo>
                    <a:pt x="3255739" y="399983"/>
                  </a:lnTo>
                  <a:lnTo>
                    <a:pt x="3397293" y="59997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71396"/>
            </a:xfrm>
            <a:custGeom>
              <a:avLst/>
              <a:pathLst>
                <a:path w="3397293" h="771396">
                  <a:moveTo>
                    <a:pt x="0" y="57140"/>
                  </a:moveTo>
                  <a:lnTo>
                    <a:pt x="141553" y="57140"/>
                  </a:lnTo>
                  <a:lnTo>
                    <a:pt x="283107" y="57140"/>
                  </a:lnTo>
                  <a:lnTo>
                    <a:pt x="424661" y="28570"/>
                  </a:lnTo>
                  <a:lnTo>
                    <a:pt x="566215" y="28570"/>
                  </a:lnTo>
                  <a:lnTo>
                    <a:pt x="707769" y="28570"/>
                  </a:lnTo>
                  <a:lnTo>
                    <a:pt x="849323" y="28570"/>
                  </a:lnTo>
                  <a:lnTo>
                    <a:pt x="990877" y="28570"/>
                  </a:lnTo>
                  <a:lnTo>
                    <a:pt x="1132431" y="85710"/>
                  </a:lnTo>
                  <a:lnTo>
                    <a:pt x="1273984" y="114281"/>
                  </a:lnTo>
                  <a:lnTo>
                    <a:pt x="1415538" y="114281"/>
                  </a:lnTo>
                  <a:lnTo>
                    <a:pt x="1557092" y="57140"/>
                  </a:lnTo>
                  <a:lnTo>
                    <a:pt x="1698646" y="0"/>
                  </a:lnTo>
                  <a:lnTo>
                    <a:pt x="1840200" y="457124"/>
                  </a:lnTo>
                  <a:lnTo>
                    <a:pt x="1981754" y="342843"/>
                  </a:lnTo>
                  <a:lnTo>
                    <a:pt x="2123308" y="342843"/>
                  </a:lnTo>
                  <a:lnTo>
                    <a:pt x="2264862" y="171421"/>
                  </a:lnTo>
                  <a:lnTo>
                    <a:pt x="2406416" y="399983"/>
                  </a:lnTo>
                  <a:lnTo>
                    <a:pt x="2547969" y="314272"/>
                  </a:lnTo>
                  <a:lnTo>
                    <a:pt x="2689523" y="485694"/>
                  </a:lnTo>
                  <a:lnTo>
                    <a:pt x="2831077" y="771396"/>
                  </a:lnTo>
                  <a:lnTo>
                    <a:pt x="2972631" y="599975"/>
                  </a:lnTo>
                  <a:lnTo>
                    <a:pt x="3114185" y="457124"/>
                  </a:lnTo>
                  <a:lnTo>
                    <a:pt x="3255739" y="399983"/>
                  </a:lnTo>
                  <a:lnTo>
                    <a:pt x="3397293" y="59997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71396"/>
            </a:xfrm>
            <a:custGeom>
              <a:avLst/>
              <a:pathLst>
                <a:path w="3397293" h="771396">
                  <a:moveTo>
                    <a:pt x="0" y="57140"/>
                  </a:moveTo>
                  <a:lnTo>
                    <a:pt x="141553" y="57140"/>
                  </a:lnTo>
                  <a:lnTo>
                    <a:pt x="283107" y="57140"/>
                  </a:lnTo>
                  <a:lnTo>
                    <a:pt x="424661" y="28570"/>
                  </a:lnTo>
                  <a:lnTo>
                    <a:pt x="566215" y="28570"/>
                  </a:lnTo>
                  <a:lnTo>
                    <a:pt x="707769" y="28570"/>
                  </a:lnTo>
                  <a:lnTo>
                    <a:pt x="849323" y="28570"/>
                  </a:lnTo>
                  <a:lnTo>
                    <a:pt x="990877" y="28570"/>
                  </a:lnTo>
                  <a:lnTo>
                    <a:pt x="1132431" y="85710"/>
                  </a:lnTo>
                  <a:lnTo>
                    <a:pt x="1273984" y="114281"/>
                  </a:lnTo>
                  <a:lnTo>
                    <a:pt x="1415538" y="114281"/>
                  </a:lnTo>
                  <a:lnTo>
                    <a:pt x="1557092" y="57140"/>
                  </a:lnTo>
                  <a:lnTo>
                    <a:pt x="1698646" y="0"/>
                  </a:lnTo>
                  <a:lnTo>
                    <a:pt x="1840200" y="457124"/>
                  </a:lnTo>
                  <a:lnTo>
                    <a:pt x="1981754" y="342843"/>
                  </a:lnTo>
                  <a:lnTo>
                    <a:pt x="2123308" y="342843"/>
                  </a:lnTo>
                  <a:lnTo>
                    <a:pt x="2264862" y="171421"/>
                  </a:lnTo>
                  <a:lnTo>
                    <a:pt x="2406416" y="399983"/>
                  </a:lnTo>
                  <a:lnTo>
                    <a:pt x="2547969" y="314272"/>
                  </a:lnTo>
                  <a:lnTo>
                    <a:pt x="2689523" y="485694"/>
                  </a:lnTo>
                  <a:lnTo>
                    <a:pt x="2831077" y="771396"/>
                  </a:lnTo>
                  <a:lnTo>
                    <a:pt x="2972631" y="599975"/>
                  </a:lnTo>
                  <a:lnTo>
                    <a:pt x="3114185" y="457124"/>
                  </a:lnTo>
                  <a:lnTo>
                    <a:pt x="3255739" y="399983"/>
                  </a:lnTo>
                  <a:lnTo>
                    <a:pt x="3397293" y="59997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83177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60" name="tx60"/>
            <p:cNvSpPr/>
            <p:nvPr/>
          </p:nvSpPr>
          <p:spPr>
            <a:xfrm>
              <a:off x="27971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99742" y="472419"/>
              <a:ext cx="24397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Mexico, 2000-2024</a:t>
              </a:r>
            </a:p>
          </p:txBody>
        </p:sp>
        <p:sp>
          <p:nvSpPr>
            <p:cNvPr id="63" name="pl63"/>
            <p:cNvSpPr/>
            <p:nvPr/>
          </p:nvSpPr>
          <p:spPr>
            <a:xfrm>
              <a:off x="5267799" y="39387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7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3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436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120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728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412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09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77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97361"/>
              <a:ext cx="3397293" cy="1975528"/>
            </a:xfrm>
            <a:custGeom>
              <a:avLst/>
              <a:pathLst>
                <a:path w="3397293" h="1975528">
                  <a:moveTo>
                    <a:pt x="0" y="146335"/>
                  </a:moveTo>
                  <a:lnTo>
                    <a:pt x="141553" y="146335"/>
                  </a:lnTo>
                  <a:lnTo>
                    <a:pt x="283107" y="146335"/>
                  </a:lnTo>
                  <a:lnTo>
                    <a:pt x="424661" y="73167"/>
                  </a:lnTo>
                  <a:lnTo>
                    <a:pt x="566215" y="73167"/>
                  </a:lnTo>
                  <a:lnTo>
                    <a:pt x="707769" y="73167"/>
                  </a:lnTo>
                  <a:lnTo>
                    <a:pt x="849323" y="73167"/>
                  </a:lnTo>
                  <a:lnTo>
                    <a:pt x="990877" y="73167"/>
                  </a:lnTo>
                  <a:lnTo>
                    <a:pt x="1132431" y="219503"/>
                  </a:lnTo>
                  <a:lnTo>
                    <a:pt x="1273984" y="292670"/>
                  </a:lnTo>
                  <a:lnTo>
                    <a:pt x="1415538" y="292670"/>
                  </a:lnTo>
                  <a:lnTo>
                    <a:pt x="1557092" y="146335"/>
                  </a:lnTo>
                  <a:lnTo>
                    <a:pt x="1698646" y="0"/>
                  </a:lnTo>
                  <a:lnTo>
                    <a:pt x="1840200" y="1170683"/>
                  </a:lnTo>
                  <a:lnTo>
                    <a:pt x="1981754" y="878012"/>
                  </a:lnTo>
                  <a:lnTo>
                    <a:pt x="2123308" y="878012"/>
                  </a:lnTo>
                  <a:lnTo>
                    <a:pt x="2264862" y="439006"/>
                  </a:lnTo>
                  <a:lnTo>
                    <a:pt x="2406416" y="1024348"/>
                  </a:lnTo>
                  <a:lnTo>
                    <a:pt x="2547969" y="804844"/>
                  </a:lnTo>
                  <a:lnTo>
                    <a:pt x="2689523" y="1243851"/>
                  </a:lnTo>
                  <a:lnTo>
                    <a:pt x="2831077" y="1975528"/>
                  </a:lnTo>
                  <a:lnTo>
                    <a:pt x="2972631" y="1536522"/>
                  </a:lnTo>
                  <a:lnTo>
                    <a:pt x="3114185" y="1170683"/>
                  </a:lnTo>
                  <a:lnTo>
                    <a:pt x="3255739" y="1024348"/>
                  </a:lnTo>
                  <a:lnTo>
                    <a:pt x="3397293" y="1536522"/>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41212"/>
              <a:ext cx="3397293" cy="1024348"/>
            </a:xfrm>
            <a:custGeom>
              <a:avLst/>
              <a:pathLst>
                <a:path w="3397293" h="1024348">
                  <a:moveTo>
                    <a:pt x="0" y="1024348"/>
                  </a:moveTo>
                  <a:lnTo>
                    <a:pt x="141553" y="1024348"/>
                  </a:lnTo>
                  <a:lnTo>
                    <a:pt x="283107" y="1024348"/>
                  </a:lnTo>
                  <a:lnTo>
                    <a:pt x="424661" y="878012"/>
                  </a:lnTo>
                  <a:lnTo>
                    <a:pt x="566215" y="731677"/>
                  </a:lnTo>
                  <a:lnTo>
                    <a:pt x="707769" y="658509"/>
                  </a:lnTo>
                  <a:lnTo>
                    <a:pt x="849323" y="585341"/>
                  </a:lnTo>
                  <a:lnTo>
                    <a:pt x="990877" y="585341"/>
                  </a:lnTo>
                  <a:lnTo>
                    <a:pt x="1132431" y="365838"/>
                  </a:lnTo>
                  <a:lnTo>
                    <a:pt x="1273984" y="219503"/>
                  </a:lnTo>
                  <a:lnTo>
                    <a:pt x="1415538" y="219503"/>
                  </a:lnTo>
                  <a:lnTo>
                    <a:pt x="1557092" y="146335"/>
                  </a:lnTo>
                  <a:lnTo>
                    <a:pt x="1698646" y="146335"/>
                  </a:lnTo>
                  <a:lnTo>
                    <a:pt x="1840200" y="219503"/>
                  </a:lnTo>
                  <a:lnTo>
                    <a:pt x="1981754" y="146335"/>
                  </a:lnTo>
                  <a:lnTo>
                    <a:pt x="2123308" y="73167"/>
                  </a:lnTo>
                  <a:lnTo>
                    <a:pt x="2264862" y="0"/>
                  </a:lnTo>
                  <a:lnTo>
                    <a:pt x="2406416" y="0"/>
                  </a:lnTo>
                  <a:lnTo>
                    <a:pt x="2547969" y="0"/>
                  </a:lnTo>
                  <a:lnTo>
                    <a:pt x="2689523" y="0"/>
                  </a:lnTo>
                  <a:lnTo>
                    <a:pt x="2831077" y="219503"/>
                  </a:lnTo>
                  <a:lnTo>
                    <a:pt x="2972631" y="292670"/>
                  </a:lnTo>
                  <a:lnTo>
                    <a:pt x="3114185" y="73167"/>
                  </a:lnTo>
                  <a:lnTo>
                    <a:pt x="3255739" y="146335"/>
                  </a:lnTo>
                  <a:lnTo>
                    <a:pt x="3397293" y="731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1816864"/>
              <a:ext cx="3397293" cy="1390186"/>
            </a:xfrm>
            <a:custGeom>
              <a:avLst/>
              <a:pathLst>
                <a:path w="3397293" h="1390186">
                  <a:moveTo>
                    <a:pt x="0" y="219503"/>
                  </a:moveTo>
                  <a:lnTo>
                    <a:pt x="141553" y="292670"/>
                  </a:lnTo>
                  <a:lnTo>
                    <a:pt x="283107" y="219503"/>
                  </a:lnTo>
                  <a:lnTo>
                    <a:pt x="424661" y="146335"/>
                  </a:lnTo>
                  <a:lnTo>
                    <a:pt x="566215" y="73167"/>
                  </a:lnTo>
                  <a:lnTo>
                    <a:pt x="707769" y="0"/>
                  </a:lnTo>
                  <a:lnTo>
                    <a:pt x="849323" y="73167"/>
                  </a:lnTo>
                  <a:lnTo>
                    <a:pt x="990877" y="73167"/>
                  </a:lnTo>
                  <a:lnTo>
                    <a:pt x="1132431" y="146335"/>
                  </a:lnTo>
                  <a:lnTo>
                    <a:pt x="1273984" y="0"/>
                  </a:lnTo>
                  <a:lnTo>
                    <a:pt x="1415538" y="73167"/>
                  </a:lnTo>
                  <a:lnTo>
                    <a:pt x="1557092" y="73167"/>
                  </a:lnTo>
                  <a:lnTo>
                    <a:pt x="1698646" y="73167"/>
                  </a:lnTo>
                  <a:lnTo>
                    <a:pt x="1840200" y="292670"/>
                  </a:lnTo>
                  <a:lnTo>
                    <a:pt x="1981754" y="365838"/>
                  </a:lnTo>
                  <a:lnTo>
                    <a:pt x="2123308" y="292670"/>
                  </a:lnTo>
                  <a:lnTo>
                    <a:pt x="2264862" y="365838"/>
                  </a:lnTo>
                  <a:lnTo>
                    <a:pt x="2406416" y="658509"/>
                  </a:lnTo>
                  <a:lnTo>
                    <a:pt x="2547969" y="585341"/>
                  </a:lnTo>
                  <a:lnTo>
                    <a:pt x="2689523" y="1024348"/>
                  </a:lnTo>
                  <a:lnTo>
                    <a:pt x="2831077" y="1317018"/>
                  </a:lnTo>
                  <a:lnTo>
                    <a:pt x="2972631" y="1390186"/>
                  </a:lnTo>
                  <a:lnTo>
                    <a:pt x="3114185" y="1097515"/>
                  </a:lnTo>
                  <a:lnTo>
                    <a:pt x="3255739" y="804844"/>
                  </a:lnTo>
                  <a:lnTo>
                    <a:pt x="3397293" y="87801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4121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97361"/>
              <a:ext cx="3397293" cy="1975528"/>
            </a:xfrm>
            <a:custGeom>
              <a:avLst/>
              <a:pathLst>
                <a:path w="3397293" h="1975528">
                  <a:moveTo>
                    <a:pt x="0" y="146335"/>
                  </a:moveTo>
                  <a:lnTo>
                    <a:pt x="141553" y="146335"/>
                  </a:lnTo>
                  <a:lnTo>
                    <a:pt x="283107" y="146335"/>
                  </a:lnTo>
                  <a:lnTo>
                    <a:pt x="424661" y="73167"/>
                  </a:lnTo>
                  <a:lnTo>
                    <a:pt x="566215" y="73167"/>
                  </a:lnTo>
                  <a:lnTo>
                    <a:pt x="707769" y="73167"/>
                  </a:lnTo>
                  <a:lnTo>
                    <a:pt x="849323" y="73167"/>
                  </a:lnTo>
                  <a:lnTo>
                    <a:pt x="990877" y="73167"/>
                  </a:lnTo>
                  <a:lnTo>
                    <a:pt x="1132431" y="219503"/>
                  </a:lnTo>
                  <a:lnTo>
                    <a:pt x="1273984" y="292670"/>
                  </a:lnTo>
                  <a:lnTo>
                    <a:pt x="1415538" y="292670"/>
                  </a:lnTo>
                  <a:lnTo>
                    <a:pt x="1557092" y="146335"/>
                  </a:lnTo>
                  <a:lnTo>
                    <a:pt x="1698646" y="0"/>
                  </a:lnTo>
                  <a:lnTo>
                    <a:pt x="1840200" y="1170683"/>
                  </a:lnTo>
                  <a:lnTo>
                    <a:pt x="1981754" y="878012"/>
                  </a:lnTo>
                  <a:lnTo>
                    <a:pt x="2123308" y="878012"/>
                  </a:lnTo>
                  <a:lnTo>
                    <a:pt x="2264862" y="439006"/>
                  </a:lnTo>
                  <a:lnTo>
                    <a:pt x="2406416" y="1024348"/>
                  </a:lnTo>
                  <a:lnTo>
                    <a:pt x="2547969" y="804844"/>
                  </a:lnTo>
                  <a:lnTo>
                    <a:pt x="2689523" y="1243851"/>
                  </a:lnTo>
                  <a:lnTo>
                    <a:pt x="2831077" y="1975528"/>
                  </a:lnTo>
                  <a:lnTo>
                    <a:pt x="2972631" y="1536522"/>
                  </a:lnTo>
                  <a:lnTo>
                    <a:pt x="3114185" y="1170683"/>
                  </a:lnTo>
                  <a:lnTo>
                    <a:pt x="3255739" y="1024348"/>
                  </a:lnTo>
                  <a:lnTo>
                    <a:pt x="3397293" y="1536522"/>
                  </a:lnTo>
                </a:path>
              </a:pathLst>
            </a:custGeom>
            <a:ln w="43362" cap="flat">
              <a:solidFill>
                <a:srgbClr val="000000">
                  <a:alpha val="100000"/>
                </a:srgbClr>
              </a:solidFill>
              <a:prstDash val="solid"/>
              <a:round/>
            </a:ln>
          </p:spPr>
          <p:txBody>
            <a:bodyPr/>
            <a:lstStyle/>
            <a:p/>
          </p:txBody>
        </p:sp>
        <p:sp>
          <p:nvSpPr>
            <p:cNvPr id="84" name="pl84"/>
            <p:cNvSpPr/>
            <p:nvPr/>
          </p:nvSpPr>
          <p:spPr>
            <a:xfrm>
              <a:off x="5437664" y="1597361"/>
              <a:ext cx="3397293" cy="1975528"/>
            </a:xfrm>
            <a:custGeom>
              <a:avLst/>
              <a:pathLst>
                <a:path w="3397293" h="1975528">
                  <a:moveTo>
                    <a:pt x="0" y="146335"/>
                  </a:moveTo>
                  <a:lnTo>
                    <a:pt x="141553" y="146335"/>
                  </a:lnTo>
                  <a:lnTo>
                    <a:pt x="283107" y="146335"/>
                  </a:lnTo>
                  <a:lnTo>
                    <a:pt x="424661" y="73167"/>
                  </a:lnTo>
                  <a:lnTo>
                    <a:pt x="566215" y="73167"/>
                  </a:lnTo>
                  <a:lnTo>
                    <a:pt x="707769" y="73167"/>
                  </a:lnTo>
                  <a:lnTo>
                    <a:pt x="849323" y="73167"/>
                  </a:lnTo>
                  <a:lnTo>
                    <a:pt x="990877" y="73167"/>
                  </a:lnTo>
                  <a:lnTo>
                    <a:pt x="1132431" y="219503"/>
                  </a:lnTo>
                  <a:lnTo>
                    <a:pt x="1273984" y="292670"/>
                  </a:lnTo>
                  <a:lnTo>
                    <a:pt x="1415538" y="292670"/>
                  </a:lnTo>
                  <a:lnTo>
                    <a:pt x="1557092" y="146335"/>
                  </a:lnTo>
                  <a:lnTo>
                    <a:pt x="1698646" y="0"/>
                  </a:lnTo>
                  <a:lnTo>
                    <a:pt x="1840200" y="1170683"/>
                  </a:lnTo>
                  <a:lnTo>
                    <a:pt x="1981754" y="878012"/>
                  </a:lnTo>
                  <a:lnTo>
                    <a:pt x="2123308" y="878012"/>
                  </a:lnTo>
                  <a:lnTo>
                    <a:pt x="2264862" y="439006"/>
                  </a:lnTo>
                  <a:lnTo>
                    <a:pt x="2406416" y="1024348"/>
                  </a:lnTo>
                  <a:lnTo>
                    <a:pt x="2547969" y="804844"/>
                  </a:lnTo>
                  <a:lnTo>
                    <a:pt x="2689523" y="1243851"/>
                  </a:lnTo>
                  <a:lnTo>
                    <a:pt x="2831077" y="1975528"/>
                  </a:lnTo>
                  <a:lnTo>
                    <a:pt x="2972631" y="1536522"/>
                  </a:lnTo>
                  <a:lnTo>
                    <a:pt x="3114185" y="1170683"/>
                  </a:lnTo>
                  <a:lnTo>
                    <a:pt x="3255739" y="1024348"/>
                  </a:lnTo>
                  <a:lnTo>
                    <a:pt x="3397293" y="1536522"/>
                  </a:lnTo>
                </a:path>
              </a:pathLst>
            </a:custGeom>
            <a:ln w="27101" cap="flat">
              <a:solidFill>
                <a:srgbClr val="0058AB">
                  <a:alpha val="100000"/>
                </a:srgbClr>
              </a:solidFill>
              <a:prstDash val="solid"/>
              <a:round/>
            </a:ln>
          </p:spPr>
          <p:txBody>
            <a:bodyPr/>
            <a:lstStyle/>
            <a:p/>
          </p:txBody>
        </p:sp>
        <p:sp>
          <p:nvSpPr>
            <p:cNvPr id="85" name="tx85"/>
            <p:cNvSpPr/>
            <p:nvPr/>
          </p:nvSpPr>
          <p:spPr>
            <a:xfrm>
              <a:off x="8902429" y="28752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6" name="tx86"/>
            <p:cNvSpPr/>
            <p:nvPr/>
          </p:nvSpPr>
          <p:spPr>
            <a:xfrm>
              <a:off x="8877160" y="26557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87" name="tx87"/>
            <p:cNvSpPr/>
            <p:nvPr/>
          </p:nvSpPr>
          <p:spPr>
            <a:xfrm>
              <a:off x="5003259" y="35207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a:off x="5127474" y="278909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9" name="tx89"/>
            <p:cNvSpPr/>
            <p:nvPr/>
          </p:nvSpPr>
          <p:spPr>
            <a:xfrm>
              <a:off x="5049780" y="20574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49780" y="13257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1" name="tx9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7" name="tx9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9" name="pl99"/>
            <p:cNvSpPr/>
            <p:nvPr/>
          </p:nvSpPr>
          <p:spPr>
            <a:xfrm>
              <a:off x="60456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60456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6846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2" name="pl102"/>
            <p:cNvSpPr/>
            <p:nvPr/>
          </p:nvSpPr>
          <p:spPr>
            <a:xfrm>
              <a:off x="7609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3" name="tx103"/>
            <p:cNvSpPr/>
            <p:nvPr/>
          </p:nvSpPr>
          <p:spPr>
            <a:xfrm>
              <a:off x="6312716" y="483177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104" name="tx104"/>
            <p:cNvSpPr/>
            <p:nvPr/>
          </p:nvSpPr>
          <p:spPr>
            <a:xfrm>
              <a:off x="71138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5" name="tx105"/>
            <p:cNvSpPr/>
            <p:nvPr/>
          </p:nvSpPr>
          <p:spPr>
            <a:xfrm>
              <a:off x="787630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06" name="tx10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7" name="pl107"/>
            <p:cNvSpPr/>
            <p:nvPr/>
          </p:nvSpPr>
          <p:spPr>
            <a:xfrm>
              <a:off x="21469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38064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54659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71254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87850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29766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6362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957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9552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317178" y="5825146"/>
              <a:ext cx="6274839" cy="149993"/>
            </a:xfrm>
            <a:prstGeom prst="rect">
              <a:avLst/>
            </a:prstGeom>
            <a:solidFill>
              <a:srgbClr val="1CABE2">
                <a:alpha val="80000"/>
              </a:srgbClr>
            </a:solidFill>
          </p:spPr>
          <p:txBody>
            <a:bodyPr/>
            <a:lstStyle/>
            <a:p/>
          </p:txBody>
        </p:sp>
        <p:sp>
          <p:nvSpPr>
            <p:cNvPr id="121" name="rc121"/>
            <p:cNvSpPr/>
            <p:nvPr/>
          </p:nvSpPr>
          <p:spPr>
            <a:xfrm>
              <a:off x="1317178" y="5637654"/>
              <a:ext cx="5026632" cy="149993"/>
            </a:xfrm>
            <a:prstGeom prst="rect">
              <a:avLst/>
            </a:prstGeom>
            <a:solidFill>
              <a:srgbClr val="1CABE2">
                <a:alpha val="80000"/>
              </a:srgbClr>
            </a:solidFill>
          </p:spPr>
          <p:txBody>
            <a:bodyPr/>
            <a:lstStyle/>
            <a:p/>
          </p:txBody>
        </p:sp>
        <p:sp>
          <p:nvSpPr>
            <p:cNvPr id="122" name="rc122"/>
            <p:cNvSpPr/>
            <p:nvPr/>
          </p:nvSpPr>
          <p:spPr>
            <a:xfrm>
              <a:off x="1317178" y="5450161"/>
              <a:ext cx="7321564" cy="149993"/>
            </a:xfrm>
            <a:prstGeom prst="rect">
              <a:avLst/>
            </a:prstGeom>
            <a:solidFill>
              <a:srgbClr val="1CABE2">
                <a:alpha val="80000"/>
              </a:srgbClr>
            </a:solidFill>
          </p:spPr>
          <p:txBody>
            <a:bodyPr/>
            <a:lstStyle/>
            <a:p/>
          </p:txBody>
        </p:sp>
        <p:sp>
          <p:nvSpPr>
            <p:cNvPr id="123" name="tx123"/>
            <p:cNvSpPr/>
            <p:nvPr/>
          </p:nvSpPr>
          <p:spPr>
            <a:xfrm>
              <a:off x="7082605"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378,000</a:t>
              </a:r>
            </a:p>
          </p:txBody>
        </p:sp>
        <p:sp>
          <p:nvSpPr>
            <p:cNvPr id="124" name="tx124"/>
            <p:cNvSpPr/>
            <p:nvPr/>
          </p:nvSpPr>
          <p:spPr>
            <a:xfrm>
              <a:off x="5834398"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303,000</a:t>
              </a:r>
            </a:p>
          </p:txBody>
        </p:sp>
        <p:sp>
          <p:nvSpPr>
            <p:cNvPr id="125" name="tx125"/>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441,000</a:t>
              </a:r>
            </a:p>
          </p:txBody>
        </p:sp>
        <p:sp>
          <p:nvSpPr>
            <p:cNvPr id="126" name="tx12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247171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1" name="tx131"/>
            <p:cNvSpPr/>
            <p:nvPr/>
          </p:nvSpPr>
          <p:spPr>
            <a:xfrm>
              <a:off x="413123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2" name="tx132"/>
            <p:cNvSpPr/>
            <p:nvPr/>
          </p:nvSpPr>
          <p:spPr>
            <a:xfrm>
              <a:off x="579075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33" name="tx133"/>
            <p:cNvSpPr/>
            <p:nvPr/>
          </p:nvSpPr>
          <p:spPr>
            <a:xfrm>
              <a:off x="745027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34" name="tx13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5" name="tx13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6" name="tx13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Mexico (78%) was 7 percentage points lower than the global average (85%) and 4 percentage points lower than the average across all LACR countries (82%).
National DTP3 coverage was 4 percentage points lower than in 2019 (82%).
This equates to 441,000 un- and undervaccinated children in 2024 compared to 378,000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F26A21">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Mexico ranked number 9 out of 32 countries for lowest DTP3 coverage (based on tied ranks).
Mexico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61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50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39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82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56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645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434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223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372425"/>
              <a:ext cx="249522" cy="1634259"/>
            </a:xfrm>
            <a:prstGeom prst="rect">
              <a:avLst/>
            </a:prstGeom>
            <a:solidFill>
              <a:srgbClr val="80BD41">
                <a:alpha val="100000"/>
              </a:srgbClr>
            </a:solidFill>
          </p:spPr>
          <p:txBody>
            <a:bodyPr/>
            <a:lstStyle/>
            <a:p/>
          </p:txBody>
        </p:sp>
        <p:sp>
          <p:nvSpPr>
            <p:cNvPr id="25" name="rc25"/>
            <p:cNvSpPr/>
            <p:nvPr/>
          </p:nvSpPr>
          <p:spPr>
            <a:xfrm>
              <a:off x="1296273" y="2321881"/>
              <a:ext cx="249522" cy="50543"/>
            </a:xfrm>
            <a:prstGeom prst="rect">
              <a:avLst/>
            </a:prstGeom>
            <a:solidFill>
              <a:srgbClr val="1CABE2">
                <a:alpha val="100000"/>
              </a:srgbClr>
            </a:solidFill>
          </p:spPr>
          <p:txBody>
            <a:bodyPr/>
            <a:lstStyle/>
            <a:p/>
          </p:txBody>
        </p:sp>
        <p:sp>
          <p:nvSpPr>
            <p:cNvPr id="26" name="rc26"/>
            <p:cNvSpPr/>
            <p:nvPr/>
          </p:nvSpPr>
          <p:spPr>
            <a:xfrm>
              <a:off x="1573521" y="2374933"/>
              <a:ext cx="249522" cy="1631751"/>
            </a:xfrm>
            <a:prstGeom prst="rect">
              <a:avLst/>
            </a:prstGeom>
            <a:solidFill>
              <a:srgbClr val="80BD41">
                <a:alpha val="100000"/>
              </a:srgbClr>
            </a:solidFill>
          </p:spPr>
          <p:txBody>
            <a:bodyPr/>
            <a:lstStyle/>
            <a:p/>
          </p:txBody>
        </p:sp>
        <p:sp>
          <p:nvSpPr>
            <p:cNvPr id="27" name="rc27"/>
            <p:cNvSpPr/>
            <p:nvPr/>
          </p:nvSpPr>
          <p:spPr>
            <a:xfrm>
              <a:off x="1573521" y="2324467"/>
              <a:ext cx="249522" cy="50466"/>
            </a:xfrm>
            <a:prstGeom prst="rect">
              <a:avLst/>
            </a:prstGeom>
            <a:solidFill>
              <a:srgbClr val="1CABE2">
                <a:alpha val="100000"/>
              </a:srgbClr>
            </a:solidFill>
          </p:spPr>
          <p:txBody>
            <a:bodyPr/>
            <a:lstStyle/>
            <a:p/>
          </p:txBody>
        </p:sp>
        <p:sp>
          <p:nvSpPr>
            <p:cNvPr id="28" name="rc28"/>
            <p:cNvSpPr/>
            <p:nvPr/>
          </p:nvSpPr>
          <p:spPr>
            <a:xfrm>
              <a:off x="1850769" y="2377702"/>
              <a:ext cx="249522" cy="1628983"/>
            </a:xfrm>
            <a:prstGeom prst="rect">
              <a:avLst/>
            </a:prstGeom>
            <a:solidFill>
              <a:srgbClr val="80BD41">
                <a:alpha val="100000"/>
              </a:srgbClr>
            </a:solidFill>
          </p:spPr>
          <p:txBody>
            <a:bodyPr/>
            <a:lstStyle/>
            <a:p/>
          </p:txBody>
        </p:sp>
        <p:sp>
          <p:nvSpPr>
            <p:cNvPr id="29" name="rc29"/>
            <p:cNvSpPr/>
            <p:nvPr/>
          </p:nvSpPr>
          <p:spPr>
            <a:xfrm>
              <a:off x="1850769" y="2327321"/>
              <a:ext cx="249522" cy="50380"/>
            </a:xfrm>
            <a:prstGeom prst="rect">
              <a:avLst/>
            </a:prstGeom>
            <a:solidFill>
              <a:srgbClr val="1CABE2">
                <a:alpha val="100000"/>
              </a:srgbClr>
            </a:solidFill>
          </p:spPr>
          <p:txBody>
            <a:bodyPr/>
            <a:lstStyle/>
            <a:p/>
          </p:txBody>
        </p:sp>
        <p:sp>
          <p:nvSpPr>
            <p:cNvPr id="30" name="rc30"/>
            <p:cNvSpPr/>
            <p:nvPr/>
          </p:nvSpPr>
          <p:spPr>
            <a:xfrm>
              <a:off x="2128016" y="2375500"/>
              <a:ext cx="249522" cy="1631184"/>
            </a:xfrm>
            <a:prstGeom prst="rect">
              <a:avLst/>
            </a:prstGeom>
            <a:solidFill>
              <a:srgbClr val="80BD41">
                <a:alpha val="100000"/>
              </a:srgbClr>
            </a:solidFill>
          </p:spPr>
          <p:txBody>
            <a:bodyPr/>
            <a:lstStyle/>
            <a:p/>
          </p:txBody>
        </p:sp>
        <p:sp>
          <p:nvSpPr>
            <p:cNvPr id="31" name="rc31"/>
            <p:cNvSpPr/>
            <p:nvPr/>
          </p:nvSpPr>
          <p:spPr>
            <a:xfrm>
              <a:off x="2128016" y="2342211"/>
              <a:ext cx="249522" cy="33289"/>
            </a:xfrm>
            <a:prstGeom prst="rect">
              <a:avLst/>
            </a:prstGeom>
            <a:solidFill>
              <a:srgbClr val="1CABE2">
                <a:alpha val="100000"/>
              </a:srgbClr>
            </a:solidFill>
          </p:spPr>
          <p:txBody>
            <a:bodyPr/>
            <a:lstStyle/>
            <a:p/>
          </p:txBody>
        </p:sp>
        <p:sp>
          <p:nvSpPr>
            <p:cNvPr id="32" name="rc32"/>
            <p:cNvSpPr/>
            <p:nvPr/>
          </p:nvSpPr>
          <p:spPr>
            <a:xfrm>
              <a:off x="2405264" y="2385349"/>
              <a:ext cx="249522" cy="1621336"/>
            </a:xfrm>
            <a:prstGeom prst="rect">
              <a:avLst/>
            </a:prstGeom>
            <a:solidFill>
              <a:srgbClr val="80BD41">
                <a:alpha val="100000"/>
              </a:srgbClr>
            </a:solidFill>
          </p:spPr>
          <p:txBody>
            <a:bodyPr/>
            <a:lstStyle/>
            <a:p/>
          </p:txBody>
        </p:sp>
        <p:sp>
          <p:nvSpPr>
            <p:cNvPr id="33" name="rc33"/>
            <p:cNvSpPr/>
            <p:nvPr/>
          </p:nvSpPr>
          <p:spPr>
            <a:xfrm>
              <a:off x="2405264" y="2352260"/>
              <a:ext cx="249522" cy="33088"/>
            </a:xfrm>
            <a:prstGeom prst="rect">
              <a:avLst/>
            </a:prstGeom>
            <a:solidFill>
              <a:srgbClr val="1CABE2">
                <a:alpha val="100000"/>
              </a:srgbClr>
            </a:solidFill>
          </p:spPr>
          <p:txBody>
            <a:bodyPr/>
            <a:lstStyle/>
            <a:p/>
          </p:txBody>
        </p:sp>
        <p:sp>
          <p:nvSpPr>
            <p:cNvPr id="34" name="rc34"/>
            <p:cNvSpPr/>
            <p:nvPr/>
          </p:nvSpPr>
          <p:spPr>
            <a:xfrm>
              <a:off x="2682512" y="2395861"/>
              <a:ext cx="249522" cy="1610823"/>
            </a:xfrm>
            <a:prstGeom prst="rect">
              <a:avLst/>
            </a:prstGeom>
            <a:solidFill>
              <a:srgbClr val="80BD41">
                <a:alpha val="100000"/>
              </a:srgbClr>
            </a:solidFill>
          </p:spPr>
          <p:txBody>
            <a:bodyPr/>
            <a:lstStyle/>
            <a:p/>
          </p:txBody>
        </p:sp>
        <p:sp>
          <p:nvSpPr>
            <p:cNvPr id="35" name="rc35"/>
            <p:cNvSpPr/>
            <p:nvPr/>
          </p:nvSpPr>
          <p:spPr>
            <a:xfrm>
              <a:off x="2682512" y="2362987"/>
              <a:ext cx="249522" cy="32873"/>
            </a:xfrm>
            <a:prstGeom prst="rect">
              <a:avLst/>
            </a:prstGeom>
            <a:solidFill>
              <a:srgbClr val="1CABE2">
                <a:alpha val="100000"/>
              </a:srgbClr>
            </a:solidFill>
          </p:spPr>
          <p:txBody>
            <a:bodyPr/>
            <a:lstStyle/>
            <a:p/>
          </p:txBody>
        </p:sp>
        <p:sp>
          <p:nvSpPr>
            <p:cNvPr id="36" name="rc36"/>
            <p:cNvSpPr/>
            <p:nvPr/>
          </p:nvSpPr>
          <p:spPr>
            <a:xfrm>
              <a:off x="2959759" y="2404891"/>
              <a:ext cx="249522" cy="1601793"/>
            </a:xfrm>
            <a:prstGeom prst="rect">
              <a:avLst/>
            </a:prstGeom>
            <a:solidFill>
              <a:srgbClr val="80BD41">
                <a:alpha val="100000"/>
              </a:srgbClr>
            </a:solidFill>
          </p:spPr>
          <p:txBody>
            <a:bodyPr/>
            <a:lstStyle/>
            <a:p/>
          </p:txBody>
        </p:sp>
        <p:sp>
          <p:nvSpPr>
            <p:cNvPr id="37" name="rc37"/>
            <p:cNvSpPr/>
            <p:nvPr/>
          </p:nvSpPr>
          <p:spPr>
            <a:xfrm>
              <a:off x="2959759" y="2372202"/>
              <a:ext cx="249522" cy="32689"/>
            </a:xfrm>
            <a:prstGeom prst="rect">
              <a:avLst/>
            </a:prstGeom>
            <a:solidFill>
              <a:srgbClr val="1CABE2">
                <a:alpha val="100000"/>
              </a:srgbClr>
            </a:solidFill>
          </p:spPr>
          <p:txBody>
            <a:bodyPr/>
            <a:lstStyle/>
            <a:p/>
          </p:txBody>
        </p:sp>
        <p:sp>
          <p:nvSpPr>
            <p:cNvPr id="38" name="rc38"/>
            <p:cNvSpPr/>
            <p:nvPr/>
          </p:nvSpPr>
          <p:spPr>
            <a:xfrm>
              <a:off x="3237007" y="2409314"/>
              <a:ext cx="249522" cy="1597371"/>
            </a:xfrm>
            <a:prstGeom prst="rect">
              <a:avLst/>
            </a:prstGeom>
            <a:solidFill>
              <a:srgbClr val="80BD41">
                <a:alpha val="100000"/>
              </a:srgbClr>
            </a:solidFill>
          </p:spPr>
          <p:txBody>
            <a:bodyPr/>
            <a:lstStyle/>
            <a:p/>
          </p:txBody>
        </p:sp>
        <p:sp>
          <p:nvSpPr>
            <p:cNvPr id="39" name="rc39"/>
            <p:cNvSpPr/>
            <p:nvPr/>
          </p:nvSpPr>
          <p:spPr>
            <a:xfrm>
              <a:off x="3237007" y="2376714"/>
              <a:ext cx="249522" cy="32599"/>
            </a:xfrm>
            <a:prstGeom prst="rect">
              <a:avLst/>
            </a:prstGeom>
            <a:solidFill>
              <a:srgbClr val="1CABE2">
                <a:alpha val="100000"/>
              </a:srgbClr>
            </a:solidFill>
          </p:spPr>
          <p:txBody>
            <a:bodyPr/>
            <a:lstStyle/>
            <a:p/>
          </p:txBody>
        </p:sp>
        <p:sp>
          <p:nvSpPr>
            <p:cNvPr id="40" name="rc40"/>
            <p:cNvSpPr/>
            <p:nvPr/>
          </p:nvSpPr>
          <p:spPr>
            <a:xfrm>
              <a:off x="3514255" y="2439895"/>
              <a:ext cx="249522" cy="1566789"/>
            </a:xfrm>
            <a:prstGeom prst="rect">
              <a:avLst/>
            </a:prstGeom>
            <a:solidFill>
              <a:srgbClr val="80BD41">
                <a:alpha val="100000"/>
              </a:srgbClr>
            </a:solidFill>
          </p:spPr>
          <p:txBody>
            <a:bodyPr/>
            <a:lstStyle/>
            <a:p/>
          </p:txBody>
        </p:sp>
        <p:sp>
          <p:nvSpPr>
            <p:cNvPr id="41" name="rc41"/>
            <p:cNvSpPr/>
            <p:nvPr/>
          </p:nvSpPr>
          <p:spPr>
            <a:xfrm>
              <a:off x="3514255" y="2374613"/>
              <a:ext cx="249522" cy="65282"/>
            </a:xfrm>
            <a:prstGeom prst="rect">
              <a:avLst/>
            </a:prstGeom>
            <a:solidFill>
              <a:srgbClr val="1CABE2">
                <a:alpha val="100000"/>
              </a:srgbClr>
            </a:solidFill>
          </p:spPr>
          <p:txBody>
            <a:bodyPr/>
            <a:lstStyle/>
            <a:p/>
          </p:txBody>
        </p:sp>
        <p:sp>
          <p:nvSpPr>
            <p:cNvPr id="42" name="rc42"/>
            <p:cNvSpPr/>
            <p:nvPr/>
          </p:nvSpPr>
          <p:spPr>
            <a:xfrm>
              <a:off x="3791502" y="2451634"/>
              <a:ext cx="249522" cy="1555050"/>
            </a:xfrm>
            <a:prstGeom prst="rect">
              <a:avLst/>
            </a:prstGeom>
            <a:solidFill>
              <a:srgbClr val="80BD41">
                <a:alpha val="100000"/>
              </a:srgbClr>
            </a:solidFill>
          </p:spPr>
          <p:txBody>
            <a:bodyPr/>
            <a:lstStyle/>
            <a:p/>
          </p:txBody>
        </p:sp>
        <p:sp>
          <p:nvSpPr>
            <p:cNvPr id="43" name="rc43"/>
            <p:cNvSpPr/>
            <p:nvPr/>
          </p:nvSpPr>
          <p:spPr>
            <a:xfrm>
              <a:off x="3791502" y="2369790"/>
              <a:ext cx="249522" cy="81844"/>
            </a:xfrm>
            <a:prstGeom prst="rect">
              <a:avLst/>
            </a:prstGeom>
            <a:solidFill>
              <a:srgbClr val="1CABE2">
                <a:alpha val="100000"/>
              </a:srgbClr>
            </a:solidFill>
          </p:spPr>
          <p:txBody>
            <a:bodyPr/>
            <a:lstStyle/>
            <a:p/>
          </p:txBody>
        </p:sp>
        <p:sp>
          <p:nvSpPr>
            <p:cNvPr id="44" name="rc44"/>
            <p:cNvSpPr/>
            <p:nvPr/>
          </p:nvSpPr>
          <p:spPr>
            <a:xfrm>
              <a:off x="4068750" y="2446408"/>
              <a:ext cx="249522" cy="1560276"/>
            </a:xfrm>
            <a:prstGeom prst="rect">
              <a:avLst/>
            </a:prstGeom>
            <a:solidFill>
              <a:srgbClr val="80BD41">
                <a:alpha val="100000"/>
              </a:srgbClr>
            </a:solidFill>
          </p:spPr>
          <p:txBody>
            <a:bodyPr/>
            <a:lstStyle/>
            <a:p/>
          </p:txBody>
        </p:sp>
        <p:sp>
          <p:nvSpPr>
            <p:cNvPr id="45" name="rc45"/>
            <p:cNvSpPr/>
            <p:nvPr/>
          </p:nvSpPr>
          <p:spPr>
            <a:xfrm>
              <a:off x="4068750" y="2364288"/>
              <a:ext cx="249522" cy="82119"/>
            </a:xfrm>
            <a:prstGeom prst="rect">
              <a:avLst/>
            </a:prstGeom>
            <a:solidFill>
              <a:srgbClr val="1CABE2">
                <a:alpha val="100000"/>
              </a:srgbClr>
            </a:solidFill>
          </p:spPr>
          <p:txBody>
            <a:bodyPr/>
            <a:lstStyle/>
            <a:p/>
          </p:txBody>
        </p:sp>
        <p:sp>
          <p:nvSpPr>
            <p:cNvPr id="46" name="rc46"/>
            <p:cNvSpPr/>
            <p:nvPr/>
          </p:nvSpPr>
          <p:spPr>
            <a:xfrm>
              <a:off x="4345998" y="2408890"/>
              <a:ext cx="249522" cy="1597795"/>
            </a:xfrm>
            <a:prstGeom prst="rect">
              <a:avLst/>
            </a:prstGeom>
            <a:solidFill>
              <a:srgbClr val="80BD41">
                <a:alpha val="100000"/>
              </a:srgbClr>
            </a:solidFill>
          </p:spPr>
          <p:txBody>
            <a:bodyPr/>
            <a:lstStyle/>
            <a:p/>
          </p:txBody>
        </p:sp>
        <p:sp>
          <p:nvSpPr>
            <p:cNvPr id="47" name="rc47"/>
            <p:cNvSpPr/>
            <p:nvPr/>
          </p:nvSpPr>
          <p:spPr>
            <a:xfrm>
              <a:off x="4345998" y="2359474"/>
              <a:ext cx="249522" cy="49416"/>
            </a:xfrm>
            <a:prstGeom prst="rect">
              <a:avLst/>
            </a:prstGeom>
            <a:solidFill>
              <a:srgbClr val="1CABE2">
                <a:alpha val="100000"/>
              </a:srgbClr>
            </a:solidFill>
          </p:spPr>
          <p:txBody>
            <a:bodyPr/>
            <a:lstStyle/>
            <a:p/>
          </p:txBody>
        </p:sp>
        <p:sp>
          <p:nvSpPr>
            <p:cNvPr id="48" name="rc48"/>
            <p:cNvSpPr/>
            <p:nvPr/>
          </p:nvSpPr>
          <p:spPr>
            <a:xfrm>
              <a:off x="4623245" y="2372622"/>
              <a:ext cx="249522" cy="1634062"/>
            </a:xfrm>
            <a:prstGeom prst="rect">
              <a:avLst/>
            </a:prstGeom>
            <a:solidFill>
              <a:srgbClr val="80BD41">
                <a:alpha val="100000"/>
              </a:srgbClr>
            </a:solidFill>
          </p:spPr>
          <p:txBody>
            <a:bodyPr/>
            <a:lstStyle/>
            <a:p/>
          </p:txBody>
        </p:sp>
        <p:sp>
          <p:nvSpPr>
            <p:cNvPr id="49" name="rc49"/>
            <p:cNvSpPr/>
            <p:nvPr/>
          </p:nvSpPr>
          <p:spPr>
            <a:xfrm>
              <a:off x="4623245" y="2356117"/>
              <a:ext cx="249522" cy="16505"/>
            </a:xfrm>
            <a:prstGeom prst="rect">
              <a:avLst/>
            </a:prstGeom>
            <a:solidFill>
              <a:srgbClr val="1CABE2">
                <a:alpha val="100000"/>
              </a:srgbClr>
            </a:solidFill>
          </p:spPr>
          <p:txBody>
            <a:bodyPr/>
            <a:lstStyle/>
            <a:p/>
          </p:txBody>
        </p:sp>
        <p:sp>
          <p:nvSpPr>
            <p:cNvPr id="50" name="rc50"/>
            <p:cNvSpPr/>
            <p:nvPr/>
          </p:nvSpPr>
          <p:spPr>
            <a:xfrm>
              <a:off x="4900493" y="2639059"/>
              <a:ext cx="249522" cy="1367625"/>
            </a:xfrm>
            <a:prstGeom prst="rect">
              <a:avLst/>
            </a:prstGeom>
            <a:solidFill>
              <a:srgbClr val="80BD41">
                <a:alpha val="100000"/>
              </a:srgbClr>
            </a:solidFill>
          </p:spPr>
          <p:txBody>
            <a:bodyPr/>
            <a:lstStyle/>
            <a:p/>
          </p:txBody>
        </p:sp>
        <p:sp>
          <p:nvSpPr>
            <p:cNvPr id="51" name="rc51"/>
            <p:cNvSpPr/>
            <p:nvPr/>
          </p:nvSpPr>
          <p:spPr>
            <a:xfrm>
              <a:off x="4900493" y="2358943"/>
              <a:ext cx="249522" cy="280116"/>
            </a:xfrm>
            <a:prstGeom prst="rect">
              <a:avLst/>
            </a:prstGeom>
            <a:solidFill>
              <a:srgbClr val="1CABE2">
                <a:alpha val="100000"/>
              </a:srgbClr>
            </a:solidFill>
          </p:spPr>
          <p:txBody>
            <a:bodyPr/>
            <a:lstStyle/>
            <a:p/>
          </p:txBody>
        </p:sp>
        <p:sp>
          <p:nvSpPr>
            <p:cNvPr id="52" name="rc52"/>
            <p:cNvSpPr/>
            <p:nvPr/>
          </p:nvSpPr>
          <p:spPr>
            <a:xfrm>
              <a:off x="5177741" y="2599506"/>
              <a:ext cx="249522" cy="1407178"/>
            </a:xfrm>
            <a:prstGeom prst="rect">
              <a:avLst/>
            </a:prstGeom>
            <a:solidFill>
              <a:srgbClr val="80BD41">
                <a:alpha val="100000"/>
              </a:srgbClr>
            </a:solidFill>
          </p:spPr>
          <p:txBody>
            <a:bodyPr/>
            <a:lstStyle/>
            <a:p/>
          </p:txBody>
        </p:sp>
        <p:sp>
          <p:nvSpPr>
            <p:cNvPr id="53" name="rc53"/>
            <p:cNvSpPr/>
            <p:nvPr/>
          </p:nvSpPr>
          <p:spPr>
            <a:xfrm>
              <a:off x="5177741" y="2389238"/>
              <a:ext cx="249522" cy="210268"/>
            </a:xfrm>
            <a:prstGeom prst="rect">
              <a:avLst/>
            </a:prstGeom>
            <a:solidFill>
              <a:srgbClr val="1CABE2">
                <a:alpha val="100000"/>
              </a:srgbClr>
            </a:solidFill>
          </p:spPr>
          <p:txBody>
            <a:bodyPr/>
            <a:lstStyle/>
            <a:p/>
          </p:txBody>
        </p:sp>
        <p:sp>
          <p:nvSpPr>
            <p:cNvPr id="54" name="rc54"/>
            <p:cNvSpPr/>
            <p:nvPr/>
          </p:nvSpPr>
          <p:spPr>
            <a:xfrm>
              <a:off x="5454988" y="2638706"/>
              <a:ext cx="249522" cy="1367978"/>
            </a:xfrm>
            <a:prstGeom prst="rect">
              <a:avLst/>
            </a:prstGeom>
            <a:solidFill>
              <a:srgbClr val="80BD41">
                <a:alpha val="100000"/>
              </a:srgbClr>
            </a:solidFill>
          </p:spPr>
          <p:txBody>
            <a:bodyPr/>
            <a:lstStyle/>
            <a:p/>
          </p:txBody>
        </p:sp>
        <p:sp>
          <p:nvSpPr>
            <p:cNvPr id="55" name="rc55"/>
            <p:cNvSpPr/>
            <p:nvPr/>
          </p:nvSpPr>
          <p:spPr>
            <a:xfrm>
              <a:off x="5454988" y="2434295"/>
              <a:ext cx="249522" cy="204410"/>
            </a:xfrm>
            <a:prstGeom prst="rect">
              <a:avLst/>
            </a:prstGeom>
            <a:solidFill>
              <a:srgbClr val="1CABE2">
                <a:alpha val="100000"/>
              </a:srgbClr>
            </a:solidFill>
          </p:spPr>
          <p:txBody>
            <a:bodyPr/>
            <a:lstStyle/>
            <a:p/>
          </p:txBody>
        </p:sp>
        <p:sp>
          <p:nvSpPr>
            <p:cNvPr id="56" name="rc56"/>
            <p:cNvSpPr/>
            <p:nvPr/>
          </p:nvSpPr>
          <p:spPr>
            <a:xfrm>
              <a:off x="5732236" y="2573043"/>
              <a:ext cx="249522" cy="1433641"/>
            </a:xfrm>
            <a:prstGeom prst="rect">
              <a:avLst/>
            </a:prstGeom>
            <a:solidFill>
              <a:srgbClr val="80BD41">
                <a:alpha val="100000"/>
              </a:srgbClr>
            </a:solidFill>
          </p:spPr>
          <p:txBody>
            <a:bodyPr/>
            <a:lstStyle/>
            <a:p/>
          </p:txBody>
        </p:sp>
        <p:sp>
          <p:nvSpPr>
            <p:cNvPr id="57" name="rc57"/>
            <p:cNvSpPr/>
            <p:nvPr/>
          </p:nvSpPr>
          <p:spPr>
            <a:xfrm>
              <a:off x="5732236" y="2465134"/>
              <a:ext cx="249522" cy="107908"/>
            </a:xfrm>
            <a:prstGeom prst="rect">
              <a:avLst/>
            </a:prstGeom>
            <a:solidFill>
              <a:srgbClr val="1CABE2">
                <a:alpha val="100000"/>
              </a:srgbClr>
            </a:solidFill>
          </p:spPr>
          <p:txBody>
            <a:bodyPr/>
            <a:lstStyle/>
            <a:p/>
          </p:txBody>
        </p:sp>
        <p:sp>
          <p:nvSpPr>
            <p:cNvPr id="58" name="rc58"/>
            <p:cNvSpPr/>
            <p:nvPr/>
          </p:nvSpPr>
          <p:spPr>
            <a:xfrm>
              <a:off x="6009484" y="2719114"/>
              <a:ext cx="249522" cy="1287570"/>
            </a:xfrm>
            <a:prstGeom prst="rect">
              <a:avLst/>
            </a:prstGeom>
            <a:solidFill>
              <a:srgbClr val="80BD41">
                <a:alpha val="100000"/>
              </a:srgbClr>
            </a:solidFill>
          </p:spPr>
          <p:txBody>
            <a:bodyPr/>
            <a:lstStyle/>
            <a:p/>
          </p:txBody>
        </p:sp>
        <p:sp>
          <p:nvSpPr>
            <p:cNvPr id="59" name="rc59"/>
            <p:cNvSpPr/>
            <p:nvPr/>
          </p:nvSpPr>
          <p:spPr>
            <a:xfrm>
              <a:off x="6009484" y="2491896"/>
              <a:ext cx="249522" cy="227217"/>
            </a:xfrm>
            <a:prstGeom prst="rect">
              <a:avLst/>
            </a:prstGeom>
            <a:solidFill>
              <a:srgbClr val="1CABE2">
                <a:alpha val="100000"/>
              </a:srgbClr>
            </a:solidFill>
          </p:spPr>
          <p:txBody>
            <a:bodyPr/>
            <a:lstStyle/>
            <a:p/>
          </p:txBody>
        </p:sp>
        <p:sp>
          <p:nvSpPr>
            <p:cNvPr id="60" name="rc60"/>
            <p:cNvSpPr/>
            <p:nvPr/>
          </p:nvSpPr>
          <p:spPr>
            <a:xfrm>
              <a:off x="6286731" y="2674385"/>
              <a:ext cx="249522" cy="1332300"/>
            </a:xfrm>
            <a:prstGeom prst="rect">
              <a:avLst/>
            </a:prstGeom>
            <a:solidFill>
              <a:srgbClr val="80BD41">
                <a:alpha val="100000"/>
              </a:srgbClr>
            </a:solidFill>
          </p:spPr>
          <p:txBody>
            <a:bodyPr/>
            <a:lstStyle/>
            <a:p/>
          </p:txBody>
        </p:sp>
        <p:sp>
          <p:nvSpPr>
            <p:cNvPr id="61" name="rc61"/>
            <p:cNvSpPr/>
            <p:nvPr/>
          </p:nvSpPr>
          <p:spPr>
            <a:xfrm>
              <a:off x="6286731" y="2492707"/>
              <a:ext cx="249522" cy="181677"/>
            </a:xfrm>
            <a:prstGeom prst="rect">
              <a:avLst/>
            </a:prstGeom>
            <a:solidFill>
              <a:srgbClr val="1CABE2">
                <a:alpha val="100000"/>
              </a:srgbClr>
            </a:solidFill>
          </p:spPr>
          <p:txBody>
            <a:bodyPr/>
            <a:lstStyle/>
            <a:p/>
          </p:txBody>
        </p:sp>
        <p:sp>
          <p:nvSpPr>
            <p:cNvPr id="62" name="rc62"/>
            <p:cNvSpPr/>
            <p:nvPr/>
          </p:nvSpPr>
          <p:spPr>
            <a:xfrm>
              <a:off x="6563979" y="2764622"/>
              <a:ext cx="249522" cy="1242062"/>
            </a:xfrm>
            <a:prstGeom prst="rect">
              <a:avLst/>
            </a:prstGeom>
            <a:solidFill>
              <a:srgbClr val="80BD41">
                <a:alpha val="100000"/>
              </a:srgbClr>
            </a:solidFill>
          </p:spPr>
          <p:txBody>
            <a:bodyPr/>
            <a:lstStyle/>
            <a:p/>
          </p:txBody>
        </p:sp>
        <p:sp>
          <p:nvSpPr>
            <p:cNvPr id="63" name="rc63"/>
            <p:cNvSpPr/>
            <p:nvPr/>
          </p:nvSpPr>
          <p:spPr>
            <a:xfrm>
              <a:off x="6563979" y="2491974"/>
              <a:ext cx="249522" cy="272647"/>
            </a:xfrm>
            <a:prstGeom prst="rect">
              <a:avLst/>
            </a:prstGeom>
            <a:solidFill>
              <a:srgbClr val="1CABE2">
                <a:alpha val="100000"/>
              </a:srgbClr>
            </a:solidFill>
          </p:spPr>
          <p:txBody>
            <a:bodyPr/>
            <a:lstStyle/>
            <a:p/>
          </p:txBody>
        </p:sp>
        <p:sp>
          <p:nvSpPr>
            <p:cNvPr id="64" name="rc64"/>
            <p:cNvSpPr/>
            <p:nvPr/>
          </p:nvSpPr>
          <p:spPr>
            <a:xfrm>
              <a:off x="6841227" y="2927077"/>
              <a:ext cx="249522" cy="1079607"/>
            </a:xfrm>
            <a:prstGeom prst="rect">
              <a:avLst/>
            </a:prstGeom>
            <a:solidFill>
              <a:srgbClr val="80BD41">
                <a:alpha val="100000"/>
              </a:srgbClr>
            </a:solidFill>
          </p:spPr>
          <p:txBody>
            <a:bodyPr/>
            <a:lstStyle/>
            <a:p/>
          </p:txBody>
        </p:sp>
        <p:sp>
          <p:nvSpPr>
            <p:cNvPr id="65" name="rc65"/>
            <p:cNvSpPr/>
            <p:nvPr/>
          </p:nvSpPr>
          <p:spPr>
            <a:xfrm>
              <a:off x="6841227" y="2507230"/>
              <a:ext cx="249522" cy="419847"/>
            </a:xfrm>
            <a:prstGeom prst="rect">
              <a:avLst/>
            </a:prstGeom>
            <a:solidFill>
              <a:srgbClr val="1CABE2">
                <a:alpha val="100000"/>
              </a:srgbClr>
            </a:solidFill>
          </p:spPr>
          <p:txBody>
            <a:bodyPr/>
            <a:lstStyle/>
            <a:p/>
          </p:txBody>
        </p:sp>
        <p:sp>
          <p:nvSpPr>
            <p:cNvPr id="66" name="rc66"/>
            <p:cNvSpPr/>
            <p:nvPr/>
          </p:nvSpPr>
          <p:spPr>
            <a:xfrm>
              <a:off x="7118474" y="2843919"/>
              <a:ext cx="249522" cy="1162765"/>
            </a:xfrm>
            <a:prstGeom prst="rect">
              <a:avLst/>
            </a:prstGeom>
            <a:solidFill>
              <a:srgbClr val="80BD41">
                <a:alpha val="100000"/>
              </a:srgbClr>
            </a:solidFill>
          </p:spPr>
          <p:txBody>
            <a:bodyPr/>
            <a:lstStyle/>
            <a:p/>
          </p:txBody>
        </p:sp>
        <p:sp>
          <p:nvSpPr>
            <p:cNvPr id="67" name="rc67"/>
            <p:cNvSpPr/>
            <p:nvPr/>
          </p:nvSpPr>
          <p:spPr>
            <a:xfrm>
              <a:off x="7118474" y="2515960"/>
              <a:ext cx="249522" cy="327959"/>
            </a:xfrm>
            <a:prstGeom prst="rect">
              <a:avLst/>
            </a:prstGeom>
            <a:solidFill>
              <a:srgbClr val="1CABE2">
                <a:alpha val="100000"/>
              </a:srgbClr>
            </a:solidFill>
          </p:spPr>
          <p:txBody>
            <a:bodyPr/>
            <a:lstStyle/>
            <a:p/>
          </p:txBody>
        </p:sp>
        <p:sp>
          <p:nvSpPr>
            <p:cNvPr id="68" name="rc68"/>
            <p:cNvSpPr/>
            <p:nvPr/>
          </p:nvSpPr>
          <p:spPr>
            <a:xfrm>
              <a:off x="7395722" y="2783734"/>
              <a:ext cx="249522" cy="1222950"/>
            </a:xfrm>
            <a:prstGeom prst="rect">
              <a:avLst/>
            </a:prstGeom>
            <a:solidFill>
              <a:srgbClr val="80BD41">
                <a:alpha val="100000"/>
              </a:srgbClr>
            </a:solidFill>
          </p:spPr>
          <p:txBody>
            <a:bodyPr/>
            <a:lstStyle/>
            <a:p/>
          </p:txBody>
        </p:sp>
        <p:sp>
          <p:nvSpPr>
            <p:cNvPr id="69" name="rc69"/>
            <p:cNvSpPr/>
            <p:nvPr/>
          </p:nvSpPr>
          <p:spPr>
            <a:xfrm>
              <a:off x="7395722" y="2533250"/>
              <a:ext cx="249522" cy="250484"/>
            </a:xfrm>
            <a:prstGeom prst="rect">
              <a:avLst/>
            </a:prstGeom>
            <a:solidFill>
              <a:srgbClr val="1CABE2">
                <a:alpha val="100000"/>
              </a:srgbClr>
            </a:solidFill>
          </p:spPr>
          <p:txBody>
            <a:bodyPr/>
            <a:lstStyle/>
            <a:p/>
          </p:txBody>
        </p:sp>
        <p:sp>
          <p:nvSpPr>
            <p:cNvPr id="70" name="rc70"/>
            <p:cNvSpPr/>
            <p:nvPr/>
          </p:nvSpPr>
          <p:spPr>
            <a:xfrm>
              <a:off x="7672970" y="2769016"/>
              <a:ext cx="249522" cy="1237669"/>
            </a:xfrm>
            <a:prstGeom prst="rect">
              <a:avLst/>
            </a:prstGeom>
            <a:solidFill>
              <a:srgbClr val="80BD41">
                <a:alpha val="100000"/>
              </a:srgbClr>
            </a:solidFill>
          </p:spPr>
          <p:txBody>
            <a:bodyPr/>
            <a:lstStyle/>
            <a:p/>
          </p:txBody>
        </p:sp>
        <p:sp>
          <p:nvSpPr>
            <p:cNvPr id="71" name="rc71"/>
            <p:cNvSpPr/>
            <p:nvPr/>
          </p:nvSpPr>
          <p:spPr>
            <a:xfrm>
              <a:off x="7672970" y="2550604"/>
              <a:ext cx="249522" cy="218412"/>
            </a:xfrm>
            <a:prstGeom prst="rect">
              <a:avLst/>
            </a:prstGeom>
            <a:solidFill>
              <a:srgbClr val="1CABE2">
                <a:alpha val="100000"/>
              </a:srgbClr>
            </a:solidFill>
          </p:spPr>
          <p:txBody>
            <a:bodyPr/>
            <a:lstStyle/>
            <a:p/>
          </p:txBody>
        </p:sp>
        <p:sp>
          <p:nvSpPr>
            <p:cNvPr id="72" name="rc72"/>
            <p:cNvSpPr/>
            <p:nvPr/>
          </p:nvSpPr>
          <p:spPr>
            <a:xfrm>
              <a:off x="7950217" y="2878773"/>
              <a:ext cx="249522" cy="1127911"/>
            </a:xfrm>
            <a:prstGeom prst="rect">
              <a:avLst/>
            </a:prstGeom>
            <a:solidFill>
              <a:srgbClr val="80BD41">
                <a:alpha val="100000"/>
              </a:srgbClr>
            </a:solidFill>
          </p:spPr>
          <p:txBody>
            <a:bodyPr/>
            <a:lstStyle/>
            <a:p/>
          </p:txBody>
        </p:sp>
        <p:sp>
          <p:nvSpPr>
            <p:cNvPr id="73" name="rc73"/>
            <p:cNvSpPr/>
            <p:nvPr/>
          </p:nvSpPr>
          <p:spPr>
            <a:xfrm>
              <a:off x="7950217" y="2560644"/>
              <a:ext cx="249522" cy="318129"/>
            </a:xfrm>
            <a:prstGeom prst="rect">
              <a:avLst/>
            </a:prstGeom>
            <a:solidFill>
              <a:srgbClr val="1CABE2">
                <a:alpha val="100000"/>
              </a:srgbClr>
            </a:solidFill>
          </p:spPr>
          <p:txBody>
            <a:bodyPr/>
            <a:lstStyle/>
            <a:p/>
          </p:txBody>
        </p:sp>
        <p:sp>
          <p:nvSpPr>
            <p:cNvPr id="74" name="pl74"/>
            <p:cNvSpPr/>
            <p:nvPr/>
          </p:nvSpPr>
          <p:spPr>
            <a:xfrm>
              <a:off x="1421035" y="1226758"/>
              <a:ext cx="6653943" cy="758161"/>
            </a:xfrm>
            <a:custGeom>
              <a:avLst/>
              <a:pathLst>
                <a:path w="6653943" h="758161">
                  <a:moveTo>
                    <a:pt x="0" y="56160"/>
                  </a:moveTo>
                  <a:lnTo>
                    <a:pt x="277247" y="56160"/>
                  </a:lnTo>
                  <a:lnTo>
                    <a:pt x="554495" y="56160"/>
                  </a:lnTo>
                  <a:lnTo>
                    <a:pt x="831742" y="28080"/>
                  </a:lnTo>
                  <a:lnTo>
                    <a:pt x="1108990" y="28080"/>
                  </a:lnTo>
                  <a:lnTo>
                    <a:pt x="1386238" y="28080"/>
                  </a:lnTo>
                  <a:lnTo>
                    <a:pt x="1663485" y="28080"/>
                  </a:lnTo>
                  <a:lnTo>
                    <a:pt x="1940733" y="28080"/>
                  </a:lnTo>
                  <a:lnTo>
                    <a:pt x="2217981" y="84240"/>
                  </a:lnTo>
                  <a:lnTo>
                    <a:pt x="2495228" y="112320"/>
                  </a:lnTo>
                  <a:lnTo>
                    <a:pt x="2772476" y="112320"/>
                  </a:lnTo>
                  <a:lnTo>
                    <a:pt x="3049724" y="56160"/>
                  </a:lnTo>
                  <a:lnTo>
                    <a:pt x="3326971" y="0"/>
                  </a:lnTo>
                  <a:lnTo>
                    <a:pt x="3604219" y="449281"/>
                  </a:lnTo>
                  <a:lnTo>
                    <a:pt x="3881467" y="336960"/>
                  </a:lnTo>
                  <a:lnTo>
                    <a:pt x="4158714" y="336960"/>
                  </a:lnTo>
                  <a:lnTo>
                    <a:pt x="4435962" y="168480"/>
                  </a:lnTo>
                  <a:lnTo>
                    <a:pt x="4713210" y="393120"/>
                  </a:lnTo>
                  <a:lnTo>
                    <a:pt x="4990457" y="308880"/>
                  </a:lnTo>
                  <a:lnTo>
                    <a:pt x="5267705" y="477361"/>
                  </a:lnTo>
                  <a:lnTo>
                    <a:pt x="5544953" y="758161"/>
                  </a:lnTo>
                  <a:lnTo>
                    <a:pt x="5822200" y="589681"/>
                  </a:lnTo>
                  <a:lnTo>
                    <a:pt x="6099448" y="449281"/>
                  </a:lnTo>
                  <a:lnTo>
                    <a:pt x="6376696" y="393120"/>
                  </a:lnTo>
                  <a:lnTo>
                    <a:pt x="6653943" y="58968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690569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1329607" y="21859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2715845" y="22270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7" name="tx87"/>
            <p:cNvSpPr/>
            <p:nvPr/>
          </p:nvSpPr>
          <p:spPr>
            <a:xfrm>
              <a:off x="4102084" y="22283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8" name="tx88"/>
            <p:cNvSpPr/>
            <p:nvPr/>
          </p:nvSpPr>
          <p:spPr>
            <a:xfrm>
              <a:off x="5488322" y="22983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a:t>
              </a:r>
            </a:p>
          </p:txBody>
        </p:sp>
        <p:sp>
          <p:nvSpPr>
            <p:cNvPr id="89" name="tx89"/>
            <p:cNvSpPr/>
            <p:nvPr/>
          </p:nvSpPr>
          <p:spPr>
            <a:xfrm>
              <a:off x="6623438" y="23571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0" name="tx90"/>
            <p:cNvSpPr/>
            <p:nvPr/>
          </p:nvSpPr>
          <p:spPr>
            <a:xfrm>
              <a:off x="6874560" y="2371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1" name="tx91"/>
            <p:cNvSpPr/>
            <p:nvPr/>
          </p:nvSpPr>
          <p:spPr>
            <a:xfrm>
              <a:off x="7151808" y="23800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2" name="tx92"/>
            <p:cNvSpPr/>
            <p:nvPr/>
          </p:nvSpPr>
          <p:spPr>
            <a:xfrm>
              <a:off x="7429055" y="2397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3" name="tx93"/>
            <p:cNvSpPr/>
            <p:nvPr/>
          </p:nvSpPr>
          <p:spPr>
            <a:xfrm>
              <a:off x="7706303" y="24146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4" name="tx94"/>
            <p:cNvSpPr/>
            <p:nvPr/>
          </p:nvSpPr>
          <p:spPr>
            <a:xfrm>
              <a:off x="7983551" y="24247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5" name="pl95"/>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1556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06" name="tx106"/>
            <p:cNvSpPr/>
            <p:nvPr/>
          </p:nvSpPr>
          <p:spPr>
            <a:xfrm>
              <a:off x="1329607" y="2312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07" name="tx107"/>
            <p:cNvSpPr/>
            <p:nvPr/>
          </p:nvSpPr>
          <p:spPr>
            <a:xfrm>
              <a:off x="2715845" y="3166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a:t>
              </a:r>
            </a:p>
          </p:txBody>
        </p:sp>
        <p:sp>
          <p:nvSpPr>
            <p:cNvPr id="108" name="tx108"/>
            <p:cNvSpPr/>
            <p:nvPr/>
          </p:nvSpPr>
          <p:spPr>
            <a:xfrm>
              <a:off x="2715845" y="2344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09" name="tx109"/>
            <p:cNvSpPr/>
            <p:nvPr/>
          </p:nvSpPr>
          <p:spPr>
            <a:xfrm>
              <a:off x="4102084" y="31914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10" name="tx110"/>
            <p:cNvSpPr/>
            <p:nvPr/>
          </p:nvSpPr>
          <p:spPr>
            <a:xfrm>
              <a:off x="4102084" y="2370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1" name="tx111"/>
            <p:cNvSpPr/>
            <p:nvPr/>
          </p:nvSpPr>
          <p:spPr>
            <a:xfrm>
              <a:off x="5514447" y="32876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2" name="tx112"/>
            <p:cNvSpPr/>
            <p:nvPr/>
          </p:nvSpPr>
          <p:spPr>
            <a:xfrm>
              <a:off x="5488322" y="25014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13" name="tx113"/>
            <p:cNvSpPr/>
            <p:nvPr/>
          </p:nvSpPr>
          <p:spPr>
            <a:xfrm>
              <a:off x="6597312" y="33517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4" name="tx114"/>
            <p:cNvSpPr/>
            <p:nvPr/>
          </p:nvSpPr>
          <p:spPr>
            <a:xfrm>
              <a:off x="6597312" y="25932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15" name="tx115"/>
            <p:cNvSpPr/>
            <p:nvPr/>
          </p:nvSpPr>
          <p:spPr>
            <a:xfrm>
              <a:off x="6900686" y="34318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6" name="tx116"/>
            <p:cNvSpPr/>
            <p:nvPr/>
          </p:nvSpPr>
          <p:spPr>
            <a:xfrm>
              <a:off x="6874560" y="2682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17" name="tx117"/>
            <p:cNvSpPr/>
            <p:nvPr/>
          </p:nvSpPr>
          <p:spPr>
            <a:xfrm>
              <a:off x="7151808" y="3390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8" name="tx118"/>
            <p:cNvSpPr/>
            <p:nvPr/>
          </p:nvSpPr>
          <p:spPr>
            <a:xfrm>
              <a:off x="7151808" y="26448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19" name="tx119"/>
            <p:cNvSpPr/>
            <p:nvPr/>
          </p:nvSpPr>
          <p:spPr>
            <a:xfrm>
              <a:off x="7455181" y="33613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7429055" y="26233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21" name="tx121"/>
            <p:cNvSpPr/>
            <p:nvPr/>
          </p:nvSpPr>
          <p:spPr>
            <a:xfrm>
              <a:off x="7706303" y="33539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2" name="tx122"/>
            <p:cNvSpPr/>
            <p:nvPr/>
          </p:nvSpPr>
          <p:spPr>
            <a:xfrm>
              <a:off x="7732429" y="26247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3" name="tx123"/>
            <p:cNvSpPr/>
            <p:nvPr/>
          </p:nvSpPr>
          <p:spPr>
            <a:xfrm>
              <a:off x="7983551" y="34076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4" name="tx124"/>
            <p:cNvSpPr/>
            <p:nvPr/>
          </p:nvSpPr>
          <p:spPr>
            <a:xfrm>
              <a:off x="7983551" y="26846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25" name="tx125"/>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23519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7" name="tx127"/>
            <p:cNvSpPr/>
            <p:nvPr/>
          </p:nvSpPr>
          <p:spPr>
            <a:xfrm>
              <a:off x="694404" y="251412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8" name="tx128"/>
            <p:cNvSpPr/>
            <p:nvPr/>
          </p:nvSpPr>
          <p:spPr>
            <a:xfrm>
              <a:off x="694404" y="1791271"/>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9" name="tx129"/>
            <p:cNvSpPr/>
            <p:nvPr/>
          </p:nvSpPr>
          <p:spPr>
            <a:xfrm>
              <a:off x="694404" y="107237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4258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Mexico, 2000-2024</a:t>
              </a:r>
            </a:p>
          </p:txBody>
        </p:sp>
        <p:sp>
          <p:nvSpPr>
            <p:cNvPr id="155" name="pl155"/>
            <p:cNvSpPr/>
            <p:nvPr/>
          </p:nvSpPr>
          <p:spPr>
            <a:xfrm>
              <a:off x="20787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436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086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7735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385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612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261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911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560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5391278" cy="162162"/>
            </a:xfrm>
            <a:prstGeom prst="rect">
              <a:avLst/>
            </a:prstGeom>
            <a:solidFill>
              <a:srgbClr val="80BD41">
                <a:alpha val="100000"/>
              </a:srgbClr>
            </a:solidFill>
          </p:spPr>
          <p:txBody>
            <a:bodyPr/>
            <a:lstStyle/>
            <a:p/>
          </p:txBody>
        </p:sp>
        <p:sp>
          <p:nvSpPr>
            <p:cNvPr id="169" name="rc169"/>
            <p:cNvSpPr/>
            <p:nvPr/>
          </p:nvSpPr>
          <p:spPr>
            <a:xfrm>
              <a:off x="6687552" y="5774644"/>
              <a:ext cx="1183451" cy="162162"/>
            </a:xfrm>
            <a:prstGeom prst="rect">
              <a:avLst/>
            </a:prstGeom>
            <a:solidFill>
              <a:srgbClr val="1CABE2">
                <a:alpha val="100000"/>
              </a:srgbClr>
            </a:solidFill>
          </p:spPr>
          <p:txBody>
            <a:bodyPr/>
            <a:lstStyle/>
            <a:p/>
          </p:txBody>
        </p:sp>
        <p:sp>
          <p:nvSpPr>
            <p:cNvPr id="170" name="rc170"/>
            <p:cNvSpPr/>
            <p:nvPr/>
          </p:nvSpPr>
          <p:spPr>
            <a:xfrm>
              <a:off x="1296273" y="5571941"/>
              <a:ext cx="5372208" cy="162162"/>
            </a:xfrm>
            <a:prstGeom prst="rect">
              <a:avLst/>
            </a:prstGeom>
            <a:solidFill>
              <a:srgbClr val="80BD41">
                <a:alpha val="100000"/>
              </a:srgbClr>
            </a:solidFill>
          </p:spPr>
          <p:txBody>
            <a:bodyPr/>
            <a:lstStyle/>
            <a:p/>
          </p:txBody>
        </p:sp>
        <p:sp>
          <p:nvSpPr>
            <p:cNvPr id="171" name="rc171"/>
            <p:cNvSpPr/>
            <p:nvPr/>
          </p:nvSpPr>
          <p:spPr>
            <a:xfrm>
              <a:off x="6668482" y="5571941"/>
              <a:ext cx="948036" cy="162162"/>
            </a:xfrm>
            <a:prstGeom prst="rect">
              <a:avLst/>
            </a:prstGeom>
            <a:solidFill>
              <a:srgbClr val="1CABE2">
                <a:alpha val="100000"/>
              </a:srgbClr>
            </a:solidFill>
          </p:spPr>
          <p:txBody>
            <a:bodyPr/>
            <a:lstStyle/>
            <a:p/>
          </p:txBody>
        </p:sp>
        <p:sp>
          <p:nvSpPr>
            <p:cNvPr id="172" name="rc172"/>
            <p:cNvSpPr/>
            <p:nvPr/>
          </p:nvSpPr>
          <p:spPr>
            <a:xfrm>
              <a:off x="1296273" y="5369238"/>
              <a:ext cx="4895797" cy="162162"/>
            </a:xfrm>
            <a:prstGeom prst="rect">
              <a:avLst/>
            </a:prstGeom>
            <a:solidFill>
              <a:srgbClr val="80BD41">
                <a:alpha val="100000"/>
              </a:srgbClr>
            </a:solidFill>
          </p:spPr>
          <p:txBody>
            <a:bodyPr/>
            <a:lstStyle/>
            <a:p/>
          </p:txBody>
        </p:sp>
        <p:sp>
          <p:nvSpPr>
            <p:cNvPr id="173" name="rc173"/>
            <p:cNvSpPr/>
            <p:nvPr/>
          </p:nvSpPr>
          <p:spPr>
            <a:xfrm>
              <a:off x="6192071" y="5369238"/>
              <a:ext cx="1380866" cy="162162"/>
            </a:xfrm>
            <a:prstGeom prst="rect">
              <a:avLst/>
            </a:prstGeom>
            <a:solidFill>
              <a:srgbClr val="1CABE2">
                <a:alpha val="100000"/>
              </a:srgbClr>
            </a:solidFill>
          </p:spPr>
          <p:txBody>
            <a:bodyPr/>
            <a:lstStyle/>
            <a:p/>
          </p:txBody>
        </p:sp>
        <p:sp>
          <p:nvSpPr>
            <p:cNvPr id="174" name="tx174"/>
            <p:cNvSpPr/>
            <p:nvPr/>
          </p:nvSpPr>
          <p:spPr>
            <a:xfrm>
              <a:off x="8119368"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75" name="tx175"/>
            <p:cNvSpPr/>
            <p:nvPr/>
          </p:nvSpPr>
          <p:spPr>
            <a:xfrm>
              <a:off x="7820004"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2.02</a:t>
              </a:r>
            </a:p>
          </p:txBody>
        </p:sp>
        <p:sp>
          <p:nvSpPr>
            <p:cNvPr id="176" name="tx176"/>
            <p:cNvSpPr/>
            <p:nvPr/>
          </p:nvSpPr>
          <p:spPr>
            <a:xfrm>
              <a:off x="7774244"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77" name="tx177"/>
            <p:cNvSpPr/>
            <p:nvPr/>
          </p:nvSpPr>
          <p:spPr>
            <a:xfrm>
              <a:off x="3886419"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78" name="tx178"/>
            <p:cNvSpPr/>
            <p:nvPr/>
          </p:nvSpPr>
          <p:spPr>
            <a:xfrm>
              <a:off x="7173784"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0.38</a:t>
              </a:r>
            </a:p>
          </p:txBody>
        </p:sp>
        <p:sp>
          <p:nvSpPr>
            <p:cNvPr id="179" name="tx179"/>
            <p:cNvSpPr/>
            <p:nvPr/>
          </p:nvSpPr>
          <p:spPr>
            <a:xfrm>
              <a:off x="3876884" y="56139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80" name="tx180"/>
            <p:cNvSpPr/>
            <p:nvPr/>
          </p:nvSpPr>
          <p:spPr>
            <a:xfrm>
              <a:off x="7067151"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81" name="tx181"/>
            <p:cNvSpPr/>
            <p:nvPr/>
          </p:nvSpPr>
          <p:spPr>
            <a:xfrm>
              <a:off x="363867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82" name="tx182"/>
            <p:cNvSpPr/>
            <p:nvPr/>
          </p:nvSpPr>
          <p:spPr>
            <a:xfrm>
              <a:off x="677701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0.44</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7" name="tx187"/>
            <p:cNvSpPr/>
            <p:nvPr/>
          </p:nvSpPr>
          <p:spPr>
            <a:xfrm>
              <a:off x="2686529"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8" name="tx188"/>
            <p:cNvSpPr/>
            <p:nvPr/>
          </p:nvSpPr>
          <p:spPr>
            <a:xfrm>
              <a:off x="4251477"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9" name="tx189"/>
            <p:cNvSpPr/>
            <p:nvPr/>
          </p:nvSpPr>
          <p:spPr>
            <a:xfrm>
              <a:off x="5816425"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0" name="tx190"/>
            <p:cNvSpPr/>
            <p:nvPr/>
          </p:nvSpPr>
          <p:spPr>
            <a:xfrm>
              <a:off x="7381374"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1" name="tx191"/>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(78%) was lower than in 2019 (82%).
The number of children vaccinated with DTP3 decreased 9% compared to in 2019.
The number of surviving infants decreased approximately 5% compared to in 2019.
In 2024, 200,000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35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72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409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147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0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41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78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49271"/>
              <a:ext cx="249522" cy="257414"/>
            </a:xfrm>
            <a:prstGeom prst="rect">
              <a:avLst/>
            </a:prstGeom>
            <a:solidFill>
              <a:srgbClr val="E2231A">
                <a:alpha val="100000"/>
              </a:srgbClr>
            </a:solidFill>
          </p:spPr>
          <p:txBody>
            <a:bodyPr/>
            <a:lstStyle/>
            <a:p/>
          </p:txBody>
        </p:sp>
        <p:sp>
          <p:nvSpPr>
            <p:cNvPr id="24" name="rc24"/>
            <p:cNvSpPr/>
            <p:nvPr/>
          </p:nvSpPr>
          <p:spPr>
            <a:xfrm>
              <a:off x="1573521" y="3685410"/>
              <a:ext cx="249522" cy="321274"/>
            </a:xfrm>
            <a:prstGeom prst="rect">
              <a:avLst/>
            </a:prstGeom>
            <a:solidFill>
              <a:srgbClr val="E2231A">
                <a:alpha val="100000"/>
              </a:srgbClr>
            </a:solidFill>
          </p:spPr>
          <p:txBody>
            <a:bodyPr/>
            <a:lstStyle/>
            <a:p/>
          </p:txBody>
        </p:sp>
        <p:sp>
          <p:nvSpPr>
            <p:cNvPr id="25" name="rc25"/>
            <p:cNvSpPr/>
            <p:nvPr/>
          </p:nvSpPr>
          <p:spPr>
            <a:xfrm>
              <a:off x="1850769" y="3750100"/>
              <a:ext cx="249522" cy="256585"/>
            </a:xfrm>
            <a:prstGeom prst="rect">
              <a:avLst/>
            </a:prstGeom>
            <a:solidFill>
              <a:srgbClr val="E2231A">
                <a:alpha val="100000"/>
              </a:srgbClr>
            </a:solidFill>
          </p:spPr>
          <p:txBody>
            <a:bodyPr/>
            <a:lstStyle/>
            <a:p/>
          </p:txBody>
        </p:sp>
        <p:sp>
          <p:nvSpPr>
            <p:cNvPr id="26" name="rc26"/>
            <p:cNvSpPr/>
            <p:nvPr/>
          </p:nvSpPr>
          <p:spPr>
            <a:xfrm>
              <a:off x="2128016" y="3752375"/>
              <a:ext cx="249522" cy="254310"/>
            </a:xfrm>
            <a:prstGeom prst="rect">
              <a:avLst/>
            </a:prstGeom>
            <a:solidFill>
              <a:srgbClr val="E2231A">
                <a:alpha val="100000"/>
              </a:srgbClr>
            </a:solidFill>
          </p:spPr>
          <p:txBody>
            <a:bodyPr/>
            <a:lstStyle/>
            <a:p/>
          </p:txBody>
        </p:sp>
        <p:sp>
          <p:nvSpPr>
            <p:cNvPr id="27" name="rc27"/>
            <p:cNvSpPr/>
            <p:nvPr/>
          </p:nvSpPr>
          <p:spPr>
            <a:xfrm>
              <a:off x="2405264" y="3753912"/>
              <a:ext cx="249522" cy="252773"/>
            </a:xfrm>
            <a:prstGeom prst="rect">
              <a:avLst/>
            </a:prstGeom>
            <a:solidFill>
              <a:srgbClr val="E2231A">
                <a:alpha val="100000"/>
              </a:srgbClr>
            </a:solidFill>
          </p:spPr>
          <p:txBody>
            <a:bodyPr/>
            <a:lstStyle/>
            <a:p/>
          </p:txBody>
        </p:sp>
        <p:sp>
          <p:nvSpPr>
            <p:cNvPr id="28" name="rc28"/>
            <p:cNvSpPr/>
            <p:nvPr/>
          </p:nvSpPr>
          <p:spPr>
            <a:xfrm>
              <a:off x="2682512" y="3755550"/>
              <a:ext cx="249522" cy="251134"/>
            </a:xfrm>
            <a:prstGeom prst="rect">
              <a:avLst/>
            </a:prstGeom>
            <a:solidFill>
              <a:srgbClr val="E2231A">
                <a:alpha val="100000"/>
              </a:srgbClr>
            </a:solidFill>
          </p:spPr>
          <p:txBody>
            <a:bodyPr/>
            <a:lstStyle/>
            <a:p/>
          </p:txBody>
        </p:sp>
        <p:sp>
          <p:nvSpPr>
            <p:cNvPr id="29" name="rc29"/>
            <p:cNvSpPr/>
            <p:nvPr/>
          </p:nvSpPr>
          <p:spPr>
            <a:xfrm>
              <a:off x="2959759" y="3756958"/>
              <a:ext cx="249522" cy="249726"/>
            </a:xfrm>
            <a:prstGeom prst="rect">
              <a:avLst/>
            </a:prstGeom>
            <a:solidFill>
              <a:srgbClr val="E2231A">
                <a:alpha val="100000"/>
              </a:srgbClr>
            </a:solidFill>
          </p:spPr>
          <p:txBody>
            <a:bodyPr/>
            <a:lstStyle/>
            <a:p/>
          </p:txBody>
        </p:sp>
        <p:sp>
          <p:nvSpPr>
            <p:cNvPr id="30" name="rc30"/>
            <p:cNvSpPr/>
            <p:nvPr/>
          </p:nvSpPr>
          <p:spPr>
            <a:xfrm>
              <a:off x="3237007" y="3757646"/>
              <a:ext cx="249522" cy="249038"/>
            </a:xfrm>
            <a:prstGeom prst="rect">
              <a:avLst/>
            </a:prstGeom>
            <a:solidFill>
              <a:srgbClr val="E2231A">
                <a:alpha val="100000"/>
              </a:srgbClr>
            </a:solidFill>
          </p:spPr>
          <p:txBody>
            <a:bodyPr/>
            <a:lstStyle/>
            <a:p/>
          </p:txBody>
        </p:sp>
        <p:sp>
          <p:nvSpPr>
            <p:cNvPr id="31" name="rc31"/>
            <p:cNvSpPr/>
            <p:nvPr/>
          </p:nvSpPr>
          <p:spPr>
            <a:xfrm>
              <a:off x="3514255" y="3757327"/>
              <a:ext cx="249522" cy="249357"/>
            </a:xfrm>
            <a:prstGeom prst="rect">
              <a:avLst/>
            </a:prstGeom>
            <a:solidFill>
              <a:srgbClr val="E2231A">
                <a:alpha val="100000"/>
              </a:srgbClr>
            </a:solidFill>
          </p:spPr>
          <p:txBody>
            <a:bodyPr/>
            <a:lstStyle/>
            <a:p/>
          </p:txBody>
        </p:sp>
        <p:sp>
          <p:nvSpPr>
            <p:cNvPr id="32" name="rc32"/>
            <p:cNvSpPr/>
            <p:nvPr/>
          </p:nvSpPr>
          <p:spPr>
            <a:xfrm>
              <a:off x="3791502" y="3756589"/>
              <a:ext cx="249522" cy="250096"/>
            </a:xfrm>
            <a:prstGeom prst="rect">
              <a:avLst/>
            </a:prstGeom>
            <a:solidFill>
              <a:srgbClr val="E2231A">
                <a:alpha val="100000"/>
              </a:srgbClr>
            </a:solidFill>
          </p:spPr>
          <p:txBody>
            <a:bodyPr/>
            <a:lstStyle/>
            <a:p/>
          </p:txBody>
        </p:sp>
        <p:sp>
          <p:nvSpPr>
            <p:cNvPr id="33" name="rc33"/>
            <p:cNvSpPr/>
            <p:nvPr/>
          </p:nvSpPr>
          <p:spPr>
            <a:xfrm>
              <a:off x="4068750" y="3693015"/>
              <a:ext cx="249522" cy="313670"/>
            </a:xfrm>
            <a:prstGeom prst="rect">
              <a:avLst/>
            </a:prstGeom>
            <a:solidFill>
              <a:srgbClr val="E2231A">
                <a:alpha val="100000"/>
              </a:srgbClr>
            </a:solidFill>
          </p:spPr>
          <p:txBody>
            <a:bodyPr/>
            <a:lstStyle/>
            <a:p/>
          </p:txBody>
        </p:sp>
        <p:sp>
          <p:nvSpPr>
            <p:cNvPr id="34" name="rc34"/>
            <p:cNvSpPr/>
            <p:nvPr/>
          </p:nvSpPr>
          <p:spPr>
            <a:xfrm>
              <a:off x="4345998" y="3880848"/>
              <a:ext cx="249522" cy="125837"/>
            </a:xfrm>
            <a:prstGeom prst="rect">
              <a:avLst/>
            </a:prstGeom>
            <a:solidFill>
              <a:srgbClr val="E2231A">
                <a:alpha val="100000"/>
              </a:srgbClr>
            </a:solidFill>
          </p:spPr>
          <p:txBody>
            <a:bodyPr/>
            <a:lstStyle/>
            <a:p/>
          </p:txBody>
        </p:sp>
        <p:sp>
          <p:nvSpPr>
            <p:cNvPr id="35" name="rc35"/>
            <p:cNvSpPr/>
            <p:nvPr/>
          </p:nvSpPr>
          <p:spPr>
            <a:xfrm>
              <a:off x="4623245" y="3943640"/>
              <a:ext cx="249522" cy="63045"/>
            </a:xfrm>
            <a:prstGeom prst="rect">
              <a:avLst/>
            </a:prstGeom>
            <a:solidFill>
              <a:srgbClr val="E2231A">
                <a:alpha val="100000"/>
              </a:srgbClr>
            </a:solidFill>
          </p:spPr>
          <p:txBody>
            <a:bodyPr/>
            <a:lstStyle/>
            <a:p/>
          </p:txBody>
        </p:sp>
        <p:sp>
          <p:nvSpPr>
            <p:cNvPr id="36" name="rc36"/>
            <p:cNvSpPr/>
            <p:nvPr/>
          </p:nvSpPr>
          <p:spPr>
            <a:xfrm>
              <a:off x="4900493" y="3314366"/>
              <a:ext cx="249522" cy="692318"/>
            </a:xfrm>
            <a:prstGeom prst="rect">
              <a:avLst/>
            </a:prstGeom>
            <a:solidFill>
              <a:srgbClr val="E2231A">
                <a:alpha val="100000"/>
              </a:srgbClr>
            </a:solidFill>
          </p:spPr>
          <p:txBody>
            <a:bodyPr/>
            <a:lstStyle/>
            <a:p/>
          </p:txBody>
        </p:sp>
        <p:sp>
          <p:nvSpPr>
            <p:cNvPr id="37" name="rc37"/>
            <p:cNvSpPr/>
            <p:nvPr/>
          </p:nvSpPr>
          <p:spPr>
            <a:xfrm>
              <a:off x="5177741" y="3883123"/>
              <a:ext cx="249522" cy="123562"/>
            </a:xfrm>
            <a:prstGeom prst="rect">
              <a:avLst/>
            </a:prstGeom>
            <a:solidFill>
              <a:srgbClr val="E2231A">
                <a:alpha val="100000"/>
              </a:srgbClr>
            </a:solidFill>
          </p:spPr>
          <p:txBody>
            <a:bodyPr/>
            <a:lstStyle/>
            <a:p/>
          </p:txBody>
        </p:sp>
        <p:sp>
          <p:nvSpPr>
            <p:cNvPr id="38" name="rc38"/>
            <p:cNvSpPr/>
            <p:nvPr/>
          </p:nvSpPr>
          <p:spPr>
            <a:xfrm>
              <a:off x="5454988" y="3886566"/>
              <a:ext cx="249522" cy="120119"/>
            </a:xfrm>
            <a:prstGeom prst="rect">
              <a:avLst/>
            </a:prstGeom>
            <a:solidFill>
              <a:srgbClr val="E2231A">
                <a:alpha val="100000"/>
              </a:srgbClr>
            </a:solidFill>
          </p:spPr>
          <p:txBody>
            <a:bodyPr/>
            <a:lstStyle/>
            <a:p/>
          </p:txBody>
        </p:sp>
        <p:sp>
          <p:nvSpPr>
            <p:cNvPr id="39" name="rc39"/>
            <p:cNvSpPr/>
            <p:nvPr/>
          </p:nvSpPr>
          <p:spPr>
            <a:xfrm>
              <a:off x="5732236" y="3830040"/>
              <a:ext cx="249522" cy="176645"/>
            </a:xfrm>
            <a:prstGeom prst="rect">
              <a:avLst/>
            </a:prstGeom>
            <a:solidFill>
              <a:srgbClr val="E2231A">
                <a:alpha val="100000"/>
              </a:srgbClr>
            </a:solidFill>
          </p:spPr>
          <p:txBody>
            <a:bodyPr/>
            <a:lstStyle/>
            <a:p/>
          </p:txBody>
        </p:sp>
        <p:sp>
          <p:nvSpPr>
            <p:cNvPr id="40" name="rc40"/>
            <p:cNvSpPr/>
            <p:nvPr/>
          </p:nvSpPr>
          <p:spPr>
            <a:xfrm>
              <a:off x="6009484" y="2618050"/>
              <a:ext cx="249522" cy="1388634"/>
            </a:xfrm>
            <a:prstGeom prst="rect">
              <a:avLst/>
            </a:prstGeom>
            <a:solidFill>
              <a:srgbClr val="E2231A">
                <a:alpha val="100000"/>
              </a:srgbClr>
            </a:solidFill>
          </p:spPr>
          <p:txBody>
            <a:bodyPr/>
            <a:lstStyle/>
            <a:p/>
          </p:txBody>
        </p:sp>
        <p:sp>
          <p:nvSpPr>
            <p:cNvPr id="41" name="rc41"/>
            <p:cNvSpPr/>
            <p:nvPr/>
          </p:nvSpPr>
          <p:spPr>
            <a:xfrm>
              <a:off x="6286731" y="3833199"/>
              <a:ext cx="249522" cy="173486"/>
            </a:xfrm>
            <a:prstGeom prst="rect">
              <a:avLst/>
            </a:prstGeom>
            <a:solidFill>
              <a:srgbClr val="E2231A">
                <a:alpha val="100000"/>
              </a:srgbClr>
            </a:solidFill>
          </p:spPr>
          <p:txBody>
            <a:bodyPr/>
            <a:lstStyle/>
            <a:p/>
          </p:txBody>
        </p:sp>
        <p:sp>
          <p:nvSpPr>
            <p:cNvPr id="42" name="rc42"/>
            <p:cNvSpPr/>
            <p:nvPr/>
          </p:nvSpPr>
          <p:spPr>
            <a:xfrm>
              <a:off x="6563979" y="2444551"/>
              <a:ext cx="249522" cy="1562134"/>
            </a:xfrm>
            <a:prstGeom prst="rect">
              <a:avLst/>
            </a:prstGeom>
            <a:solidFill>
              <a:srgbClr val="E2231A">
                <a:alpha val="100000"/>
              </a:srgbClr>
            </a:solidFill>
          </p:spPr>
          <p:txBody>
            <a:bodyPr/>
            <a:lstStyle/>
            <a:p/>
          </p:txBody>
        </p:sp>
        <p:sp>
          <p:nvSpPr>
            <p:cNvPr id="43" name="rc43"/>
            <p:cNvSpPr/>
            <p:nvPr/>
          </p:nvSpPr>
          <p:spPr>
            <a:xfrm>
              <a:off x="6841227" y="3548493"/>
              <a:ext cx="249522" cy="458192"/>
            </a:xfrm>
            <a:prstGeom prst="rect">
              <a:avLst/>
            </a:prstGeom>
            <a:solidFill>
              <a:srgbClr val="E2231A">
                <a:alpha val="100000"/>
              </a:srgbClr>
            </a:solidFill>
          </p:spPr>
          <p:txBody>
            <a:bodyPr/>
            <a:lstStyle/>
            <a:p/>
          </p:txBody>
        </p:sp>
        <p:sp>
          <p:nvSpPr>
            <p:cNvPr id="44" name="rc44"/>
            <p:cNvSpPr/>
            <p:nvPr/>
          </p:nvSpPr>
          <p:spPr>
            <a:xfrm>
              <a:off x="7118474" y="3949743"/>
              <a:ext cx="249522" cy="56941"/>
            </a:xfrm>
            <a:prstGeom prst="rect">
              <a:avLst/>
            </a:prstGeom>
            <a:solidFill>
              <a:srgbClr val="E2231A">
                <a:alpha val="100000"/>
              </a:srgbClr>
            </a:solidFill>
          </p:spPr>
          <p:txBody>
            <a:bodyPr/>
            <a:lstStyle/>
            <a:p/>
          </p:txBody>
        </p:sp>
        <p:sp>
          <p:nvSpPr>
            <p:cNvPr id="45" name="rc45"/>
            <p:cNvSpPr/>
            <p:nvPr/>
          </p:nvSpPr>
          <p:spPr>
            <a:xfrm>
              <a:off x="7395722" y="3218762"/>
              <a:ext cx="249522" cy="787922"/>
            </a:xfrm>
            <a:prstGeom prst="rect">
              <a:avLst/>
            </a:prstGeom>
            <a:solidFill>
              <a:srgbClr val="E2231A">
                <a:alpha val="100000"/>
              </a:srgbClr>
            </a:solidFill>
          </p:spPr>
          <p:txBody>
            <a:bodyPr/>
            <a:lstStyle/>
            <a:p/>
          </p:txBody>
        </p:sp>
        <p:sp>
          <p:nvSpPr>
            <p:cNvPr id="46" name="rc46"/>
            <p:cNvSpPr/>
            <p:nvPr/>
          </p:nvSpPr>
          <p:spPr>
            <a:xfrm>
              <a:off x="7672970" y="2671869"/>
              <a:ext cx="249522" cy="1334815"/>
            </a:xfrm>
            <a:prstGeom prst="rect">
              <a:avLst/>
            </a:prstGeom>
            <a:solidFill>
              <a:srgbClr val="E2231A">
                <a:alpha val="100000"/>
              </a:srgbClr>
            </a:solidFill>
          </p:spPr>
          <p:txBody>
            <a:bodyPr/>
            <a:lstStyle/>
            <a:p/>
          </p:txBody>
        </p:sp>
        <p:sp>
          <p:nvSpPr>
            <p:cNvPr id="47" name="rc47"/>
            <p:cNvSpPr/>
            <p:nvPr/>
          </p:nvSpPr>
          <p:spPr>
            <a:xfrm>
              <a:off x="7950217" y="2902007"/>
              <a:ext cx="249522" cy="1104677"/>
            </a:xfrm>
            <a:prstGeom prst="rect">
              <a:avLst/>
            </a:prstGeom>
            <a:solidFill>
              <a:srgbClr val="E2231A">
                <a:alpha val="100000"/>
              </a:srgbClr>
            </a:solidFill>
          </p:spPr>
          <p:txBody>
            <a:bodyPr/>
            <a:lstStyle/>
            <a:p/>
          </p:txBody>
        </p:sp>
        <p:sp>
          <p:nvSpPr>
            <p:cNvPr id="48" name="rc48"/>
            <p:cNvSpPr/>
            <p:nvPr/>
          </p:nvSpPr>
          <p:spPr>
            <a:xfrm>
              <a:off x="1850769" y="3318103"/>
              <a:ext cx="249522" cy="431996"/>
            </a:xfrm>
            <a:prstGeom prst="rect">
              <a:avLst/>
            </a:prstGeom>
            <a:solidFill>
              <a:srgbClr val="B3B3B3">
                <a:alpha val="100000"/>
              </a:srgbClr>
            </a:solidFill>
          </p:spPr>
          <p:txBody>
            <a:bodyPr/>
            <a:lstStyle/>
            <a:p/>
          </p:txBody>
        </p:sp>
        <p:sp>
          <p:nvSpPr>
            <p:cNvPr id="49" name="rc49"/>
            <p:cNvSpPr/>
            <p:nvPr/>
          </p:nvSpPr>
          <p:spPr>
            <a:xfrm>
              <a:off x="2959759" y="3444935"/>
              <a:ext cx="249522" cy="312023"/>
            </a:xfrm>
            <a:prstGeom prst="rect">
              <a:avLst/>
            </a:prstGeom>
            <a:solidFill>
              <a:srgbClr val="B3B3B3">
                <a:alpha val="100000"/>
              </a:srgbClr>
            </a:solidFill>
          </p:spPr>
          <p:txBody>
            <a:bodyPr/>
            <a:lstStyle/>
            <a:p/>
          </p:txBody>
        </p:sp>
        <p:sp>
          <p:nvSpPr>
            <p:cNvPr id="50" name="rc50"/>
            <p:cNvSpPr/>
            <p:nvPr/>
          </p:nvSpPr>
          <p:spPr>
            <a:xfrm>
              <a:off x="3237007" y="3061995"/>
              <a:ext cx="249522" cy="695651"/>
            </a:xfrm>
            <a:prstGeom prst="rect">
              <a:avLst/>
            </a:prstGeom>
            <a:solidFill>
              <a:srgbClr val="B3B3B3">
                <a:alpha val="100000"/>
              </a:srgbClr>
            </a:solidFill>
          </p:spPr>
          <p:txBody>
            <a:bodyPr/>
            <a:lstStyle/>
            <a:p/>
          </p:txBody>
        </p:sp>
        <p:sp>
          <p:nvSpPr>
            <p:cNvPr id="51" name="rc51"/>
            <p:cNvSpPr/>
            <p:nvPr/>
          </p:nvSpPr>
          <p:spPr>
            <a:xfrm>
              <a:off x="3514255" y="3628559"/>
              <a:ext cx="249522" cy="128767"/>
            </a:xfrm>
            <a:prstGeom prst="rect">
              <a:avLst/>
            </a:prstGeom>
            <a:solidFill>
              <a:srgbClr val="B3B3B3">
                <a:alpha val="100000"/>
              </a:srgbClr>
            </a:solidFill>
          </p:spPr>
          <p:txBody>
            <a:bodyPr/>
            <a:lstStyle/>
            <a:p/>
          </p:txBody>
        </p:sp>
        <p:sp>
          <p:nvSpPr>
            <p:cNvPr id="52" name="rc52"/>
            <p:cNvSpPr/>
            <p:nvPr/>
          </p:nvSpPr>
          <p:spPr>
            <a:xfrm>
              <a:off x="3791502" y="3503978"/>
              <a:ext cx="249522" cy="252610"/>
            </a:xfrm>
            <a:prstGeom prst="rect">
              <a:avLst/>
            </a:prstGeom>
            <a:solidFill>
              <a:srgbClr val="B3B3B3">
                <a:alpha val="100000"/>
              </a:srgbClr>
            </a:solidFill>
          </p:spPr>
          <p:txBody>
            <a:bodyPr/>
            <a:lstStyle/>
            <a:p/>
          </p:txBody>
        </p:sp>
        <p:sp>
          <p:nvSpPr>
            <p:cNvPr id="53" name="rc53"/>
            <p:cNvSpPr/>
            <p:nvPr/>
          </p:nvSpPr>
          <p:spPr>
            <a:xfrm>
              <a:off x="4068750" y="3443996"/>
              <a:ext cx="249522" cy="249019"/>
            </a:xfrm>
            <a:prstGeom prst="rect">
              <a:avLst/>
            </a:prstGeom>
            <a:solidFill>
              <a:srgbClr val="B3B3B3">
                <a:alpha val="100000"/>
              </a:srgbClr>
            </a:solidFill>
          </p:spPr>
          <p:txBody>
            <a:bodyPr/>
            <a:lstStyle/>
            <a:p/>
          </p:txBody>
        </p:sp>
        <p:sp>
          <p:nvSpPr>
            <p:cNvPr id="54" name="rc54"/>
            <p:cNvSpPr/>
            <p:nvPr/>
          </p:nvSpPr>
          <p:spPr>
            <a:xfrm>
              <a:off x="4345998" y="3819874"/>
              <a:ext cx="249522" cy="60974"/>
            </a:xfrm>
            <a:prstGeom prst="rect">
              <a:avLst/>
            </a:prstGeom>
            <a:solidFill>
              <a:srgbClr val="B3B3B3">
                <a:alpha val="100000"/>
              </a:srgbClr>
            </a:solidFill>
          </p:spPr>
          <p:txBody>
            <a:bodyPr/>
            <a:lstStyle/>
            <a:p/>
          </p:txBody>
        </p:sp>
        <p:sp>
          <p:nvSpPr>
            <p:cNvPr id="55" name="rc55"/>
            <p:cNvSpPr/>
            <p:nvPr/>
          </p:nvSpPr>
          <p:spPr>
            <a:xfrm>
              <a:off x="4623245" y="3510619"/>
              <a:ext cx="249522" cy="433020"/>
            </a:xfrm>
            <a:prstGeom prst="rect">
              <a:avLst/>
            </a:prstGeom>
            <a:solidFill>
              <a:srgbClr val="B3B3B3">
                <a:alpha val="100000"/>
              </a:srgbClr>
            </a:solidFill>
          </p:spPr>
          <p:txBody>
            <a:bodyPr/>
            <a:lstStyle/>
            <a:p/>
          </p:txBody>
        </p:sp>
        <p:sp>
          <p:nvSpPr>
            <p:cNvPr id="56" name="rc56"/>
            <p:cNvSpPr/>
            <p:nvPr/>
          </p:nvSpPr>
          <p:spPr>
            <a:xfrm>
              <a:off x="4900493" y="2522585"/>
              <a:ext cx="249522" cy="791781"/>
            </a:xfrm>
            <a:prstGeom prst="rect">
              <a:avLst/>
            </a:prstGeom>
            <a:solidFill>
              <a:srgbClr val="B3B3B3">
                <a:alpha val="100000"/>
              </a:srgbClr>
            </a:solidFill>
          </p:spPr>
          <p:txBody>
            <a:bodyPr/>
            <a:lstStyle/>
            <a:p/>
          </p:txBody>
        </p:sp>
        <p:sp>
          <p:nvSpPr>
            <p:cNvPr id="57" name="rc57"/>
            <p:cNvSpPr/>
            <p:nvPr/>
          </p:nvSpPr>
          <p:spPr>
            <a:xfrm>
              <a:off x="5177741" y="3759338"/>
              <a:ext cx="249522" cy="123785"/>
            </a:xfrm>
            <a:prstGeom prst="rect">
              <a:avLst/>
            </a:prstGeom>
            <a:solidFill>
              <a:srgbClr val="B3B3B3">
                <a:alpha val="100000"/>
              </a:srgbClr>
            </a:solidFill>
          </p:spPr>
          <p:txBody>
            <a:bodyPr/>
            <a:lstStyle/>
            <a:p/>
          </p:txBody>
        </p:sp>
        <p:sp>
          <p:nvSpPr>
            <p:cNvPr id="58" name="rc58"/>
            <p:cNvSpPr/>
            <p:nvPr/>
          </p:nvSpPr>
          <p:spPr>
            <a:xfrm>
              <a:off x="5454988" y="3758822"/>
              <a:ext cx="249522" cy="127743"/>
            </a:xfrm>
            <a:prstGeom prst="rect">
              <a:avLst/>
            </a:prstGeom>
            <a:solidFill>
              <a:srgbClr val="B3B3B3">
                <a:alpha val="100000"/>
              </a:srgbClr>
            </a:solidFill>
          </p:spPr>
          <p:txBody>
            <a:bodyPr/>
            <a:lstStyle/>
            <a:p/>
          </p:txBody>
        </p:sp>
        <p:sp>
          <p:nvSpPr>
            <p:cNvPr id="59" name="rc59"/>
            <p:cNvSpPr/>
            <p:nvPr/>
          </p:nvSpPr>
          <p:spPr>
            <a:xfrm>
              <a:off x="6009484" y="1639466"/>
              <a:ext cx="249522" cy="978584"/>
            </a:xfrm>
            <a:prstGeom prst="rect">
              <a:avLst/>
            </a:prstGeom>
            <a:solidFill>
              <a:srgbClr val="B3B3B3">
                <a:alpha val="100000"/>
              </a:srgbClr>
            </a:solidFill>
          </p:spPr>
          <p:txBody>
            <a:bodyPr/>
            <a:lstStyle/>
            <a:p/>
          </p:txBody>
        </p:sp>
        <p:sp>
          <p:nvSpPr>
            <p:cNvPr id="60" name="rc60"/>
            <p:cNvSpPr/>
            <p:nvPr/>
          </p:nvSpPr>
          <p:spPr>
            <a:xfrm>
              <a:off x="6563979" y="1198678"/>
              <a:ext cx="249522" cy="1245872"/>
            </a:xfrm>
            <a:prstGeom prst="rect">
              <a:avLst/>
            </a:prstGeom>
            <a:solidFill>
              <a:srgbClr val="B3B3B3">
                <a:alpha val="100000"/>
              </a:srgbClr>
            </a:solidFill>
          </p:spPr>
          <p:txBody>
            <a:bodyPr/>
            <a:lstStyle/>
            <a:p/>
          </p:txBody>
        </p:sp>
        <p:sp>
          <p:nvSpPr>
            <p:cNvPr id="61" name="rc61"/>
            <p:cNvSpPr/>
            <p:nvPr/>
          </p:nvSpPr>
          <p:spPr>
            <a:xfrm>
              <a:off x="6841227" y="2709834"/>
              <a:ext cx="249522" cy="838658"/>
            </a:xfrm>
            <a:prstGeom prst="rect">
              <a:avLst/>
            </a:prstGeom>
            <a:solidFill>
              <a:srgbClr val="B3B3B3">
                <a:alpha val="100000"/>
              </a:srgbClr>
            </a:solidFill>
          </p:spPr>
          <p:txBody>
            <a:bodyPr/>
            <a:lstStyle/>
            <a:p/>
          </p:txBody>
        </p:sp>
        <p:sp>
          <p:nvSpPr>
            <p:cNvPr id="62" name="rc62"/>
            <p:cNvSpPr/>
            <p:nvPr/>
          </p:nvSpPr>
          <p:spPr>
            <a:xfrm>
              <a:off x="7118474" y="3825715"/>
              <a:ext cx="249522" cy="124027"/>
            </a:xfrm>
            <a:prstGeom prst="rect">
              <a:avLst/>
            </a:prstGeom>
            <a:solidFill>
              <a:srgbClr val="B3B3B3">
                <a:alpha val="100000"/>
              </a:srgbClr>
            </a:solidFill>
          </p:spPr>
          <p:txBody>
            <a:bodyPr/>
            <a:lstStyle/>
            <a:p/>
          </p:txBody>
        </p:sp>
        <p:sp>
          <p:nvSpPr>
            <p:cNvPr id="63" name="rc63"/>
            <p:cNvSpPr/>
            <p:nvPr/>
          </p:nvSpPr>
          <p:spPr>
            <a:xfrm>
              <a:off x="7395722" y="3005191"/>
              <a:ext cx="249522" cy="213571"/>
            </a:xfrm>
            <a:prstGeom prst="rect">
              <a:avLst/>
            </a:prstGeom>
            <a:solidFill>
              <a:srgbClr val="B3B3B3">
                <a:alpha val="100000"/>
              </a:srgbClr>
            </a:solidFill>
          </p:spPr>
          <p:txBody>
            <a:bodyPr/>
            <a:lstStyle/>
            <a:p/>
          </p:txBody>
        </p:sp>
        <p:sp>
          <p:nvSpPr>
            <p:cNvPr id="64" name="rc64"/>
            <p:cNvSpPr/>
            <p:nvPr/>
          </p:nvSpPr>
          <p:spPr>
            <a:xfrm>
              <a:off x="7672970" y="2502198"/>
              <a:ext cx="249522" cy="169671"/>
            </a:xfrm>
            <a:prstGeom prst="rect">
              <a:avLst/>
            </a:prstGeom>
            <a:solidFill>
              <a:srgbClr val="B3B3B3">
                <a:alpha val="100000"/>
              </a:srgbClr>
            </a:solidFill>
          </p:spPr>
          <p:txBody>
            <a:bodyPr/>
            <a:lstStyle/>
            <a:p/>
          </p:txBody>
        </p:sp>
        <p:sp>
          <p:nvSpPr>
            <p:cNvPr id="65" name="rc65"/>
            <p:cNvSpPr/>
            <p:nvPr/>
          </p:nvSpPr>
          <p:spPr>
            <a:xfrm>
              <a:off x="7950217" y="2228161"/>
              <a:ext cx="249522" cy="673846"/>
            </a:xfrm>
            <a:prstGeom prst="rect">
              <a:avLst/>
            </a:prstGeom>
            <a:solidFill>
              <a:srgbClr val="B3B3B3">
                <a:alpha val="100000"/>
              </a:srgbClr>
            </a:solidFill>
          </p:spPr>
          <p:txBody>
            <a:bodyPr/>
            <a:lstStyle/>
            <a:p/>
          </p:txBody>
        </p:sp>
        <p:sp>
          <p:nvSpPr>
            <p:cNvPr id="66" name="pl66"/>
            <p:cNvSpPr/>
            <p:nvPr/>
          </p:nvSpPr>
          <p:spPr>
            <a:xfrm>
              <a:off x="1421035" y="1226758"/>
              <a:ext cx="6653943" cy="730081"/>
            </a:xfrm>
            <a:custGeom>
              <a:avLst/>
              <a:pathLst>
                <a:path w="6653943" h="730081">
                  <a:moveTo>
                    <a:pt x="0" y="84240"/>
                  </a:moveTo>
                  <a:lnTo>
                    <a:pt x="277247" y="112320"/>
                  </a:lnTo>
                  <a:lnTo>
                    <a:pt x="554495" y="84240"/>
                  </a:lnTo>
                  <a:lnTo>
                    <a:pt x="831742" y="84240"/>
                  </a:lnTo>
                  <a:lnTo>
                    <a:pt x="1108990" y="84240"/>
                  </a:lnTo>
                  <a:lnTo>
                    <a:pt x="1386238" y="84240"/>
                  </a:lnTo>
                  <a:lnTo>
                    <a:pt x="1663485" y="84240"/>
                  </a:lnTo>
                  <a:lnTo>
                    <a:pt x="1940733" y="84240"/>
                  </a:lnTo>
                  <a:lnTo>
                    <a:pt x="2217981" y="84240"/>
                  </a:lnTo>
                  <a:lnTo>
                    <a:pt x="2495228" y="84240"/>
                  </a:lnTo>
                  <a:lnTo>
                    <a:pt x="2772476" y="112320"/>
                  </a:lnTo>
                  <a:lnTo>
                    <a:pt x="3049724" y="28080"/>
                  </a:lnTo>
                  <a:lnTo>
                    <a:pt x="3326971" y="0"/>
                  </a:lnTo>
                  <a:lnTo>
                    <a:pt x="3604219" y="280800"/>
                  </a:lnTo>
                  <a:lnTo>
                    <a:pt x="3881467" y="28080"/>
                  </a:lnTo>
                  <a:lnTo>
                    <a:pt x="4158714" y="28080"/>
                  </a:lnTo>
                  <a:lnTo>
                    <a:pt x="4435962" y="56160"/>
                  </a:lnTo>
                  <a:lnTo>
                    <a:pt x="4713210" y="645841"/>
                  </a:lnTo>
                  <a:lnTo>
                    <a:pt x="4990457" y="56160"/>
                  </a:lnTo>
                  <a:lnTo>
                    <a:pt x="5267705" y="730081"/>
                  </a:lnTo>
                  <a:lnTo>
                    <a:pt x="5544953" y="196560"/>
                  </a:lnTo>
                  <a:lnTo>
                    <a:pt x="5822200" y="0"/>
                  </a:lnTo>
                  <a:lnTo>
                    <a:pt x="6099448" y="365040"/>
                  </a:lnTo>
                  <a:lnTo>
                    <a:pt x="6376696" y="645841"/>
                  </a:lnTo>
                  <a:lnTo>
                    <a:pt x="6653943" y="533521"/>
                  </a:lnTo>
                </a:path>
              </a:pathLst>
            </a:custGeom>
            <a:ln w="27101" cap="flat">
              <a:solidFill>
                <a:srgbClr val="0058AB">
                  <a:alpha val="100000"/>
                </a:srgbClr>
              </a:solidFill>
              <a:prstDash val="solid"/>
              <a:round/>
            </a:ln>
          </p:spPr>
          <p:txBody>
            <a:bodyPr/>
            <a:lstStyle/>
            <a:p/>
          </p:txBody>
        </p:sp>
        <p:sp>
          <p:nvSpPr>
            <p:cNvPr id="67" name="pl67"/>
            <p:cNvSpPr/>
            <p:nvPr/>
          </p:nvSpPr>
          <p:spPr>
            <a:xfrm>
              <a:off x="1421035" y="1226758"/>
              <a:ext cx="6653943" cy="1235522"/>
            </a:xfrm>
            <a:custGeom>
              <a:avLst/>
              <a:pathLst>
                <a:path w="6653943" h="1235522">
                  <a:moveTo>
                    <a:pt x="0" y="28080"/>
                  </a:moveTo>
                  <a:lnTo>
                    <a:pt x="277247" y="0"/>
                  </a:lnTo>
                  <a:lnTo>
                    <a:pt x="554495" y="280800"/>
                  </a:lnTo>
                  <a:lnTo>
                    <a:pt x="831742" y="84240"/>
                  </a:lnTo>
                  <a:lnTo>
                    <a:pt x="1108990" y="56160"/>
                  </a:lnTo>
                  <a:lnTo>
                    <a:pt x="1386238" y="56160"/>
                  </a:lnTo>
                  <a:lnTo>
                    <a:pt x="1663485" y="224640"/>
                  </a:lnTo>
                  <a:lnTo>
                    <a:pt x="1940733" y="393120"/>
                  </a:lnTo>
                  <a:lnTo>
                    <a:pt x="2217981" y="140400"/>
                  </a:lnTo>
                  <a:lnTo>
                    <a:pt x="2495228" y="196560"/>
                  </a:lnTo>
                  <a:lnTo>
                    <a:pt x="2772476" y="224640"/>
                  </a:lnTo>
                  <a:lnTo>
                    <a:pt x="3049724" y="56160"/>
                  </a:lnTo>
                  <a:lnTo>
                    <a:pt x="3326971" y="196560"/>
                  </a:lnTo>
                  <a:lnTo>
                    <a:pt x="3604219" y="645841"/>
                  </a:lnTo>
                  <a:lnTo>
                    <a:pt x="3881467" y="84240"/>
                  </a:lnTo>
                  <a:lnTo>
                    <a:pt x="4158714" y="84240"/>
                  </a:lnTo>
                  <a:lnTo>
                    <a:pt x="4435962" y="28080"/>
                  </a:lnTo>
                  <a:lnTo>
                    <a:pt x="4713210" y="1038962"/>
                  </a:lnTo>
                  <a:lnTo>
                    <a:pt x="4990457" y="0"/>
                  </a:lnTo>
                  <a:lnTo>
                    <a:pt x="5267705" y="1235522"/>
                  </a:lnTo>
                  <a:lnTo>
                    <a:pt x="5544953" y="561601"/>
                  </a:lnTo>
                  <a:lnTo>
                    <a:pt x="5822200" y="56160"/>
                  </a:lnTo>
                  <a:lnTo>
                    <a:pt x="6099448" y="449281"/>
                  </a:lnTo>
                  <a:lnTo>
                    <a:pt x="6376696" y="702001"/>
                  </a:lnTo>
                  <a:lnTo>
                    <a:pt x="6653943" y="842401"/>
                  </a:lnTo>
                </a:path>
              </a:pathLst>
            </a:custGeom>
            <a:ln w="27101" cap="flat">
              <a:solidFill>
                <a:srgbClr val="333333">
                  <a:alpha val="100000"/>
                </a:srgbClr>
              </a:solidFill>
              <a:prstDash val="solid"/>
              <a:round/>
            </a:ln>
          </p:spPr>
          <p:txBody>
            <a:bodyPr/>
            <a:lstStyle/>
            <a:p/>
          </p:txBody>
        </p:sp>
        <p:sp>
          <p:nvSpPr>
            <p:cNvPr id="68" name="tx68"/>
            <p:cNvSpPr/>
            <p:nvPr/>
          </p:nvSpPr>
          <p:spPr>
            <a:xfrm>
              <a:off x="6618402"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69" name="tx69"/>
            <p:cNvSpPr/>
            <p:nvPr/>
          </p:nvSpPr>
          <p:spPr>
            <a:xfrm>
              <a:off x="6895650"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0" name="tx70"/>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1" name="tx71"/>
            <p:cNvSpPr/>
            <p:nvPr/>
          </p:nvSpPr>
          <p:spPr>
            <a:xfrm>
              <a:off x="7450145"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2" name="tx72"/>
            <p:cNvSpPr/>
            <p:nvPr/>
          </p:nvSpPr>
          <p:spPr>
            <a:xfrm>
              <a:off x="7727393"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73" name="tx73"/>
            <p:cNvSpPr/>
            <p:nvPr/>
          </p:nvSpPr>
          <p:spPr>
            <a:xfrm>
              <a:off x="8004641"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4" name="tx74"/>
            <p:cNvSpPr/>
            <p:nvPr/>
          </p:nvSpPr>
          <p:spPr>
            <a:xfrm>
              <a:off x="6618402" y="252534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55</a:t>
              </a:r>
            </a:p>
          </p:txBody>
        </p:sp>
        <p:sp>
          <p:nvSpPr>
            <p:cNvPr id="75" name="tx75"/>
            <p:cNvSpPr/>
            <p:nvPr/>
          </p:nvSpPr>
          <p:spPr>
            <a:xfrm>
              <a:off x="6895650"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6" name="tx76"/>
            <p:cNvSpPr/>
            <p:nvPr/>
          </p:nvSpPr>
          <p:spPr>
            <a:xfrm>
              <a:off x="7172898"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7" name="tx77"/>
            <p:cNvSpPr/>
            <p:nvPr/>
          </p:nvSpPr>
          <p:spPr>
            <a:xfrm>
              <a:off x="7450145"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8" name="tx78"/>
            <p:cNvSpPr/>
            <p:nvPr/>
          </p:nvSpPr>
          <p:spPr>
            <a:xfrm>
              <a:off x="7727393"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9" name="tx79"/>
            <p:cNvSpPr/>
            <p:nvPr/>
          </p:nvSpPr>
          <p:spPr>
            <a:xfrm>
              <a:off x="8004641"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80" name="tx80"/>
            <p:cNvSpPr/>
            <p:nvPr/>
          </p:nvSpPr>
          <p:spPr>
            <a:xfrm>
              <a:off x="1345686" y="38375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1" name="tx81"/>
            <p:cNvSpPr/>
            <p:nvPr/>
          </p:nvSpPr>
          <p:spPr>
            <a:xfrm>
              <a:off x="2731924" y="38406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2" name="tx82"/>
            <p:cNvSpPr/>
            <p:nvPr/>
          </p:nvSpPr>
          <p:spPr>
            <a:xfrm>
              <a:off x="4118163" y="38094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3" name="tx83"/>
            <p:cNvSpPr/>
            <p:nvPr/>
          </p:nvSpPr>
          <p:spPr>
            <a:xfrm>
              <a:off x="5549605" y="39061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84" name="tx84"/>
            <p:cNvSpPr/>
            <p:nvPr/>
          </p:nvSpPr>
          <p:spPr>
            <a:xfrm>
              <a:off x="6613391" y="31851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85" name="tx85"/>
            <p:cNvSpPr/>
            <p:nvPr/>
          </p:nvSpPr>
          <p:spPr>
            <a:xfrm>
              <a:off x="6890639" y="37371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6" name="tx86"/>
            <p:cNvSpPr/>
            <p:nvPr/>
          </p:nvSpPr>
          <p:spPr>
            <a:xfrm>
              <a:off x="7213091" y="39377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87" name="tx87"/>
            <p:cNvSpPr/>
            <p:nvPr/>
          </p:nvSpPr>
          <p:spPr>
            <a:xfrm>
              <a:off x="7445134" y="35722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8" name="tx88"/>
            <p:cNvSpPr/>
            <p:nvPr/>
          </p:nvSpPr>
          <p:spPr>
            <a:xfrm>
              <a:off x="7722382" y="32988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89" name="tx89"/>
            <p:cNvSpPr/>
            <p:nvPr/>
          </p:nvSpPr>
          <p:spPr>
            <a:xfrm>
              <a:off x="7999630" y="34139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0" name="tx90"/>
            <p:cNvSpPr/>
            <p:nvPr/>
          </p:nvSpPr>
          <p:spPr>
            <a:xfrm>
              <a:off x="4118163" y="35280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5549605" y="37822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2" name="tx92"/>
            <p:cNvSpPr/>
            <p:nvPr/>
          </p:nvSpPr>
          <p:spPr>
            <a:xfrm>
              <a:off x="6613391" y="17811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3" name="tx93"/>
            <p:cNvSpPr/>
            <p:nvPr/>
          </p:nvSpPr>
          <p:spPr>
            <a:xfrm>
              <a:off x="6890639" y="30886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4" name="tx94"/>
            <p:cNvSpPr/>
            <p:nvPr/>
          </p:nvSpPr>
          <p:spPr>
            <a:xfrm>
              <a:off x="7213091" y="38472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5" name="tx95"/>
            <p:cNvSpPr/>
            <p:nvPr/>
          </p:nvSpPr>
          <p:spPr>
            <a:xfrm>
              <a:off x="7445134" y="30715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6" name="tx96"/>
            <p:cNvSpPr/>
            <p:nvPr/>
          </p:nvSpPr>
          <p:spPr>
            <a:xfrm>
              <a:off x="7722382" y="25465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7" name="tx97"/>
            <p:cNvSpPr/>
            <p:nvPr/>
          </p:nvSpPr>
          <p:spPr>
            <a:xfrm>
              <a:off x="7999630" y="25246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8" name="tx98"/>
            <p:cNvSpPr/>
            <p:nvPr/>
          </p:nvSpPr>
          <p:spPr>
            <a:xfrm>
              <a:off x="4118163" y="33259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99" name="tx99"/>
            <p:cNvSpPr/>
            <p:nvPr/>
          </p:nvSpPr>
          <p:spPr>
            <a:xfrm>
              <a:off x="5504401" y="36407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00" name="tx100"/>
            <p:cNvSpPr/>
            <p:nvPr/>
          </p:nvSpPr>
          <p:spPr>
            <a:xfrm>
              <a:off x="6658596" y="10819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6890639" y="25917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02" name="tx102"/>
            <p:cNvSpPr/>
            <p:nvPr/>
          </p:nvSpPr>
          <p:spPr>
            <a:xfrm>
              <a:off x="7167887" y="37076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03" name="tx103"/>
            <p:cNvSpPr/>
            <p:nvPr/>
          </p:nvSpPr>
          <p:spPr>
            <a:xfrm>
              <a:off x="7445134" y="28871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04" name="tx104"/>
            <p:cNvSpPr/>
            <p:nvPr/>
          </p:nvSpPr>
          <p:spPr>
            <a:xfrm>
              <a:off x="7722382" y="23841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05" name="tx105"/>
            <p:cNvSpPr/>
            <p:nvPr/>
          </p:nvSpPr>
          <p:spPr>
            <a:xfrm>
              <a:off x="7999630" y="21101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06" name="tx106"/>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07" name="tx107"/>
            <p:cNvSpPr/>
            <p:nvPr/>
          </p:nvSpPr>
          <p:spPr>
            <a:xfrm>
              <a:off x="577897" y="3128221"/>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0.3M</a:t>
              </a:r>
            </a:p>
          </p:txBody>
        </p:sp>
        <p:sp>
          <p:nvSpPr>
            <p:cNvPr id="108" name="tx108"/>
            <p:cNvSpPr/>
            <p:nvPr/>
          </p:nvSpPr>
          <p:spPr>
            <a:xfrm>
              <a:off x="577897" y="230200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0.6M</a:t>
              </a:r>
            </a:p>
          </p:txBody>
        </p:sp>
        <p:sp>
          <p:nvSpPr>
            <p:cNvPr id="109" name="tx109"/>
            <p:cNvSpPr/>
            <p:nvPr/>
          </p:nvSpPr>
          <p:spPr>
            <a:xfrm>
              <a:off x="577897" y="147572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0.9M</a:t>
              </a:r>
            </a:p>
          </p:txBody>
        </p:sp>
        <p:sp>
          <p:nvSpPr>
            <p:cNvPr id="110" name="tx11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26" name="tx12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8" name="pl12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9" name="tx12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78790" y="4909475"/>
              <a:ext cx="201456" cy="201456"/>
            </a:xfrm>
            <a:prstGeom prst="rect">
              <a:avLst/>
            </a:prstGeom>
            <a:solidFill>
              <a:srgbClr val="E2231A">
                <a:alpha val="100000"/>
              </a:srgbClr>
            </a:solidFill>
          </p:spPr>
          <p:txBody>
            <a:bodyPr/>
            <a:lstStyle/>
            <a:p/>
          </p:txBody>
        </p:sp>
        <p:sp>
          <p:nvSpPr>
            <p:cNvPr id="132" name="rc132"/>
            <p:cNvSpPr/>
            <p:nvPr/>
          </p:nvSpPr>
          <p:spPr>
            <a:xfrm>
              <a:off x="5642950" y="4909475"/>
              <a:ext cx="201456" cy="201456"/>
            </a:xfrm>
            <a:prstGeom prst="rect">
              <a:avLst/>
            </a:prstGeom>
            <a:solidFill>
              <a:srgbClr val="B3B3B3">
                <a:alpha val="100000"/>
              </a:srgbClr>
            </a:solidFill>
          </p:spPr>
          <p:txBody>
            <a:bodyPr/>
            <a:lstStyle/>
            <a:p/>
          </p:txBody>
        </p:sp>
        <p:sp>
          <p:nvSpPr>
            <p:cNvPr id="133" name="tx13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51100" y="661760"/>
              <a:ext cx="14258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Mexico, 2000-2024</a:t>
              </a:r>
            </a:p>
          </p:txBody>
        </p:sp>
        <p:sp>
          <p:nvSpPr>
            <p:cNvPr id="137" name="pl137"/>
            <p:cNvSpPr/>
            <p:nvPr/>
          </p:nvSpPr>
          <p:spPr>
            <a:xfrm>
              <a:off x="21426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38355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5283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2212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29891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6819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3747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80676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774644"/>
              <a:ext cx="3840497" cy="162162"/>
            </a:xfrm>
            <a:prstGeom prst="rect">
              <a:avLst/>
            </a:prstGeom>
            <a:solidFill>
              <a:srgbClr val="E2231A">
                <a:alpha val="100000"/>
              </a:srgbClr>
            </a:solidFill>
          </p:spPr>
          <p:txBody>
            <a:bodyPr/>
            <a:lstStyle/>
            <a:p/>
          </p:txBody>
        </p:sp>
        <p:sp>
          <p:nvSpPr>
            <p:cNvPr id="150" name="rc150"/>
            <p:cNvSpPr/>
            <p:nvPr/>
          </p:nvSpPr>
          <p:spPr>
            <a:xfrm>
              <a:off x="1296273" y="5571941"/>
              <a:ext cx="3281636" cy="162162"/>
            </a:xfrm>
            <a:prstGeom prst="rect">
              <a:avLst/>
            </a:prstGeom>
            <a:solidFill>
              <a:srgbClr val="E2231A">
                <a:alpha val="100000"/>
              </a:srgbClr>
            </a:solidFill>
          </p:spPr>
          <p:txBody>
            <a:bodyPr/>
            <a:lstStyle/>
            <a:p/>
          </p:txBody>
        </p:sp>
        <p:sp>
          <p:nvSpPr>
            <p:cNvPr id="151" name="rc151"/>
            <p:cNvSpPr/>
            <p:nvPr/>
          </p:nvSpPr>
          <p:spPr>
            <a:xfrm>
              <a:off x="1296273" y="5369238"/>
              <a:ext cx="2715842" cy="162162"/>
            </a:xfrm>
            <a:prstGeom prst="rect">
              <a:avLst/>
            </a:prstGeom>
            <a:solidFill>
              <a:srgbClr val="E2231A">
                <a:alpha val="100000"/>
              </a:srgbClr>
            </a:solidFill>
          </p:spPr>
          <p:txBody>
            <a:bodyPr/>
            <a:lstStyle/>
            <a:p/>
          </p:txBody>
        </p:sp>
        <p:sp>
          <p:nvSpPr>
            <p:cNvPr id="152" name="rc152"/>
            <p:cNvSpPr/>
            <p:nvPr/>
          </p:nvSpPr>
          <p:spPr>
            <a:xfrm>
              <a:off x="5136771" y="5774644"/>
              <a:ext cx="3062969" cy="162162"/>
            </a:xfrm>
            <a:prstGeom prst="rect">
              <a:avLst/>
            </a:prstGeom>
            <a:solidFill>
              <a:srgbClr val="B3B3B3">
                <a:alpha val="100000"/>
              </a:srgbClr>
            </a:solidFill>
          </p:spPr>
          <p:txBody>
            <a:bodyPr/>
            <a:lstStyle/>
            <a:p/>
          </p:txBody>
        </p:sp>
        <p:sp>
          <p:nvSpPr>
            <p:cNvPr id="153" name="rc153"/>
            <p:cNvSpPr/>
            <p:nvPr/>
          </p:nvSpPr>
          <p:spPr>
            <a:xfrm>
              <a:off x="4577910" y="5571941"/>
              <a:ext cx="417135" cy="162162"/>
            </a:xfrm>
            <a:prstGeom prst="rect">
              <a:avLst/>
            </a:prstGeom>
            <a:solidFill>
              <a:srgbClr val="B3B3B3">
                <a:alpha val="100000"/>
              </a:srgbClr>
            </a:solidFill>
          </p:spPr>
          <p:txBody>
            <a:bodyPr/>
            <a:lstStyle/>
            <a:p/>
          </p:txBody>
        </p:sp>
        <p:sp>
          <p:nvSpPr>
            <p:cNvPr id="154" name="rc154"/>
            <p:cNvSpPr/>
            <p:nvPr/>
          </p:nvSpPr>
          <p:spPr>
            <a:xfrm>
              <a:off x="4012116" y="5369238"/>
              <a:ext cx="1656646" cy="162162"/>
            </a:xfrm>
            <a:prstGeom prst="rect">
              <a:avLst/>
            </a:prstGeom>
            <a:solidFill>
              <a:srgbClr val="B3B3B3">
                <a:alpha val="100000"/>
              </a:srgbClr>
            </a:solidFill>
          </p:spPr>
          <p:txBody>
            <a:bodyPr/>
            <a:lstStyle/>
            <a:p/>
          </p:txBody>
        </p:sp>
        <p:sp>
          <p:nvSpPr>
            <p:cNvPr id="155" name="tx155"/>
            <p:cNvSpPr/>
            <p:nvPr/>
          </p:nvSpPr>
          <p:spPr>
            <a:xfrm>
              <a:off x="8231895" y="5814001"/>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56" name="tx156"/>
            <p:cNvSpPr/>
            <p:nvPr/>
          </p:nvSpPr>
          <p:spPr>
            <a:xfrm>
              <a:off x="507541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0.5</a:t>
              </a:r>
            </a:p>
          </p:txBody>
        </p:sp>
        <p:sp>
          <p:nvSpPr>
            <p:cNvPr id="157" name="tx157"/>
            <p:cNvSpPr/>
            <p:nvPr/>
          </p:nvSpPr>
          <p:spPr>
            <a:xfrm>
              <a:off x="5749135"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0.6</a:t>
              </a:r>
            </a:p>
          </p:txBody>
        </p:sp>
        <p:sp>
          <p:nvSpPr>
            <p:cNvPr id="158" name="tx158"/>
            <p:cNvSpPr/>
            <p:nvPr/>
          </p:nvSpPr>
          <p:spPr>
            <a:xfrm>
              <a:off x="3136150"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59" name="tx159"/>
            <p:cNvSpPr/>
            <p:nvPr/>
          </p:nvSpPr>
          <p:spPr>
            <a:xfrm>
              <a:off x="2856720"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60" name="tx160"/>
            <p:cNvSpPr/>
            <p:nvPr/>
          </p:nvSpPr>
          <p:spPr>
            <a:xfrm>
              <a:off x="257382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61" name="tx161"/>
            <p:cNvSpPr/>
            <p:nvPr/>
          </p:nvSpPr>
          <p:spPr>
            <a:xfrm>
              <a:off x="6587883"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62" name="tx162"/>
            <p:cNvSpPr/>
            <p:nvPr/>
          </p:nvSpPr>
          <p:spPr>
            <a:xfrm>
              <a:off x="4706106"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0.1</a:t>
              </a:r>
            </a:p>
          </p:txBody>
        </p:sp>
        <p:sp>
          <p:nvSpPr>
            <p:cNvPr id="163" name="tx163"/>
            <p:cNvSpPr/>
            <p:nvPr/>
          </p:nvSpPr>
          <p:spPr>
            <a:xfrm>
              <a:off x="4760067"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64" name="tx16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6" name="tx16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1102139" y="6037863"/>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0.00M</a:t>
              </a:r>
            </a:p>
          </p:txBody>
        </p:sp>
        <p:sp>
          <p:nvSpPr>
            <p:cNvPr id="168" name="tx168"/>
            <p:cNvSpPr/>
            <p:nvPr/>
          </p:nvSpPr>
          <p:spPr>
            <a:xfrm>
              <a:off x="2794979" y="6037863"/>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0.25M</a:t>
              </a:r>
            </a:p>
          </p:txBody>
        </p:sp>
        <p:sp>
          <p:nvSpPr>
            <p:cNvPr id="169" name="tx169"/>
            <p:cNvSpPr/>
            <p:nvPr/>
          </p:nvSpPr>
          <p:spPr>
            <a:xfrm>
              <a:off x="4487818" y="6037863"/>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0.50M</a:t>
              </a:r>
            </a:p>
          </p:txBody>
        </p:sp>
        <p:sp>
          <p:nvSpPr>
            <p:cNvPr id="170" name="tx170"/>
            <p:cNvSpPr/>
            <p:nvPr/>
          </p:nvSpPr>
          <p:spPr>
            <a:xfrm>
              <a:off x="6180658" y="6037863"/>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0.75M</a:t>
              </a:r>
            </a:p>
          </p:txBody>
        </p:sp>
        <p:sp>
          <p:nvSpPr>
            <p:cNvPr id="171" name="tx171"/>
            <p:cNvSpPr/>
            <p:nvPr/>
          </p:nvSpPr>
          <p:spPr>
            <a:xfrm>
              <a:off x="7873497" y="6037863"/>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72" name="tx172"/>
            <p:cNvSpPr/>
            <p:nvPr/>
          </p:nvSpPr>
          <p:spPr>
            <a:xfrm>
              <a:off x="3587194" y="6173067"/>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73" name="tx17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4" name="tx17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80%. This is greater than in 2019, where coverage was 73%.
401,000 children missed their routine first dose of measles vaccine.
MCV2 is typically administered to children between 18 months and five years old. MCV2 coverage declined at 69%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42826"/>
            </a:xfrm>
            <a:custGeom>
              <a:avLst/>
              <a:pathLst>
                <a:path w="3397293" h="742826">
                  <a:moveTo>
                    <a:pt x="0" y="85710"/>
                  </a:moveTo>
                  <a:lnTo>
                    <a:pt x="141553" y="114281"/>
                  </a:lnTo>
                  <a:lnTo>
                    <a:pt x="283107" y="85710"/>
                  </a:lnTo>
                  <a:lnTo>
                    <a:pt x="424661" y="85710"/>
                  </a:lnTo>
                  <a:lnTo>
                    <a:pt x="566215" y="85710"/>
                  </a:lnTo>
                  <a:lnTo>
                    <a:pt x="707769" y="85710"/>
                  </a:lnTo>
                  <a:lnTo>
                    <a:pt x="849323" y="85710"/>
                  </a:lnTo>
                  <a:lnTo>
                    <a:pt x="990877" y="85710"/>
                  </a:lnTo>
                  <a:lnTo>
                    <a:pt x="1132431" y="85710"/>
                  </a:lnTo>
                  <a:lnTo>
                    <a:pt x="1273984" y="85710"/>
                  </a:lnTo>
                  <a:lnTo>
                    <a:pt x="1415538" y="114281"/>
                  </a:lnTo>
                  <a:lnTo>
                    <a:pt x="1557092" y="28570"/>
                  </a:lnTo>
                  <a:lnTo>
                    <a:pt x="1698646" y="0"/>
                  </a:lnTo>
                  <a:lnTo>
                    <a:pt x="1840200" y="285702"/>
                  </a:lnTo>
                  <a:lnTo>
                    <a:pt x="1981754" y="28570"/>
                  </a:lnTo>
                  <a:lnTo>
                    <a:pt x="2123308" y="28570"/>
                  </a:lnTo>
                  <a:lnTo>
                    <a:pt x="2264862" y="57140"/>
                  </a:lnTo>
                  <a:lnTo>
                    <a:pt x="2406416" y="657115"/>
                  </a:lnTo>
                  <a:lnTo>
                    <a:pt x="2547969" y="57140"/>
                  </a:lnTo>
                  <a:lnTo>
                    <a:pt x="2689523" y="742826"/>
                  </a:lnTo>
                  <a:lnTo>
                    <a:pt x="2831077" y="199991"/>
                  </a:lnTo>
                  <a:lnTo>
                    <a:pt x="2972631" y="0"/>
                  </a:lnTo>
                  <a:lnTo>
                    <a:pt x="3114185" y="371413"/>
                  </a:lnTo>
                  <a:lnTo>
                    <a:pt x="3255739" y="657115"/>
                  </a:lnTo>
                  <a:lnTo>
                    <a:pt x="3397293" y="54283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42826"/>
            </a:xfrm>
            <a:custGeom>
              <a:avLst/>
              <a:pathLst>
                <a:path w="3397293" h="742826">
                  <a:moveTo>
                    <a:pt x="0" y="85710"/>
                  </a:moveTo>
                  <a:lnTo>
                    <a:pt x="141553" y="114281"/>
                  </a:lnTo>
                  <a:lnTo>
                    <a:pt x="283107" y="85710"/>
                  </a:lnTo>
                  <a:lnTo>
                    <a:pt x="424661" y="85710"/>
                  </a:lnTo>
                  <a:lnTo>
                    <a:pt x="566215" y="85710"/>
                  </a:lnTo>
                  <a:lnTo>
                    <a:pt x="707769" y="85710"/>
                  </a:lnTo>
                  <a:lnTo>
                    <a:pt x="849323" y="85710"/>
                  </a:lnTo>
                  <a:lnTo>
                    <a:pt x="990877" y="85710"/>
                  </a:lnTo>
                  <a:lnTo>
                    <a:pt x="1132431" y="85710"/>
                  </a:lnTo>
                  <a:lnTo>
                    <a:pt x="1273984" y="85710"/>
                  </a:lnTo>
                  <a:lnTo>
                    <a:pt x="1415538" y="114281"/>
                  </a:lnTo>
                  <a:lnTo>
                    <a:pt x="1557092" y="28570"/>
                  </a:lnTo>
                  <a:lnTo>
                    <a:pt x="1698646" y="0"/>
                  </a:lnTo>
                  <a:lnTo>
                    <a:pt x="1840200" y="285702"/>
                  </a:lnTo>
                  <a:lnTo>
                    <a:pt x="1981754" y="28570"/>
                  </a:lnTo>
                  <a:lnTo>
                    <a:pt x="2123308" y="28570"/>
                  </a:lnTo>
                  <a:lnTo>
                    <a:pt x="2264862" y="57140"/>
                  </a:lnTo>
                  <a:lnTo>
                    <a:pt x="2406416" y="657115"/>
                  </a:lnTo>
                  <a:lnTo>
                    <a:pt x="2547969" y="57140"/>
                  </a:lnTo>
                  <a:lnTo>
                    <a:pt x="2689523" y="742826"/>
                  </a:lnTo>
                  <a:lnTo>
                    <a:pt x="2831077" y="199991"/>
                  </a:lnTo>
                  <a:lnTo>
                    <a:pt x="2972631" y="0"/>
                  </a:lnTo>
                  <a:lnTo>
                    <a:pt x="3114185" y="371413"/>
                  </a:lnTo>
                  <a:lnTo>
                    <a:pt x="3255739" y="657115"/>
                  </a:lnTo>
                  <a:lnTo>
                    <a:pt x="3397293" y="54283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42826"/>
            </a:xfrm>
            <a:custGeom>
              <a:avLst/>
              <a:pathLst>
                <a:path w="3397293" h="742826">
                  <a:moveTo>
                    <a:pt x="0" y="85710"/>
                  </a:moveTo>
                  <a:lnTo>
                    <a:pt x="141553" y="114281"/>
                  </a:lnTo>
                  <a:lnTo>
                    <a:pt x="283107" y="85710"/>
                  </a:lnTo>
                  <a:lnTo>
                    <a:pt x="424661" y="85710"/>
                  </a:lnTo>
                  <a:lnTo>
                    <a:pt x="566215" y="85710"/>
                  </a:lnTo>
                  <a:lnTo>
                    <a:pt x="707769" y="85710"/>
                  </a:lnTo>
                  <a:lnTo>
                    <a:pt x="849323" y="85710"/>
                  </a:lnTo>
                  <a:lnTo>
                    <a:pt x="990877" y="85710"/>
                  </a:lnTo>
                  <a:lnTo>
                    <a:pt x="1132431" y="85710"/>
                  </a:lnTo>
                  <a:lnTo>
                    <a:pt x="1273984" y="85710"/>
                  </a:lnTo>
                  <a:lnTo>
                    <a:pt x="1415538" y="114281"/>
                  </a:lnTo>
                  <a:lnTo>
                    <a:pt x="1557092" y="28570"/>
                  </a:lnTo>
                  <a:lnTo>
                    <a:pt x="1698646" y="0"/>
                  </a:lnTo>
                  <a:lnTo>
                    <a:pt x="1840200" y="285702"/>
                  </a:lnTo>
                  <a:lnTo>
                    <a:pt x="1981754" y="28570"/>
                  </a:lnTo>
                  <a:lnTo>
                    <a:pt x="2123308" y="28570"/>
                  </a:lnTo>
                  <a:lnTo>
                    <a:pt x="2264862" y="57140"/>
                  </a:lnTo>
                  <a:lnTo>
                    <a:pt x="2406416" y="657115"/>
                  </a:lnTo>
                  <a:lnTo>
                    <a:pt x="2547969" y="57140"/>
                  </a:lnTo>
                  <a:lnTo>
                    <a:pt x="2689523" y="742826"/>
                  </a:lnTo>
                  <a:lnTo>
                    <a:pt x="2831077" y="199991"/>
                  </a:lnTo>
                  <a:lnTo>
                    <a:pt x="2972631" y="0"/>
                  </a:lnTo>
                  <a:lnTo>
                    <a:pt x="3114185" y="371413"/>
                  </a:lnTo>
                  <a:lnTo>
                    <a:pt x="3255739" y="657115"/>
                  </a:lnTo>
                  <a:lnTo>
                    <a:pt x="3397293" y="54283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83177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60" name="tx60"/>
            <p:cNvSpPr/>
            <p:nvPr/>
          </p:nvSpPr>
          <p:spPr>
            <a:xfrm>
              <a:off x="27971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82812" y="471005"/>
              <a:ext cx="24735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Mexico,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73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891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127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45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714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83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950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068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2186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53895"/>
              <a:ext cx="3397293" cy="1529348"/>
            </a:xfrm>
            <a:custGeom>
              <a:avLst/>
              <a:pathLst>
                <a:path w="3397293" h="1529348">
                  <a:moveTo>
                    <a:pt x="0" y="176463"/>
                  </a:moveTo>
                  <a:lnTo>
                    <a:pt x="141553" y="235284"/>
                  </a:lnTo>
                  <a:lnTo>
                    <a:pt x="283107" y="176463"/>
                  </a:lnTo>
                  <a:lnTo>
                    <a:pt x="424661" y="176463"/>
                  </a:lnTo>
                  <a:lnTo>
                    <a:pt x="566215" y="176463"/>
                  </a:lnTo>
                  <a:lnTo>
                    <a:pt x="707769" y="176463"/>
                  </a:lnTo>
                  <a:lnTo>
                    <a:pt x="849323" y="176463"/>
                  </a:lnTo>
                  <a:lnTo>
                    <a:pt x="990877" y="176463"/>
                  </a:lnTo>
                  <a:lnTo>
                    <a:pt x="1132431" y="176463"/>
                  </a:lnTo>
                  <a:lnTo>
                    <a:pt x="1273984" y="176463"/>
                  </a:lnTo>
                  <a:lnTo>
                    <a:pt x="1415538" y="235284"/>
                  </a:lnTo>
                  <a:lnTo>
                    <a:pt x="1557092" y="58821"/>
                  </a:lnTo>
                  <a:lnTo>
                    <a:pt x="1698646" y="0"/>
                  </a:lnTo>
                  <a:lnTo>
                    <a:pt x="1840200" y="588211"/>
                  </a:lnTo>
                  <a:lnTo>
                    <a:pt x="1981754" y="58821"/>
                  </a:lnTo>
                  <a:lnTo>
                    <a:pt x="2123308" y="58821"/>
                  </a:lnTo>
                  <a:lnTo>
                    <a:pt x="2264862" y="117642"/>
                  </a:lnTo>
                  <a:lnTo>
                    <a:pt x="2406416" y="1352885"/>
                  </a:lnTo>
                  <a:lnTo>
                    <a:pt x="2547969" y="117642"/>
                  </a:lnTo>
                  <a:lnTo>
                    <a:pt x="2689523" y="1529348"/>
                  </a:lnTo>
                  <a:lnTo>
                    <a:pt x="2831077" y="411747"/>
                  </a:lnTo>
                  <a:lnTo>
                    <a:pt x="2972631" y="0"/>
                  </a:lnTo>
                  <a:lnTo>
                    <a:pt x="3114185" y="764674"/>
                  </a:lnTo>
                  <a:lnTo>
                    <a:pt x="3255739" y="1352885"/>
                  </a:lnTo>
                  <a:lnTo>
                    <a:pt x="3397293" y="111760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983244"/>
              <a:ext cx="3397293" cy="882316"/>
            </a:xfrm>
            <a:custGeom>
              <a:avLst/>
              <a:pathLst>
                <a:path w="3397293" h="882316">
                  <a:moveTo>
                    <a:pt x="0" y="882316"/>
                  </a:moveTo>
                  <a:lnTo>
                    <a:pt x="141553" y="823495"/>
                  </a:lnTo>
                  <a:lnTo>
                    <a:pt x="283107" y="823495"/>
                  </a:lnTo>
                  <a:lnTo>
                    <a:pt x="424661" y="764674"/>
                  </a:lnTo>
                  <a:lnTo>
                    <a:pt x="566215" y="647032"/>
                  </a:lnTo>
                  <a:lnTo>
                    <a:pt x="707769" y="529389"/>
                  </a:lnTo>
                  <a:lnTo>
                    <a:pt x="849323" y="411747"/>
                  </a:lnTo>
                  <a:lnTo>
                    <a:pt x="990877" y="411747"/>
                  </a:lnTo>
                  <a:lnTo>
                    <a:pt x="1132431" y="294105"/>
                  </a:lnTo>
                  <a:lnTo>
                    <a:pt x="1273984" y="176463"/>
                  </a:lnTo>
                  <a:lnTo>
                    <a:pt x="1415538" y="117642"/>
                  </a:lnTo>
                  <a:lnTo>
                    <a:pt x="1557092" y="117642"/>
                  </a:lnTo>
                  <a:lnTo>
                    <a:pt x="1698646" y="117642"/>
                  </a:lnTo>
                  <a:lnTo>
                    <a:pt x="1840200" y="117642"/>
                  </a:lnTo>
                  <a:lnTo>
                    <a:pt x="1981754" y="117642"/>
                  </a:lnTo>
                  <a:lnTo>
                    <a:pt x="2123308" y="117642"/>
                  </a:lnTo>
                  <a:lnTo>
                    <a:pt x="2264862" y="58821"/>
                  </a:lnTo>
                  <a:lnTo>
                    <a:pt x="2406416" y="58821"/>
                  </a:lnTo>
                  <a:lnTo>
                    <a:pt x="2547969" y="0"/>
                  </a:lnTo>
                  <a:lnTo>
                    <a:pt x="2689523" y="0"/>
                  </a:lnTo>
                  <a:lnTo>
                    <a:pt x="2831077" y="176463"/>
                  </a:lnTo>
                  <a:lnTo>
                    <a:pt x="2972631" y="294105"/>
                  </a:lnTo>
                  <a:lnTo>
                    <a:pt x="3114185" y="176463"/>
                  </a:lnTo>
                  <a:lnTo>
                    <a:pt x="3255739" y="176463"/>
                  </a:lnTo>
                  <a:lnTo>
                    <a:pt x="3397293" y="117642"/>
                  </a:lnTo>
                </a:path>
              </a:pathLst>
            </a:custGeom>
            <a:ln w="27101" cap="flat">
              <a:solidFill>
                <a:srgbClr val="80BD41">
                  <a:alpha val="100000"/>
                </a:srgbClr>
              </a:solidFill>
              <a:prstDash val="solid"/>
              <a:round/>
            </a:ln>
          </p:spPr>
          <p:txBody>
            <a:bodyPr/>
            <a:lstStyle/>
            <a:p/>
          </p:txBody>
        </p:sp>
        <p:sp>
          <p:nvSpPr>
            <p:cNvPr id="83" name="pl83"/>
            <p:cNvSpPr/>
            <p:nvPr/>
          </p:nvSpPr>
          <p:spPr>
            <a:xfrm>
              <a:off x="5437664" y="2453854"/>
              <a:ext cx="3397293" cy="823495"/>
            </a:xfrm>
            <a:custGeom>
              <a:avLst/>
              <a:pathLst>
                <a:path w="3397293" h="823495">
                  <a:moveTo>
                    <a:pt x="0" y="117642"/>
                  </a:moveTo>
                  <a:lnTo>
                    <a:pt x="141553" y="0"/>
                  </a:lnTo>
                  <a:lnTo>
                    <a:pt x="283107" y="117642"/>
                  </a:lnTo>
                  <a:lnTo>
                    <a:pt x="424661" y="58821"/>
                  </a:lnTo>
                  <a:lnTo>
                    <a:pt x="566215" y="117642"/>
                  </a:lnTo>
                  <a:lnTo>
                    <a:pt x="707769" y="176463"/>
                  </a:lnTo>
                  <a:lnTo>
                    <a:pt x="849323" y="58821"/>
                  </a:lnTo>
                  <a:lnTo>
                    <a:pt x="990877" y="58821"/>
                  </a:lnTo>
                  <a:lnTo>
                    <a:pt x="1132431" y="0"/>
                  </a:lnTo>
                  <a:lnTo>
                    <a:pt x="1273984" y="58821"/>
                  </a:lnTo>
                  <a:lnTo>
                    <a:pt x="1415538" y="117642"/>
                  </a:lnTo>
                  <a:lnTo>
                    <a:pt x="1557092" y="58821"/>
                  </a:lnTo>
                  <a:lnTo>
                    <a:pt x="1698646" y="0"/>
                  </a:lnTo>
                  <a:lnTo>
                    <a:pt x="1840200" y="176463"/>
                  </a:lnTo>
                  <a:lnTo>
                    <a:pt x="1981754" y="117642"/>
                  </a:lnTo>
                  <a:lnTo>
                    <a:pt x="2123308" y="117642"/>
                  </a:lnTo>
                  <a:lnTo>
                    <a:pt x="2264862" y="117642"/>
                  </a:lnTo>
                  <a:lnTo>
                    <a:pt x="2406416" y="529389"/>
                  </a:lnTo>
                  <a:lnTo>
                    <a:pt x="2547969" y="235284"/>
                  </a:lnTo>
                  <a:lnTo>
                    <a:pt x="2689523" y="529389"/>
                  </a:lnTo>
                  <a:lnTo>
                    <a:pt x="2831077" y="647032"/>
                  </a:lnTo>
                  <a:lnTo>
                    <a:pt x="2972631" y="705853"/>
                  </a:lnTo>
                  <a:lnTo>
                    <a:pt x="3114185" y="823495"/>
                  </a:lnTo>
                  <a:lnTo>
                    <a:pt x="3255739" y="705853"/>
                  </a:lnTo>
                  <a:lnTo>
                    <a:pt x="3397293" y="52938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98324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53895"/>
              <a:ext cx="3397293" cy="1529348"/>
            </a:xfrm>
            <a:custGeom>
              <a:avLst/>
              <a:pathLst>
                <a:path w="3397293" h="1529348">
                  <a:moveTo>
                    <a:pt x="0" y="176463"/>
                  </a:moveTo>
                  <a:lnTo>
                    <a:pt x="141553" y="235284"/>
                  </a:lnTo>
                  <a:lnTo>
                    <a:pt x="283107" y="176463"/>
                  </a:lnTo>
                  <a:lnTo>
                    <a:pt x="424661" y="176463"/>
                  </a:lnTo>
                  <a:lnTo>
                    <a:pt x="566215" y="176463"/>
                  </a:lnTo>
                  <a:lnTo>
                    <a:pt x="707769" y="176463"/>
                  </a:lnTo>
                  <a:lnTo>
                    <a:pt x="849323" y="176463"/>
                  </a:lnTo>
                  <a:lnTo>
                    <a:pt x="990877" y="176463"/>
                  </a:lnTo>
                  <a:lnTo>
                    <a:pt x="1132431" y="176463"/>
                  </a:lnTo>
                  <a:lnTo>
                    <a:pt x="1273984" y="176463"/>
                  </a:lnTo>
                  <a:lnTo>
                    <a:pt x="1415538" y="235284"/>
                  </a:lnTo>
                  <a:lnTo>
                    <a:pt x="1557092" y="58821"/>
                  </a:lnTo>
                  <a:lnTo>
                    <a:pt x="1698646" y="0"/>
                  </a:lnTo>
                  <a:lnTo>
                    <a:pt x="1840200" y="588211"/>
                  </a:lnTo>
                  <a:lnTo>
                    <a:pt x="1981754" y="58821"/>
                  </a:lnTo>
                  <a:lnTo>
                    <a:pt x="2123308" y="58821"/>
                  </a:lnTo>
                  <a:lnTo>
                    <a:pt x="2264862" y="117642"/>
                  </a:lnTo>
                  <a:lnTo>
                    <a:pt x="2406416" y="1352885"/>
                  </a:lnTo>
                  <a:lnTo>
                    <a:pt x="2547969" y="117642"/>
                  </a:lnTo>
                  <a:lnTo>
                    <a:pt x="2689523" y="1529348"/>
                  </a:lnTo>
                  <a:lnTo>
                    <a:pt x="2831077" y="411747"/>
                  </a:lnTo>
                  <a:lnTo>
                    <a:pt x="2972631" y="0"/>
                  </a:lnTo>
                  <a:lnTo>
                    <a:pt x="3114185" y="764674"/>
                  </a:lnTo>
                  <a:lnTo>
                    <a:pt x="3255739" y="1352885"/>
                  </a:lnTo>
                  <a:lnTo>
                    <a:pt x="3397293" y="111760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59781"/>
              <a:ext cx="0" cy="270577"/>
            </a:xfrm>
            <a:custGeom>
              <a:avLst/>
              <a:pathLst>
                <a:path w="0" h="270577">
                  <a:moveTo>
                    <a:pt x="0" y="2705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59781"/>
              <a:ext cx="0" cy="270577"/>
            </a:xfrm>
            <a:custGeom>
              <a:avLst/>
              <a:pathLst>
                <a:path w="0" h="270577">
                  <a:moveTo>
                    <a:pt x="0" y="2705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59781"/>
              <a:ext cx="0" cy="329398"/>
            </a:xfrm>
            <a:custGeom>
              <a:avLst/>
              <a:pathLst>
                <a:path w="0" h="329398">
                  <a:moveTo>
                    <a:pt x="0" y="3293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59781"/>
              <a:ext cx="0" cy="152934"/>
            </a:xfrm>
            <a:custGeom>
              <a:avLst/>
              <a:pathLst>
                <a:path w="0" h="152934">
                  <a:moveTo>
                    <a:pt x="0" y="15293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59781"/>
              <a:ext cx="0" cy="1623462"/>
            </a:xfrm>
            <a:custGeom>
              <a:avLst/>
              <a:pathLst>
                <a:path w="0" h="1623462">
                  <a:moveTo>
                    <a:pt x="0" y="162346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59781"/>
              <a:ext cx="0" cy="1446999"/>
            </a:xfrm>
            <a:custGeom>
              <a:avLst/>
              <a:pathLst>
                <a:path w="0" h="1446999">
                  <a:moveTo>
                    <a:pt x="0" y="144699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59781"/>
              <a:ext cx="0" cy="1211714"/>
            </a:xfrm>
            <a:custGeom>
              <a:avLst/>
              <a:pathLst>
                <a:path w="0" h="1211714">
                  <a:moveTo>
                    <a:pt x="0" y="121171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53895"/>
              <a:ext cx="3397293" cy="1529348"/>
            </a:xfrm>
            <a:custGeom>
              <a:avLst/>
              <a:pathLst>
                <a:path w="3397293" h="1529348">
                  <a:moveTo>
                    <a:pt x="0" y="176463"/>
                  </a:moveTo>
                  <a:lnTo>
                    <a:pt x="141553" y="235284"/>
                  </a:lnTo>
                  <a:lnTo>
                    <a:pt x="283107" y="176463"/>
                  </a:lnTo>
                  <a:lnTo>
                    <a:pt x="424661" y="176463"/>
                  </a:lnTo>
                  <a:lnTo>
                    <a:pt x="566215" y="176463"/>
                  </a:lnTo>
                  <a:lnTo>
                    <a:pt x="707769" y="176463"/>
                  </a:lnTo>
                  <a:lnTo>
                    <a:pt x="849323" y="176463"/>
                  </a:lnTo>
                  <a:lnTo>
                    <a:pt x="990877" y="176463"/>
                  </a:lnTo>
                  <a:lnTo>
                    <a:pt x="1132431" y="176463"/>
                  </a:lnTo>
                  <a:lnTo>
                    <a:pt x="1273984" y="176463"/>
                  </a:lnTo>
                  <a:lnTo>
                    <a:pt x="1415538" y="235284"/>
                  </a:lnTo>
                  <a:lnTo>
                    <a:pt x="1557092" y="58821"/>
                  </a:lnTo>
                  <a:lnTo>
                    <a:pt x="1698646" y="0"/>
                  </a:lnTo>
                  <a:lnTo>
                    <a:pt x="1840200" y="588211"/>
                  </a:lnTo>
                  <a:lnTo>
                    <a:pt x="1981754" y="58821"/>
                  </a:lnTo>
                  <a:lnTo>
                    <a:pt x="2123308" y="58821"/>
                  </a:lnTo>
                  <a:lnTo>
                    <a:pt x="2264862" y="117642"/>
                  </a:lnTo>
                  <a:lnTo>
                    <a:pt x="2406416" y="1352885"/>
                  </a:lnTo>
                  <a:lnTo>
                    <a:pt x="2547969" y="117642"/>
                  </a:lnTo>
                  <a:lnTo>
                    <a:pt x="2689523" y="1529348"/>
                  </a:lnTo>
                  <a:lnTo>
                    <a:pt x="2831077" y="411747"/>
                  </a:lnTo>
                  <a:lnTo>
                    <a:pt x="2972631" y="0"/>
                  </a:lnTo>
                  <a:lnTo>
                    <a:pt x="3114185" y="764674"/>
                  </a:lnTo>
                  <a:lnTo>
                    <a:pt x="3255739" y="1352885"/>
                  </a:lnTo>
                  <a:lnTo>
                    <a:pt x="3397293" y="1117600"/>
                  </a:lnTo>
                </a:path>
              </a:pathLst>
            </a:custGeom>
            <a:ln w="27101" cap="flat">
              <a:solidFill>
                <a:srgbClr val="0058AB">
                  <a:alpha val="100000"/>
                </a:srgbClr>
              </a:solidFill>
              <a:prstDash val="solid"/>
              <a:round/>
            </a:ln>
          </p:spPr>
          <p:txBody>
            <a:bodyPr/>
            <a:lstStyle/>
            <a:p/>
          </p:txBody>
        </p:sp>
        <p:sp>
          <p:nvSpPr>
            <p:cNvPr id="94" name="tx94"/>
            <p:cNvSpPr/>
            <p:nvPr/>
          </p:nvSpPr>
          <p:spPr>
            <a:xfrm>
              <a:off x="5377374" y="12957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5" name="tx95"/>
            <p:cNvSpPr/>
            <p:nvPr/>
          </p:nvSpPr>
          <p:spPr>
            <a:xfrm>
              <a:off x="6085143" y="12957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6" name="tx96"/>
            <p:cNvSpPr/>
            <p:nvPr/>
          </p:nvSpPr>
          <p:spPr>
            <a:xfrm>
              <a:off x="6792913" y="12971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7" name="tx97"/>
            <p:cNvSpPr/>
            <p:nvPr/>
          </p:nvSpPr>
          <p:spPr>
            <a:xfrm>
              <a:off x="7500682" y="12958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8" name="tx98"/>
            <p:cNvSpPr/>
            <p:nvPr/>
          </p:nvSpPr>
          <p:spPr>
            <a:xfrm>
              <a:off x="8097042" y="12958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295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804812" y="12984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1" name="tx101"/>
            <p:cNvSpPr/>
            <p:nvPr/>
          </p:nvSpPr>
          <p:spPr>
            <a:xfrm>
              <a:off x="8902429" y="30617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9428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5193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311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3429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7547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166428"/>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456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456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46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09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12716" y="483177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121" name="tx121"/>
            <p:cNvSpPr/>
            <p:nvPr/>
          </p:nvSpPr>
          <p:spPr>
            <a:xfrm>
              <a:off x="71138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7630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6080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1898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716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8989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4807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E2231A">
                <a:alpha val="80000"/>
              </a:srgbClr>
            </a:solidFill>
          </p:spPr>
          <p:txBody>
            <a:bodyPr/>
            <a:lstStyle/>
            <a:p/>
          </p:txBody>
        </p:sp>
        <p:sp>
          <p:nvSpPr>
            <p:cNvPr id="134" name="rc134"/>
            <p:cNvSpPr/>
            <p:nvPr/>
          </p:nvSpPr>
          <p:spPr>
            <a:xfrm>
              <a:off x="1317178" y="5637654"/>
              <a:ext cx="6256147" cy="149993"/>
            </a:xfrm>
            <a:prstGeom prst="rect">
              <a:avLst/>
            </a:prstGeom>
            <a:solidFill>
              <a:srgbClr val="E2231A">
                <a:alpha val="80000"/>
              </a:srgbClr>
            </a:solidFill>
          </p:spPr>
          <p:txBody>
            <a:bodyPr/>
            <a:lstStyle/>
            <a:p/>
          </p:txBody>
        </p:sp>
        <p:sp>
          <p:nvSpPr>
            <p:cNvPr id="135" name="rc135"/>
            <p:cNvSpPr/>
            <p:nvPr/>
          </p:nvSpPr>
          <p:spPr>
            <a:xfrm>
              <a:off x="1317178" y="5450161"/>
              <a:ext cx="5177511" cy="149993"/>
            </a:xfrm>
            <a:prstGeom prst="rect">
              <a:avLst/>
            </a:prstGeom>
            <a:solidFill>
              <a:srgbClr val="E2231A">
                <a:alpha val="80000"/>
              </a:srgbClr>
            </a:solidFill>
          </p:spPr>
          <p:txBody>
            <a:bodyPr/>
            <a:lstStyle/>
            <a:p/>
          </p:txBody>
        </p:sp>
        <p:sp>
          <p:nvSpPr>
            <p:cNvPr id="136" name="tx136"/>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567,000</a:t>
              </a:r>
            </a:p>
          </p:txBody>
        </p:sp>
        <p:sp>
          <p:nvSpPr>
            <p:cNvPr id="137" name="tx137"/>
            <p:cNvSpPr/>
            <p:nvPr/>
          </p:nvSpPr>
          <p:spPr>
            <a:xfrm>
              <a:off x="7063912"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485,000</a:t>
              </a:r>
            </a:p>
          </p:txBody>
        </p:sp>
        <p:sp>
          <p:nvSpPr>
            <p:cNvPr id="138" name="tx138"/>
            <p:cNvSpPr/>
            <p:nvPr/>
          </p:nvSpPr>
          <p:spPr>
            <a:xfrm>
              <a:off x="5985276"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401,000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39399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597579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Mexico (80%) was 4 percentage points lower than the global average (84%) and 6 percentage points lower than the average across all LACR countries (86%).
National MCV1 coverage was 7 percentage points higher than in 2019 (73%).
This equates to 401,000 unvaccinated children in 2024 compared to 567,000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F26A21">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Mexico ranked number 7 out of 32 countries for lowest MCV1 coverage (based on tied ranks).
Mexico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09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75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4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006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592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158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723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28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35123"/>
              <a:ext cx="249522" cy="1667573"/>
            </a:xfrm>
            <a:prstGeom prst="rect">
              <a:avLst/>
            </a:prstGeom>
            <a:solidFill>
              <a:srgbClr val="80BD41">
                <a:alpha val="100000"/>
              </a:srgbClr>
            </a:solidFill>
          </p:spPr>
          <p:txBody>
            <a:bodyPr/>
            <a:lstStyle/>
            <a:p/>
          </p:txBody>
        </p:sp>
        <p:sp>
          <p:nvSpPr>
            <p:cNvPr id="25" name="rc25"/>
            <p:cNvSpPr/>
            <p:nvPr/>
          </p:nvSpPr>
          <p:spPr>
            <a:xfrm>
              <a:off x="1296273" y="2365641"/>
              <a:ext cx="249522" cy="69481"/>
            </a:xfrm>
            <a:prstGeom prst="rect">
              <a:avLst/>
            </a:prstGeom>
            <a:solidFill>
              <a:srgbClr val="E2231A">
                <a:alpha val="100000"/>
              </a:srgbClr>
            </a:solidFill>
          </p:spPr>
          <p:txBody>
            <a:bodyPr/>
            <a:lstStyle/>
            <a:p/>
          </p:txBody>
        </p:sp>
        <p:sp>
          <p:nvSpPr>
            <p:cNvPr id="26" name="rc26"/>
            <p:cNvSpPr/>
            <p:nvPr/>
          </p:nvSpPr>
          <p:spPr>
            <a:xfrm>
              <a:off x="1573521" y="2455027"/>
              <a:ext cx="249522" cy="1647670"/>
            </a:xfrm>
            <a:prstGeom prst="rect">
              <a:avLst/>
            </a:prstGeom>
            <a:solidFill>
              <a:srgbClr val="80BD41">
                <a:alpha val="100000"/>
              </a:srgbClr>
            </a:solidFill>
          </p:spPr>
          <p:txBody>
            <a:bodyPr/>
            <a:lstStyle/>
            <a:p/>
          </p:txBody>
        </p:sp>
        <p:sp>
          <p:nvSpPr>
            <p:cNvPr id="27" name="rc27"/>
            <p:cNvSpPr/>
            <p:nvPr/>
          </p:nvSpPr>
          <p:spPr>
            <a:xfrm>
              <a:off x="1573521" y="2368307"/>
              <a:ext cx="249522" cy="86719"/>
            </a:xfrm>
            <a:prstGeom prst="rect">
              <a:avLst/>
            </a:prstGeom>
            <a:solidFill>
              <a:srgbClr val="E2231A">
                <a:alpha val="100000"/>
              </a:srgbClr>
            </a:solidFill>
          </p:spPr>
          <p:txBody>
            <a:bodyPr/>
            <a:lstStyle/>
            <a:p/>
          </p:txBody>
        </p:sp>
        <p:sp>
          <p:nvSpPr>
            <p:cNvPr id="28" name="rc28"/>
            <p:cNvSpPr/>
            <p:nvPr/>
          </p:nvSpPr>
          <p:spPr>
            <a:xfrm>
              <a:off x="1850769" y="2440508"/>
              <a:ext cx="249522" cy="1662188"/>
            </a:xfrm>
            <a:prstGeom prst="rect">
              <a:avLst/>
            </a:prstGeom>
            <a:solidFill>
              <a:srgbClr val="80BD41">
                <a:alpha val="100000"/>
              </a:srgbClr>
            </a:solidFill>
          </p:spPr>
          <p:txBody>
            <a:bodyPr/>
            <a:lstStyle/>
            <a:p/>
          </p:txBody>
        </p:sp>
        <p:sp>
          <p:nvSpPr>
            <p:cNvPr id="29" name="rc29"/>
            <p:cNvSpPr/>
            <p:nvPr/>
          </p:nvSpPr>
          <p:spPr>
            <a:xfrm>
              <a:off x="1850769" y="2371250"/>
              <a:ext cx="249522" cy="69258"/>
            </a:xfrm>
            <a:prstGeom prst="rect">
              <a:avLst/>
            </a:prstGeom>
            <a:solidFill>
              <a:srgbClr val="E2231A">
                <a:alpha val="100000"/>
              </a:srgbClr>
            </a:solidFill>
          </p:spPr>
          <p:txBody>
            <a:bodyPr/>
            <a:lstStyle/>
            <a:p/>
          </p:txBody>
        </p:sp>
        <p:sp>
          <p:nvSpPr>
            <p:cNvPr id="30" name="rc30"/>
            <p:cNvSpPr/>
            <p:nvPr/>
          </p:nvSpPr>
          <p:spPr>
            <a:xfrm>
              <a:off x="2128016" y="2455246"/>
              <a:ext cx="249522" cy="1647450"/>
            </a:xfrm>
            <a:prstGeom prst="rect">
              <a:avLst/>
            </a:prstGeom>
            <a:solidFill>
              <a:srgbClr val="80BD41">
                <a:alpha val="100000"/>
              </a:srgbClr>
            </a:solidFill>
          </p:spPr>
          <p:txBody>
            <a:bodyPr/>
            <a:lstStyle/>
            <a:p/>
          </p:txBody>
        </p:sp>
        <p:sp>
          <p:nvSpPr>
            <p:cNvPr id="31" name="rc31"/>
            <p:cNvSpPr/>
            <p:nvPr/>
          </p:nvSpPr>
          <p:spPr>
            <a:xfrm>
              <a:off x="2128016" y="2386602"/>
              <a:ext cx="249522" cy="68644"/>
            </a:xfrm>
            <a:prstGeom prst="rect">
              <a:avLst/>
            </a:prstGeom>
            <a:solidFill>
              <a:srgbClr val="E2231A">
                <a:alpha val="100000"/>
              </a:srgbClr>
            </a:solidFill>
          </p:spPr>
          <p:txBody>
            <a:bodyPr/>
            <a:lstStyle/>
            <a:p/>
          </p:txBody>
        </p:sp>
        <p:sp>
          <p:nvSpPr>
            <p:cNvPr id="32" name="rc32"/>
            <p:cNvSpPr/>
            <p:nvPr/>
          </p:nvSpPr>
          <p:spPr>
            <a:xfrm>
              <a:off x="2405264" y="2465192"/>
              <a:ext cx="249522" cy="1637504"/>
            </a:xfrm>
            <a:prstGeom prst="rect">
              <a:avLst/>
            </a:prstGeom>
            <a:solidFill>
              <a:srgbClr val="80BD41">
                <a:alpha val="100000"/>
              </a:srgbClr>
            </a:solidFill>
          </p:spPr>
          <p:txBody>
            <a:bodyPr/>
            <a:lstStyle/>
            <a:p/>
          </p:txBody>
        </p:sp>
        <p:sp>
          <p:nvSpPr>
            <p:cNvPr id="33" name="rc33"/>
            <p:cNvSpPr/>
            <p:nvPr/>
          </p:nvSpPr>
          <p:spPr>
            <a:xfrm>
              <a:off x="2405264" y="2396963"/>
              <a:ext cx="249522" cy="68229"/>
            </a:xfrm>
            <a:prstGeom prst="rect">
              <a:avLst/>
            </a:prstGeom>
            <a:solidFill>
              <a:srgbClr val="E2231A">
                <a:alpha val="100000"/>
              </a:srgbClr>
            </a:solidFill>
          </p:spPr>
          <p:txBody>
            <a:bodyPr/>
            <a:lstStyle/>
            <a:p/>
          </p:txBody>
        </p:sp>
        <p:sp>
          <p:nvSpPr>
            <p:cNvPr id="34" name="rc34"/>
            <p:cNvSpPr/>
            <p:nvPr/>
          </p:nvSpPr>
          <p:spPr>
            <a:xfrm>
              <a:off x="2682512" y="2475810"/>
              <a:ext cx="249522" cy="1626887"/>
            </a:xfrm>
            <a:prstGeom prst="rect">
              <a:avLst/>
            </a:prstGeom>
            <a:solidFill>
              <a:srgbClr val="80BD41">
                <a:alpha val="100000"/>
              </a:srgbClr>
            </a:solidFill>
          </p:spPr>
          <p:txBody>
            <a:bodyPr/>
            <a:lstStyle/>
            <a:p/>
          </p:txBody>
        </p:sp>
        <p:sp>
          <p:nvSpPr>
            <p:cNvPr id="35" name="rc35"/>
            <p:cNvSpPr/>
            <p:nvPr/>
          </p:nvSpPr>
          <p:spPr>
            <a:xfrm>
              <a:off x="2682512" y="2408023"/>
              <a:ext cx="249522" cy="67786"/>
            </a:xfrm>
            <a:prstGeom prst="rect">
              <a:avLst/>
            </a:prstGeom>
            <a:solidFill>
              <a:srgbClr val="E2231A">
                <a:alpha val="100000"/>
              </a:srgbClr>
            </a:solidFill>
          </p:spPr>
          <p:txBody>
            <a:bodyPr/>
            <a:lstStyle/>
            <a:p/>
          </p:txBody>
        </p:sp>
        <p:sp>
          <p:nvSpPr>
            <p:cNvPr id="36" name="rc36"/>
            <p:cNvSpPr/>
            <p:nvPr/>
          </p:nvSpPr>
          <p:spPr>
            <a:xfrm>
              <a:off x="2959759" y="2484930"/>
              <a:ext cx="249522" cy="1617766"/>
            </a:xfrm>
            <a:prstGeom prst="rect">
              <a:avLst/>
            </a:prstGeom>
            <a:solidFill>
              <a:srgbClr val="80BD41">
                <a:alpha val="100000"/>
              </a:srgbClr>
            </a:solidFill>
          </p:spPr>
          <p:txBody>
            <a:bodyPr/>
            <a:lstStyle/>
            <a:p/>
          </p:txBody>
        </p:sp>
        <p:sp>
          <p:nvSpPr>
            <p:cNvPr id="37" name="rc37"/>
            <p:cNvSpPr/>
            <p:nvPr/>
          </p:nvSpPr>
          <p:spPr>
            <a:xfrm>
              <a:off x="2959759" y="2417523"/>
              <a:ext cx="249522" cy="67406"/>
            </a:xfrm>
            <a:prstGeom prst="rect">
              <a:avLst/>
            </a:prstGeom>
            <a:solidFill>
              <a:srgbClr val="E2231A">
                <a:alpha val="100000"/>
              </a:srgbClr>
            </a:solidFill>
          </p:spPr>
          <p:txBody>
            <a:bodyPr/>
            <a:lstStyle/>
            <a:p/>
          </p:txBody>
        </p:sp>
        <p:sp>
          <p:nvSpPr>
            <p:cNvPr id="38" name="rc38"/>
            <p:cNvSpPr/>
            <p:nvPr/>
          </p:nvSpPr>
          <p:spPr>
            <a:xfrm>
              <a:off x="3237007" y="2489397"/>
              <a:ext cx="249522" cy="1613300"/>
            </a:xfrm>
            <a:prstGeom prst="rect">
              <a:avLst/>
            </a:prstGeom>
            <a:solidFill>
              <a:srgbClr val="80BD41">
                <a:alpha val="100000"/>
              </a:srgbClr>
            </a:solidFill>
          </p:spPr>
          <p:txBody>
            <a:bodyPr/>
            <a:lstStyle/>
            <a:p/>
          </p:txBody>
        </p:sp>
        <p:sp>
          <p:nvSpPr>
            <p:cNvPr id="39" name="rc39"/>
            <p:cNvSpPr/>
            <p:nvPr/>
          </p:nvSpPr>
          <p:spPr>
            <a:xfrm>
              <a:off x="3237007" y="2422176"/>
              <a:ext cx="249522" cy="67221"/>
            </a:xfrm>
            <a:prstGeom prst="rect">
              <a:avLst/>
            </a:prstGeom>
            <a:solidFill>
              <a:srgbClr val="E2231A">
                <a:alpha val="100000"/>
              </a:srgbClr>
            </a:solidFill>
          </p:spPr>
          <p:txBody>
            <a:bodyPr/>
            <a:lstStyle/>
            <a:p/>
          </p:txBody>
        </p:sp>
        <p:sp>
          <p:nvSpPr>
            <p:cNvPr id="40" name="rc40"/>
            <p:cNvSpPr/>
            <p:nvPr/>
          </p:nvSpPr>
          <p:spPr>
            <a:xfrm>
              <a:off x="3514255" y="2487316"/>
              <a:ext cx="249522" cy="1615380"/>
            </a:xfrm>
            <a:prstGeom prst="rect">
              <a:avLst/>
            </a:prstGeom>
            <a:solidFill>
              <a:srgbClr val="80BD41">
                <a:alpha val="100000"/>
              </a:srgbClr>
            </a:solidFill>
          </p:spPr>
          <p:txBody>
            <a:bodyPr/>
            <a:lstStyle/>
            <a:p/>
          </p:txBody>
        </p:sp>
        <p:sp>
          <p:nvSpPr>
            <p:cNvPr id="41" name="rc41"/>
            <p:cNvSpPr/>
            <p:nvPr/>
          </p:nvSpPr>
          <p:spPr>
            <a:xfrm>
              <a:off x="3514255" y="2420009"/>
              <a:ext cx="249522" cy="67307"/>
            </a:xfrm>
            <a:prstGeom prst="rect">
              <a:avLst/>
            </a:prstGeom>
            <a:solidFill>
              <a:srgbClr val="E2231A">
                <a:alpha val="100000"/>
              </a:srgbClr>
            </a:solidFill>
          </p:spPr>
          <p:txBody>
            <a:bodyPr/>
            <a:lstStyle/>
            <a:p/>
          </p:txBody>
        </p:sp>
        <p:sp>
          <p:nvSpPr>
            <p:cNvPr id="42" name="rc42"/>
            <p:cNvSpPr/>
            <p:nvPr/>
          </p:nvSpPr>
          <p:spPr>
            <a:xfrm>
              <a:off x="3791502" y="2482543"/>
              <a:ext cx="249522" cy="1620153"/>
            </a:xfrm>
            <a:prstGeom prst="rect">
              <a:avLst/>
            </a:prstGeom>
            <a:solidFill>
              <a:srgbClr val="80BD41">
                <a:alpha val="100000"/>
              </a:srgbClr>
            </a:solidFill>
          </p:spPr>
          <p:txBody>
            <a:bodyPr/>
            <a:lstStyle/>
            <a:p/>
          </p:txBody>
        </p:sp>
        <p:sp>
          <p:nvSpPr>
            <p:cNvPr id="43" name="rc43"/>
            <p:cNvSpPr/>
            <p:nvPr/>
          </p:nvSpPr>
          <p:spPr>
            <a:xfrm>
              <a:off x="3791502" y="2415036"/>
              <a:ext cx="249522" cy="67506"/>
            </a:xfrm>
            <a:prstGeom prst="rect">
              <a:avLst/>
            </a:prstGeom>
            <a:solidFill>
              <a:srgbClr val="E2231A">
                <a:alpha val="100000"/>
              </a:srgbClr>
            </a:solidFill>
          </p:spPr>
          <p:txBody>
            <a:bodyPr/>
            <a:lstStyle/>
            <a:p/>
          </p:txBody>
        </p:sp>
        <p:sp>
          <p:nvSpPr>
            <p:cNvPr id="44" name="rc44"/>
            <p:cNvSpPr/>
            <p:nvPr/>
          </p:nvSpPr>
          <p:spPr>
            <a:xfrm>
              <a:off x="4068750" y="2494031"/>
              <a:ext cx="249522" cy="1608666"/>
            </a:xfrm>
            <a:prstGeom prst="rect">
              <a:avLst/>
            </a:prstGeom>
            <a:solidFill>
              <a:srgbClr val="80BD41">
                <a:alpha val="100000"/>
              </a:srgbClr>
            </a:solidFill>
          </p:spPr>
          <p:txBody>
            <a:bodyPr/>
            <a:lstStyle/>
            <a:p/>
          </p:txBody>
        </p:sp>
        <p:sp>
          <p:nvSpPr>
            <p:cNvPr id="45" name="rc45"/>
            <p:cNvSpPr/>
            <p:nvPr/>
          </p:nvSpPr>
          <p:spPr>
            <a:xfrm>
              <a:off x="4068750" y="2409364"/>
              <a:ext cx="249522" cy="84666"/>
            </a:xfrm>
            <a:prstGeom prst="rect">
              <a:avLst/>
            </a:prstGeom>
            <a:solidFill>
              <a:srgbClr val="E2231A">
                <a:alpha val="100000"/>
              </a:srgbClr>
            </a:solidFill>
          </p:spPr>
          <p:txBody>
            <a:bodyPr/>
            <a:lstStyle/>
            <a:p/>
          </p:txBody>
        </p:sp>
        <p:sp>
          <p:nvSpPr>
            <p:cNvPr id="46" name="rc46"/>
            <p:cNvSpPr/>
            <p:nvPr/>
          </p:nvSpPr>
          <p:spPr>
            <a:xfrm>
              <a:off x="4345998" y="2438366"/>
              <a:ext cx="249522" cy="1664330"/>
            </a:xfrm>
            <a:prstGeom prst="rect">
              <a:avLst/>
            </a:prstGeom>
            <a:solidFill>
              <a:srgbClr val="80BD41">
                <a:alpha val="100000"/>
              </a:srgbClr>
            </a:solidFill>
          </p:spPr>
          <p:txBody>
            <a:bodyPr/>
            <a:lstStyle/>
            <a:p/>
          </p:txBody>
        </p:sp>
        <p:sp>
          <p:nvSpPr>
            <p:cNvPr id="47" name="rc47"/>
            <p:cNvSpPr/>
            <p:nvPr/>
          </p:nvSpPr>
          <p:spPr>
            <a:xfrm>
              <a:off x="4345998" y="2404400"/>
              <a:ext cx="249522" cy="33966"/>
            </a:xfrm>
            <a:prstGeom prst="rect">
              <a:avLst/>
            </a:prstGeom>
            <a:solidFill>
              <a:srgbClr val="E2231A">
                <a:alpha val="100000"/>
              </a:srgbClr>
            </a:solidFill>
          </p:spPr>
          <p:txBody>
            <a:bodyPr/>
            <a:lstStyle/>
            <a:p/>
          </p:txBody>
        </p:sp>
        <p:sp>
          <p:nvSpPr>
            <p:cNvPr id="48" name="rc48"/>
            <p:cNvSpPr/>
            <p:nvPr/>
          </p:nvSpPr>
          <p:spPr>
            <a:xfrm>
              <a:off x="4623245" y="2417957"/>
              <a:ext cx="249522" cy="1684740"/>
            </a:xfrm>
            <a:prstGeom prst="rect">
              <a:avLst/>
            </a:prstGeom>
            <a:solidFill>
              <a:srgbClr val="80BD41">
                <a:alpha val="100000"/>
              </a:srgbClr>
            </a:solidFill>
          </p:spPr>
          <p:txBody>
            <a:bodyPr/>
            <a:lstStyle/>
            <a:p/>
          </p:txBody>
        </p:sp>
        <p:sp>
          <p:nvSpPr>
            <p:cNvPr id="49" name="rc49"/>
            <p:cNvSpPr/>
            <p:nvPr/>
          </p:nvSpPr>
          <p:spPr>
            <a:xfrm>
              <a:off x="4623245" y="2400939"/>
              <a:ext cx="249522" cy="17017"/>
            </a:xfrm>
            <a:prstGeom prst="rect">
              <a:avLst/>
            </a:prstGeom>
            <a:solidFill>
              <a:srgbClr val="E2231A">
                <a:alpha val="100000"/>
              </a:srgbClr>
            </a:solidFill>
          </p:spPr>
          <p:txBody>
            <a:bodyPr/>
            <a:lstStyle/>
            <a:p/>
          </p:txBody>
        </p:sp>
        <p:sp>
          <p:nvSpPr>
            <p:cNvPr id="50" name="rc50"/>
            <p:cNvSpPr/>
            <p:nvPr/>
          </p:nvSpPr>
          <p:spPr>
            <a:xfrm>
              <a:off x="4900493" y="2590725"/>
              <a:ext cx="249522" cy="1511971"/>
            </a:xfrm>
            <a:prstGeom prst="rect">
              <a:avLst/>
            </a:prstGeom>
            <a:solidFill>
              <a:srgbClr val="80BD41">
                <a:alpha val="100000"/>
              </a:srgbClr>
            </a:solidFill>
          </p:spPr>
          <p:txBody>
            <a:bodyPr/>
            <a:lstStyle/>
            <a:p/>
          </p:txBody>
        </p:sp>
        <p:sp>
          <p:nvSpPr>
            <p:cNvPr id="51" name="rc51"/>
            <p:cNvSpPr/>
            <p:nvPr/>
          </p:nvSpPr>
          <p:spPr>
            <a:xfrm>
              <a:off x="4900493" y="2403853"/>
              <a:ext cx="249522" cy="186872"/>
            </a:xfrm>
            <a:prstGeom prst="rect">
              <a:avLst/>
            </a:prstGeom>
            <a:solidFill>
              <a:srgbClr val="E2231A">
                <a:alpha val="100000"/>
              </a:srgbClr>
            </a:solidFill>
          </p:spPr>
          <p:txBody>
            <a:bodyPr/>
            <a:lstStyle/>
            <a:p/>
          </p:txBody>
        </p:sp>
        <p:sp>
          <p:nvSpPr>
            <p:cNvPr id="52" name="rc52"/>
            <p:cNvSpPr/>
            <p:nvPr/>
          </p:nvSpPr>
          <p:spPr>
            <a:xfrm>
              <a:off x="5177741" y="2468440"/>
              <a:ext cx="249522" cy="1634256"/>
            </a:xfrm>
            <a:prstGeom prst="rect">
              <a:avLst/>
            </a:prstGeom>
            <a:solidFill>
              <a:srgbClr val="80BD41">
                <a:alpha val="100000"/>
              </a:srgbClr>
            </a:solidFill>
          </p:spPr>
          <p:txBody>
            <a:bodyPr/>
            <a:lstStyle/>
            <a:p/>
          </p:txBody>
        </p:sp>
        <p:sp>
          <p:nvSpPr>
            <p:cNvPr id="53" name="rc53"/>
            <p:cNvSpPr/>
            <p:nvPr/>
          </p:nvSpPr>
          <p:spPr>
            <a:xfrm>
              <a:off x="5177741" y="2435088"/>
              <a:ext cx="249522" cy="33352"/>
            </a:xfrm>
            <a:prstGeom prst="rect">
              <a:avLst/>
            </a:prstGeom>
            <a:solidFill>
              <a:srgbClr val="E2231A">
                <a:alpha val="100000"/>
              </a:srgbClr>
            </a:solidFill>
          </p:spPr>
          <p:txBody>
            <a:bodyPr/>
            <a:lstStyle/>
            <a:p/>
          </p:txBody>
        </p:sp>
        <p:sp>
          <p:nvSpPr>
            <p:cNvPr id="54" name="rc54"/>
            <p:cNvSpPr/>
            <p:nvPr/>
          </p:nvSpPr>
          <p:spPr>
            <a:xfrm>
              <a:off x="5454988" y="2513965"/>
              <a:ext cx="249522" cy="1588731"/>
            </a:xfrm>
            <a:prstGeom prst="rect">
              <a:avLst/>
            </a:prstGeom>
            <a:solidFill>
              <a:srgbClr val="80BD41">
                <a:alpha val="100000"/>
              </a:srgbClr>
            </a:solidFill>
          </p:spPr>
          <p:txBody>
            <a:bodyPr/>
            <a:lstStyle/>
            <a:p/>
          </p:txBody>
        </p:sp>
        <p:sp>
          <p:nvSpPr>
            <p:cNvPr id="55" name="rc55"/>
            <p:cNvSpPr/>
            <p:nvPr/>
          </p:nvSpPr>
          <p:spPr>
            <a:xfrm>
              <a:off x="5454988" y="2481542"/>
              <a:ext cx="249522" cy="32422"/>
            </a:xfrm>
            <a:prstGeom prst="rect">
              <a:avLst/>
            </a:prstGeom>
            <a:solidFill>
              <a:srgbClr val="E2231A">
                <a:alpha val="100000"/>
              </a:srgbClr>
            </a:solidFill>
          </p:spPr>
          <p:txBody>
            <a:bodyPr/>
            <a:lstStyle/>
            <a:p/>
          </p:txBody>
        </p:sp>
        <p:sp>
          <p:nvSpPr>
            <p:cNvPr id="56" name="rc56"/>
            <p:cNvSpPr/>
            <p:nvPr/>
          </p:nvSpPr>
          <p:spPr>
            <a:xfrm>
              <a:off x="5732236" y="2561018"/>
              <a:ext cx="249522" cy="1541678"/>
            </a:xfrm>
            <a:prstGeom prst="rect">
              <a:avLst/>
            </a:prstGeom>
            <a:solidFill>
              <a:srgbClr val="80BD41">
                <a:alpha val="100000"/>
              </a:srgbClr>
            </a:solidFill>
          </p:spPr>
          <p:txBody>
            <a:bodyPr/>
            <a:lstStyle/>
            <a:p/>
          </p:txBody>
        </p:sp>
        <p:sp>
          <p:nvSpPr>
            <p:cNvPr id="57" name="rc57"/>
            <p:cNvSpPr/>
            <p:nvPr/>
          </p:nvSpPr>
          <p:spPr>
            <a:xfrm>
              <a:off x="5732236" y="2513338"/>
              <a:ext cx="249522" cy="47680"/>
            </a:xfrm>
            <a:prstGeom prst="rect">
              <a:avLst/>
            </a:prstGeom>
            <a:solidFill>
              <a:srgbClr val="E2231A">
                <a:alpha val="100000"/>
              </a:srgbClr>
            </a:solidFill>
          </p:spPr>
          <p:txBody>
            <a:bodyPr/>
            <a:lstStyle/>
            <a:p/>
          </p:txBody>
        </p:sp>
        <p:sp>
          <p:nvSpPr>
            <p:cNvPr id="58" name="rc58"/>
            <p:cNvSpPr/>
            <p:nvPr/>
          </p:nvSpPr>
          <p:spPr>
            <a:xfrm>
              <a:off x="6009484" y="2915754"/>
              <a:ext cx="249522" cy="1186943"/>
            </a:xfrm>
            <a:prstGeom prst="rect">
              <a:avLst/>
            </a:prstGeom>
            <a:solidFill>
              <a:srgbClr val="80BD41">
                <a:alpha val="100000"/>
              </a:srgbClr>
            </a:solidFill>
          </p:spPr>
          <p:txBody>
            <a:bodyPr/>
            <a:lstStyle/>
            <a:p/>
          </p:txBody>
        </p:sp>
        <p:sp>
          <p:nvSpPr>
            <p:cNvPr id="59" name="rc59"/>
            <p:cNvSpPr/>
            <p:nvPr/>
          </p:nvSpPr>
          <p:spPr>
            <a:xfrm>
              <a:off x="6009484" y="2540930"/>
              <a:ext cx="249522" cy="374823"/>
            </a:xfrm>
            <a:prstGeom prst="rect">
              <a:avLst/>
            </a:prstGeom>
            <a:solidFill>
              <a:srgbClr val="E2231A">
                <a:alpha val="100000"/>
              </a:srgbClr>
            </a:solidFill>
          </p:spPr>
          <p:txBody>
            <a:bodyPr/>
            <a:lstStyle/>
            <a:p/>
          </p:txBody>
        </p:sp>
        <p:sp>
          <p:nvSpPr>
            <p:cNvPr id="60" name="rc60"/>
            <p:cNvSpPr/>
            <p:nvPr/>
          </p:nvSpPr>
          <p:spPr>
            <a:xfrm>
              <a:off x="6286731" y="2588593"/>
              <a:ext cx="249522" cy="1514103"/>
            </a:xfrm>
            <a:prstGeom prst="rect">
              <a:avLst/>
            </a:prstGeom>
            <a:solidFill>
              <a:srgbClr val="80BD41">
                <a:alpha val="100000"/>
              </a:srgbClr>
            </a:solidFill>
          </p:spPr>
          <p:txBody>
            <a:bodyPr/>
            <a:lstStyle/>
            <a:p/>
          </p:txBody>
        </p:sp>
        <p:sp>
          <p:nvSpPr>
            <p:cNvPr id="61" name="rc61"/>
            <p:cNvSpPr/>
            <p:nvPr/>
          </p:nvSpPr>
          <p:spPr>
            <a:xfrm>
              <a:off x="6286731" y="2541765"/>
              <a:ext cx="249522" cy="46827"/>
            </a:xfrm>
            <a:prstGeom prst="rect">
              <a:avLst/>
            </a:prstGeom>
            <a:solidFill>
              <a:srgbClr val="E2231A">
                <a:alpha val="100000"/>
              </a:srgbClr>
            </a:solidFill>
          </p:spPr>
          <p:txBody>
            <a:bodyPr/>
            <a:lstStyle/>
            <a:p/>
          </p:txBody>
        </p:sp>
        <p:sp>
          <p:nvSpPr>
            <p:cNvPr id="62" name="rc62"/>
            <p:cNvSpPr/>
            <p:nvPr/>
          </p:nvSpPr>
          <p:spPr>
            <a:xfrm>
              <a:off x="6563979" y="2962666"/>
              <a:ext cx="249522" cy="1140031"/>
            </a:xfrm>
            <a:prstGeom prst="rect">
              <a:avLst/>
            </a:prstGeom>
            <a:solidFill>
              <a:srgbClr val="80BD41">
                <a:alpha val="100000"/>
              </a:srgbClr>
            </a:solidFill>
          </p:spPr>
          <p:txBody>
            <a:bodyPr/>
            <a:lstStyle/>
            <a:p/>
          </p:txBody>
        </p:sp>
        <p:sp>
          <p:nvSpPr>
            <p:cNvPr id="63" name="rc63"/>
            <p:cNvSpPr/>
            <p:nvPr/>
          </p:nvSpPr>
          <p:spPr>
            <a:xfrm>
              <a:off x="6563979" y="2541010"/>
              <a:ext cx="249522" cy="421655"/>
            </a:xfrm>
            <a:prstGeom prst="rect">
              <a:avLst/>
            </a:prstGeom>
            <a:solidFill>
              <a:srgbClr val="E2231A">
                <a:alpha val="100000"/>
              </a:srgbClr>
            </a:solidFill>
          </p:spPr>
          <p:txBody>
            <a:bodyPr/>
            <a:lstStyle/>
            <a:p/>
          </p:txBody>
        </p:sp>
        <p:sp>
          <p:nvSpPr>
            <p:cNvPr id="64" name="rc64"/>
            <p:cNvSpPr/>
            <p:nvPr/>
          </p:nvSpPr>
          <p:spPr>
            <a:xfrm>
              <a:off x="6841227" y="2680416"/>
              <a:ext cx="249522" cy="1422281"/>
            </a:xfrm>
            <a:prstGeom prst="rect">
              <a:avLst/>
            </a:prstGeom>
            <a:solidFill>
              <a:srgbClr val="80BD41">
                <a:alpha val="100000"/>
              </a:srgbClr>
            </a:solidFill>
          </p:spPr>
          <p:txBody>
            <a:bodyPr/>
            <a:lstStyle/>
            <a:p/>
          </p:txBody>
        </p:sp>
        <p:sp>
          <p:nvSpPr>
            <p:cNvPr id="65" name="rc65"/>
            <p:cNvSpPr/>
            <p:nvPr/>
          </p:nvSpPr>
          <p:spPr>
            <a:xfrm>
              <a:off x="6841227" y="2556739"/>
              <a:ext cx="249522" cy="123676"/>
            </a:xfrm>
            <a:prstGeom prst="rect">
              <a:avLst/>
            </a:prstGeom>
            <a:solidFill>
              <a:srgbClr val="E2231A">
                <a:alpha val="100000"/>
              </a:srgbClr>
            </a:solidFill>
          </p:spPr>
          <p:txBody>
            <a:bodyPr/>
            <a:lstStyle/>
            <a:p/>
          </p:txBody>
        </p:sp>
        <p:sp>
          <p:nvSpPr>
            <p:cNvPr id="66" name="rc66"/>
            <p:cNvSpPr/>
            <p:nvPr/>
          </p:nvSpPr>
          <p:spPr>
            <a:xfrm>
              <a:off x="7118474" y="2581109"/>
              <a:ext cx="249522" cy="1521587"/>
            </a:xfrm>
            <a:prstGeom prst="rect">
              <a:avLst/>
            </a:prstGeom>
            <a:solidFill>
              <a:srgbClr val="80BD41">
                <a:alpha val="100000"/>
              </a:srgbClr>
            </a:solidFill>
          </p:spPr>
          <p:txBody>
            <a:bodyPr/>
            <a:lstStyle/>
            <a:p/>
          </p:txBody>
        </p:sp>
        <p:sp>
          <p:nvSpPr>
            <p:cNvPr id="67" name="rc67"/>
            <p:cNvSpPr/>
            <p:nvPr/>
          </p:nvSpPr>
          <p:spPr>
            <a:xfrm>
              <a:off x="7118474" y="2565739"/>
              <a:ext cx="249522" cy="15369"/>
            </a:xfrm>
            <a:prstGeom prst="rect">
              <a:avLst/>
            </a:prstGeom>
            <a:solidFill>
              <a:srgbClr val="E2231A">
                <a:alpha val="100000"/>
              </a:srgbClr>
            </a:solidFill>
          </p:spPr>
          <p:txBody>
            <a:bodyPr/>
            <a:lstStyle/>
            <a:p/>
          </p:txBody>
        </p:sp>
        <p:sp>
          <p:nvSpPr>
            <p:cNvPr id="68" name="rc68"/>
            <p:cNvSpPr/>
            <p:nvPr/>
          </p:nvSpPr>
          <p:spPr>
            <a:xfrm>
              <a:off x="7395722" y="2796244"/>
              <a:ext cx="249522" cy="1306452"/>
            </a:xfrm>
            <a:prstGeom prst="rect">
              <a:avLst/>
            </a:prstGeom>
            <a:solidFill>
              <a:srgbClr val="80BD41">
                <a:alpha val="100000"/>
              </a:srgbClr>
            </a:solidFill>
          </p:spPr>
          <p:txBody>
            <a:bodyPr/>
            <a:lstStyle/>
            <a:p/>
          </p:txBody>
        </p:sp>
        <p:sp>
          <p:nvSpPr>
            <p:cNvPr id="69" name="rc69"/>
            <p:cNvSpPr/>
            <p:nvPr/>
          </p:nvSpPr>
          <p:spPr>
            <a:xfrm>
              <a:off x="7395722" y="2583566"/>
              <a:ext cx="249522" cy="212678"/>
            </a:xfrm>
            <a:prstGeom prst="rect">
              <a:avLst/>
            </a:prstGeom>
            <a:solidFill>
              <a:srgbClr val="E2231A">
                <a:alpha val="100000"/>
              </a:srgbClr>
            </a:solidFill>
          </p:spPr>
          <p:txBody>
            <a:bodyPr/>
            <a:lstStyle/>
            <a:p/>
          </p:txBody>
        </p:sp>
        <p:sp>
          <p:nvSpPr>
            <p:cNvPr id="70" name="rc70"/>
            <p:cNvSpPr/>
            <p:nvPr/>
          </p:nvSpPr>
          <p:spPr>
            <a:xfrm>
              <a:off x="7672970" y="2961755"/>
              <a:ext cx="249522" cy="1140941"/>
            </a:xfrm>
            <a:prstGeom prst="rect">
              <a:avLst/>
            </a:prstGeom>
            <a:solidFill>
              <a:srgbClr val="80BD41">
                <a:alpha val="100000"/>
              </a:srgbClr>
            </a:solidFill>
          </p:spPr>
          <p:txBody>
            <a:bodyPr/>
            <a:lstStyle/>
            <a:p/>
          </p:txBody>
        </p:sp>
        <p:sp>
          <p:nvSpPr>
            <p:cNvPr id="71" name="rc71"/>
            <p:cNvSpPr/>
            <p:nvPr/>
          </p:nvSpPr>
          <p:spPr>
            <a:xfrm>
              <a:off x="7672970" y="2601458"/>
              <a:ext cx="249522" cy="360297"/>
            </a:xfrm>
            <a:prstGeom prst="rect">
              <a:avLst/>
            </a:prstGeom>
            <a:solidFill>
              <a:srgbClr val="E2231A">
                <a:alpha val="100000"/>
              </a:srgbClr>
            </a:solidFill>
          </p:spPr>
          <p:txBody>
            <a:bodyPr/>
            <a:lstStyle/>
            <a:p/>
          </p:txBody>
        </p:sp>
        <p:sp>
          <p:nvSpPr>
            <p:cNvPr id="72" name="rc72"/>
            <p:cNvSpPr/>
            <p:nvPr/>
          </p:nvSpPr>
          <p:spPr>
            <a:xfrm>
              <a:off x="7950217" y="2909987"/>
              <a:ext cx="249522" cy="1192709"/>
            </a:xfrm>
            <a:prstGeom prst="rect">
              <a:avLst/>
            </a:prstGeom>
            <a:solidFill>
              <a:srgbClr val="80BD41">
                <a:alpha val="100000"/>
              </a:srgbClr>
            </a:solidFill>
          </p:spPr>
          <p:txBody>
            <a:bodyPr/>
            <a:lstStyle/>
            <a:p/>
          </p:txBody>
        </p:sp>
        <p:sp>
          <p:nvSpPr>
            <p:cNvPr id="73" name="rc73"/>
            <p:cNvSpPr/>
            <p:nvPr/>
          </p:nvSpPr>
          <p:spPr>
            <a:xfrm>
              <a:off x="7950217" y="2611809"/>
              <a:ext cx="249522" cy="298177"/>
            </a:xfrm>
            <a:prstGeom prst="rect">
              <a:avLst/>
            </a:prstGeom>
            <a:solidFill>
              <a:srgbClr val="E2231A">
                <a:alpha val="100000"/>
              </a:srgbClr>
            </a:solidFill>
          </p:spPr>
          <p:txBody>
            <a:bodyPr/>
            <a:lstStyle/>
            <a:p/>
          </p:txBody>
        </p:sp>
        <p:sp>
          <p:nvSpPr>
            <p:cNvPr id="74" name="pl74"/>
            <p:cNvSpPr/>
            <p:nvPr/>
          </p:nvSpPr>
          <p:spPr>
            <a:xfrm>
              <a:off x="1421035" y="1236556"/>
              <a:ext cx="6653943" cy="752723"/>
            </a:xfrm>
            <a:custGeom>
              <a:avLst/>
              <a:pathLst>
                <a:path w="6653943" h="752723">
                  <a:moveTo>
                    <a:pt x="0" y="86852"/>
                  </a:moveTo>
                  <a:lnTo>
                    <a:pt x="277247" y="115803"/>
                  </a:lnTo>
                  <a:lnTo>
                    <a:pt x="554495" y="86852"/>
                  </a:lnTo>
                  <a:lnTo>
                    <a:pt x="831742" y="86852"/>
                  </a:lnTo>
                  <a:lnTo>
                    <a:pt x="1108990" y="86852"/>
                  </a:lnTo>
                  <a:lnTo>
                    <a:pt x="1386238" y="86852"/>
                  </a:lnTo>
                  <a:lnTo>
                    <a:pt x="1663485" y="86852"/>
                  </a:lnTo>
                  <a:lnTo>
                    <a:pt x="1940733" y="86852"/>
                  </a:lnTo>
                  <a:lnTo>
                    <a:pt x="2217981" y="86852"/>
                  </a:lnTo>
                  <a:lnTo>
                    <a:pt x="2495228" y="86852"/>
                  </a:lnTo>
                  <a:lnTo>
                    <a:pt x="2772476" y="115803"/>
                  </a:lnTo>
                  <a:lnTo>
                    <a:pt x="3049724" y="28950"/>
                  </a:lnTo>
                  <a:lnTo>
                    <a:pt x="3326971" y="0"/>
                  </a:lnTo>
                  <a:lnTo>
                    <a:pt x="3604219" y="289509"/>
                  </a:lnTo>
                  <a:lnTo>
                    <a:pt x="3881467" y="28950"/>
                  </a:lnTo>
                  <a:lnTo>
                    <a:pt x="4158714" y="28950"/>
                  </a:lnTo>
                  <a:lnTo>
                    <a:pt x="4435962" y="57901"/>
                  </a:lnTo>
                  <a:lnTo>
                    <a:pt x="4713210" y="665871"/>
                  </a:lnTo>
                  <a:lnTo>
                    <a:pt x="4990457" y="57901"/>
                  </a:lnTo>
                  <a:lnTo>
                    <a:pt x="5267705" y="752723"/>
                  </a:lnTo>
                  <a:lnTo>
                    <a:pt x="5544953" y="202656"/>
                  </a:lnTo>
                  <a:lnTo>
                    <a:pt x="5822200" y="0"/>
                  </a:lnTo>
                  <a:lnTo>
                    <a:pt x="6099448" y="376361"/>
                  </a:lnTo>
                  <a:lnTo>
                    <a:pt x="6376696" y="665871"/>
                  </a:lnTo>
                  <a:lnTo>
                    <a:pt x="6653943" y="550067"/>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1329607" y="2229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2715845" y="2272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7" name="tx87"/>
            <p:cNvSpPr/>
            <p:nvPr/>
          </p:nvSpPr>
          <p:spPr>
            <a:xfrm>
              <a:off x="4102084" y="22734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88" name="tx88"/>
            <p:cNvSpPr/>
            <p:nvPr/>
          </p:nvSpPr>
          <p:spPr>
            <a:xfrm>
              <a:off x="5488322" y="23456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a:t>
              </a:r>
            </a:p>
          </p:txBody>
        </p:sp>
        <p:sp>
          <p:nvSpPr>
            <p:cNvPr id="89" name="tx89"/>
            <p:cNvSpPr/>
            <p:nvPr/>
          </p:nvSpPr>
          <p:spPr>
            <a:xfrm>
              <a:off x="6623438" y="24062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0" name="tx90"/>
            <p:cNvSpPr/>
            <p:nvPr/>
          </p:nvSpPr>
          <p:spPr>
            <a:xfrm>
              <a:off x="6874560" y="2420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1" name="tx91"/>
            <p:cNvSpPr/>
            <p:nvPr/>
          </p:nvSpPr>
          <p:spPr>
            <a:xfrm>
              <a:off x="7151808" y="2429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2" name="tx92"/>
            <p:cNvSpPr/>
            <p:nvPr/>
          </p:nvSpPr>
          <p:spPr>
            <a:xfrm>
              <a:off x="7429055" y="2447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3" name="tx93"/>
            <p:cNvSpPr/>
            <p:nvPr/>
          </p:nvSpPr>
          <p:spPr>
            <a:xfrm>
              <a:off x="7706303" y="2465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4" name="tx94"/>
            <p:cNvSpPr/>
            <p:nvPr/>
          </p:nvSpPr>
          <p:spPr>
            <a:xfrm>
              <a:off x="7983551" y="24758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5" name="pl95"/>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350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06" name="tx106"/>
            <p:cNvSpPr/>
            <p:nvPr/>
          </p:nvSpPr>
          <p:spPr>
            <a:xfrm>
              <a:off x="1329607" y="23653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07" name="tx107"/>
            <p:cNvSpPr/>
            <p:nvPr/>
          </p:nvSpPr>
          <p:spPr>
            <a:xfrm>
              <a:off x="2715845" y="32542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08" name="tx108"/>
            <p:cNvSpPr/>
            <p:nvPr/>
          </p:nvSpPr>
          <p:spPr>
            <a:xfrm>
              <a:off x="2715845" y="2406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09" name="tx109"/>
            <p:cNvSpPr/>
            <p:nvPr/>
          </p:nvSpPr>
          <p:spPr>
            <a:xfrm>
              <a:off x="4102084" y="3263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10" name="tx110"/>
            <p:cNvSpPr/>
            <p:nvPr/>
          </p:nvSpPr>
          <p:spPr>
            <a:xfrm>
              <a:off x="4102084" y="2416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1" name="tx111"/>
            <p:cNvSpPr/>
            <p:nvPr/>
          </p:nvSpPr>
          <p:spPr>
            <a:xfrm>
              <a:off x="5488322" y="32744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2" name="tx112"/>
            <p:cNvSpPr/>
            <p:nvPr/>
          </p:nvSpPr>
          <p:spPr>
            <a:xfrm>
              <a:off x="5488322" y="24627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3" name="tx113"/>
            <p:cNvSpPr/>
            <p:nvPr/>
          </p:nvSpPr>
          <p:spPr>
            <a:xfrm>
              <a:off x="6597312" y="34975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4" name="tx114"/>
            <p:cNvSpPr/>
            <p:nvPr/>
          </p:nvSpPr>
          <p:spPr>
            <a:xfrm>
              <a:off x="6597312" y="2716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15" name="tx115"/>
            <p:cNvSpPr/>
            <p:nvPr/>
          </p:nvSpPr>
          <p:spPr>
            <a:xfrm>
              <a:off x="6874560" y="3356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6" name="tx116"/>
            <p:cNvSpPr/>
            <p:nvPr/>
          </p:nvSpPr>
          <p:spPr>
            <a:xfrm>
              <a:off x="6874560" y="2583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7" name="tx117"/>
            <p:cNvSpPr/>
            <p:nvPr/>
          </p:nvSpPr>
          <p:spPr>
            <a:xfrm>
              <a:off x="7151808" y="3306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8" name="tx118"/>
            <p:cNvSpPr/>
            <p:nvPr/>
          </p:nvSpPr>
          <p:spPr>
            <a:xfrm>
              <a:off x="7151808" y="2538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9" name="tx119"/>
            <p:cNvSpPr/>
            <p:nvPr/>
          </p:nvSpPr>
          <p:spPr>
            <a:xfrm>
              <a:off x="7429055" y="34144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0" name="tx120"/>
            <p:cNvSpPr/>
            <p:nvPr/>
          </p:nvSpPr>
          <p:spPr>
            <a:xfrm>
              <a:off x="7429055" y="2654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1" name="tx121"/>
            <p:cNvSpPr/>
            <p:nvPr/>
          </p:nvSpPr>
          <p:spPr>
            <a:xfrm>
              <a:off x="7706303" y="34971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2" name="tx122"/>
            <p:cNvSpPr/>
            <p:nvPr/>
          </p:nvSpPr>
          <p:spPr>
            <a:xfrm>
              <a:off x="7706303" y="2746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23" name="tx123"/>
            <p:cNvSpPr/>
            <p:nvPr/>
          </p:nvSpPr>
          <p:spPr>
            <a:xfrm>
              <a:off x="8009676" y="34712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4" name="tx124"/>
            <p:cNvSpPr/>
            <p:nvPr/>
          </p:nvSpPr>
          <p:spPr>
            <a:xfrm>
              <a:off x="8009676" y="27258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25" name="tx125"/>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30884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7" name="tx127"/>
            <p:cNvSpPr/>
            <p:nvPr/>
          </p:nvSpPr>
          <p:spPr>
            <a:xfrm>
              <a:off x="694404" y="256540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8" name="tx128"/>
            <p:cNvSpPr/>
            <p:nvPr/>
          </p:nvSpPr>
          <p:spPr>
            <a:xfrm>
              <a:off x="694404" y="182019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9" name="tx129"/>
            <p:cNvSpPr/>
            <p:nvPr/>
          </p:nvSpPr>
          <p:spPr>
            <a:xfrm>
              <a:off x="694404" y="107893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4258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Mexico, 2000-2024</a:t>
              </a:r>
            </a:p>
          </p:txBody>
        </p:sp>
        <p:sp>
          <p:nvSpPr>
            <p:cNvPr id="155" name="pl155"/>
            <p:cNvSpPr/>
            <p:nvPr/>
          </p:nvSpPr>
          <p:spPr>
            <a:xfrm>
              <a:off x="20787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436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086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7735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385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612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261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911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560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4799552" cy="167191"/>
            </a:xfrm>
            <a:prstGeom prst="rect">
              <a:avLst/>
            </a:prstGeom>
            <a:solidFill>
              <a:srgbClr val="80BD41">
                <a:alpha val="100000"/>
              </a:srgbClr>
            </a:solidFill>
          </p:spPr>
          <p:txBody>
            <a:bodyPr/>
            <a:lstStyle/>
            <a:p/>
          </p:txBody>
        </p:sp>
        <p:sp>
          <p:nvSpPr>
            <p:cNvPr id="169" name="rc169"/>
            <p:cNvSpPr/>
            <p:nvPr/>
          </p:nvSpPr>
          <p:spPr>
            <a:xfrm>
              <a:off x="6095826" y="5889059"/>
              <a:ext cx="1775177" cy="167191"/>
            </a:xfrm>
            <a:prstGeom prst="rect">
              <a:avLst/>
            </a:prstGeom>
            <a:solidFill>
              <a:srgbClr val="E2231A">
                <a:alpha val="100000"/>
              </a:srgbClr>
            </a:solidFill>
          </p:spPr>
          <p:txBody>
            <a:bodyPr/>
            <a:lstStyle/>
            <a:p/>
          </p:txBody>
        </p:sp>
        <p:sp>
          <p:nvSpPr>
            <p:cNvPr id="170" name="rc170"/>
            <p:cNvSpPr/>
            <p:nvPr/>
          </p:nvSpPr>
          <p:spPr>
            <a:xfrm>
              <a:off x="1296273" y="5680069"/>
              <a:ext cx="4803387" cy="167191"/>
            </a:xfrm>
            <a:prstGeom prst="rect">
              <a:avLst/>
            </a:prstGeom>
            <a:solidFill>
              <a:srgbClr val="80BD41">
                <a:alpha val="100000"/>
              </a:srgbClr>
            </a:solidFill>
          </p:spPr>
          <p:txBody>
            <a:bodyPr/>
            <a:lstStyle/>
            <a:p/>
          </p:txBody>
        </p:sp>
        <p:sp>
          <p:nvSpPr>
            <p:cNvPr id="171" name="rc171"/>
            <p:cNvSpPr/>
            <p:nvPr/>
          </p:nvSpPr>
          <p:spPr>
            <a:xfrm>
              <a:off x="6099660" y="5680069"/>
              <a:ext cx="1516857" cy="167191"/>
            </a:xfrm>
            <a:prstGeom prst="rect">
              <a:avLst/>
            </a:prstGeom>
            <a:solidFill>
              <a:srgbClr val="E2231A">
                <a:alpha val="100000"/>
              </a:srgbClr>
            </a:solidFill>
          </p:spPr>
          <p:txBody>
            <a:bodyPr/>
            <a:lstStyle/>
            <a:p/>
          </p:txBody>
        </p:sp>
        <p:sp>
          <p:nvSpPr>
            <p:cNvPr id="172" name="rc172"/>
            <p:cNvSpPr/>
            <p:nvPr/>
          </p:nvSpPr>
          <p:spPr>
            <a:xfrm>
              <a:off x="1296273" y="5471080"/>
              <a:ext cx="5021331" cy="167191"/>
            </a:xfrm>
            <a:prstGeom prst="rect">
              <a:avLst/>
            </a:prstGeom>
            <a:solidFill>
              <a:srgbClr val="80BD41">
                <a:alpha val="100000"/>
              </a:srgbClr>
            </a:solidFill>
          </p:spPr>
          <p:txBody>
            <a:bodyPr/>
            <a:lstStyle/>
            <a:p/>
          </p:txBody>
        </p:sp>
        <p:sp>
          <p:nvSpPr>
            <p:cNvPr id="173" name="rc173"/>
            <p:cNvSpPr/>
            <p:nvPr/>
          </p:nvSpPr>
          <p:spPr>
            <a:xfrm>
              <a:off x="6317604" y="5471080"/>
              <a:ext cx="1255332" cy="167191"/>
            </a:xfrm>
            <a:prstGeom prst="rect">
              <a:avLst/>
            </a:prstGeom>
            <a:solidFill>
              <a:srgbClr val="E2231A">
                <a:alpha val="100000"/>
              </a:srgbClr>
            </a:solidFill>
          </p:spPr>
          <p:txBody>
            <a:bodyPr/>
            <a:lstStyle/>
            <a:p/>
          </p:txBody>
        </p:sp>
        <p:sp>
          <p:nvSpPr>
            <p:cNvPr id="174" name="tx174"/>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75" name="tx175"/>
            <p:cNvSpPr/>
            <p:nvPr/>
          </p:nvSpPr>
          <p:spPr>
            <a:xfrm>
              <a:off x="7820004"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2.02</a:t>
              </a:r>
            </a:p>
          </p:txBody>
        </p:sp>
        <p:sp>
          <p:nvSpPr>
            <p:cNvPr id="176" name="tx176"/>
            <p:cNvSpPr/>
            <p:nvPr/>
          </p:nvSpPr>
          <p:spPr>
            <a:xfrm>
              <a:off x="7774244"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77" name="tx177"/>
            <p:cNvSpPr/>
            <p:nvPr/>
          </p:nvSpPr>
          <p:spPr>
            <a:xfrm>
              <a:off x="359055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78" name="tx178"/>
            <p:cNvSpPr/>
            <p:nvPr/>
          </p:nvSpPr>
          <p:spPr>
            <a:xfrm>
              <a:off x="687792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0.57</a:t>
              </a:r>
            </a:p>
          </p:txBody>
        </p:sp>
        <p:sp>
          <p:nvSpPr>
            <p:cNvPr id="179" name="tx179"/>
            <p:cNvSpPr/>
            <p:nvPr/>
          </p:nvSpPr>
          <p:spPr>
            <a:xfrm>
              <a:off x="3592473"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80" name="tx180"/>
            <p:cNvSpPr/>
            <p:nvPr/>
          </p:nvSpPr>
          <p:spPr>
            <a:xfrm>
              <a:off x="675259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0.48</a:t>
              </a:r>
            </a:p>
          </p:txBody>
        </p:sp>
        <p:sp>
          <p:nvSpPr>
            <p:cNvPr id="181" name="tx181"/>
            <p:cNvSpPr/>
            <p:nvPr/>
          </p:nvSpPr>
          <p:spPr>
            <a:xfrm>
              <a:off x="3731590"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2" name="tx182"/>
            <p:cNvSpPr/>
            <p:nvPr/>
          </p:nvSpPr>
          <p:spPr>
            <a:xfrm>
              <a:off x="6869922"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7" name="tx187"/>
            <p:cNvSpPr/>
            <p:nvPr/>
          </p:nvSpPr>
          <p:spPr>
            <a:xfrm>
              <a:off x="268652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8" name="tx188"/>
            <p:cNvSpPr/>
            <p:nvPr/>
          </p:nvSpPr>
          <p:spPr>
            <a:xfrm>
              <a:off x="4251477"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9" name="tx189"/>
            <p:cNvSpPr/>
            <p:nvPr/>
          </p:nvSpPr>
          <p:spPr>
            <a:xfrm>
              <a:off x="581642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0" name="tx190"/>
            <p:cNvSpPr/>
            <p:nvPr/>
          </p:nvSpPr>
          <p:spPr>
            <a:xfrm>
              <a:off x="7381374"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1" name="tx191"/>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(80%) was higher than in 2019 (73%).
The number of children vaccinated with MCV1 increased 5% compared to in 2019.
The number of surviving infants decreased approximately 5% compared to in 2019.
In 2024, 100,000 more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9969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6315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02661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69007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03142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269488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135834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16570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0416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4262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810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1954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5800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9646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3492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733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1184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03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878396" y="5354600"/>
              <a:ext cx="574614" cy="13365"/>
            </a:xfrm>
            <a:prstGeom prst="rect">
              <a:avLst/>
            </a:prstGeom>
            <a:solidFill>
              <a:srgbClr val="1CABE2">
                <a:alpha val="100000"/>
              </a:srgbClr>
            </a:solidFill>
          </p:spPr>
          <p:txBody>
            <a:bodyPr/>
            <a:lstStyle/>
            <a:p/>
          </p:txBody>
        </p:sp>
        <p:sp>
          <p:nvSpPr>
            <p:cNvPr id="24" name="rc24"/>
            <p:cNvSpPr/>
            <p:nvPr/>
          </p:nvSpPr>
          <p:spPr>
            <a:xfrm>
              <a:off x="1516857" y="5361283"/>
              <a:ext cx="574614" cy="6682"/>
            </a:xfrm>
            <a:prstGeom prst="rect">
              <a:avLst/>
            </a:prstGeom>
            <a:solidFill>
              <a:srgbClr val="1CABE2">
                <a:alpha val="100000"/>
              </a:srgbClr>
            </a:solidFill>
          </p:spPr>
          <p:txBody>
            <a:bodyPr/>
            <a:lstStyle/>
            <a:p/>
          </p:txBody>
        </p:sp>
        <p:sp>
          <p:nvSpPr>
            <p:cNvPr id="25" name="rc25"/>
            <p:cNvSpPr/>
            <p:nvPr/>
          </p:nvSpPr>
          <p:spPr>
            <a:xfrm>
              <a:off x="2155317" y="5367965"/>
              <a:ext cx="574614" cy="0"/>
            </a:xfrm>
            <a:prstGeom prst="rect">
              <a:avLst/>
            </a:prstGeom>
            <a:solidFill>
              <a:srgbClr val="1CABE2">
                <a:alpha val="100000"/>
              </a:srgbClr>
            </a:solidFill>
          </p:spPr>
          <p:txBody>
            <a:bodyPr/>
            <a:lstStyle/>
            <a:p/>
          </p:txBody>
        </p:sp>
        <p:sp>
          <p:nvSpPr>
            <p:cNvPr id="26" name="rc26"/>
            <p:cNvSpPr/>
            <p:nvPr/>
          </p:nvSpPr>
          <p:spPr>
            <a:xfrm>
              <a:off x="2793778" y="5367965"/>
              <a:ext cx="574614" cy="0"/>
            </a:xfrm>
            <a:prstGeom prst="rect">
              <a:avLst/>
            </a:prstGeom>
            <a:solidFill>
              <a:srgbClr val="1CABE2">
                <a:alpha val="100000"/>
              </a:srgbClr>
            </a:solidFill>
          </p:spPr>
          <p:txBody>
            <a:bodyPr/>
            <a:lstStyle/>
            <a:p/>
          </p:txBody>
        </p:sp>
        <p:sp>
          <p:nvSpPr>
            <p:cNvPr id="27" name="rc27"/>
            <p:cNvSpPr/>
            <p:nvPr/>
          </p:nvSpPr>
          <p:spPr>
            <a:xfrm>
              <a:off x="4070699" y="5234311"/>
              <a:ext cx="574614" cy="133654"/>
            </a:xfrm>
            <a:prstGeom prst="rect">
              <a:avLst/>
            </a:prstGeom>
            <a:solidFill>
              <a:srgbClr val="1CABE2">
                <a:alpha val="100000"/>
              </a:srgbClr>
            </a:solidFill>
          </p:spPr>
          <p:txBody>
            <a:bodyPr/>
            <a:lstStyle/>
            <a:p/>
          </p:txBody>
        </p:sp>
        <p:sp>
          <p:nvSpPr>
            <p:cNvPr id="28" name="rc28"/>
            <p:cNvSpPr/>
            <p:nvPr/>
          </p:nvSpPr>
          <p:spPr>
            <a:xfrm>
              <a:off x="4709160" y="4058156"/>
              <a:ext cx="574614" cy="1309809"/>
            </a:xfrm>
            <a:prstGeom prst="rect">
              <a:avLst/>
            </a:prstGeom>
            <a:solidFill>
              <a:srgbClr val="1CABE2">
                <a:alpha val="100000"/>
              </a:srgbClr>
            </a:solidFill>
          </p:spPr>
          <p:txBody>
            <a:bodyPr/>
            <a:lstStyle/>
            <a:p/>
          </p:txBody>
        </p:sp>
        <p:sp>
          <p:nvSpPr>
            <p:cNvPr id="29" name="rc29"/>
            <p:cNvSpPr/>
            <p:nvPr/>
          </p:nvSpPr>
          <p:spPr>
            <a:xfrm>
              <a:off x="5347620" y="5367965"/>
              <a:ext cx="574614" cy="0"/>
            </a:xfrm>
            <a:prstGeom prst="rect">
              <a:avLst/>
            </a:prstGeom>
            <a:solidFill>
              <a:srgbClr val="1CABE2">
                <a:alpha val="100000"/>
              </a:srgbClr>
            </a:solidFill>
          </p:spPr>
          <p:txBody>
            <a:bodyPr/>
            <a:lstStyle/>
            <a:p/>
          </p:txBody>
        </p:sp>
        <p:sp>
          <p:nvSpPr>
            <p:cNvPr id="30" name="rc30"/>
            <p:cNvSpPr/>
            <p:nvPr/>
          </p:nvSpPr>
          <p:spPr>
            <a:xfrm>
              <a:off x="5986081" y="5367965"/>
              <a:ext cx="574614" cy="0"/>
            </a:xfrm>
            <a:prstGeom prst="rect">
              <a:avLst/>
            </a:prstGeom>
            <a:solidFill>
              <a:srgbClr val="1CABE2">
                <a:alpha val="100000"/>
              </a:srgbClr>
            </a:solidFill>
          </p:spPr>
          <p:txBody>
            <a:bodyPr/>
            <a:lstStyle/>
            <a:p/>
          </p:txBody>
        </p:sp>
        <p:sp>
          <p:nvSpPr>
            <p:cNvPr id="31" name="rc31"/>
            <p:cNvSpPr/>
            <p:nvPr/>
          </p:nvSpPr>
          <p:spPr>
            <a:xfrm>
              <a:off x="6624541" y="5367965"/>
              <a:ext cx="574614" cy="0"/>
            </a:xfrm>
            <a:prstGeom prst="rect">
              <a:avLst/>
            </a:prstGeom>
            <a:solidFill>
              <a:srgbClr val="1CABE2">
                <a:alpha val="100000"/>
              </a:srgbClr>
            </a:solidFill>
          </p:spPr>
          <p:txBody>
            <a:bodyPr/>
            <a:lstStyle/>
            <a:p/>
          </p:txBody>
        </p:sp>
        <p:sp>
          <p:nvSpPr>
            <p:cNvPr id="32" name="rc32"/>
            <p:cNvSpPr/>
            <p:nvPr/>
          </p:nvSpPr>
          <p:spPr>
            <a:xfrm>
              <a:off x="7263002" y="5321186"/>
              <a:ext cx="574614" cy="46778"/>
            </a:xfrm>
            <a:prstGeom prst="rect">
              <a:avLst/>
            </a:prstGeom>
            <a:solidFill>
              <a:srgbClr val="1CABE2">
                <a:alpha val="100000"/>
              </a:srgbClr>
            </a:solidFill>
          </p:spPr>
          <p:txBody>
            <a:bodyPr/>
            <a:lstStyle/>
            <a:p/>
          </p:txBody>
        </p:sp>
        <p:sp>
          <p:nvSpPr>
            <p:cNvPr id="33" name="pl33"/>
            <p:cNvSpPr/>
            <p:nvPr/>
          </p:nvSpPr>
          <p:spPr>
            <a:xfrm>
              <a:off x="1165703" y="1045593"/>
              <a:ext cx="6384605" cy="1135168"/>
            </a:xfrm>
            <a:custGeom>
              <a:avLst/>
              <a:pathLst>
                <a:path w="6384605" h="1135168">
                  <a:moveTo>
                    <a:pt x="0" y="43660"/>
                  </a:moveTo>
                  <a:lnTo>
                    <a:pt x="638460" y="43660"/>
                  </a:lnTo>
                  <a:lnTo>
                    <a:pt x="1276921" y="87320"/>
                  </a:lnTo>
                  <a:lnTo>
                    <a:pt x="1915381" y="1004187"/>
                  </a:lnTo>
                  <a:lnTo>
                    <a:pt x="2553842" y="87320"/>
                  </a:lnTo>
                  <a:lnTo>
                    <a:pt x="3192302" y="1135168"/>
                  </a:lnTo>
                  <a:lnTo>
                    <a:pt x="3830763" y="305622"/>
                  </a:lnTo>
                  <a:lnTo>
                    <a:pt x="4469223" y="0"/>
                  </a:lnTo>
                  <a:lnTo>
                    <a:pt x="5107684" y="567584"/>
                  </a:lnTo>
                  <a:lnTo>
                    <a:pt x="5746144" y="1004187"/>
                  </a:lnTo>
                  <a:lnTo>
                    <a:pt x="6384605" y="829546"/>
                  </a:lnTo>
                </a:path>
              </a:pathLst>
            </a:custGeom>
            <a:ln w="27101" cap="flat">
              <a:solidFill>
                <a:srgbClr val="00833D">
                  <a:alpha val="100000"/>
                </a:srgbClr>
              </a:solidFill>
              <a:prstDash val="solid"/>
              <a:round/>
            </a:ln>
          </p:spPr>
          <p:txBody>
            <a:bodyPr/>
            <a:lstStyle/>
            <a:p/>
          </p:txBody>
        </p:sp>
        <p:sp>
          <p:nvSpPr>
            <p:cNvPr id="34" name="pl34"/>
            <p:cNvSpPr/>
            <p:nvPr/>
          </p:nvSpPr>
          <p:spPr>
            <a:xfrm>
              <a:off x="1165703" y="1045593"/>
              <a:ext cx="6384605" cy="1921054"/>
            </a:xfrm>
            <a:custGeom>
              <a:avLst/>
              <a:pathLst>
                <a:path w="6384605" h="1921054">
                  <a:moveTo>
                    <a:pt x="0" y="130980"/>
                  </a:moveTo>
                  <a:lnTo>
                    <a:pt x="638460" y="130980"/>
                  </a:lnTo>
                  <a:lnTo>
                    <a:pt x="1276921" y="43660"/>
                  </a:lnTo>
                  <a:lnTo>
                    <a:pt x="1915381" y="1615432"/>
                  </a:lnTo>
                  <a:lnTo>
                    <a:pt x="2553842" y="0"/>
                  </a:lnTo>
                  <a:lnTo>
                    <a:pt x="3192302" y="1921054"/>
                  </a:lnTo>
                  <a:lnTo>
                    <a:pt x="3830763" y="873206"/>
                  </a:lnTo>
                  <a:lnTo>
                    <a:pt x="4469223" y="87320"/>
                  </a:lnTo>
                  <a:lnTo>
                    <a:pt x="5107684" y="698565"/>
                  </a:lnTo>
                  <a:lnTo>
                    <a:pt x="5746144" y="1091508"/>
                  </a:lnTo>
                  <a:lnTo>
                    <a:pt x="6384605" y="1309809"/>
                  </a:lnTo>
                </a:path>
              </a:pathLst>
            </a:custGeom>
            <a:ln w="27101" cap="flat">
              <a:solidFill>
                <a:srgbClr val="002759">
                  <a:alpha val="100000"/>
                </a:srgbClr>
              </a:solidFill>
              <a:prstDash val="solid"/>
              <a:round/>
            </a:ln>
          </p:spPr>
          <p:txBody>
            <a:bodyPr/>
            <a:lstStyle/>
            <a:p/>
          </p:txBody>
        </p:sp>
        <p:sp>
          <p:nvSpPr>
            <p:cNvPr id="35" name="pt35"/>
            <p:cNvSpPr/>
            <p:nvPr/>
          </p:nvSpPr>
          <p:spPr>
            <a:xfrm>
              <a:off x="1134102"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772563"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411023"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049484"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687944"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4326405"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964865"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5603326"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241787"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880247"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7518708"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134102"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772563"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411023"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049484" y="26294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68794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4326405" y="29350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964865"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603326"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241787"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880247"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7518708"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1132544" y="522621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8" name="tx58"/>
            <p:cNvSpPr/>
            <p:nvPr/>
          </p:nvSpPr>
          <p:spPr>
            <a:xfrm>
              <a:off x="1771005" y="523289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9" name="tx59"/>
            <p:cNvSpPr/>
            <p:nvPr/>
          </p:nvSpPr>
          <p:spPr>
            <a:xfrm>
              <a:off x="240946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304792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4291688" y="510446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62" name="tx62"/>
            <p:cNvSpPr/>
            <p:nvPr/>
          </p:nvSpPr>
          <p:spPr>
            <a:xfrm>
              <a:off x="4896989"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196</a:t>
              </a:r>
            </a:p>
          </p:txBody>
        </p:sp>
        <p:sp>
          <p:nvSpPr>
            <p:cNvPr id="63" name="tx63"/>
            <p:cNvSpPr/>
            <p:nvPr/>
          </p:nvSpPr>
          <p:spPr>
            <a:xfrm>
              <a:off x="560176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6240229"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6878689"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7517150" y="5194255"/>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67" name="pl67"/>
            <p:cNvSpPr/>
            <p:nvPr/>
          </p:nvSpPr>
          <p:spPr>
            <a:xfrm>
              <a:off x="7568388" y="1875912"/>
              <a:ext cx="293915" cy="12564"/>
            </a:xfrm>
            <a:custGeom>
              <a:avLst/>
              <a:pathLst>
                <a:path w="293915" h="12564">
                  <a:moveTo>
                    <a:pt x="293915" y="12564"/>
                  </a:moveTo>
                  <a:lnTo>
                    <a:pt x="0" y="0"/>
                  </a:lnTo>
                </a:path>
              </a:pathLst>
            </a:custGeom>
          </p:spPr>
          <p:txBody>
            <a:bodyPr/>
            <a:lstStyle/>
            <a:p/>
          </p:txBody>
        </p:sp>
        <p:sp>
          <p:nvSpPr>
            <p:cNvPr id="68" name="pl68"/>
            <p:cNvSpPr/>
            <p:nvPr/>
          </p:nvSpPr>
          <p:spPr>
            <a:xfrm>
              <a:off x="7568343" y="2356517"/>
              <a:ext cx="293960" cy="18168"/>
            </a:xfrm>
            <a:custGeom>
              <a:avLst/>
              <a:pathLst>
                <a:path w="293960" h="18168">
                  <a:moveTo>
                    <a:pt x="293960" y="18168"/>
                  </a:moveTo>
                  <a:lnTo>
                    <a:pt x="0" y="0"/>
                  </a:lnTo>
                </a:path>
              </a:pathLst>
            </a:custGeom>
          </p:spPr>
          <p:txBody>
            <a:bodyPr/>
            <a:lstStyle/>
            <a:p/>
          </p:txBody>
        </p:sp>
        <p:sp>
          <p:nvSpPr>
            <p:cNvPr id="69" name="pg69"/>
            <p:cNvSpPr/>
            <p:nvPr/>
          </p:nvSpPr>
          <p:spPr>
            <a:xfrm>
              <a:off x="7793724" y="180010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0" name="tx70"/>
            <p:cNvSpPr/>
            <p:nvPr/>
          </p:nvSpPr>
          <p:spPr>
            <a:xfrm>
              <a:off x="7816584" y="184122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80%</a:t>
              </a:r>
            </a:p>
          </p:txBody>
        </p:sp>
        <p:sp>
          <p:nvSpPr>
            <p:cNvPr id="71" name="pg71"/>
            <p:cNvSpPr/>
            <p:nvPr/>
          </p:nvSpPr>
          <p:spPr>
            <a:xfrm>
              <a:off x="7793724" y="22863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2" name="tx72"/>
            <p:cNvSpPr/>
            <p:nvPr/>
          </p:nvSpPr>
          <p:spPr>
            <a:xfrm>
              <a:off x="7816584" y="23275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69%</a:t>
              </a:r>
            </a:p>
          </p:txBody>
        </p:sp>
        <p:sp>
          <p:nvSpPr>
            <p:cNvPr id="73" name="rc73"/>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74" name="tx74"/>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508103" y="398404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6" name="tx76"/>
            <p:cNvSpPr/>
            <p:nvPr/>
          </p:nvSpPr>
          <p:spPr>
            <a:xfrm>
              <a:off x="508103" y="264750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7" name="tx77"/>
            <p:cNvSpPr/>
            <p:nvPr/>
          </p:nvSpPr>
          <p:spPr>
            <a:xfrm>
              <a:off x="508103" y="131096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78" name="tx78"/>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0" name="tx80"/>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1" name="tx81"/>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2" name="tx82"/>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3" name="tx83"/>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5" name="tx85"/>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6" name="tx86"/>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7" name="tx87"/>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8" name="tx88"/>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9" name="tx89"/>
            <p:cNvSpPr/>
            <p:nvPr/>
          </p:nvSpPr>
          <p:spPr>
            <a:xfrm rot="-5400000">
              <a:off x="102348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0" name="tx90"/>
            <p:cNvSpPr/>
            <p:nvPr/>
          </p:nvSpPr>
          <p:spPr>
            <a:xfrm rot="-5400000">
              <a:off x="166194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1" name="tx91"/>
            <p:cNvSpPr/>
            <p:nvPr/>
          </p:nvSpPr>
          <p:spPr>
            <a:xfrm rot="-5400000">
              <a:off x="227510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2" name="tx92"/>
            <p:cNvSpPr/>
            <p:nvPr/>
          </p:nvSpPr>
          <p:spPr>
            <a:xfrm rot="-5400000">
              <a:off x="291356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3" name="tx93"/>
            <p:cNvSpPr/>
            <p:nvPr/>
          </p:nvSpPr>
          <p:spPr>
            <a:xfrm rot="-5400000">
              <a:off x="3552021"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4" name="tx94"/>
            <p:cNvSpPr/>
            <p:nvPr/>
          </p:nvSpPr>
          <p:spPr>
            <a:xfrm rot="-5400000">
              <a:off x="4190482"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5" name="tx95"/>
            <p:cNvSpPr/>
            <p:nvPr/>
          </p:nvSpPr>
          <p:spPr>
            <a:xfrm rot="-5400000">
              <a:off x="485424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546231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7" name="tx97"/>
            <p:cNvSpPr/>
            <p:nvPr/>
          </p:nvSpPr>
          <p:spPr>
            <a:xfrm rot="-5400000">
              <a:off x="61311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8" name="tx98"/>
            <p:cNvSpPr/>
            <p:nvPr/>
          </p:nvSpPr>
          <p:spPr>
            <a:xfrm rot="-5400000">
              <a:off x="6744293" y="577438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9" name="tx99"/>
            <p:cNvSpPr/>
            <p:nvPr/>
          </p:nvSpPr>
          <p:spPr>
            <a:xfrm rot="-5400000">
              <a:off x="74080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0" name="tx100"/>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1" name="tx101"/>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2" name="tx102"/>
            <p:cNvSpPr/>
            <p:nvPr/>
          </p:nvSpPr>
          <p:spPr>
            <a:xfrm>
              <a:off x="2011129" y="401416"/>
              <a:ext cx="53960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Mexico, 2014-2024</a:t>
              </a:r>
            </a:p>
          </p:txBody>
        </p:sp>
        <p:sp>
          <p:nvSpPr>
            <p:cNvPr id="103" name="tx10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4" name="tx10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5" name="tx10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6" name="tx10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7 confirmed measles cases in Mexico. In the same year, MCV1 coverage was 80% and MCV2 coverage was 69%.
There were no confirmed cases in the previous year (n=0).
The highest number of measles cases was reported in 2020 (n=196). In this year, MCV1 coverage was 92%.
Mexico reported measles vaccine stockouts in 2016, 2017, 2018, 2019, and 2023.
There were measles-containing vaccine supplementary immunization activities/campaigns in 2021.</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72280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7796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83639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89319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94999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1944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2512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30799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36479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142159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2176155"/>
              <a:ext cx="3485499" cy="1131843"/>
            </a:xfrm>
            <a:custGeom>
              <a:avLst/>
              <a:pathLst>
                <a:path w="3485499" h="1131843">
                  <a:moveTo>
                    <a:pt x="0" y="943203"/>
                  </a:moveTo>
                  <a:lnTo>
                    <a:pt x="145229" y="943203"/>
                  </a:lnTo>
                  <a:lnTo>
                    <a:pt x="290458" y="943203"/>
                  </a:lnTo>
                  <a:lnTo>
                    <a:pt x="435687" y="1037523"/>
                  </a:lnTo>
                  <a:lnTo>
                    <a:pt x="580916" y="1037523"/>
                  </a:lnTo>
                  <a:lnTo>
                    <a:pt x="726145" y="1037523"/>
                  </a:lnTo>
                  <a:lnTo>
                    <a:pt x="871374" y="1037523"/>
                  </a:lnTo>
                  <a:lnTo>
                    <a:pt x="1016603" y="1037523"/>
                  </a:lnTo>
                  <a:lnTo>
                    <a:pt x="1161833" y="943203"/>
                  </a:lnTo>
                  <a:lnTo>
                    <a:pt x="1307062" y="848882"/>
                  </a:lnTo>
                  <a:lnTo>
                    <a:pt x="1452291" y="1037523"/>
                  </a:lnTo>
                  <a:lnTo>
                    <a:pt x="1597520" y="943203"/>
                  </a:lnTo>
                  <a:lnTo>
                    <a:pt x="1742749" y="1131843"/>
                  </a:lnTo>
                  <a:lnTo>
                    <a:pt x="1887978" y="471601"/>
                  </a:lnTo>
                  <a:lnTo>
                    <a:pt x="2033207" y="377281"/>
                  </a:lnTo>
                  <a:lnTo>
                    <a:pt x="2178437" y="0"/>
                  </a:lnTo>
                  <a:lnTo>
                    <a:pt x="2323666" y="848882"/>
                  </a:lnTo>
                  <a:lnTo>
                    <a:pt x="2468895" y="282960"/>
                  </a:lnTo>
                  <a:lnTo>
                    <a:pt x="2614124" y="943203"/>
                  </a:lnTo>
                  <a:lnTo>
                    <a:pt x="2759353" y="943203"/>
                  </a:lnTo>
                  <a:lnTo>
                    <a:pt x="2904582" y="565921"/>
                  </a:lnTo>
                  <a:lnTo>
                    <a:pt x="3049811" y="565921"/>
                  </a:lnTo>
                  <a:lnTo>
                    <a:pt x="3195040" y="94320"/>
                  </a:lnTo>
                  <a:lnTo>
                    <a:pt x="3340270" y="754562"/>
                  </a:lnTo>
                  <a:lnTo>
                    <a:pt x="3485499" y="565921"/>
                  </a:lnTo>
                </a:path>
              </a:pathLst>
            </a:custGeom>
            <a:ln w="27101" cap="flat">
              <a:solidFill>
                <a:srgbClr val="0058AB">
                  <a:alpha val="80000"/>
                </a:srgbClr>
              </a:solidFill>
              <a:prstDash val="solid"/>
              <a:round/>
            </a:ln>
          </p:spPr>
          <p:txBody>
            <a:bodyPr/>
            <a:lstStyle/>
            <a:p/>
          </p:txBody>
        </p:sp>
        <p:sp>
          <p:nvSpPr>
            <p:cNvPr id="23" name="pl23"/>
            <p:cNvSpPr/>
            <p:nvPr/>
          </p:nvSpPr>
          <p:spPr>
            <a:xfrm>
              <a:off x="979796" y="2081835"/>
              <a:ext cx="3485499" cy="754562"/>
            </a:xfrm>
            <a:custGeom>
              <a:avLst/>
              <a:pathLst>
                <a:path w="3485499" h="754562">
                  <a:moveTo>
                    <a:pt x="0" y="0"/>
                  </a:moveTo>
                  <a:lnTo>
                    <a:pt x="145229" y="94320"/>
                  </a:lnTo>
                  <a:lnTo>
                    <a:pt x="290458" y="0"/>
                  </a:lnTo>
                  <a:lnTo>
                    <a:pt x="435687" y="188640"/>
                  </a:lnTo>
                  <a:lnTo>
                    <a:pt x="580916" y="282960"/>
                  </a:lnTo>
                  <a:lnTo>
                    <a:pt x="726145" y="188640"/>
                  </a:lnTo>
                  <a:lnTo>
                    <a:pt x="871374" y="282960"/>
                  </a:lnTo>
                  <a:lnTo>
                    <a:pt x="1016603" y="282960"/>
                  </a:lnTo>
                  <a:lnTo>
                    <a:pt x="1161833" y="471601"/>
                  </a:lnTo>
                  <a:lnTo>
                    <a:pt x="1307062" y="565921"/>
                  </a:lnTo>
                  <a:lnTo>
                    <a:pt x="1452291" y="660242"/>
                  </a:lnTo>
                  <a:lnTo>
                    <a:pt x="1597520" y="660242"/>
                  </a:lnTo>
                  <a:lnTo>
                    <a:pt x="1742749" y="660242"/>
                  </a:lnTo>
                  <a:lnTo>
                    <a:pt x="1887978" y="660242"/>
                  </a:lnTo>
                  <a:lnTo>
                    <a:pt x="2033207" y="754562"/>
                  </a:lnTo>
                  <a:lnTo>
                    <a:pt x="2178437" y="754562"/>
                  </a:lnTo>
                  <a:lnTo>
                    <a:pt x="2323666" y="754562"/>
                  </a:lnTo>
                  <a:lnTo>
                    <a:pt x="2468895" y="754562"/>
                  </a:lnTo>
                  <a:lnTo>
                    <a:pt x="2614124" y="754562"/>
                  </a:lnTo>
                  <a:lnTo>
                    <a:pt x="2759353" y="754562"/>
                  </a:lnTo>
                  <a:lnTo>
                    <a:pt x="2904582" y="754562"/>
                  </a:lnTo>
                  <a:lnTo>
                    <a:pt x="3049811" y="660242"/>
                  </a:lnTo>
                  <a:lnTo>
                    <a:pt x="3195040" y="754562"/>
                  </a:lnTo>
                  <a:lnTo>
                    <a:pt x="3340270" y="754562"/>
                  </a:lnTo>
                  <a:lnTo>
                    <a:pt x="3485499" y="754562"/>
                  </a:lnTo>
                </a:path>
              </a:pathLst>
            </a:custGeom>
            <a:ln w="27101" cap="flat">
              <a:solidFill>
                <a:srgbClr val="1CABE2">
                  <a:alpha val="80000"/>
                </a:srgbClr>
              </a:solidFill>
              <a:prstDash val="solid"/>
              <a:round/>
            </a:ln>
          </p:spPr>
          <p:txBody>
            <a:bodyPr/>
            <a:lstStyle/>
            <a:p/>
          </p:txBody>
        </p:sp>
        <p:sp>
          <p:nvSpPr>
            <p:cNvPr id="24" name="pl24"/>
            <p:cNvSpPr/>
            <p:nvPr/>
          </p:nvSpPr>
          <p:spPr>
            <a:xfrm>
              <a:off x="979796" y="2364796"/>
              <a:ext cx="3485499" cy="754562"/>
            </a:xfrm>
            <a:custGeom>
              <a:avLst/>
              <a:pathLst>
                <a:path w="3485499" h="754562">
                  <a:moveTo>
                    <a:pt x="0" y="377281"/>
                  </a:moveTo>
                  <a:lnTo>
                    <a:pt x="145229" y="471601"/>
                  </a:lnTo>
                  <a:lnTo>
                    <a:pt x="290458" y="471601"/>
                  </a:lnTo>
                  <a:lnTo>
                    <a:pt x="435687" y="565921"/>
                  </a:lnTo>
                  <a:lnTo>
                    <a:pt x="580916" y="660242"/>
                  </a:lnTo>
                  <a:lnTo>
                    <a:pt x="726145" y="565921"/>
                  </a:lnTo>
                  <a:lnTo>
                    <a:pt x="871374" y="660242"/>
                  </a:lnTo>
                  <a:lnTo>
                    <a:pt x="1016603" y="754562"/>
                  </a:lnTo>
                  <a:lnTo>
                    <a:pt x="1161833" y="471601"/>
                  </a:lnTo>
                  <a:lnTo>
                    <a:pt x="1307062" y="660242"/>
                  </a:lnTo>
                  <a:lnTo>
                    <a:pt x="1452291" y="660242"/>
                  </a:lnTo>
                  <a:lnTo>
                    <a:pt x="1597520" y="565921"/>
                  </a:lnTo>
                  <a:lnTo>
                    <a:pt x="1742749" y="660242"/>
                  </a:lnTo>
                  <a:lnTo>
                    <a:pt x="1887978" y="565921"/>
                  </a:lnTo>
                  <a:lnTo>
                    <a:pt x="2033207" y="282960"/>
                  </a:lnTo>
                  <a:lnTo>
                    <a:pt x="2178437" y="282960"/>
                  </a:lnTo>
                  <a:lnTo>
                    <a:pt x="2323666" y="377281"/>
                  </a:lnTo>
                  <a:lnTo>
                    <a:pt x="2468895" y="94320"/>
                  </a:lnTo>
                  <a:lnTo>
                    <a:pt x="2614124" y="471601"/>
                  </a:lnTo>
                  <a:lnTo>
                    <a:pt x="2759353" y="282960"/>
                  </a:lnTo>
                  <a:lnTo>
                    <a:pt x="2904582" y="0"/>
                  </a:lnTo>
                  <a:lnTo>
                    <a:pt x="3049811" y="94320"/>
                  </a:lnTo>
                  <a:lnTo>
                    <a:pt x="3195040" y="94320"/>
                  </a:lnTo>
                  <a:lnTo>
                    <a:pt x="3340270" y="471601"/>
                  </a:lnTo>
                  <a:lnTo>
                    <a:pt x="3485499" y="565921"/>
                  </a:lnTo>
                </a:path>
              </a:pathLst>
            </a:custGeom>
            <a:ln w="27101" cap="flat">
              <a:solidFill>
                <a:srgbClr val="00833D">
                  <a:alpha val="80000"/>
                </a:srgbClr>
              </a:solidFill>
              <a:prstDash val="solid"/>
              <a:round/>
            </a:ln>
          </p:spPr>
          <p:txBody>
            <a:bodyPr/>
            <a:lstStyle/>
            <a:p/>
          </p:txBody>
        </p:sp>
        <p:sp>
          <p:nvSpPr>
            <p:cNvPr id="25" name="pl25"/>
            <p:cNvSpPr/>
            <p:nvPr/>
          </p:nvSpPr>
          <p:spPr>
            <a:xfrm>
              <a:off x="979796" y="2176155"/>
              <a:ext cx="3485499" cy="1131843"/>
            </a:xfrm>
            <a:custGeom>
              <a:avLst/>
              <a:pathLst>
                <a:path w="3485499" h="1131843">
                  <a:moveTo>
                    <a:pt x="0" y="943203"/>
                  </a:moveTo>
                  <a:lnTo>
                    <a:pt x="145229" y="943203"/>
                  </a:lnTo>
                  <a:lnTo>
                    <a:pt x="290458" y="943203"/>
                  </a:lnTo>
                  <a:lnTo>
                    <a:pt x="435687" y="1037523"/>
                  </a:lnTo>
                  <a:lnTo>
                    <a:pt x="580916" y="1037523"/>
                  </a:lnTo>
                  <a:lnTo>
                    <a:pt x="726145" y="1037523"/>
                  </a:lnTo>
                  <a:lnTo>
                    <a:pt x="871374" y="1037523"/>
                  </a:lnTo>
                  <a:lnTo>
                    <a:pt x="1016603" y="1037523"/>
                  </a:lnTo>
                  <a:lnTo>
                    <a:pt x="1161833" y="943203"/>
                  </a:lnTo>
                  <a:lnTo>
                    <a:pt x="1307062" y="848882"/>
                  </a:lnTo>
                  <a:lnTo>
                    <a:pt x="1452291" y="1037523"/>
                  </a:lnTo>
                  <a:lnTo>
                    <a:pt x="1597520" y="943203"/>
                  </a:lnTo>
                  <a:lnTo>
                    <a:pt x="1742749" y="1131843"/>
                  </a:lnTo>
                  <a:lnTo>
                    <a:pt x="1887978" y="471601"/>
                  </a:lnTo>
                  <a:lnTo>
                    <a:pt x="2033207" y="377281"/>
                  </a:lnTo>
                  <a:lnTo>
                    <a:pt x="2178437" y="0"/>
                  </a:lnTo>
                  <a:lnTo>
                    <a:pt x="2323666" y="848882"/>
                  </a:lnTo>
                  <a:lnTo>
                    <a:pt x="2468895" y="282960"/>
                  </a:lnTo>
                  <a:lnTo>
                    <a:pt x="2614124" y="943203"/>
                  </a:lnTo>
                  <a:lnTo>
                    <a:pt x="2759353" y="943203"/>
                  </a:lnTo>
                  <a:lnTo>
                    <a:pt x="2904582" y="565921"/>
                  </a:lnTo>
                  <a:lnTo>
                    <a:pt x="3049811" y="565921"/>
                  </a:lnTo>
                  <a:lnTo>
                    <a:pt x="3195040" y="94320"/>
                  </a:lnTo>
                  <a:lnTo>
                    <a:pt x="3340270" y="754562"/>
                  </a:lnTo>
                  <a:lnTo>
                    <a:pt x="3485499" y="565921"/>
                  </a:lnTo>
                </a:path>
              </a:pathLst>
            </a:custGeom>
            <a:ln w="43362" cap="flat">
              <a:solidFill>
                <a:srgbClr val="000000">
                  <a:alpha val="100000"/>
                </a:srgbClr>
              </a:solidFill>
              <a:prstDash val="solid"/>
              <a:round/>
            </a:ln>
          </p:spPr>
          <p:txBody>
            <a:bodyPr/>
            <a:lstStyle/>
            <a:p/>
          </p:txBody>
        </p:sp>
        <p:sp>
          <p:nvSpPr>
            <p:cNvPr id="26" name="pl26"/>
            <p:cNvSpPr/>
            <p:nvPr/>
          </p:nvSpPr>
          <p:spPr>
            <a:xfrm>
              <a:off x="979796" y="2176155"/>
              <a:ext cx="3485499" cy="1131843"/>
            </a:xfrm>
            <a:custGeom>
              <a:avLst/>
              <a:pathLst>
                <a:path w="3485499" h="1131843">
                  <a:moveTo>
                    <a:pt x="0" y="943203"/>
                  </a:moveTo>
                  <a:lnTo>
                    <a:pt x="145229" y="943203"/>
                  </a:lnTo>
                  <a:lnTo>
                    <a:pt x="290458" y="943203"/>
                  </a:lnTo>
                  <a:lnTo>
                    <a:pt x="435687" y="1037523"/>
                  </a:lnTo>
                  <a:lnTo>
                    <a:pt x="580916" y="1037523"/>
                  </a:lnTo>
                  <a:lnTo>
                    <a:pt x="726145" y="1037523"/>
                  </a:lnTo>
                  <a:lnTo>
                    <a:pt x="871374" y="1037523"/>
                  </a:lnTo>
                  <a:lnTo>
                    <a:pt x="1016603" y="1037523"/>
                  </a:lnTo>
                  <a:lnTo>
                    <a:pt x="1161833" y="943203"/>
                  </a:lnTo>
                  <a:lnTo>
                    <a:pt x="1307062" y="848882"/>
                  </a:lnTo>
                  <a:lnTo>
                    <a:pt x="1452291" y="1037523"/>
                  </a:lnTo>
                  <a:lnTo>
                    <a:pt x="1597520" y="943203"/>
                  </a:lnTo>
                  <a:lnTo>
                    <a:pt x="1742749" y="1131843"/>
                  </a:lnTo>
                  <a:lnTo>
                    <a:pt x="1887978" y="471601"/>
                  </a:lnTo>
                  <a:lnTo>
                    <a:pt x="2033207" y="377281"/>
                  </a:lnTo>
                  <a:lnTo>
                    <a:pt x="2178437" y="0"/>
                  </a:lnTo>
                  <a:lnTo>
                    <a:pt x="2323666" y="848882"/>
                  </a:lnTo>
                  <a:lnTo>
                    <a:pt x="2468895" y="282960"/>
                  </a:lnTo>
                  <a:lnTo>
                    <a:pt x="2614124" y="943203"/>
                  </a:lnTo>
                  <a:lnTo>
                    <a:pt x="2759353" y="943203"/>
                  </a:lnTo>
                  <a:lnTo>
                    <a:pt x="2904582" y="565921"/>
                  </a:lnTo>
                  <a:lnTo>
                    <a:pt x="3049811" y="565921"/>
                  </a:lnTo>
                  <a:lnTo>
                    <a:pt x="3195040" y="94320"/>
                  </a:lnTo>
                  <a:lnTo>
                    <a:pt x="3340270" y="754562"/>
                  </a:lnTo>
                  <a:lnTo>
                    <a:pt x="3485499" y="565921"/>
                  </a:lnTo>
                </a:path>
              </a:pathLst>
            </a:custGeom>
            <a:ln w="27101" cap="flat">
              <a:solidFill>
                <a:srgbClr val="0058AB">
                  <a:alpha val="100000"/>
                </a:srgbClr>
              </a:solidFill>
              <a:prstDash val="solid"/>
              <a:round/>
            </a:ln>
          </p:spPr>
          <p:txBody>
            <a:bodyPr/>
            <a:lstStyle/>
            <a:p/>
          </p:txBody>
        </p:sp>
        <p:sp>
          <p:nvSpPr>
            <p:cNvPr id="27" name="pl27"/>
            <p:cNvSpPr/>
            <p:nvPr/>
          </p:nvSpPr>
          <p:spPr>
            <a:xfrm>
              <a:off x="805521" y="3307999"/>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283639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705942" y="293071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32088" y="293071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58233" y="1893194"/>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9150" y="283639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0066" y="2647756"/>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2459116"/>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27998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1647453" y="28641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77807" y="289420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373599" y="28641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403952" y="289420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071610" y="18266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01963" y="18566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3" name="pg43"/>
            <p:cNvSpPr/>
            <p:nvPr/>
          </p:nvSpPr>
          <p:spPr>
            <a:xfrm>
              <a:off x="3680661"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11015" y="27998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61578" y="25811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1931" y="261154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pg47"/>
            <p:cNvSpPr/>
            <p:nvPr/>
          </p:nvSpPr>
          <p:spPr>
            <a:xfrm>
              <a:off x="4406807" y="239255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242137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9" name="tx49"/>
            <p:cNvSpPr/>
            <p:nvPr/>
          </p:nvSpPr>
          <p:spPr>
            <a:xfrm>
              <a:off x="4525585" y="27973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28919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1" name="tx51"/>
            <p:cNvSpPr/>
            <p:nvPr/>
          </p:nvSpPr>
          <p:spPr>
            <a:xfrm>
              <a:off x="577692" y="515176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420856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79323" y="326535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15755" y="23221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615755" y="13789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3185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3185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3298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9543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98952" y="6102617"/>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69" name="tx69"/>
            <p:cNvSpPr/>
            <p:nvPr/>
          </p:nvSpPr>
          <p:spPr>
            <a:xfrm>
              <a:off x="270008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62538"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472280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37796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283639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189319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94999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51944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2512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30799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236479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142159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1610233"/>
              <a:ext cx="3485499" cy="3489851"/>
            </a:xfrm>
            <a:custGeom>
              <a:avLst/>
              <a:pathLst>
                <a:path w="3485499" h="3489851">
                  <a:moveTo>
                    <a:pt x="0" y="1414804"/>
                  </a:moveTo>
                  <a:lnTo>
                    <a:pt x="145229" y="1320484"/>
                  </a:lnTo>
                  <a:lnTo>
                    <a:pt x="290458" y="1414804"/>
                  </a:lnTo>
                  <a:lnTo>
                    <a:pt x="435687" y="1414804"/>
                  </a:lnTo>
                  <a:lnTo>
                    <a:pt x="580916" y="1414804"/>
                  </a:lnTo>
                  <a:lnTo>
                    <a:pt x="726145" y="1414804"/>
                  </a:lnTo>
                  <a:lnTo>
                    <a:pt x="871374" y="1414804"/>
                  </a:lnTo>
                  <a:lnTo>
                    <a:pt x="1016603" y="1414804"/>
                  </a:lnTo>
                  <a:lnTo>
                    <a:pt x="1161833" y="1509124"/>
                  </a:lnTo>
                  <a:lnTo>
                    <a:pt x="1307062" y="1509124"/>
                  </a:lnTo>
                  <a:lnTo>
                    <a:pt x="1452291" y="1603445"/>
                  </a:lnTo>
                  <a:lnTo>
                    <a:pt x="1597520" y="1603445"/>
                  </a:lnTo>
                  <a:lnTo>
                    <a:pt x="1742749" y="1697765"/>
                  </a:lnTo>
                  <a:lnTo>
                    <a:pt x="1887978" y="1697765"/>
                  </a:lnTo>
                  <a:lnTo>
                    <a:pt x="2033207" y="1980726"/>
                  </a:lnTo>
                  <a:lnTo>
                    <a:pt x="2178437" y="1603445"/>
                  </a:lnTo>
                  <a:lnTo>
                    <a:pt x="2323666" y="1792085"/>
                  </a:lnTo>
                  <a:lnTo>
                    <a:pt x="2468895" y="0"/>
                  </a:lnTo>
                  <a:lnTo>
                    <a:pt x="2614124" y="2452327"/>
                  </a:lnTo>
                  <a:lnTo>
                    <a:pt x="2759353" y="471601"/>
                  </a:lnTo>
                  <a:lnTo>
                    <a:pt x="2904582" y="3489851"/>
                  </a:lnTo>
                  <a:lnTo>
                    <a:pt x="3049811" y="3489851"/>
                  </a:lnTo>
                  <a:lnTo>
                    <a:pt x="3195040" y="943203"/>
                  </a:lnTo>
                  <a:lnTo>
                    <a:pt x="3340270" y="282960"/>
                  </a:lnTo>
                  <a:lnTo>
                    <a:pt x="3485499" y="1320484"/>
                  </a:lnTo>
                </a:path>
              </a:pathLst>
            </a:custGeom>
            <a:ln w="27101" cap="flat">
              <a:solidFill>
                <a:srgbClr val="0058AB">
                  <a:alpha val="80000"/>
                </a:srgbClr>
              </a:solidFill>
              <a:prstDash val="solid"/>
              <a:round/>
            </a:ln>
          </p:spPr>
          <p:txBody>
            <a:bodyPr/>
            <a:lstStyle/>
            <a:p/>
          </p:txBody>
        </p:sp>
        <p:sp>
          <p:nvSpPr>
            <p:cNvPr id="90" name="pl90"/>
            <p:cNvSpPr/>
            <p:nvPr/>
          </p:nvSpPr>
          <p:spPr>
            <a:xfrm>
              <a:off x="5345047" y="1987514"/>
              <a:ext cx="3485499" cy="848882"/>
            </a:xfrm>
            <a:custGeom>
              <a:avLst/>
              <a:pathLst>
                <a:path w="3485499" h="848882">
                  <a:moveTo>
                    <a:pt x="0" y="0"/>
                  </a:moveTo>
                  <a:lnTo>
                    <a:pt x="145229" y="94320"/>
                  </a:lnTo>
                  <a:lnTo>
                    <a:pt x="290458" y="94320"/>
                  </a:lnTo>
                  <a:lnTo>
                    <a:pt x="435687" y="188640"/>
                  </a:lnTo>
                  <a:lnTo>
                    <a:pt x="580916" y="282960"/>
                  </a:lnTo>
                  <a:lnTo>
                    <a:pt x="726145" y="282960"/>
                  </a:lnTo>
                  <a:lnTo>
                    <a:pt x="871374" y="377281"/>
                  </a:lnTo>
                  <a:lnTo>
                    <a:pt x="1016603" y="471601"/>
                  </a:lnTo>
                  <a:lnTo>
                    <a:pt x="1161833" y="565921"/>
                  </a:lnTo>
                  <a:lnTo>
                    <a:pt x="1307062" y="660242"/>
                  </a:lnTo>
                  <a:lnTo>
                    <a:pt x="1452291" y="754562"/>
                  </a:lnTo>
                  <a:lnTo>
                    <a:pt x="1597520" y="754562"/>
                  </a:lnTo>
                  <a:lnTo>
                    <a:pt x="1742749" y="754562"/>
                  </a:lnTo>
                  <a:lnTo>
                    <a:pt x="1887978" y="848882"/>
                  </a:lnTo>
                  <a:lnTo>
                    <a:pt x="2033207" y="754562"/>
                  </a:lnTo>
                  <a:lnTo>
                    <a:pt x="2178437" y="848882"/>
                  </a:lnTo>
                  <a:lnTo>
                    <a:pt x="2323666" y="754562"/>
                  </a:lnTo>
                  <a:lnTo>
                    <a:pt x="2468895" y="754562"/>
                  </a:lnTo>
                  <a:lnTo>
                    <a:pt x="2614124" y="848882"/>
                  </a:lnTo>
                  <a:lnTo>
                    <a:pt x="2759353" y="848882"/>
                  </a:lnTo>
                  <a:lnTo>
                    <a:pt x="2904582" y="848882"/>
                  </a:lnTo>
                  <a:lnTo>
                    <a:pt x="3049811" y="754562"/>
                  </a:lnTo>
                  <a:lnTo>
                    <a:pt x="3195040" y="660242"/>
                  </a:lnTo>
                  <a:lnTo>
                    <a:pt x="3340270" y="660242"/>
                  </a:lnTo>
                  <a:lnTo>
                    <a:pt x="3485499" y="754562"/>
                  </a:lnTo>
                </a:path>
              </a:pathLst>
            </a:custGeom>
            <a:ln w="27101" cap="flat">
              <a:solidFill>
                <a:srgbClr val="1CABE2">
                  <a:alpha val="80000"/>
                </a:srgbClr>
              </a:solidFill>
              <a:prstDash val="solid"/>
              <a:round/>
            </a:ln>
          </p:spPr>
          <p:txBody>
            <a:bodyPr/>
            <a:lstStyle/>
            <a:p/>
          </p:txBody>
        </p:sp>
        <p:sp>
          <p:nvSpPr>
            <p:cNvPr id="91" name="pl91"/>
            <p:cNvSpPr/>
            <p:nvPr/>
          </p:nvSpPr>
          <p:spPr>
            <a:xfrm>
              <a:off x="5345047" y="2553436"/>
              <a:ext cx="3485499" cy="848882"/>
            </a:xfrm>
            <a:custGeom>
              <a:avLst/>
              <a:pathLst>
                <a:path w="3485499" h="848882">
                  <a:moveTo>
                    <a:pt x="0" y="471601"/>
                  </a:moveTo>
                  <a:lnTo>
                    <a:pt x="145229" y="754562"/>
                  </a:lnTo>
                  <a:lnTo>
                    <a:pt x="290458" y="471601"/>
                  </a:lnTo>
                  <a:lnTo>
                    <a:pt x="435687" y="471601"/>
                  </a:lnTo>
                  <a:lnTo>
                    <a:pt x="580916" y="471601"/>
                  </a:lnTo>
                  <a:lnTo>
                    <a:pt x="726145" y="282960"/>
                  </a:lnTo>
                  <a:lnTo>
                    <a:pt x="871374" y="565921"/>
                  </a:lnTo>
                  <a:lnTo>
                    <a:pt x="1016603" y="660242"/>
                  </a:lnTo>
                  <a:lnTo>
                    <a:pt x="1161833" y="565921"/>
                  </a:lnTo>
                  <a:lnTo>
                    <a:pt x="1307062" y="565921"/>
                  </a:lnTo>
                  <a:lnTo>
                    <a:pt x="1452291" y="471601"/>
                  </a:lnTo>
                  <a:lnTo>
                    <a:pt x="1597520" y="565921"/>
                  </a:lnTo>
                  <a:lnTo>
                    <a:pt x="1742749" y="660242"/>
                  </a:lnTo>
                  <a:lnTo>
                    <a:pt x="1887978" y="565921"/>
                  </a:lnTo>
                  <a:lnTo>
                    <a:pt x="2033207" y="565921"/>
                  </a:lnTo>
                  <a:lnTo>
                    <a:pt x="2178437" y="471601"/>
                  </a:lnTo>
                  <a:lnTo>
                    <a:pt x="2323666" y="565921"/>
                  </a:lnTo>
                  <a:lnTo>
                    <a:pt x="2468895" y="0"/>
                  </a:lnTo>
                  <a:lnTo>
                    <a:pt x="2614124" y="848882"/>
                  </a:lnTo>
                  <a:lnTo>
                    <a:pt x="2759353" y="754562"/>
                  </a:lnTo>
                  <a:lnTo>
                    <a:pt x="2904582" y="565921"/>
                  </a:lnTo>
                  <a:lnTo>
                    <a:pt x="3049811" y="754562"/>
                  </a:lnTo>
                  <a:lnTo>
                    <a:pt x="3195040" y="94320"/>
                  </a:lnTo>
                  <a:lnTo>
                    <a:pt x="3340270" y="282960"/>
                  </a:lnTo>
                  <a:lnTo>
                    <a:pt x="3485499" y="848882"/>
                  </a:lnTo>
                </a:path>
              </a:pathLst>
            </a:custGeom>
            <a:ln w="27101" cap="flat">
              <a:solidFill>
                <a:srgbClr val="00833D">
                  <a:alpha val="80000"/>
                </a:srgbClr>
              </a:solidFill>
              <a:prstDash val="solid"/>
              <a:round/>
            </a:ln>
          </p:spPr>
          <p:txBody>
            <a:bodyPr/>
            <a:lstStyle/>
            <a:p/>
          </p:txBody>
        </p:sp>
        <p:sp>
          <p:nvSpPr>
            <p:cNvPr id="92" name="pl92"/>
            <p:cNvSpPr/>
            <p:nvPr/>
          </p:nvSpPr>
          <p:spPr>
            <a:xfrm>
              <a:off x="5345047" y="1610233"/>
              <a:ext cx="3485499" cy="3489851"/>
            </a:xfrm>
            <a:custGeom>
              <a:avLst/>
              <a:pathLst>
                <a:path w="3485499" h="3489851">
                  <a:moveTo>
                    <a:pt x="0" y="1414804"/>
                  </a:moveTo>
                  <a:lnTo>
                    <a:pt x="145229" y="1320484"/>
                  </a:lnTo>
                  <a:lnTo>
                    <a:pt x="290458" y="1414804"/>
                  </a:lnTo>
                  <a:lnTo>
                    <a:pt x="435687" y="1414804"/>
                  </a:lnTo>
                  <a:lnTo>
                    <a:pt x="580916" y="1414804"/>
                  </a:lnTo>
                  <a:lnTo>
                    <a:pt x="726145" y="1414804"/>
                  </a:lnTo>
                  <a:lnTo>
                    <a:pt x="871374" y="1414804"/>
                  </a:lnTo>
                  <a:lnTo>
                    <a:pt x="1016603" y="1414804"/>
                  </a:lnTo>
                  <a:lnTo>
                    <a:pt x="1161833" y="1509124"/>
                  </a:lnTo>
                  <a:lnTo>
                    <a:pt x="1307062" y="1509124"/>
                  </a:lnTo>
                  <a:lnTo>
                    <a:pt x="1452291" y="1603445"/>
                  </a:lnTo>
                  <a:lnTo>
                    <a:pt x="1597520" y="1603445"/>
                  </a:lnTo>
                  <a:lnTo>
                    <a:pt x="1742749" y="1697765"/>
                  </a:lnTo>
                  <a:lnTo>
                    <a:pt x="1887978" y="1697765"/>
                  </a:lnTo>
                  <a:lnTo>
                    <a:pt x="2033207" y="1980726"/>
                  </a:lnTo>
                  <a:lnTo>
                    <a:pt x="2178437" y="1603445"/>
                  </a:lnTo>
                  <a:lnTo>
                    <a:pt x="2323666" y="1792085"/>
                  </a:lnTo>
                  <a:lnTo>
                    <a:pt x="2468895" y="0"/>
                  </a:lnTo>
                  <a:lnTo>
                    <a:pt x="2614124" y="2452327"/>
                  </a:lnTo>
                  <a:lnTo>
                    <a:pt x="2759353" y="471601"/>
                  </a:lnTo>
                  <a:lnTo>
                    <a:pt x="2904582" y="3489851"/>
                  </a:lnTo>
                  <a:lnTo>
                    <a:pt x="3049811" y="3489851"/>
                  </a:lnTo>
                  <a:lnTo>
                    <a:pt x="3195040" y="943203"/>
                  </a:lnTo>
                  <a:lnTo>
                    <a:pt x="3340270" y="282960"/>
                  </a:lnTo>
                  <a:lnTo>
                    <a:pt x="3485499" y="1320484"/>
                  </a:lnTo>
                </a:path>
              </a:pathLst>
            </a:custGeom>
            <a:ln w="43362" cap="flat">
              <a:solidFill>
                <a:srgbClr val="000000">
                  <a:alpha val="100000"/>
                </a:srgbClr>
              </a:solidFill>
              <a:prstDash val="solid"/>
              <a:round/>
            </a:ln>
          </p:spPr>
          <p:txBody>
            <a:bodyPr/>
            <a:lstStyle/>
            <a:p/>
          </p:txBody>
        </p:sp>
        <p:sp>
          <p:nvSpPr>
            <p:cNvPr id="93" name="pl93"/>
            <p:cNvSpPr/>
            <p:nvPr/>
          </p:nvSpPr>
          <p:spPr>
            <a:xfrm>
              <a:off x="5345047" y="1610233"/>
              <a:ext cx="3485499" cy="3489851"/>
            </a:xfrm>
            <a:custGeom>
              <a:avLst/>
              <a:pathLst>
                <a:path w="3485499" h="3489851">
                  <a:moveTo>
                    <a:pt x="0" y="1414804"/>
                  </a:moveTo>
                  <a:lnTo>
                    <a:pt x="145229" y="1320484"/>
                  </a:lnTo>
                  <a:lnTo>
                    <a:pt x="290458" y="1414804"/>
                  </a:lnTo>
                  <a:lnTo>
                    <a:pt x="435687" y="1414804"/>
                  </a:lnTo>
                  <a:lnTo>
                    <a:pt x="580916" y="1414804"/>
                  </a:lnTo>
                  <a:lnTo>
                    <a:pt x="726145" y="1414804"/>
                  </a:lnTo>
                  <a:lnTo>
                    <a:pt x="871374" y="1414804"/>
                  </a:lnTo>
                  <a:lnTo>
                    <a:pt x="1016603" y="1414804"/>
                  </a:lnTo>
                  <a:lnTo>
                    <a:pt x="1161833" y="1509124"/>
                  </a:lnTo>
                  <a:lnTo>
                    <a:pt x="1307062" y="1509124"/>
                  </a:lnTo>
                  <a:lnTo>
                    <a:pt x="1452291" y="1603445"/>
                  </a:lnTo>
                  <a:lnTo>
                    <a:pt x="1597520" y="1603445"/>
                  </a:lnTo>
                  <a:lnTo>
                    <a:pt x="1742749" y="1697765"/>
                  </a:lnTo>
                  <a:lnTo>
                    <a:pt x="1887978" y="1697765"/>
                  </a:lnTo>
                  <a:lnTo>
                    <a:pt x="2033207" y="1980726"/>
                  </a:lnTo>
                  <a:lnTo>
                    <a:pt x="2178437" y="1603445"/>
                  </a:lnTo>
                  <a:lnTo>
                    <a:pt x="2323666" y="1792085"/>
                  </a:lnTo>
                  <a:lnTo>
                    <a:pt x="2468895" y="0"/>
                  </a:lnTo>
                  <a:lnTo>
                    <a:pt x="2614124" y="2452327"/>
                  </a:lnTo>
                  <a:lnTo>
                    <a:pt x="2759353" y="471601"/>
                  </a:lnTo>
                  <a:lnTo>
                    <a:pt x="2904582" y="3489851"/>
                  </a:lnTo>
                  <a:lnTo>
                    <a:pt x="3049811" y="3489851"/>
                  </a:lnTo>
                  <a:lnTo>
                    <a:pt x="3195040" y="943203"/>
                  </a:lnTo>
                  <a:lnTo>
                    <a:pt x="3340270" y="282960"/>
                  </a:lnTo>
                  <a:lnTo>
                    <a:pt x="3485499" y="1320484"/>
                  </a:lnTo>
                </a:path>
              </a:pathLst>
            </a:custGeom>
            <a:ln w="27101" cap="flat">
              <a:solidFill>
                <a:srgbClr val="0058AB">
                  <a:alpha val="100000"/>
                </a:srgbClr>
              </a:solidFill>
              <a:prstDash val="solid"/>
              <a:round/>
            </a:ln>
          </p:spPr>
          <p:txBody>
            <a:bodyPr/>
            <a:lstStyle/>
            <a:p/>
          </p:txBody>
        </p:sp>
        <p:sp>
          <p:nvSpPr>
            <p:cNvPr id="94" name="pl94"/>
            <p:cNvSpPr/>
            <p:nvPr/>
          </p:nvSpPr>
          <p:spPr>
            <a:xfrm>
              <a:off x="5170772" y="3307999"/>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274207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71193" y="274207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97339" y="293071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23484" y="293071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104401" y="1798874"/>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5317" y="1610233"/>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2647756"/>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86559" y="26755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316912" y="270428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012704" y="26755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43058" y="270428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6738850" y="28641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69203" y="289420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464996" y="28641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95349" y="289420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017777" y="17323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48130" y="176108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2" name="pg112"/>
            <p:cNvSpPr/>
            <p:nvPr/>
          </p:nvSpPr>
          <p:spPr>
            <a:xfrm>
              <a:off x="8598694" y="15436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29047" y="157248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4" name="pg114"/>
            <p:cNvSpPr/>
            <p:nvPr/>
          </p:nvSpPr>
          <p:spPr>
            <a:xfrm>
              <a:off x="8772058" y="25811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2411" y="261154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6" name="tx116"/>
            <p:cNvSpPr/>
            <p:nvPr/>
          </p:nvSpPr>
          <p:spPr>
            <a:xfrm>
              <a:off x="8890836" y="27016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26936" y="33632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4942943" y="515176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a:off x="4942943" y="420856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5044574" y="326535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4981006" y="23221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4981006" y="13789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9710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9710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9823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6068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64203" y="6102617"/>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136" name="tx136"/>
            <p:cNvSpPr/>
            <p:nvPr/>
          </p:nvSpPr>
          <p:spPr>
            <a:xfrm>
              <a:off x="706533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27789"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4%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Mexico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878641"/>
            </a:xfrm>
            <a:custGeom>
              <a:avLst/>
              <a:pathLst>
                <a:path w="2123063" h="878641">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12375"/>
                  </a:lnTo>
                  <a:lnTo>
                    <a:pt x="973070" y="0"/>
                  </a:lnTo>
                  <a:lnTo>
                    <a:pt x="1061531" y="0"/>
                  </a:lnTo>
                  <a:lnTo>
                    <a:pt x="1149992" y="99001"/>
                  </a:lnTo>
                  <a:lnTo>
                    <a:pt x="1238453" y="37125"/>
                  </a:lnTo>
                  <a:lnTo>
                    <a:pt x="1326914" y="12375"/>
                  </a:lnTo>
                  <a:lnTo>
                    <a:pt x="1415375" y="0"/>
                  </a:lnTo>
                  <a:lnTo>
                    <a:pt x="1503836" y="61876"/>
                  </a:lnTo>
                  <a:lnTo>
                    <a:pt x="1592297" y="37125"/>
                  </a:lnTo>
                  <a:lnTo>
                    <a:pt x="1680758" y="284630"/>
                  </a:lnTo>
                  <a:lnTo>
                    <a:pt x="1769219" y="878641"/>
                  </a:lnTo>
                  <a:lnTo>
                    <a:pt x="1857680" y="0"/>
                  </a:lnTo>
                  <a:lnTo>
                    <a:pt x="1946141" y="49500"/>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6" name="tx26"/>
            <p:cNvSpPr/>
            <p:nvPr/>
          </p:nvSpPr>
          <p:spPr>
            <a:xfrm>
              <a:off x="2688703" y="1222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7" name="tx27"/>
            <p:cNvSpPr/>
            <p:nvPr/>
          </p:nvSpPr>
          <p:spPr>
            <a:xfrm>
              <a:off x="3042547"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272254"/>
            </a:xfrm>
            <a:custGeom>
              <a:avLst/>
              <a:pathLst>
                <a:path w="796148" h="272254">
                  <a:moveTo>
                    <a:pt x="0" y="0"/>
                  </a:moveTo>
                  <a:lnTo>
                    <a:pt x="88460" y="37125"/>
                  </a:lnTo>
                  <a:lnTo>
                    <a:pt x="176921" y="74251"/>
                  </a:lnTo>
                  <a:lnTo>
                    <a:pt x="265382" y="111377"/>
                  </a:lnTo>
                  <a:lnTo>
                    <a:pt x="353843" y="185628"/>
                  </a:lnTo>
                  <a:lnTo>
                    <a:pt x="442304" y="272254"/>
                  </a:lnTo>
                  <a:lnTo>
                    <a:pt x="530765" y="198003"/>
                  </a:lnTo>
                  <a:lnTo>
                    <a:pt x="619226" y="74251"/>
                  </a:lnTo>
                  <a:lnTo>
                    <a:pt x="707687" y="123752"/>
                  </a:lnTo>
                  <a:lnTo>
                    <a:pt x="796148" y="198003"/>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0" name="tx50"/>
            <p:cNvSpPr/>
            <p:nvPr/>
          </p:nvSpPr>
          <p:spPr>
            <a:xfrm>
              <a:off x="2688703"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1" name="tx51"/>
            <p:cNvSpPr/>
            <p:nvPr/>
          </p:nvSpPr>
          <p:spPr>
            <a:xfrm>
              <a:off x="3042547"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69893" y="4642979"/>
              <a:ext cx="1415375" cy="1051894"/>
            </a:xfrm>
            <a:custGeom>
              <a:avLst/>
              <a:pathLst>
                <a:path w="1415375" h="1051894">
                  <a:moveTo>
                    <a:pt x="0" y="1051894"/>
                  </a:moveTo>
                  <a:lnTo>
                    <a:pt x="88460" y="655886"/>
                  </a:lnTo>
                  <a:lnTo>
                    <a:pt x="176921" y="86626"/>
                  </a:lnTo>
                  <a:lnTo>
                    <a:pt x="265382" y="12375"/>
                  </a:lnTo>
                  <a:lnTo>
                    <a:pt x="353843" y="0"/>
                  </a:lnTo>
                  <a:lnTo>
                    <a:pt x="442304" y="185628"/>
                  </a:lnTo>
                  <a:lnTo>
                    <a:pt x="530765" y="61876"/>
                  </a:lnTo>
                  <a:lnTo>
                    <a:pt x="619226" y="74251"/>
                  </a:lnTo>
                  <a:lnTo>
                    <a:pt x="707687" y="86626"/>
                  </a:lnTo>
                  <a:lnTo>
                    <a:pt x="796148" y="86626"/>
                  </a:lnTo>
                  <a:lnTo>
                    <a:pt x="884609" y="136127"/>
                  </a:lnTo>
                  <a:lnTo>
                    <a:pt x="973070" y="160877"/>
                  </a:lnTo>
                  <a:lnTo>
                    <a:pt x="1061531" y="272254"/>
                  </a:lnTo>
                  <a:lnTo>
                    <a:pt x="1149992" y="198003"/>
                  </a:lnTo>
                  <a:lnTo>
                    <a:pt x="1238453" y="185628"/>
                  </a:lnTo>
                  <a:lnTo>
                    <a:pt x="1326914" y="259879"/>
                  </a:lnTo>
                  <a:lnTo>
                    <a:pt x="1415375" y="284630"/>
                  </a:lnTo>
                </a:path>
              </a:pathLst>
            </a:custGeom>
            <a:ln w="27101" cap="flat">
              <a:solidFill>
                <a:srgbClr val="1CABE2">
                  <a:alpha val="100000"/>
                </a:srgbClr>
              </a:solidFill>
              <a:prstDash val="solid"/>
              <a:round/>
            </a:ln>
          </p:spPr>
          <p:txBody>
            <a:bodyPr/>
            <a:lstStyle/>
            <a:p/>
          </p:txBody>
        </p:sp>
        <p:sp>
          <p:nvSpPr>
            <p:cNvPr id="72" name="tx72"/>
            <p:cNvSpPr/>
            <p:nvPr/>
          </p:nvSpPr>
          <p:spPr>
            <a:xfrm>
              <a:off x="1617963" y="560379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73" name="tx73"/>
            <p:cNvSpPr/>
            <p:nvPr/>
          </p:nvSpPr>
          <p:spPr>
            <a:xfrm>
              <a:off x="3217825"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4" name="tx74"/>
            <p:cNvSpPr/>
            <p:nvPr/>
          </p:nvSpPr>
          <p:spPr>
            <a:xfrm>
              <a:off x="2688703"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5" name="tx75"/>
            <p:cNvSpPr/>
            <p:nvPr/>
          </p:nvSpPr>
          <p:spPr>
            <a:xfrm>
              <a:off x="3042547"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72254"/>
            </a:xfrm>
            <a:custGeom>
              <a:avLst/>
              <a:pathLst>
                <a:path w="2123063" h="272254">
                  <a:moveTo>
                    <a:pt x="0" y="0"/>
                  </a:moveTo>
                  <a:lnTo>
                    <a:pt x="88460" y="0"/>
                  </a:lnTo>
                  <a:lnTo>
                    <a:pt x="176921" y="0"/>
                  </a:lnTo>
                  <a:lnTo>
                    <a:pt x="265382" y="0"/>
                  </a:lnTo>
                  <a:lnTo>
                    <a:pt x="353843" y="0"/>
                  </a:lnTo>
                  <a:lnTo>
                    <a:pt x="442304" y="0"/>
                  </a:lnTo>
                  <a:lnTo>
                    <a:pt x="530765" y="0"/>
                  </a:lnTo>
                  <a:lnTo>
                    <a:pt x="619226" y="0"/>
                  </a:lnTo>
                  <a:lnTo>
                    <a:pt x="707687" y="12375"/>
                  </a:lnTo>
                  <a:lnTo>
                    <a:pt x="796148" y="12375"/>
                  </a:lnTo>
                  <a:lnTo>
                    <a:pt x="884609" y="37125"/>
                  </a:lnTo>
                  <a:lnTo>
                    <a:pt x="973070" y="0"/>
                  </a:lnTo>
                  <a:lnTo>
                    <a:pt x="1061531" y="0"/>
                  </a:lnTo>
                  <a:lnTo>
                    <a:pt x="1149992" y="123752"/>
                  </a:lnTo>
                  <a:lnTo>
                    <a:pt x="1238453" y="49500"/>
                  </a:lnTo>
                  <a:lnTo>
                    <a:pt x="1326914" y="0"/>
                  </a:lnTo>
                  <a:lnTo>
                    <a:pt x="1415375" y="37125"/>
                  </a:lnTo>
                  <a:lnTo>
                    <a:pt x="1503836" y="74251"/>
                  </a:lnTo>
                  <a:lnTo>
                    <a:pt x="1592297" y="111377"/>
                  </a:lnTo>
                  <a:lnTo>
                    <a:pt x="1680758" y="185628"/>
                  </a:lnTo>
                  <a:lnTo>
                    <a:pt x="1769219" y="272254"/>
                  </a:lnTo>
                  <a:lnTo>
                    <a:pt x="1857680" y="198003"/>
                  </a:lnTo>
                  <a:lnTo>
                    <a:pt x="1946141" y="74251"/>
                  </a:lnTo>
                  <a:lnTo>
                    <a:pt x="2034602" y="123752"/>
                  </a:lnTo>
                  <a:lnTo>
                    <a:pt x="2123063" y="198003"/>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8" name="tx98"/>
            <p:cNvSpPr/>
            <p:nvPr/>
          </p:nvSpPr>
          <p:spPr>
            <a:xfrm>
              <a:off x="5482890"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99" name="tx99"/>
            <p:cNvSpPr/>
            <p:nvPr/>
          </p:nvSpPr>
          <p:spPr>
            <a:xfrm>
              <a:off x="5836734"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321755"/>
            </a:xfrm>
            <a:custGeom>
              <a:avLst/>
              <a:pathLst>
                <a:path w="2123063" h="321755">
                  <a:moveTo>
                    <a:pt x="0" y="37125"/>
                  </a:moveTo>
                  <a:lnTo>
                    <a:pt x="88460" y="49500"/>
                  </a:lnTo>
                  <a:lnTo>
                    <a:pt x="176921" y="37125"/>
                  </a:lnTo>
                  <a:lnTo>
                    <a:pt x="265382" y="37125"/>
                  </a:lnTo>
                  <a:lnTo>
                    <a:pt x="353843" y="37125"/>
                  </a:lnTo>
                  <a:lnTo>
                    <a:pt x="442304" y="37125"/>
                  </a:lnTo>
                  <a:lnTo>
                    <a:pt x="530765" y="37125"/>
                  </a:lnTo>
                  <a:lnTo>
                    <a:pt x="619226" y="37125"/>
                  </a:lnTo>
                  <a:lnTo>
                    <a:pt x="707687" y="37125"/>
                  </a:lnTo>
                  <a:lnTo>
                    <a:pt x="796148" y="37125"/>
                  </a:lnTo>
                  <a:lnTo>
                    <a:pt x="884609" y="49500"/>
                  </a:lnTo>
                  <a:lnTo>
                    <a:pt x="973070" y="12375"/>
                  </a:lnTo>
                  <a:lnTo>
                    <a:pt x="1061531" y="0"/>
                  </a:lnTo>
                  <a:lnTo>
                    <a:pt x="1149992" y="123752"/>
                  </a:lnTo>
                  <a:lnTo>
                    <a:pt x="1238453" y="12375"/>
                  </a:lnTo>
                  <a:lnTo>
                    <a:pt x="1326914" y="12375"/>
                  </a:lnTo>
                  <a:lnTo>
                    <a:pt x="1415375" y="24750"/>
                  </a:lnTo>
                  <a:lnTo>
                    <a:pt x="1503836" y="284630"/>
                  </a:lnTo>
                  <a:lnTo>
                    <a:pt x="1592297" y="24750"/>
                  </a:lnTo>
                  <a:lnTo>
                    <a:pt x="1680758" y="321755"/>
                  </a:lnTo>
                  <a:lnTo>
                    <a:pt x="1769219" y="86626"/>
                  </a:lnTo>
                  <a:lnTo>
                    <a:pt x="1857680" y="0"/>
                  </a:lnTo>
                  <a:lnTo>
                    <a:pt x="1946141" y="160877"/>
                  </a:lnTo>
                  <a:lnTo>
                    <a:pt x="2034602" y="284630"/>
                  </a:lnTo>
                  <a:lnTo>
                    <a:pt x="2123063" y="235129"/>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601201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2" name="tx122"/>
            <p:cNvSpPr/>
            <p:nvPr/>
          </p:nvSpPr>
          <p:spPr>
            <a:xfrm>
              <a:off x="5482890"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3" name="tx123"/>
            <p:cNvSpPr/>
            <p:nvPr/>
          </p:nvSpPr>
          <p:spPr>
            <a:xfrm>
              <a:off x="5836734"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334131"/>
            </a:xfrm>
            <a:custGeom>
              <a:avLst/>
              <a:pathLst>
                <a:path w="2123063" h="334131">
                  <a:moveTo>
                    <a:pt x="0" y="24750"/>
                  </a:moveTo>
                  <a:lnTo>
                    <a:pt x="88460" y="24750"/>
                  </a:lnTo>
                  <a:lnTo>
                    <a:pt x="176921" y="12375"/>
                  </a:lnTo>
                  <a:lnTo>
                    <a:pt x="265382" y="12375"/>
                  </a:lnTo>
                  <a:lnTo>
                    <a:pt x="353843" y="12375"/>
                  </a:lnTo>
                  <a:lnTo>
                    <a:pt x="442304" y="12375"/>
                  </a:lnTo>
                  <a:lnTo>
                    <a:pt x="530765" y="12375"/>
                  </a:lnTo>
                  <a:lnTo>
                    <a:pt x="619226" y="12375"/>
                  </a:lnTo>
                  <a:lnTo>
                    <a:pt x="707687" y="37125"/>
                  </a:lnTo>
                  <a:lnTo>
                    <a:pt x="796148" y="49500"/>
                  </a:lnTo>
                  <a:lnTo>
                    <a:pt x="884609" y="49500"/>
                  </a:lnTo>
                  <a:lnTo>
                    <a:pt x="973070" y="24750"/>
                  </a:lnTo>
                  <a:lnTo>
                    <a:pt x="1061531" y="0"/>
                  </a:lnTo>
                  <a:lnTo>
                    <a:pt x="1149992" y="198003"/>
                  </a:lnTo>
                  <a:lnTo>
                    <a:pt x="1238453" y="148502"/>
                  </a:lnTo>
                  <a:lnTo>
                    <a:pt x="1326914" y="148502"/>
                  </a:lnTo>
                  <a:lnTo>
                    <a:pt x="1415375" y="74251"/>
                  </a:lnTo>
                  <a:lnTo>
                    <a:pt x="1503836" y="173253"/>
                  </a:lnTo>
                  <a:lnTo>
                    <a:pt x="1592297" y="136127"/>
                  </a:lnTo>
                  <a:lnTo>
                    <a:pt x="1680758" y="210378"/>
                  </a:lnTo>
                  <a:lnTo>
                    <a:pt x="1769219" y="334131"/>
                  </a:lnTo>
                  <a:lnTo>
                    <a:pt x="1857680" y="259879"/>
                  </a:lnTo>
                  <a:lnTo>
                    <a:pt x="1946141" y="198003"/>
                  </a:lnTo>
                  <a:lnTo>
                    <a:pt x="2034602" y="173253"/>
                  </a:lnTo>
                  <a:lnTo>
                    <a:pt x="2123063" y="259879"/>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5" name="tx145"/>
            <p:cNvSpPr/>
            <p:nvPr/>
          </p:nvSpPr>
          <p:spPr>
            <a:xfrm>
              <a:off x="6012012" y="48105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46" name="tx146"/>
            <p:cNvSpPr/>
            <p:nvPr/>
          </p:nvSpPr>
          <p:spPr>
            <a:xfrm>
              <a:off x="5482890" y="47122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47" name="tx147"/>
            <p:cNvSpPr/>
            <p:nvPr/>
          </p:nvSpPr>
          <p:spPr>
            <a:xfrm>
              <a:off x="5836734"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334131"/>
            </a:xfrm>
            <a:custGeom>
              <a:avLst/>
              <a:pathLst>
                <a:path w="2123063" h="334131">
                  <a:moveTo>
                    <a:pt x="0" y="24750"/>
                  </a:moveTo>
                  <a:lnTo>
                    <a:pt x="88460" y="24750"/>
                  </a:lnTo>
                  <a:lnTo>
                    <a:pt x="176921" y="24750"/>
                  </a:lnTo>
                  <a:lnTo>
                    <a:pt x="265382" y="12375"/>
                  </a:lnTo>
                  <a:lnTo>
                    <a:pt x="353843" y="12375"/>
                  </a:lnTo>
                  <a:lnTo>
                    <a:pt x="442304" y="12375"/>
                  </a:lnTo>
                  <a:lnTo>
                    <a:pt x="530765" y="12375"/>
                  </a:lnTo>
                  <a:lnTo>
                    <a:pt x="619226" y="12375"/>
                  </a:lnTo>
                  <a:lnTo>
                    <a:pt x="707687" y="37125"/>
                  </a:lnTo>
                  <a:lnTo>
                    <a:pt x="796148" y="49500"/>
                  </a:lnTo>
                  <a:lnTo>
                    <a:pt x="884609" y="49500"/>
                  </a:lnTo>
                  <a:lnTo>
                    <a:pt x="973070" y="24750"/>
                  </a:lnTo>
                  <a:lnTo>
                    <a:pt x="1061531" y="0"/>
                  </a:lnTo>
                  <a:lnTo>
                    <a:pt x="1149992" y="198003"/>
                  </a:lnTo>
                  <a:lnTo>
                    <a:pt x="1238453" y="148502"/>
                  </a:lnTo>
                  <a:lnTo>
                    <a:pt x="1326914" y="148502"/>
                  </a:lnTo>
                  <a:lnTo>
                    <a:pt x="1415375" y="74251"/>
                  </a:lnTo>
                  <a:lnTo>
                    <a:pt x="1503836" y="173253"/>
                  </a:lnTo>
                  <a:lnTo>
                    <a:pt x="1592297" y="136127"/>
                  </a:lnTo>
                  <a:lnTo>
                    <a:pt x="1680758" y="210378"/>
                  </a:lnTo>
                  <a:lnTo>
                    <a:pt x="1769219" y="334131"/>
                  </a:lnTo>
                  <a:lnTo>
                    <a:pt x="1857680" y="259879"/>
                  </a:lnTo>
                  <a:lnTo>
                    <a:pt x="1946141" y="198003"/>
                  </a:lnTo>
                  <a:lnTo>
                    <a:pt x="2034602" y="173253"/>
                  </a:lnTo>
                  <a:lnTo>
                    <a:pt x="2123063" y="259879"/>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806200"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0" name="tx170"/>
            <p:cNvSpPr/>
            <p:nvPr/>
          </p:nvSpPr>
          <p:spPr>
            <a:xfrm>
              <a:off x="8277077"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1" name="tx171"/>
            <p:cNvSpPr/>
            <p:nvPr/>
          </p:nvSpPr>
          <p:spPr>
            <a:xfrm>
              <a:off x="8630921"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544509"/>
            </a:xfrm>
            <a:custGeom>
              <a:avLst/>
              <a:pathLst>
                <a:path w="2123063" h="544509">
                  <a:moveTo>
                    <a:pt x="0" y="12375"/>
                  </a:moveTo>
                  <a:lnTo>
                    <a:pt x="88460" y="0"/>
                  </a:lnTo>
                  <a:lnTo>
                    <a:pt x="176921" y="123752"/>
                  </a:lnTo>
                  <a:lnTo>
                    <a:pt x="265382" y="37125"/>
                  </a:lnTo>
                  <a:lnTo>
                    <a:pt x="353843" y="24750"/>
                  </a:lnTo>
                  <a:lnTo>
                    <a:pt x="442304" y="24750"/>
                  </a:lnTo>
                  <a:lnTo>
                    <a:pt x="530765" y="99001"/>
                  </a:lnTo>
                  <a:lnTo>
                    <a:pt x="619226" y="173253"/>
                  </a:lnTo>
                  <a:lnTo>
                    <a:pt x="707687" y="61876"/>
                  </a:lnTo>
                  <a:lnTo>
                    <a:pt x="796148" y="86626"/>
                  </a:lnTo>
                  <a:lnTo>
                    <a:pt x="884609" y="99001"/>
                  </a:lnTo>
                  <a:lnTo>
                    <a:pt x="973070" y="24750"/>
                  </a:lnTo>
                  <a:lnTo>
                    <a:pt x="1061531" y="86626"/>
                  </a:lnTo>
                  <a:lnTo>
                    <a:pt x="1149992" y="284630"/>
                  </a:lnTo>
                  <a:lnTo>
                    <a:pt x="1238453" y="37125"/>
                  </a:lnTo>
                  <a:lnTo>
                    <a:pt x="1326914" y="37125"/>
                  </a:lnTo>
                  <a:lnTo>
                    <a:pt x="1415375" y="12375"/>
                  </a:lnTo>
                  <a:lnTo>
                    <a:pt x="1503836" y="457883"/>
                  </a:lnTo>
                  <a:lnTo>
                    <a:pt x="1592297" y="0"/>
                  </a:lnTo>
                  <a:lnTo>
                    <a:pt x="1680758" y="544509"/>
                  </a:lnTo>
                  <a:lnTo>
                    <a:pt x="1769219" y="247504"/>
                  </a:lnTo>
                  <a:lnTo>
                    <a:pt x="1857680" y="24750"/>
                  </a:lnTo>
                  <a:lnTo>
                    <a:pt x="1946141" y="198003"/>
                  </a:lnTo>
                  <a:lnTo>
                    <a:pt x="2034602" y="309380"/>
                  </a:lnTo>
                  <a:lnTo>
                    <a:pt x="2123063" y="371256"/>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3" name="tx193"/>
            <p:cNvSpPr/>
            <p:nvPr/>
          </p:nvSpPr>
          <p:spPr>
            <a:xfrm>
              <a:off x="8806200"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94" name="tx194"/>
            <p:cNvSpPr/>
            <p:nvPr/>
          </p:nvSpPr>
          <p:spPr>
            <a:xfrm>
              <a:off x="8277077" y="3265719"/>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95" name="tx195"/>
            <p:cNvSpPr/>
            <p:nvPr/>
          </p:nvSpPr>
          <p:spPr>
            <a:xfrm>
              <a:off x="8630921"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358267" y="4642979"/>
              <a:ext cx="1415375" cy="371256"/>
            </a:xfrm>
            <a:custGeom>
              <a:avLst/>
              <a:pathLst>
                <a:path w="1415375" h="371256">
                  <a:moveTo>
                    <a:pt x="0" y="0"/>
                  </a:moveTo>
                  <a:lnTo>
                    <a:pt x="88460" y="74251"/>
                  </a:lnTo>
                  <a:lnTo>
                    <a:pt x="176921" y="111377"/>
                  </a:lnTo>
                  <a:lnTo>
                    <a:pt x="265382" y="12375"/>
                  </a:lnTo>
                  <a:lnTo>
                    <a:pt x="353843" y="0"/>
                  </a:lnTo>
                  <a:lnTo>
                    <a:pt x="442304" y="222754"/>
                  </a:lnTo>
                  <a:lnTo>
                    <a:pt x="530765" y="173253"/>
                  </a:lnTo>
                  <a:lnTo>
                    <a:pt x="619226" y="222754"/>
                  </a:lnTo>
                  <a:lnTo>
                    <a:pt x="707687" y="334131"/>
                  </a:lnTo>
                  <a:lnTo>
                    <a:pt x="796148" y="358881"/>
                  </a:lnTo>
                  <a:lnTo>
                    <a:pt x="884609" y="272254"/>
                  </a:lnTo>
                  <a:lnTo>
                    <a:pt x="973070" y="346506"/>
                  </a:lnTo>
                  <a:lnTo>
                    <a:pt x="1061531" y="371256"/>
                  </a:lnTo>
                  <a:lnTo>
                    <a:pt x="1149992" y="272254"/>
                  </a:lnTo>
                  <a:lnTo>
                    <a:pt x="1238453" y="185628"/>
                  </a:lnTo>
                  <a:lnTo>
                    <a:pt x="1326914" y="235129"/>
                  </a:lnTo>
                  <a:lnTo>
                    <a:pt x="1415375" y="235129"/>
                  </a:lnTo>
                </a:path>
              </a:pathLst>
            </a:custGeom>
            <a:ln w="27101" cap="flat">
              <a:solidFill>
                <a:srgbClr val="1CABE2">
                  <a:alpha val="100000"/>
                </a:srgbClr>
              </a:solidFill>
              <a:prstDash val="solid"/>
              <a:round/>
            </a:ln>
          </p:spPr>
          <p:txBody>
            <a:bodyPr/>
            <a:lstStyle/>
            <a:p/>
          </p:txBody>
        </p:sp>
        <p:sp>
          <p:nvSpPr>
            <p:cNvPr id="216" name="tx216"/>
            <p:cNvSpPr/>
            <p:nvPr/>
          </p:nvSpPr>
          <p:spPr>
            <a:xfrm>
              <a:off x="7206337"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7" name="tx217"/>
            <p:cNvSpPr/>
            <p:nvPr/>
          </p:nvSpPr>
          <p:spPr>
            <a:xfrm>
              <a:off x="8806200"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8" name="tx218"/>
            <p:cNvSpPr/>
            <p:nvPr/>
          </p:nvSpPr>
          <p:spPr>
            <a:xfrm>
              <a:off x="8277077"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9" name="tx219"/>
            <p:cNvSpPr/>
            <p:nvPr/>
          </p:nvSpPr>
          <p:spPr>
            <a:xfrm>
              <a:off x="8630921"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411182" y="398022"/>
              <a:ext cx="50134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Mexico,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(69%), followed by PCV3 (76%).
Compared to 2019, coverage of 4 vaccines increased (BCG, MCV1, MCV2 and ROTAC) and 5 vaccines decreased (DTP1, DTP3, IPV1, PCV3 and POL3).
Compared to 2023, coverage of 2 vaccines remained constant (BCG and ROTAC), 6 vaccines decreased (DTP1, DTP3, IPV1, MCV2, PCV3 and POL3), and one vaccine increased (MCV1).</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281139"/>
            </a:xfrm>
            <a:custGeom>
              <a:avLst/>
              <a:pathLst>
                <a:path w="6480943" h="1281139">
                  <a:moveTo>
                    <a:pt x="0" y="94899"/>
                  </a:moveTo>
                  <a:lnTo>
                    <a:pt x="270039" y="94899"/>
                  </a:lnTo>
                  <a:lnTo>
                    <a:pt x="540078" y="94899"/>
                  </a:lnTo>
                  <a:lnTo>
                    <a:pt x="810117" y="47449"/>
                  </a:lnTo>
                  <a:lnTo>
                    <a:pt x="1080157" y="47449"/>
                  </a:lnTo>
                  <a:lnTo>
                    <a:pt x="1350196" y="47449"/>
                  </a:lnTo>
                  <a:lnTo>
                    <a:pt x="1620235" y="47449"/>
                  </a:lnTo>
                  <a:lnTo>
                    <a:pt x="1890275" y="47449"/>
                  </a:lnTo>
                  <a:lnTo>
                    <a:pt x="2160314" y="142348"/>
                  </a:lnTo>
                  <a:lnTo>
                    <a:pt x="2430353" y="189798"/>
                  </a:lnTo>
                  <a:lnTo>
                    <a:pt x="2700393" y="189798"/>
                  </a:lnTo>
                  <a:lnTo>
                    <a:pt x="2970432" y="94899"/>
                  </a:lnTo>
                  <a:lnTo>
                    <a:pt x="3240471" y="0"/>
                  </a:lnTo>
                  <a:lnTo>
                    <a:pt x="3510510" y="759193"/>
                  </a:lnTo>
                  <a:lnTo>
                    <a:pt x="3780550" y="569395"/>
                  </a:lnTo>
                  <a:lnTo>
                    <a:pt x="4050589" y="569395"/>
                  </a:lnTo>
                  <a:lnTo>
                    <a:pt x="4320628" y="284697"/>
                  </a:lnTo>
                  <a:lnTo>
                    <a:pt x="4590668" y="664294"/>
                  </a:lnTo>
                  <a:lnTo>
                    <a:pt x="4860707" y="521945"/>
                  </a:lnTo>
                  <a:lnTo>
                    <a:pt x="5130746" y="806643"/>
                  </a:lnTo>
                  <a:lnTo>
                    <a:pt x="5400786" y="1281139"/>
                  </a:lnTo>
                  <a:lnTo>
                    <a:pt x="5670825" y="996441"/>
                  </a:lnTo>
                  <a:lnTo>
                    <a:pt x="5940864" y="759193"/>
                  </a:lnTo>
                  <a:lnTo>
                    <a:pt x="6210904" y="664294"/>
                  </a:lnTo>
                  <a:lnTo>
                    <a:pt x="6480943" y="996441"/>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087782"/>
            </a:xfrm>
            <a:custGeom>
              <a:avLst/>
              <a:pathLst>
                <a:path w="6480943" h="2087782">
                  <a:moveTo>
                    <a:pt x="0" y="94899"/>
                  </a:moveTo>
                  <a:lnTo>
                    <a:pt x="270039" y="94899"/>
                  </a:lnTo>
                  <a:lnTo>
                    <a:pt x="540078" y="94899"/>
                  </a:lnTo>
                  <a:lnTo>
                    <a:pt x="810117" y="47449"/>
                  </a:lnTo>
                  <a:lnTo>
                    <a:pt x="1080157" y="47449"/>
                  </a:lnTo>
                  <a:lnTo>
                    <a:pt x="1350196" y="47449"/>
                  </a:lnTo>
                  <a:lnTo>
                    <a:pt x="1620235" y="47449"/>
                  </a:lnTo>
                  <a:lnTo>
                    <a:pt x="1890275" y="47449"/>
                  </a:lnTo>
                  <a:lnTo>
                    <a:pt x="2160314" y="94899"/>
                  </a:lnTo>
                  <a:lnTo>
                    <a:pt x="2430353" y="189798"/>
                  </a:lnTo>
                  <a:lnTo>
                    <a:pt x="2700393" y="284697"/>
                  </a:lnTo>
                  <a:lnTo>
                    <a:pt x="2970432" y="47449"/>
                  </a:lnTo>
                  <a:lnTo>
                    <a:pt x="3240471" y="0"/>
                  </a:lnTo>
                  <a:lnTo>
                    <a:pt x="3510510" y="948992"/>
                  </a:lnTo>
                  <a:lnTo>
                    <a:pt x="3780550" y="711744"/>
                  </a:lnTo>
                  <a:lnTo>
                    <a:pt x="4050589" y="1091341"/>
                  </a:lnTo>
                  <a:lnTo>
                    <a:pt x="4320628" y="806643"/>
                  </a:lnTo>
                  <a:lnTo>
                    <a:pt x="4590668" y="1945434"/>
                  </a:lnTo>
                  <a:lnTo>
                    <a:pt x="4860707" y="2087782"/>
                  </a:lnTo>
                  <a:lnTo>
                    <a:pt x="5130746" y="2040333"/>
                  </a:lnTo>
                  <a:lnTo>
                    <a:pt x="5400786" y="1043891"/>
                  </a:lnTo>
                  <a:lnTo>
                    <a:pt x="5670825" y="901542"/>
                  </a:lnTo>
                  <a:lnTo>
                    <a:pt x="5940864" y="759193"/>
                  </a:lnTo>
                  <a:lnTo>
                    <a:pt x="6210904" y="664294"/>
                  </a:lnTo>
                  <a:lnTo>
                    <a:pt x="6480943" y="996441"/>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1281139"/>
            </a:xfrm>
            <a:custGeom>
              <a:avLst/>
              <a:pathLst>
                <a:path w="6480943" h="1281139">
                  <a:moveTo>
                    <a:pt x="0" y="94899"/>
                  </a:moveTo>
                  <a:lnTo>
                    <a:pt x="270039" y="94899"/>
                  </a:lnTo>
                  <a:lnTo>
                    <a:pt x="540078" y="94899"/>
                  </a:lnTo>
                  <a:lnTo>
                    <a:pt x="810117" y="47449"/>
                  </a:lnTo>
                  <a:lnTo>
                    <a:pt x="1080157" y="47449"/>
                  </a:lnTo>
                  <a:lnTo>
                    <a:pt x="1350196" y="47449"/>
                  </a:lnTo>
                  <a:lnTo>
                    <a:pt x="1620235" y="47449"/>
                  </a:lnTo>
                  <a:lnTo>
                    <a:pt x="1890275" y="47449"/>
                  </a:lnTo>
                  <a:lnTo>
                    <a:pt x="2160314" y="142348"/>
                  </a:lnTo>
                  <a:lnTo>
                    <a:pt x="2430353" y="189798"/>
                  </a:lnTo>
                  <a:lnTo>
                    <a:pt x="2700393" y="189798"/>
                  </a:lnTo>
                  <a:lnTo>
                    <a:pt x="2970432" y="94899"/>
                  </a:lnTo>
                  <a:lnTo>
                    <a:pt x="3240471" y="0"/>
                  </a:lnTo>
                  <a:lnTo>
                    <a:pt x="3510510" y="759193"/>
                  </a:lnTo>
                  <a:lnTo>
                    <a:pt x="3780550" y="569395"/>
                  </a:lnTo>
                  <a:lnTo>
                    <a:pt x="4050589" y="569395"/>
                  </a:lnTo>
                  <a:lnTo>
                    <a:pt x="4320628" y="284697"/>
                  </a:lnTo>
                  <a:lnTo>
                    <a:pt x="4590668" y="664294"/>
                  </a:lnTo>
                  <a:lnTo>
                    <a:pt x="4860707" y="521945"/>
                  </a:lnTo>
                  <a:lnTo>
                    <a:pt x="5130746" y="806643"/>
                  </a:lnTo>
                  <a:lnTo>
                    <a:pt x="5400786" y="1281139"/>
                  </a:lnTo>
                  <a:lnTo>
                    <a:pt x="5670825" y="996441"/>
                  </a:lnTo>
                  <a:lnTo>
                    <a:pt x="5940864" y="759193"/>
                  </a:lnTo>
                  <a:lnTo>
                    <a:pt x="6210904" y="664294"/>
                  </a:lnTo>
                  <a:lnTo>
                    <a:pt x="6480943" y="996441"/>
                  </a:lnTo>
                </a:path>
              </a:pathLst>
            </a:custGeom>
            <a:ln w="27101" cap="flat">
              <a:solidFill>
                <a:srgbClr val="EE00EE">
                  <a:alpha val="100000"/>
                </a:srgbClr>
              </a:solidFill>
              <a:prstDash val="solid"/>
              <a:round/>
            </a:ln>
          </p:spPr>
          <p:txBody>
            <a:bodyPr/>
            <a:lstStyle/>
            <a:p/>
          </p:txBody>
        </p:sp>
        <p:sp>
          <p:nvSpPr>
            <p:cNvPr id="40" name="pl40"/>
            <p:cNvSpPr/>
            <p:nvPr/>
          </p:nvSpPr>
          <p:spPr>
            <a:xfrm>
              <a:off x="4375727" y="930799"/>
              <a:ext cx="3240471" cy="4650061"/>
            </a:xfrm>
            <a:custGeom>
              <a:avLst/>
              <a:pathLst>
                <a:path w="3240471" h="4650061">
                  <a:moveTo>
                    <a:pt x="0" y="806643"/>
                  </a:moveTo>
                  <a:lnTo>
                    <a:pt x="270039" y="332147"/>
                  </a:lnTo>
                  <a:lnTo>
                    <a:pt x="540078" y="47449"/>
                  </a:lnTo>
                  <a:lnTo>
                    <a:pt x="810117" y="189798"/>
                  </a:lnTo>
                  <a:lnTo>
                    <a:pt x="1080157" y="0"/>
                  </a:lnTo>
                  <a:lnTo>
                    <a:pt x="1350196" y="0"/>
                  </a:lnTo>
                  <a:lnTo>
                    <a:pt x="1620235" y="94899"/>
                  </a:lnTo>
                  <a:lnTo>
                    <a:pt x="1890275" y="664294"/>
                  </a:lnTo>
                  <a:lnTo>
                    <a:pt x="2160314" y="4460263"/>
                  </a:lnTo>
                  <a:lnTo>
                    <a:pt x="2430353" y="4650061"/>
                  </a:lnTo>
                  <a:lnTo>
                    <a:pt x="2700393" y="901542"/>
                  </a:lnTo>
                  <a:lnTo>
                    <a:pt x="2970432" y="806643"/>
                  </a:lnTo>
                  <a:lnTo>
                    <a:pt x="3240471" y="806643"/>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043891"/>
            </a:xfrm>
            <a:custGeom>
              <a:avLst/>
              <a:pathLst>
                <a:path w="2430353" h="1043891">
                  <a:moveTo>
                    <a:pt x="0" y="0"/>
                  </a:moveTo>
                  <a:lnTo>
                    <a:pt x="270039" y="142348"/>
                  </a:lnTo>
                  <a:lnTo>
                    <a:pt x="540078" y="284697"/>
                  </a:lnTo>
                  <a:lnTo>
                    <a:pt x="810117" y="427046"/>
                  </a:lnTo>
                  <a:lnTo>
                    <a:pt x="1080157" y="711744"/>
                  </a:lnTo>
                  <a:lnTo>
                    <a:pt x="1350196" y="1043891"/>
                  </a:lnTo>
                  <a:lnTo>
                    <a:pt x="1620235" y="759193"/>
                  </a:lnTo>
                  <a:lnTo>
                    <a:pt x="1890275" y="284697"/>
                  </a:lnTo>
                  <a:lnTo>
                    <a:pt x="2160314" y="474496"/>
                  </a:lnTo>
                  <a:lnTo>
                    <a:pt x="2430353" y="759193"/>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233689"/>
            </a:xfrm>
            <a:custGeom>
              <a:avLst/>
              <a:pathLst>
                <a:path w="6480943" h="1233689">
                  <a:moveTo>
                    <a:pt x="0" y="142348"/>
                  </a:moveTo>
                  <a:lnTo>
                    <a:pt x="270039" y="189798"/>
                  </a:lnTo>
                  <a:lnTo>
                    <a:pt x="540078" y="142348"/>
                  </a:lnTo>
                  <a:lnTo>
                    <a:pt x="810117" y="142348"/>
                  </a:lnTo>
                  <a:lnTo>
                    <a:pt x="1080157" y="142348"/>
                  </a:lnTo>
                  <a:lnTo>
                    <a:pt x="1350196" y="142348"/>
                  </a:lnTo>
                  <a:lnTo>
                    <a:pt x="1620235" y="142348"/>
                  </a:lnTo>
                  <a:lnTo>
                    <a:pt x="1890275" y="142348"/>
                  </a:lnTo>
                  <a:lnTo>
                    <a:pt x="2160314" y="142348"/>
                  </a:lnTo>
                  <a:lnTo>
                    <a:pt x="2430353" y="142348"/>
                  </a:lnTo>
                  <a:lnTo>
                    <a:pt x="2700393" y="189798"/>
                  </a:lnTo>
                  <a:lnTo>
                    <a:pt x="2970432" y="47449"/>
                  </a:lnTo>
                  <a:lnTo>
                    <a:pt x="3240471" y="0"/>
                  </a:lnTo>
                  <a:lnTo>
                    <a:pt x="3510510" y="474496"/>
                  </a:lnTo>
                  <a:lnTo>
                    <a:pt x="3780550" y="47449"/>
                  </a:lnTo>
                  <a:lnTo>
                    <a:pt x="4050589" y="47449"/>
                  </a:lnTo>
                  <a:lnTo>
                    <a:pt x="4320628" y="94899"/>
                  </a:lnTo>
                  <a:lnTo>
                    <a:pt x="4590668" y="1091341"/>
                  </a:lnTo>
                  <a:lnTo>
                    <a:pt x="4860707" y="94899"/>
                  </a:lnTo>
                  <a:lnTo>
                    <a:pt x="5130746" y="1233689"/>
                  </a:lnTo>
                  <a:lnTo>
                    <a:pt x="5400786" y="332147"/>
                  </a:lnTo>
                  <a:lnTo>
                    <a:pt x="5670825" y="0"/>
                  </a:lnTo>
                  <a:lnTo>
                    <a:pt x="5940864" y="616844"/>
                  </a:lnTo>
                  <a:lnTo>
                    <a:pt x="6210904" y="1091341"/>
                  </a:lnTo>
                  <a:lnTo>
                    <a:pt x="6480943" y="901542"/>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2087782"/>
            </a:xfrm>
            <a:custGeom>
              <a:avLst/>
              <a:pathLst>
                <a:path w="6480943" h="2087782">
                  <a:moveTo>
                    <a:pt x="0" y="47449"/>
                  </a:moveTo>
                  <a:lnTo>
                    <a:pt x="270039" y="0"/>
                  </a:lnTo>
                  <a:lnTo>
                    <a:pt x="540078" y="474496"/>
                  </a:lnTo>
                  <a:lnTo>
                    <a:pt x="810117" y="142348"/>
                  </a:lnTo>
                  <a:lnTo>
                    <a:pt x="1080157" y="94899"/>
                  </a:lnTo>
                  <a:lnTo>
                    <a:pt x="1350196" y="94899"/>
                  </a:lnTo>
                  <a:lnTo>
                    <a:pt x="1620235" y="379596"/>
                  </a:lnTo>
                  <a:lnTo>
                    <a:pt x="1890275" y="664294"/>
                  </a:lnTo>
                  <a:lnTo>
                    <a:pt x="2160314" y="237248"/>
                  </a:lnTo>
                  <a:lnTo>
                    <a:pt x="2430353" y="332147"/>
                  </a:lnTo>
                  <a:lnTo>
                    <a:pt x="2700393" y="379596"/>
                  </a:lnTo>
                  <a:lnTo>
                    <a:pt x="2970432" y="94899"/>
                  </a:lnTo>
                  <a:lnTo>
                    <a:pt x="3240471" y="332147"/>
                  </a:lnTo>
                  <a:lnTo>
                    <a:pt x="3510510" y="1091341"/>
                  </a:lnTo>
                  <a:lnTo>
                    <a:pt x="3780550" y="142348"/>
                  </a:lnTo>
                  <a:lnTo>
                    <a:pt x="4050589" y="142348"/>
                  </a:lnTo>
                  <a:lnTo>
                    <a:pt x="4320628" y="47449"/>
                  </a:lnTo>
                  <a:lnTo>
                    <a:pt x="4590668" y="1755635"/>
                  </a:lnTo>
                  <a:lnTo>
                    <a:pt x="4860707" y="0"/>
                  </a:lnTo>
                  <a:lnTo>
                    <a:pt x="5130746" y="2087782"/>
                  </a:lnTo>
                  <a:lnTo>
                    <a:pt x="5400786" y="948992"/>
                  </a:lnTo>
                  <a:lnTo>
                    <a:pt x="5670825" y="94899"/>
                  </a:lnTo>
                  <a:lnTo>
                    <a:pt x="5940864" y="759193"/>
                  </a:lnTo>
                  <a:lnTo>
                    <a:pt x="6210904" y="1186240"/>
                  </a:lnTo>
                  <a:lnTo>
                    <a:pt x="6480943" y="1423488"/>
                  </a:lnTo>
                </a:path>
              </a:pathLst>
            </a:custGeom>
            <a:ln w="27101" cap="flat">
              <a:solidFill>
                <a:srgbClr val="FFC20E">
                  <a:alpha val="100000"/>
                </a:srgbClr>
              </a:solidFill>
              <a:prstDash val="solid"/>
              <a:round/>
            </a:ln>
          </p:spPr>
          <p:txBody>
            <a:bodyPr/>
            <a:lstStyle/>
            <a:p/>
          </p:txBody>
        </p:sp>
        <p:sp>
          <p:nvSpPr>
            <p:cNvPr id="44" name="pl44"/>
            <p:cNvSpPr/>
            <p:nvPr/>
          </p:nvSpPr>
          <p:spPr>
            <a:xfrm>
              <a:off x="3295569" y="930799"/>
              <a:ext cx="4320628" cy="4033216"/>
            </a:xfrm>
            <a:custGeom>
              <a:avLst/>
              <a:pathLst>
                <a:path w="4320628" h="4033216">
                  <a:moveTo>
                    <a:pt x="0" y="4033216"/>
                  </a:moveTo>
                  <a:lnTo>
                    <a:pt x="270039" y="2514829"/>
                  </a:lnTo>
                  <a:lnTo>
                    <a:pt x="540078" y="332147"/>
                  </a:lnTo>
                  <a:lnTo>
                    <a:pt x="810117" y="47449"/>
                  </a:lnTo>
                  <a:lnTo>
                    <a:pt x="1080157" y="0"/>
                  </a:lnTo>
                  <a:lnTo>
                    <a:pt x="1350196" y="711744"/>
                  </a:lnTo>
                  <a:lnTo>
                    <a:pt x="1620235" y="237248"/>
                  </a:lnTo>
                  <a:lnTo>
                    <a:pt x="1890275" y="284697"/>
                  </a:lnTo>
                  <a:lnTo>
                    <a:pt x="2160314" y="332147"/>
                  </a:lnTo>
                  <a:lnTo>
                    <a:pt x="2430353" y="332147"/>
                  </a:lnTo>
                  <a:lnTo>
                    <a:pt x="2700393" y="521945"/>
                  </a:lnTo>
                  <a:lnTo>
                    <a:pt x="2970432" y="616844"/>
                  </a:lnTo>
                  <a:lnTo>
                    <a:pt x="3240471" y="1043891"/>
                  </a:lnTo>
                  <a:lnTo>
                    <a:pt x="3510510" y="759193"/>
                  </a:lnTo>
                  <a:lnTo>
                    <a:pt x="3780550" y="711744"/>
                  </a:lnTo>
                  <a:lnTo>
                    <a:pt x="4050589" y="996441"/>
                  </a:lnTo>
                  <a:lnTo>
                    <a:pt x="4320628" y="1091341"/>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281139"/>
            </a:xfrm>
            <a:custGeom>
              <a:avLst/>
              <a:pathLst>
                <a:path w="6480943" h="1281139">
                  <a:moveTo>
                    <a:pt x="0" y="94899"/>
                  </a:moveTo>
                  <a:lnTo>
                    <a:pt x="270039" y="94899"/>
                  </a:lnTo>
                  <a:lnTo>
                    <a:pt x="540078" y="47449"/>
                  </a:lnTo>
                  <a:lnTo>
                    <a:pt x="810117" y="47449"/>
                  </a:lnTo>
                  <a:lnTo>
                    <a:pt x="1080157" y="47449"/>
                  </a:lnTo>
                  <a:lnTo>
                    <a:pt x="1350196" y="47449"/>
                  </a:lnTo>
                  <a:lnTo>
                    <a:pt x="1620235" y="47449"/>
                  </a:lnTo>
                  <a:lnTo>
                    <a:pt x="1890275" y="47449"/>
                  </a:lnTo>
                  <a:lnTo>
                    <a:pt x="2160314" y="142348"/>
                  </a:lnTo>
                  <a:lnTo>
                    <a:pt x="2430353" y="189798"/>
                  </a:lnTo>
                  <a:lnTo>
                    <a:pt x="2700393" y="189798"/>
                  </a:lnTo>
                  <a:lnTo>
                    <a:pt x="2970432" y="94899"/>
                  </a:lnTo>
                  <a:lnTo>
                    <a:pt x="3240471" y="0"/>
                  </a:lnTo>
                  <a:lnTo>
                    <a:pt x="3510510" y="759193"/>
                  </a:lnTo>
                  <a:lnTo>
                    <a:pt x="3780550" y="569395"/>
                  </a:lnTo>
                  <a:lnTo>
                    <a:pt x="4050589" y="569395"/>
                  </a:lnTo>
                  <a:lnTo>
                    <a:pt x="4320628" y="284697"/>
                  </a:lnTo>
                  <a:lnTo>
                    <a:pt x="4590668" y="664294"/>
                  </a:lnTo>
                  <a:lnTo>
                    <a:pt x="4860707" y="521945"/>
                  </a:lnTo>
                  <a:lnTo>
                    <a:pt x="5130746" y="806643"/>
                  </a:lnTo>
                  <a:lnTo>
                    <a:pt x="5400786" y="1281139"/>
                  </a:lnTo>
                  <a:lnTo>
                    <a:pt x="5670825" y="996441"/>
                  </a:lnTo>
                  <a:lnTo>
                    <a:pt x="5940864" y="759193"/>
                  </a:lnTo>
                  <a:lnTo>
                    <a:pt x="6210904" y="664294"/>
                  </a:lnTo>
                  <a:lnTo>
                    <a:pt x="6480943" y="996441"/>
                  </a:lnTo>
                </a:path>
              </a:pathLst>
            </a:custGeom>
            <a:ln w="27101" cap="flat">
              <a:solidFill>
                <a:srgbClr val="9A32CD">
                  <a:alpha val="100000"/>
                </a:srgbClr>
              </a:solidFill>
              <a:prstDash val="solid"/>
              <a:round/>
            </a:ln>
          </p:spPr>
          <p:txBody>
            <a:bodyPr/>
            <a:lstStyle/>
            <a:p/>
          </p:txBody>
        </p:sp>
        <p:sp>
          <p:nvSpPr>
            <p:cNvPr id="46" name="pl46"/>
            <p:cNvSpPr/>
            <p:nvPr/>
          </p:nvSpPr>
          <p:spPr>
            <a:xfrm>
              <a:off x="3295569" y="930799"/>
              <a:ext cx="4320628" cy="1423488"/>
            </a:xfrm>
            <a:custGeom>
              <a:avLst/>
              <a:pathLst>
                <a:path w="4320628" h="1423488">
                  <a:moveTo>
                    <a:pt x="0" y="0"/>
                  </a:moveTo>
                  <a:lnTo>
                    <a:pt x="270039" y="284697"/>
                  </a:lnTo>
                  <a:lnTo>
                    <a:pt x="540078" y="427046"/>
                  </a:lnTo>
                  <a:lnTo>
                    <a:pt x="810117" y="47449"/>
                  </a:lnTo>
                  <a:lnTo>
                    <a:pt x="1080157" y="0"/>
                  </a:lnTo>
                  <a:lnTo>
                    <a:pt x="1350196" y="854093"/>
                  </a:lnTo>
                  <a:lnTo>
                    <a:pt x="1620235" y="664294"/>
                  </a:lnTo>
                  <a:lnTo>
                    <a:pt x="1890275" y="854093"/>
                  </a:lnTo>
                  <a:lnTo>
                    <a:pt x="2160314" y="1281139"/>
                  </a:lnTo>
                  <a:lnTo>
                    <a:pt x="2430353" y="1376038"/>
                  </a:lnTo>
                  <a:lnTo>
                    <a:pt x="2700393" y="1043891"/>
                  </a:lnTo>
                  <a:lnTo>
                    <a:pt x="2970432" y="1328589"/>
                  </a:lnTo>
                  <a:lnTo>
                    <a:pt x="3240471" y="1423488"/>
                  </a:lnTo>
                  <a:lnTo>
                    <a:pt x="3510510" y="1043891"/>
                  </a:lnTo>
                  <a:lnTo>
                    <a:pt x="3780550" y="711744"/>
                  </a:lnTo>
                  <a:lnTo>
                    <a:pt x="4050589" y="901542"/>
                  </a:lnTo>
                  <a:lnTo>
                    <a:pt x="4320628" y="901542"/>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1233689"/>
            </a:xfrm>
            <a:custGeom>
              <a:avLst/>
              <a:pathLst>
                <a:path w="6480943" h="1233689">
                  <a:moveTo>
                    <a:pt x="0" y="142348"/>
                  </a:moveTo>
                  <a:lnTo>
                    <a:pt x="270039" y="189798"/>
                  </a:lnTo>
                  <a:lnTo>
                    <a:pt x="540078" y="142348"/>
                  </a:lnTo>
                  <a:lnTo>
                    <a:pt x="810117" y="142348"/>
                  </a:lnTo>
                  <a:lnTo>
                    <a:pt x="1080157" y="142348"/>
                  </a:lnTo>
                  <a:lnTo>
                    <a:pt x="1350196" y="142348"/>
                  </a:lnTo>
                  <a:lnTo>
                    <a:pt x="1620235" y="142348"/>
                  </a:lnTo>
                  <a:lnTo>
                    <a:pt x="1890275" y="142348"/>
                  </a:lnTo>
                  <a:lnTo>
                    <a:pt x="2160314" y="142348"/>
                  </a:lnTo>
                  <a:lnTo>
                    <a:pt x="2430353" y="142348"/>
                  </a:lnTo>
                  <a:lnTo>
                    <a:pt x="2700393" y="189798"/>
                  </a:lnTo>
                  <a:lnTo>
                    <a:pt x="2970432" y="47449"/>
                  </a:lnTo>
                  <a:lnTo>
                    <a:pt x="3240471" y="0"/>
                  </a:lnTo>
                  <a:lnTo>
                    <a:pt x="3510510" y="474496"/>
                  </a:lnTo>
                  <a:lnTo>
                    <a:pt x="3780550" y="47449"/>
                  </a:lnTo>
                  <a:lnTo>
                    <a:pt x="4050589" y="47449"/>
                  </a:lnTo>
                  <a:lnTo>
                    <a:pt x="4320628" y="94899"/>
                  </a:lnTo>
                  <a:lnTo>
                    <a:pt x="4590668" y="1091341"/>
                  </a:lnTo>
                  <a:lnTo>
                    <a:pt x="4860707" y="94899"/>
                  </a:lnTo>
                  <a:lnTo>
                    <a:pt x="5130746" y="1233689"/>
                  </a:lnTo>
                  <a:lnTo>
                    <a:pt x="5400786" y="332147"/>
                  </a:lnTo>
                  <a:lnTo>
                    <a:pt x="5670825" y="0"/>
                  </a:lnTo>
                  <a:lnTo>
                    <a:pt x="5940864" y="616844"/>
                  </a:lnTo>
                  <a:lnTo>
                    <a:pt x="6210904" y="1091341"/>
                  </a:lnTo>
                  <a:lnTo>
                    <a:pt x="6480943" y="901542"/>
                  </a:lnTo>
                </a:path>
              </a:pathLst>
            </a:custGeom>
            <a:ln w="27101" cap="flat">
              <a:solidFill>
                <a:srgbClr val="FB9A99">
                  <a:alpha val="100000"/>
                </a:srgbClr>
              </a:solidFill>
              <a:prstDash val="solid"/>
              <a:round/>
            </a:ln>
          </p:spPr>
          <p:txBody>
            <a:bodyPr/>
            <a:lstStyle/>
            <a:p/>
          </p:txBody>
        </p:sp>
        <p:sp>
          <p:nvSpPr>
            <p:cNvPr id="48" name="pl48"/>
            <p:cNvSpPr/>
            <p:nvPr/>
          </p:nvSpPr>
          <p:spPr>
            <a:xfrm>
              <a:off x="7625052" y="782245"/>
              <a:ext cx="799974" cy="897811"/>
            </a:xfrm>
            <a:custGeom>
              <a:avLst/>
              <a:pathLst>
                <a:path w="799974" h="897811">
                  <a:moveTo>
                    <a:pt x="799974" y="0"/>
                  </a:moveTo>
                  <a:lnTo>
                    <a:pt x="0" y="897811"/>
                  </a:lnTo>
                </a:path>
              </a:pathLst>
            </a:custGeom>
          </p:spPr>
          <p:txBody>
            <a:bodyPr/>
            <a:lstStyle/>
            <a:p/>
          </p:txBody>
        </p:sp>
        <p:sp>
          <p:nvSpPr>
            <p:cNvPr id="49" name="pl49"/>
            <p:cNvSpPr/>
            <p:nvPr/>
          </p:nvSpPr>
          <p:spPr>
            <a:xfrm>
              <a:off x="7626512" y="1041263"/>
              <a:ext cx="756432" cy="686814"/>
            </a:xfrm>
            <a:custGeom>
              <a:avLst/>
              <a:pathLst>
                <a:path w="756432" h="686814">
                  <a:moveTo>
                    <a:pt x="756432" y="0"/>
                  </a:moveTo>
                  <a:lnTo>
                    <a:pt x="0" y="686814"/>
                  </a:lnTo>
                </a:path>
              </a:pathLst>
            </a:custGeom>
          </p:spPr>
          <p:txBody>
            <a:bodyPr/>
            <a:lstStyle/>
            <a:p/>
          </p:txBody>
        </p:sp>
        <p:sp>
          <p:nvSpPr>
            <p:cNvPr id="50" name="pl50"/>
            <p:cNvSpPr/>
            <p:nvPr/>
          </p:nvSpPr>
          <p:spPr>
            <a:xfrm>
              <a:off x="7634327" y="1815948"/>
              <a:ext cx="724533" cy="15992"/>
            </a:xfrm>
            <a:custGeom>
              <a:avLst/>
              <a:pathLst>
                <a:path w="724533" h="15992">
                  <a:moveTo>
                    <a:pt x="724533" y="0"/>
                  </a:moveTo>
                  <a:lnTo>
                    <a:pt x="0" y="15992"/>
                  </a:lnTo>
                </a:path>
              </a:pathLst>
            </a:custGeom>
          </p:spPr>
          <p:txBody>
            <a:bodyPr/>
            <a:lstStyle/>
            <a:p/>
          </p:txBody>
        </p:sp>
        <p:sp>
          <p:nvSpPr>
            <p:cNvPr id="51" name="pl51"/>
            <p:cNvSpPr/>
            <p:nvPr/>
          </p:nvSpPr>
          <p:spPr>
            <a:xfrm>
              <a:off x="7627521" y="1301124"/>
              <a:ext cx="664910" cy="522323"/>
            </a:xfrm>
            <a:custGeom>
              <a:avLst/>
              <a:pathLst>
                <a:path w="664910" h="522323">
                  <a:moveTo>
                    <a:pt x="664910" y="0"/>
                  </a:moveTo>
                  <a:lnTo>
                    <a:pt x="0" y="522323"/>
                  </a:lnTo>
                </a:path>
              </a:pathLst>
            </a:custGeom>
          </p:spPr>
          <p:txBody>
            <a:bodyPr/>
            <a:lstStyle/>
            <a:p/>
          </p:txBody>
        </p:sp>
        <p:sp>
          <p:nvSpPr>
            <p:cNvPr id="52" name="pl52"/>
            <p:cNvSpPr/>
            <p:nvPr/>
          </p:nvSpPr>
          <p:spPr>
            <a:xfrm>
              <a:off x="7631851" y="1561587"/>
              <a:ext cx="720922" cy="265000"/>
            </a:xfrm>
            <a:custGeom>
              <a:avLst/>
              <a:pathLst>
                <a:path w="720922" h="265000">
                  <a:moveTo>
                    <a:pt x="720922" y="0"/>
                  </a:moveTo>
                  <a:lnTo>
                    <a:pt x="0" y="265000"/>
                  </a:lnTo>
                </a:path>
              </a:pathLst>
            </a:custGeom>
          </p:spPr>
          <p:txBody>
            <a:bodyPr/>
            <a:lstStyle/>
            <a:p/>
          </p:txBody>
        </p:sp>
        <p:sp>
          <p:nvSpPr>
            <p:cNvPr id="53" name="pl53"/>
            <p:cNvSpPr/>
            <p:nvPr/>
          </p:nvSpPr>
          <p:spPr>
            <a:xfrm>
              <a:off x="7633548" y="1930565"/>
              <a:ext cx="749397" cy="143611"/>
            </a:xfrm>
            <a:custGeom>
              <a:avLst/>
              <a:pathLst>
                <a:path w="749397" h="143611">
                  <a:moveTo>
                    <a:pt x="749397" y="143611"/>
                  </a:moveTo>
                  <a:lnTo>
                    <a:pt x="0" y="0"/>
                  </a:lnTo>
                </a:path>
              </a:pathLst>
            </a:custGeom>
          </p:spPr>
          <p:txBody>
            <a:bodyPr/>
            <a:lstStyle/>
            <a:p/>
          </p:txBody>
        </p:sp>
        <p:sp>
          <p:nvSpPr>
            <p:cNvPr id="54" name="pl54"/>
            <p:cNvSpPr/>
            <p:nvPr/>
          </p:nvSpPr>
          <p:spPr>
            <a:xfrm>
              <a:off x="7626296" y="1936698"/>
              <a:ext cx="702287" cy="657739"/>
            </a:xfrm>
            <a:custGeom>
              <a:avLst/>
              <a:pathLst>
                <a:path w="702287" h="657739">
                  <a:moveTo>
                    <a:pt x="702287" y="657739"/>
                  </a:moveTo>
                  <a:lnTo>
                    <a:pt x="0" y="0"/>
                  </a:lnTo>
                </a:path>
              </a:pathLst>
            </a:custGeom>
          </p:spPr>
          <p:txBody>
            <a:bodyPr/>
            <a:lstStyle/>
            <a:p/>
          </p:txBody>
        </p:sp>
        <p:sp>
          <p:nvSpPr>
            <p:cNvPr id="55" name="pl55"/>
            <p:cNvSpPr/>
            <p:nvPr/>
          </p:nvSpPr>
          <p:spPr>
            <a:xfrm>
              <a:off x="7630459" y="1934277"/>
              <a:ext cx="806636" cy="398004"/>
            </a:xfrm>
            <a:custGeom>
              <a:avLst/>
              <a:pathLst>
                <a:path w="806636" h="398004">
                  <a:moveTo>
                    <a:pt x="806636" y="398004"/>
                  </a:moveTo>
                  <a:lnTo>
                    <a:pt x="0" y="0"/>
                  </a:lnTo>
                </a:path>
              </a:pathLst>
            </a:custGeom>
          </p:spPr>
          <p:txBody>
            <a:bodyPr/>
            <a:lstStyle/>
            <a:p/>
          </p:txBody>
        </p:sp>
        <p:sp>
          <p:nvSpPr>
            <p:cNvPr id="56" name="pl56"/>
            <p:cNvSpPr/>
            <p:nvPr/>
          </p:nvSpPr>
          <p:spPr>
            <a:xfrm>
              <a:off x="7624322" y="1937419"/>
              <a:ext cx="734379" cy="920076"/>
            </a:xfrm>
            <a:custGeom>
              <a:avLst/>
              <a:pathLst>
                <a:path w="734379" h="920076">
                  <a:moveTo>
                    <a:pt x="734379" y="920076"/>
                  </a:moveTo>
                  <a:lnTo>
                    <a:pt x="0" y="0"/>
                  </a:lnTo>
                </a:path>
              </a:pathLst>
            </a:custGeom>
          </p:spPr>
          <p:txBody>
            <a:bodyPr/>
            <a:lstStyle/>
            <a:p/>
          </p:txBody>
        </p:sp>
        <p:sp>
          <p:nvSpPr>
            <p:cNvPr id="57" name="pl57"/>
            <p:cNvSpPr/>
            <p:nvPr/>
          </p:nvSpPr>
          <p:spPr>
            <a:xfrm>
              <a:off x="7623628" y="2032525"/>
              <a:ext cx="777313" cy="1086464"/>
            </a:xfrm>
            <a:custGeom>
              <a:avLst/>
              <a:pathLst>
                <a:path w="777313" h="1086464">
                  <a:moveTo>
                    <a:pt x="777313" y="1086464"/>
                  </a:moveTo>
                  <a:lnTo>
                    <a:pt x="0" y="0"/>
                  </a:lnTo>
                </a:path>
              </a:pathLst>
            </a:custGeom>
          </p:spPr>
          <p:txBody>
            <a:bodyPr/>
            <a:lstStyle/>
            <a:p/>
          </p:txBody>
        </p:sp>
        <p:sp>
          <p:nvSpPr>
            <p:cNvPr id="58" name="pl58"/>
            <p:cNvSpPr/>
            <p:nvPr/>
          </p:nvSpPr>
          <p:spPr>
            <a:xfrm>
              <a:off x="7623687" y="2364656"/>
              <a:ext cx="735173" cy="1017876"/>
            </a:xfrm>
            <a:custGeom>
              <a:avLst/>
              <a:pathLst>
                <a:path w="735173" h="1017876">
                  <a:moveTo>
                    <a:pt x="735173" y="1017876"/>
                  </a:moveTo>
                  <a:lnTo>
                    <a:pt x="0" y="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83%</a:t>
              </a:r>
            </a:p>
          </p:txBody>
        </p:sp>
        <p:sp>
          <p:nvSpPr>
            <p:cNvPr id="61" name="pg61"/>
            <p:cNvSpPr/>
            <p:nvPr/>
          </p:nvSpPr>
          <p:spPr>
            <a:xfrm>
              <a:off x="8314365" y="94996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37225" y="99150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82%</a:t>
              </a:r>
            </a:p>
          </p:txBody>
        </p:sp>
        <p:sp>
          <p:nvSpPr>
            <p:cNvPr id="63" name="pg63"/>
            <p:cNvSpPr/>
            <p:nvPr/>
          </p:nvSpPr>
          <p:spPr>
            <a:xfrm>
              <a:off x="8290281" y="17314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7729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80%</a:t>
              </a:r>
            </a:p>
          </p:txBody>
        </p:sp>
        <p:sp>
          <p:nvSpPr>
            <p:cNvPr id="65" name="pg65"/>
            <p:cNvSpPr/>
            <p:nvPr/>
          </p:nvSpPr>
          <p:spPr>
            <a:xfrm>
              <a:off x="8223851" y="120869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25023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80%</a:t>
              </a:r>
            </a:p>
          </p:txBody>
        </p:sp>
        <p:sp>
          <p:nvSpPr>
            <p:cNvPr id="67" name="pg67"/>
            <p:cNvSpPr/>
            <p:nvPr/>
          </p:nvSpPr>
          <p:spPr>
            <a:xfrm>
              <a:off x="8284194" y="147108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151262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69" name="pg69"/>
            <p:cNvSpPr/>
            <p:nvPr/>
          </p:nvSpPr>
          <p:spPr>
            <a:xfrm>
              <a:off x="8314365" y="19927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0" name="tx70"/>
            <p:cNvSpPr/>
            <p:nvPr/>
          </p:nvSpPr>
          <p:spPr>
            <a:xfrm>
              <a:off x="8337225" y="20342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78%</a:t>
              </a:r>
            </a:p>
          </p:txBody>
        </p:sp>
        <p:sp>
          <p:nvSpPr>
            <p:cNvPr id="71" name="pg71"/>
            <p:cNvSpPr/>
            <p:nvPr/>
          </p:nvSpPr>
          <p:spPr>
            <a:xfrm>
              <a:off x="8260004" y="251712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53997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78%</a:t>
              </a:r>
            </a:p>
          </p:txBody>
        </p:sp>
        <p:sp>
          <p:nvSpPr>
            <p:cNvPr id="73" name="pg73"/>
            <p:cNvSpPr/>
            <p:nvPr/>
          </p:nvSpPr>
          <p:spPr>
            <a:xfrm>
              <a:off x="8368515" y="225406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4" name="tx74"/>
            <p:cNvSpPr/>
            <p:nvPr/>
          </p:nvSpPr>
          <p:spPr>
            <a:xfrm>
              <a:off x="8391375" y="229560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78%</a:t>
              </a:r>
            </a:p>
          </p:txBody>
        </p:sp>
        <p:sp>
          <p:nvSpPr>
            <p:cNvPr id="75" name="pg75"/>
            <p:cNvSpPr/>
            <p:nvPr/>
          </p:nvSpPr>
          <p:spPr>
            <a:xfrm>
              <a:off x="8290122" y="277903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82057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78%</a:t>
              </a:r>
            </a:p>
          </p:txBody>
        </p:sp>
        <p:sp>
          <p:nvSpPr>
            <p:cNvPr id="77" name="pg77"/>
            <p:cNvSpPr/>
            <p:nvPr/>
          </p:nvSpPr>
          <p:spPr>
            <a:xfrm>
              <a:off x="8332362" y="303983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55222" y="308137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76%</a:t>
              </a:r>
            </a:p>
          </p:txBody>
        </p:sp>
        <p:sp>
          <p:nvSpPr>
            <p:cNvPr id="79" name="pg79"/>
            <p:cNvSpPr/>
            <p:nvPr/>
          </p:nvSpPr>
          <p:spPr>
            <a:xfrm>
              <a:off x="8290281" y="330371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452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79949" y="401416"/>
              <a:ext cx="28717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Mexico,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(69%), followed by PCV3 (76%).
Coverage of 6 vaccines decreased (DTP3, HPVc, Hib3, IPV1, PcV3 and Polio3) and 5 vaccines increased (HepB3, MCV1, MCV2, RotaC and Rubella) compared to respective coverage in 2019.
Coverage of 7 vaccines decreased (DTP3, HepB3, Hib3, IPV1, MCV2, PcV3 and Polio3), 2 vaccines were the same (HPVc and RotaC), and 2 vaccines increased (MCV1 and Rubella)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3747" y="887626"/>
              <a:ext cx="5127364" cy="0"/>
            </a:xfrm>
            <a:custGeom>
              <a:avLst/>
              <a:pathLst>
                <a:path w="5127364" h="0">
                  <a:moveTo>
                    <a:pt x="0" y="0"/>
                  </a:moveTo>
                  <a:lnTo>
                    <a:pt x="3466387" y="0"/>
                  </a:lnTo>
                  <a:lnTo>
                    <a:pt x="4405200" y="0"/>
                  </a:lnTo>
                  <a:lnTo>
                    <a:pt x="4405200" y="0"/>
                  </a:lnTo>
                  <a:lnTo>
                    <a:pt x="4838499" y="0"/>
                  </a:lnTo>
                  <a:lnTo>
                    <a:pt x="5127364"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1266641"/>
              <a:ext cx="1155462" cy="0"/>
            </a:xfrm>
            <a:custGeom>
              <a:avLst/>
              <a:pathLst>
                <a:path w="1155462" h="0">
                  <a:moveTo>
                    <a:pt x="0" y="0"/>
                  </a:moveTo>
                  <a:lnTo>
                    <a:pt x="433298" y="0"/>
                  </a:lnTo>
                  <a:lnTo>
                    <a:pt x="433298" y="0"/>
                  </a:lnTo>
                  <a:lnTo>
                    <a:pt x="505514" y="0"/>
                  </a:lnTo>
                  <a:lnTo>
                    <a:pt x="866596"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6691269" y="1645655"/>
              <a:ext cx="938813" cy="0"/>
            </a:xfrm>
            <a:custGeom>
              <a:avLst/>
              <a:pathLst>
                <a:path w="938813" h="0">
                  <a:moveTo>
                    <a:pt x="0" y="0"/>
                  </a:moveTo>
                  <a:lnTo>
                    <a:pt x="433298" y="0"/>
                  </a:lnTo>
                  <a:lnTo>
                    <a:pt x="433298" y="0"/>
                  </a:lnTo>
                  <a:lnTo>
                    <a:pt x="722164" y="0"/>
                  </a:lnTo>
                  <a:lnTo>
                    <a:pt x="794380"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5535807" y="2024670"/>
              <a:ext cx="2094275" cy="0"/>
            </a:xfrm>
            <a:custGeom>
              <a:avLst/>
              <a:pathLst>
                <a:path w="2094275" h="0">
                  <a:moveTo>
                    <a:pt x="0" y="0"/>
                  </a:moveTo>
                  <a:lnTo>
                    <a:pt x="1516544" y="0"/>
                  </a:lnTo>
                  <a:lnTo>
                    <a:pt x="1588760" y="0"/>
                  </a:lnTo>
                  <a:lnTo>
                    <a:pt x="1733193" y="0"/>
                  </a:lnTo>
                  <a:lnTo>
                    <a:pt x="1949842" y="0"/>
                  </a:lnTo>
                  <a:lnTo>
                    <a:pt x="2094275" y="0"/>
                  </a:lnTo>
                </a:path>
              </a:pathLst>
            </a:custGeom>
            <a:ln w="116535" cap="flat">
              <a:solidFill>
                <a:srgbClr val="E8E8E8">
                  <a:alpha val="100000"/>
                </a:srgbClr>
              </a:solidFill>
              <a:prstDash val="solid"/>
              <a:round/>
            </a:ln>
          </p:spPr>
          <p:txBody>
            <a:bodyPr/>
            <a:lstStyle/>
            <a:p/>
          </p:txBody>
        </p:sp>
        <p:sp>
          <p:nvSpPr>
            <p:cNvPr id="25" name="pl25"/>
            <p:cNvSpPr/>
            <p:nvPr/>
          </p:nvSpPr>
          <p:spPr>
            <a:xfrm>
              <a:off x="6691269" y="2403685"/>
              <a:ext cx="938813" cy="0"/>
            </a:xfrm>
            <a:custGeom>
              <a:avLst/>
              <a:pathLst>
                <a:path w="938813" h="0">
                  <a:moveTo>
                    <a:pt x="0" y="0"/>
                  </a:moveTo>
                  <a:lnTo>
                    <a:pt x="433298" y="0"/>
                  </a:lnTo>
                  <a:lnTo>
                    <a:pt x="433298" y="0"/>
                  </a:lnTo>
                  <a:lnTo>
                    <a:pt x="722164" y="0"/>
                  </a:lnTo>
                  <a:lnTo>
                    <a:pt x="794380"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7052351" y="2782699"/>
              <a:ext cx="1155462" cy="0"/>
            </a:xfrm>
            <a:custGeom>
              <a:avLst/>
              <a:pathLst>
                <a:path w="1155462" h="0">
                  <a:moveTo>
                    <a:pt x="0" y="0"/>
                  </a:moveTo>
                  <a:lnTo>
                    <a:pt x="433298" y="0"/>
                  </a:lnTo>
                  <a:lnTo>
                    <a:pt x="433298" y="0"/>
                  </a:lnTo>
                  <a:lnTo>
                    <a:pt x="505514" y="0"/>
                  </a:lnTo>
                  <a:lnTo>
                    <a:pt x="866596"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6763485" y="3161714"/>
              <a:ext cx="1877626" cy="0"/>
            </a:xfrm>
            <a:custGeom>
              <a:avLst/>
              <a:pathLst>
                <a:path w="1877626" h="0">
                  <a:moveTo>
                    <a:pt x="0" y="0"/>
                  </a:moveTo>
                  <a:lnTo>
                    <a:pt x="216649" y="0"/>
                  </a:lnTo>
                  <a:lnTo>
                    <a:pt x="505514" y="0"/>
                  </a:lnTo>
                  <a:lnTo>
                    <a:pt x="938813" y="0"/>
                  </a:lnTo>
                  <a:lnTo>
                    <a:pt x="1372111" y="0"/>
                  </a:lnTo>
                  <a:lnTo>
                    <a:pt x="1877626" y="0"/>
                  </a:lnTo>
                </a:path>
              </a:pathLst>
            </a:custGeom>
            <a:ln w="116535" cap="flat">
              <a:solidFill>
                <a:srgbClr val="E8E8E8">
                  <a:alpha val="100000"/>
                </a:srgbClr>
              </a:solidFill>
              <a:prstDash val="solid"/>
              <a:round/>
            </a:ln>
          </p:spPr>
          <p:txBody>
            <a:bodyPr/>
            <a:lstStyle/>
            <a:p/>
          </p:txBody>
        </p:sp>
        <p:sp>
          <p:nvSpPr>
            <p:cNvPr id="28" name="pl28"/>
            <p:cNvSpPr/>
            <p:nvPr/>
          </p:nvSpPr>
          <p:spPr>
            <a:xfrm>
              <a:off x="5463590" y="3540728"/>
              <a:ext cx="3033089" cy="0"/>
            </a:xfrm>
            <a:custGeom>
              <a:avLst/>
              <a:pathLst>
                <a:path w="3033089" h="0">
                  <a:moveTo>
                    <a:pt x="0" y="0"/>
                  </a:moveTo>
                  <a:lnTo>
                    <a:pt x="1011029" y="0"/>
                  </a:lnTo>
                  <a:lnTo>
                    <a:pt x="1372111" y="0"/>
                  </a:lnTo>
                  <a:lnTo>
                    <a:pt x="1733193" y="0"/>
                  </a:lnTo>
                  <a:lnTo>
                    <a:pt x="2022059" y="0"/>
                  </a:lnTo>
                  <a:lnTo>
                    <a:pt x="3033089" y="0"/>
                  </a:lnTo>
                </a:path>
              </a:pathLst>
            </a:custGeom>
            <a:ln w="116535" cap="flat">
              <a:solidFill>
                <a:srgbClr val="E8E8E8">
                  <a:alpha val="100000"/>
                </a:srgbClr>
              </a:solidFill>
              <a:prstDash val="solid"/>
              <a:round/>
            </a:ln>
          </p:spPr>
          <p:txBody>
            <a:bodyPr/>
            <a:lstStyle/>
            <a:p/>
          </p:txBody>
        </p:sp>
        <p:sp>
          <p:nvSpPr>
            <p:cNvPr id="29" name="pl29"/>
            <p:cNvSpPr/>
            <p:nvPr/>
          </p:nvSpPr>
          <p:spPr>
            <a:xfrm>
              <a:off x="6980135" y="3919743"/>
              <a:ext cx="722164" cy="0"/>
            </a:xfrm>
            <a:custGeom>
              <a:avLst/>
              <a:pathLst>
                <a:path w="722164" h="0">
                  <a:moveTo>
                    <a:pt x="0" y="0"/>
                  </a:moveTo>
                  <a:lnTo>
                    <a:pt x="72216" y="0"/>
                  </a:lnTo>
                  <a:lnTo>
                    <a:pt x="144432" y="0"/>
                  </a:lnTo>
                  <a:lnTo>
                    <a:pt x="505514" y="0"/>
                  </a:lnTo>
                  <a:lnTo>
                    <a:pt x="577731" y="0"/>
                  </a:lnTo>
                  <a:lnTo>
                    <a:pt x="722164" y="0"/>
                  </a:lnTo>
                </a:path>
              </a:pathLst>
            </a:custGeom>
            <a:ln w="116535" cap="flat">
              <a:solidFill>
                <a:srgbClr val="E8E8E8">
                  <a:alpha val="100000"/>
                </a:srgbClr>
              </a:solidFill>
              <a:prstDash val="solid"/>
              <a:round/>
            </a:ln>
          </p:spPr>
          <p:txBody>
            <a:bodyPr/>
            <a:lstStyle/>
            <a:p/>
          </p:txBody>
        </p:sp>
        <p:sp>
          <p:nvSpPr>
            <p:cNvPr id="30" name="pl30"/>
            <p:cNvSpPr/>
            <p:nvPr/>
          </p:nvSpPr>
          <p:spPr>
            <a:xfrm>
              <a:off x="6691269" y="4298757"/>
              <a:ext cx="938813" cy="0"/>
            </a:xfrm>
            <a:custGeom>
              <a:avLst/>
              <a:pathLst>
                <a:path w="938813" h="0">
                  <a:moveTo>
                    <a:pt x="0" y="0"/>
                  </a:moveTo>
                  <a:lnTo>
                    <a:pt x="433298" y="0"/>
                  </a:lnTo>
                  <a:lnTo>
                    <a:pt x="433298" y="0"/>
                  </a:lnTo>
                  <a:lnTo>
                    <a:pt x="722164" y="0"/>
                  </a:lnTo>
                  <a:lnTo>
                    <a:pt x="794380" y="0"/>
                  </a:lnTo>
                  <a:lnTo>
                    <a:pt x="938813" y="0"/>
                  </a:lnTo>
                </a:path>
              </a:pathLst>
            </a:custGeom>
            <a:ln w="116535" cap="flat">
              <a:solidFill>
                <a:srgbClr val="E8E8E8">
                  <a:alpha val="100000"/>
                </a:srgbClr>
              </a:solidFill>
              <a:prstDash val="solid"/>
              <a:round/>
            </a:ln>
          </p:spPr>
          <p:txBody>
            <a:bodyPr/>
            <a:lstStyle/>
            <a:p/>
          </p:txBody>
        </p:sp>
        <p:sp>
          <p:nvSpPr>
            <p:cNvPr id="31" name="pl31"/>
            <p:cNvSpPr/>
            <p:nvPr/>
          </p:nvSpPr>
          <p:spPr>
            <a:xfrm>
              <a:off x="6763485" y="4677772"/>
              <a:ext cx="1877626" cy="0"/>
            </a:xfrm>
            <a:custGeom>
              <a:avLst/>
              <a:pathLst>
                <a:path w="1877626" h="0">
                  <a:moveTo>
                    <a:pt x="0" y="0"/>
                  </a:moveTo>
                  <a:lnTo>
                    <a:pt x="216649" y="0"/>
                  </a:lnTo>
                  <a:lnTo>
                    <a:pt x="505514" y="0"/>
                  </a:lnTo>
                  <a:lnTo>
                    <a:pt x="938813" y="0"/>
                  </a:lnTo>
                  <a:lnTo>
                    <a:pt x="1372111" y="0"/>
                  </a:lnTo>
                  <a:lnTo>
                    <a:pt x="1877626" y="0"/>
                  </a:lnTo>
                </a:path>
              </a:pathLst>
            </a:custGeom>
            <a:ln w="116535" cap="flat">
              <a:solidFill>
                <a:srgbClr val="E8E8E8">
                  <a:alpha val="100000"/>
                </a:srgbClr>
              </a:solidFill>
              <a:prstDash val="solid"/>
              <a:round/>
            </a:ln>
          </p:spPr>
          <p:txBody>
            <a:bodyPr/>
            <a:lstStyle/>
            <a:p/>
          </p:txBody>
        </p:sp>
        <p:sp>
          <p:nvSpPr>
            <p:cNvPr id="32" name="pl32"/>
            <p:cNvSpPr/>
            <p:nvPr/>
          </p:nvSpPr>
          <p:spPr>
            <a:xfrm>
              <a:off x="6474620" y="5056787"/>
              <a:ext cx="1083246" cy="0"/>
            </a:xfrm>
            <a:custGeom>
              <a:avLst/>
              <a:pathLst>
                <a:path w="1083246" h="0">
                  <a:moveTo>
                    <a:pt x="0" y="0"/>
                  </a:moveTo>
                  <a:lnTo>
                    <a:pt x="144432" y="0"/>
                  </a:lnTo>
                  <a:lnTo>
                    <a:pt x="577731" y="0"/>
                  </a:lnTo>
                  <a:lnTo>
                    <a:pt x="794380" y="0"/>
                  </a:lnTo>
                  <a:lnTo>
                    <a:pt x="794380" y="0"/>
                  </a:lnTo>
                  <a:lnTo>
                    <a:pt x="1083246" y="0"/>
                  </a:lnTo>
                </a:path>
              </a:pathLst>
            </a:custGeom>
            <a:ln w="116535" cap="flat">
              <a:solidFill>
                <a:srgbClr val="E8E8E8">
                  <a:alpha val="100000"/>
                </a:srgbClr>
              </a:solidFill>
              <a:prstDash val="solid"/>
              <a:round/>
            </a:ln>
          </p:spPr>
          <p:txBody>
            <a:bodyPr/>
            <a:lstStyle/>
            <a:p/>
          </p:txBody>
        </p:sp>
        <p:sp>
          <p:nvSpPr>
            <p:cNvPr id="33" name="pt33"/>
            <p:cNvSpPr/>
            <p:nvPr/>
          </p:nvSpPr>
          <p:spPr>
            <a:xfrm>
              <a:off x="697563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350924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55336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04785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48115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8115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0893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8676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53130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26450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2006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0893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8676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48115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255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4785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756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45909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83120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04785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68676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7563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47012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5336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91736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856180"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856180"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495098"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856180"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2288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35066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56731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06180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47303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56731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06180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350665"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56731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06180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495098"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856180"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2288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70071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917367"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206233"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40082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77293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41185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639531"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06180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91736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35066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56731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061800"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00718"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91736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0623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55628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0623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0623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588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Mexico,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(84%) and 2023 (89%). DTP1 coverage declined in 2024 (83%) compared to 2023, and was lower than in 2019. In 2019-2024, DTP1 coverage was at it's lowest level in 2020 (77%).
In 2023, 1 vaccine had lower coverage than in 2019.
In 2024, 6 vaccines had lower coverage than in 2019.
In 2024, 8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7533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5549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564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9596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6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15627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675333" y="1483505"/>
              <a:ext cx="6480943" cy="3358201"/>
            </a:xfrm>
            <a:custGeom>
              <a:avLst/>
              <a:pathLst>
                <a:path w="6480943" h="3358201">
                  <a:moveTo>
                    <a:pt x="0" y="685347"/>
                  </a:moveTo>
                  <a:lnTo>
                    <a:pt x="540078" y="0"/>
                  </a:lnTo>
                  <a:lnTo>
                    <a:pt x="1080157" y="0"/>
                  </a:lnTo>
                  <a:lnTo>
                    <a:pt x="1620235" y="34267"/>
                  </a:lnTo>
                  <a:lnTo>
                    <a:pt x="2160314" y="0"/>
                  </a:lnTo>
                  <a:lnTo>
                    <a:pt x="2700393" y="0"/>
                  </a:lnTo>
                  <a:lnTo>
                    <a:pt x="3240471" y="0"/>
                  </a:lnTo>
                  <a:lnTo>
                    <a:pt x="3780550" y="1884704"/>
                  </a:lnTo>
                  <a:lnTo>
                    <a:pt x="4320628" y="2707121"/>
                  </a:lnTo>
                  <a:lnTo>
                    <a:pt x="4860707" y="3358201"/>
                  </a:lnTo>
                  <a:lnTo>
                    <a:pt x="5400786" y="651079"/>
                  </a:lnTo>
                  <a:lnTo>
                    <a:pt x="5940864" y="582545"/>
                  </a:lnTo>
                  <a:lnTo>
                    <a:pt x="6480943" y="582545"/>
                  </a:lnTo>
                </a:path>
              </a:pathLst>
            </a:custGeom>
            <a:ln w="29811" cap="flat">
              <a:solidFill>
                <a:srgbClr val="FF0000">
                  <a:alpha val="100000"/>
                </a:srgbClr>
              </a:solidFill>
              <a:prstDash val="solid"/>
              <a:round/>
            </a:ln>
          </p:spPr>
          <p:txBody>
            <a:bodyPr/>
            <a:lstStyle/>
            <a:p/>
          </p:txBody>
        </p:sp>
        <p:sp>
          <p:nvSpPr>
            <p:cNvPr id="31" name="pl31"/>
            <p:cNvSpPr/>
            <p:nvPr/>
          </p:nvSpPr>
          <p:spPr>
            <a:xfrm>
              <a:off x="1675333" y="1483505"/>
              <a:ext cx="6480943" cy="3358201"/>
            </a:xfrm>
            <a:custGeom>
              <a:avLst/>
              <a:pathLst>
                <a:path w="6480943" h="3358201">
                  <a:moveTo>
                    <a:pt x="0" y="582545"/>
                  </a:moveTo>
                  <a:lnTo>
                    <a:pt x="540078" y="239871"/>
                  </a:lnTo>
                  <a:lnTo>
                    <a:pt x="1080157" y="34267"/>
                  </a:lnTo>
                  <a:lnTo>
                    <a:pt x="1620235" y="137069"/>
                  </a:lnTo>
                  <a:lnTo>
                    <a:pt x="2160314" y="0"/>
                  </a:lnTo>
                  <a:lnTo>
                    <a:pt x="2700393" y="0"/>
                  </a:lnTo>
                  <a:lnTo>
                    <a:pt x="3240471" y="68534"/>
                  </a:lnTo>
                  <a:lnTo>
                    <a:pt x="3780550" y="479743"/>
                  </a:lnTo>
                  <a:lnTo>
                    <a:pt x="4320628" y="3221131"/>
                  </a:lnTo>
                  <a:lnTo>
                    <a:pt x="4860707" y="3358201"/>
                  </a:lnTo>
                  <a:lnTo>
                    <a:pt x="5400786" y="651079"/>
                  </a:lnTo>
                  <a:lnTo>
                    <a:pt x="5940864" y="582545"/>
                  </a:lnTo>
                  <a:lnTo>
                    <a:pt x="6480943" y="582545"/>
                  </a:lnTo>
                </a:path>
              </a:pathLst>
            </a:custGeom>
            <a:ln w="29811" cap="flat">
              <a:solidFill>
                <a:srgbClr val="0058AB">
                  <a:alpha val="100000"/>
                </a:srgbClr>
              </a:solidFill>
              <a:prstDash val="solid"/>
              <a:round/>
            </a:ln>
          </p:spPr>
          <p:txBody>
            <a:bodyPr/>
            <a:lstStyle/>
            <a:p/>
          </p:txBody>
        </p:sp>
        <p:sp>
          <p:nvSpPr>
            <p:cNvPr id="32" name="pt32"/>
            <p:cNvSpPr/>
            <p:nvPr/>
          </p:nvSpPr>
          <p:spPr>
            <a:xfrm>
              <a:off x="1650508"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90586"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730665"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270743"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810822"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4350901"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89097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5431058"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971136"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6511215"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7051294"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7591372"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8131451"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650508"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190586" y="16985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730665"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270743" y="15957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810822"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350901"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890979" y="15272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5431058"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5971136"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6511215"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7051294"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7591372"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8131451"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675333"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59" name="tx59"/>
            <p:cNvSpPr/>
            <p:nvPr/>
          </p:nvSpPr>
          <p:spPr>
            <a:xfrm>
              <a:off x="2215412" y="17930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60" name="tx60"/>
            <p:cNvSpPr/>
            <p:nvPr/>
          </p:nvSpPr>
          <p:spPr>
            <a:xfrm>
              <a:off x="2755491"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61" name="tx61"/>
            <p:cNvSpPr/>
            <p:nvPr/>
          </p:nvSpPr>
          <p:spPr>
            <a:xfrm>
              <a:off x="3295569" y="169020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62" name="tx62"/>
            <p:cNvSpPr/>
            <p:nvPr/>
          </p:nvSpPr>
          <p:spPr>
            <a:xfrm>
              <a:off x="3835648"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63" name="tx63"/>
            <p:cNvSpPr/>
            <p:nvPr/>
          </p:nvSpPr>
          <p:spPr>
            <a:xfrm>
              <a:off x="4375727"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64" name="tx64"/>
            <p:cNvSpPr/>
            <p:nvPr/>
          </p:nvSpPr>
          <p:spPr>
            <a:xfrm>
              <a:off x="4915805" y="16216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65" name="tx65"/>
            <p:cNvSpPr/>
            <p:nvPr/>
          </p:nvSpPr>
          <p:spPr>
            <a:xfrm>
              <a:off x="5455884"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6" name="tx66"/>
            <p:cNvSpPr/>
            <p:nvPr/>
          </p:nvSpPr>
          <p:spPr>
            <a:xfrm>
              <a:off x="5995962"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67" name="tx67"/>
            <p:cNvSpPr/>
            <p:nvPr/>
          </p:nvSpPr>
          <p:spPr>
            <a:xfrm>
              <a:off x="6536041"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8" name="tx68"/>
            <p:cNvSpPr/>
            <p:nvPr/>
          </p:nvSpPr>
          <p:spPr>
            <a:xfrm>
              <a:off x="7076120"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9" name="tx69"/>
            <p:cNvSpPr/>
            <p:nvPr/>
          </p:nvSpPr>
          <p:spPr>
            <a:xfrm>
              <a:off x="7616198"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0" name="tx70"/>
            <p:cNvSpPr/>
            <p:nvPr/>
          </p:nvSpPr>
          <p:spPr>
            <a:xfrm>
              <a:off x="8156277"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1" name="tx71"/>
            <p:cNvSpPr/>
            <p:nvPr/>
          </p:nvSpPr>
          <p:spPr>
            <a:xfrm>
              <a:off x="1675333"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2" name="tx72"/>
            <p:cNvSpPr/>
            <p:nvPr/>
          </p:nvSpPr>
          <p:spPr>
            <a:xfrm>
              <a:off x="2215412"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3" name="tx73"/>
            <p:cNvSpPr/>
            <p:nvPr/>
          </p:nvSpPr>
          <p:spPr>
            <a:xfrm>
              <a:off x="2755491"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4" name="tx74"/>
            <p:cNvSpPr/>
            <p:nvPr/>
          </p:nvSpPr>
          <p:spPr>
            <a:xfrm>
              <a:off x="3295569"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75" name="tx75"/>
            <p:cNvSpPr/>
            <p:nvPr/>
          </p:nvSpPr>
          <p:spPr>
            <a:xfrm>
              <a:off x="3835648"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6" name="tx76"/>
            <p:cNvSpPr/>
            <p:nvPr/>
          </p:nvSpPr>
          <p:spPr>
            <a:xfrm>
              <a:off x="4375727"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7" name="tx77"/>
            <p:cNvSpPr/>
            <p:nvPr/>
          </p:nvSpPr>
          <p:spPr>
            <a:xfrm>
              <a:off x="491580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8" name="tx78"/>
            <p:cNvSpPr/>
            <p:nvPr/>
          </p:nvSpPr>
          <p:spPr>
            <a:xfrm>
              <a:off x="5455884"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79" name="tx79"/>
            <p:cNvSpPr/>
            <p:nvPr/>
          </p:nvSpPr>
          <p:spPr>
            <a:xfrm>
              <a:off x="5995962"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80" name="tx80"/>
            <p:cNvSpPr/>
            <p:nvPr/>
          </p:nvSpPr>
          <p:spPr>
            <a:xfrm>
              <a:off x="6536041"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81" name="tx81"/>
            <p:cNvSpPr/>
            <p:nvPr/>
          </p:nvSpPr>
          <p:spPr>
            <a:xfrm>
              <a:off x="7076120"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82" name="tx82"/>
            <p:cNvSpPr/>
            <p:nvPr/>
          </p:nvSpPr>
          <p:spPr>
            <a:xfrm>
              <a:off x="7616198"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83" name="tx83"/>
            <p:cNvSpPr/>
            <p:nvPr/>
          </p:nvSpPr>
          <p:spPr>
            <a:xfrm>
              <a:off x="8156277"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84" name="pl8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85" name="pl85"/>
            <p:cNvSpPr/>
            <p:nvPr/>
          </p:nvSpPr>
          <p:spPr>
            <a:xfrm>
              <a:off x="707612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86" name="tx86"/>
            <p:cNvSpPr/>
            <p:nvPr/>
          </p:nvSpPr>
          <p:spPr>
            <a:xfrm>
              <a:off x="6795923"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87" name="tx87"/>
            <p:cNvSpPr/>
            <p:nvPr/>
          </p:nvSpPr>
          <p:spPr>
            <a:xfrm>
              <a:off x="6681352"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88" name="rc8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89" name="tx8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0" name="tx90"/>
            <p:cNvSpPr/>
            <p:nvPr/>
          </p:nvSpPr>
          <p:spPr>
            <a:xfrm rot="-5400000">
              <a:off x="154733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91" name="tx91"/>
            <p:cNvSpPr/>
            <p:nvPr/>
          </p:nvSpPr>
          <p:spPr>
            <a:xfrm rot="-5400000">
              <a:off x="2087383"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92" name="tx92"/>
            <p:cNvSpPr/>
            <p:nvPr/>
          </p:nvSpPr>
          <p:spPr>
            <a:xfrm rot="-5400000">
              <a:off x="2627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93" name="tx93"/>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4" name="tx94"/>
            <p:cNvSpPr/>
            <p:nvPr/>
          </p:nvSpPr>
          <p:spPr>
            <a:xfrm rot="-5400000">
              <a:off x="370764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5" name="tx95"/>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6" name="tx96"/>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7" name="tx97"/>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8" name="tx98"/>
            <p:cNvSpPr/>
            <p:nvPr/>
          </p:nvSpPr>
          <p:spPr>
            <a:xfrm rot="-5400000">
              <a:off x="586796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9" name="tx99"/>
            <p:cNvSpPr/>
            <p:nvPr/>
          </p:nvSpPr>
          <p:spPr>
            <a:xfrm rot="-5400000">
              <a:off x="640803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0" name="tx100"/>
            <p:cNvSpPr/>
            <p:nvPr/>
          </p:nvSpPr>
          <p:spPr>
            <a:xfrm rot="-5400000">
              <a:off x="6948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1" name="tx101"/>
            <p:cNvSpPr/>
            <p:nvPr/>
          </p:nvSpPr>
          <p:spPr>
            <a:xfrm rot="-5400000">
              <a:off x="748816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2" name="tx102"/>
            <p:cNvSpPr/>
            <p:nvPr/>
          </p:nvSpPr>
          <p:spPr>
            <a:xfrm rot="-5400000">
              <a:off x="802827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3" name="tx10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4" name="tx10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5" name="tx10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6" name="tx10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7" name="tx10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8" name="tx10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9" name="tx10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0" name="pl11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1" name="pl11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2" name="tx11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3" name="tx11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4" name="tx114"/>
            <p:cNvSpPr/>
            <p:nvPr/>
          </p:nvSpPr>
          <p:spPr>
            <a:xfrm>
              <a:off x="757200" y="398022"/>
              <a:ext cx="53388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Mexico, 2012-2024</a:t>
              </a:r>
            </a:p>
          </p:txBody>
        </p:sp>
        <p:sp>
          <p:nvSpPr>
            <p:cNvPr id="115" name="tx11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Mexico was 2012.
In 2024, first dose (HPV1) programme coverage among girls was 82% and last dose (HPVc) programme coverage was 82%.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081417"/>
            </a:xfrm>
            <a:custGeom>
              <a:avLst/>
              <a:pathLst>
                <a:path w="6444618" h="1081417">
                  <a:moveTo>
                    <a:pt x="0" y="80105"/>
                  </a:moveTo>
                  <a:lnTo>
                    <a:pt x="268525" y="80105"/>
                  </a:lnTo>
                  <a:lnTo>
                    <a:pt x="537051" y="80105"/>
                  </a:lnTo>
                  <a:lnTo>
                    <a:pt x="805577" y="40052"/>
                  </a:lnTo>
                  <a:lnTo>
                    <a:pt x="1074103" y="40052"/>
                  </a:lnTo>
                  <a:lnTo>
                    <a:pt x="1342628" y="40052"/>
                  </a:lnTo>
                  <a:lnTo>
                    <a:pt x="1611154" y="40052"/>
                  </a:lnTo>
                  <a:lnTo>
                    <a:pt x="1879680" y="40052"/>
                  </a:lnTo>
                  <a:lnTo>
                    <a:pt x="2148206" y="120157"/>
                  </a:lnTo>
                  <a:lnTo>
                    <a:pt x="2416732" y="160210"/>
                  </a:lnTo>
                  <a:lnTo>
                    <a:pt x="2685257" y="160210"/>
                  </a:lnTo>
                  <a:lnTo>
                    <a:pt x="2953783" y="80105"/>
                  </a:lnTo>
                  <a:lnTo>
                    <a:pt x="3222309" y="0"/>
                  </a:lnTo>
                  <a:lnTo>
                    <a:pt x="3490835" y="640840"/>
                  </a:lnTo>
                  <a:lnTo>
                    <a:pt x="3759360" y="480630"/>
                  </a:lnTo>
                  <a:lnTo>
                    <a:pt x="4027886" y="480630"/>
                  </a:lnTo>
                  <a:lnTo>
                    <a:pt x="4296412" y="240315"/>
                  </a:lnTo>
                  <a:lnTo>
                    <a:pt x="4564938" y="560735"/>
                  </a:lnTo>
                  <a:lnTo>
                    <a:pt x="4833464" y="440577"/>
                  </a:lnTo>
                  <a:lnTo>
                    <a:pt x="5101989" y="680892"/>
                  </a:lnTo>
                  <a:lnTo>
                    <a:pt x="5370515" y="1081417"/>
                  </a:lnTo>
                  <a:lnTo>
                    <a:pt x="5639041" y="841102"/>
                  </a:lnTo>
                  <a:lnTo>
                    <a:pt x="5907567" y="640840"/>
                  </a:lnTo>
                  <a:lnTo>
                    <a:pt x="6176092" y="560735"/>
                  </a:lnTo>
                  <a:lnTo>
                    <a:pt x="6444618" y="84110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1762310"/>
            </a:xfrm>
            <a:custGeom>
              <a:avLst/>
              <a:pathLst>
                <a:path w="6444618" h="1762310">
                  <a:moveTo>
                    <a:pt x="0" y="40052"/>
                  </a:moveTo>
                  <a:lnTo>
                    <a:pt x="268525" y="0"/>
                  </a:lnTo>
                  <a:lnTo>
                    <a:pt x="537051" y="400525"/>
                  </a:lnTo>
                  <a:lnTo>
                    <a:pt x="805577" y="120157"/>
                  </a:lnTo>
                  <a:lnTo>
                    <a:pt x="1074103" y="80105"/>
                  </a:lnTo>
                  <a:lnTo>
                    <a:pt x="1342628" y="80105"/>
                  </a:lnTo>
                  <a:lnTo>
                    <a:pt x="1611154" y="320420"/>
                  </a:lnTo>
                  <a:lnTo>
                    <a:pt x="1879680" y="560735"/>
                  </a:lnTo>
                  <a:lnTo>
                    <a:pt x="2148206" y="200262"/>
                  </a:lnTo>
                  <a:lnTo>
                    <a:pt x="2416732" y="280367"/>
                  </a:lnTo>
                  <a:lnTo>
                    <a:pt x="2685257" y="320420"/>
                  </a:lnTo>
                  <a:lnTo>
                    <a:pt x="2953783" y="80105"/>
                  </a:lnTo>
                  <a:lnTo>
                    <a:pt x="3222309" y="280367"/>
                  </a:lnTo>
                  <a:lnTo>
                    <a:pt x="3490835" y="921207"/>
                  </a:lnTo>
                  <a:lnTo>
                    <a:pt x="3759360" y="120157"/>
                  </a:lnTo>
                  <a:lnTo>
                    <a:pt x="4027886" y="120157"/>
                  </a:lnTo>
                  <a:lnTo>
                    <a:pt x="4296412" y="40052"/>
                  </a:lnTo>
                  <a:lnTo>
                    <a:pt x="4564938" y="1481943"/>
                  </a:lnTo>
                  <a:lnTo>
                    <a:pt x="4833464" y="0"/>
                  </a:lnTo>
                  <a:lnTo>
                    <a:pt x="5101989" y="1762310"/>
                  </a:lnTo>
                  <a:lnTo>
                    <a:pt x="5370515" y="801050"/>
                  </a:lnTo>
                  <a:lnTo>
                    <a:pt x="5639041" y="80105"/>
                  </a:lnTo>
                  <a:lnTo>
                    <a:pt x="5907567" y="640840"/>
                  </a:lnTo>
                  <a:lnTo>
                    <a:pt x="6176092" y="1001312"/>
                  </a:lnTo>
                  <a:lnTo>
                    <a:pt x="6444618" y="1201575"/>
                  </a:lnTo>
                </a:path>
              </a:pathLst>
            </a:custGeom>
            <a:ln w="27101" cap="flat">
              <a:solidFill>
                <a:srgbClr val="7CAE00">
                  <a:alpha val="100000"/>
                </a:srgbClr>
              </a:solidFill>
              <a:prstDash val="solid"/>
              <a:round/>
            </a:ln>
          </p:spPr>
          <p:txBody>
            <a:bodyPr/>
            <a:lstStyle/>
            <a:p/>
          </p:txBody>
        </p:sp>
        <p:sp>
          <p:nvSpPr>
            <p:cNvPr id="28" name="pl28"/>
            <p:cNvSpPr/>
            <p:nvPr/>
          </p:nvSpPr>
          <p:spPr>
            <a:xfrm>
              <a:off x="3596485" y="1081584"/>
              <a:ext cx="4296412" cy="3404463"/>
            </a:xfrm>
            <a:custGeom>
              <a:avLst/>
              <a:pathLst>
                <a:path w="4296412" h="3404463">
                  <a:moveTo>
                    <a:pt x="0" y="3404463"/>
                  </a:moveTo>
                  <a:lnTo>
                    <a:pt x="268525" y="2122783"/>
                  </a:lnTo>
                  <a:lnTo>
                    <a:pt x="537051" y="280367"/>
                  </a:lnTo>
                  <a:lnTo>
                    <a:pt x="805577" y="40052"/>
                  </a:lnTo>
                  <a:lnTo>
                    <a:pt x="1074103" y="0"/>
                  </a:lnTo>
                  <a:lnTo>
                    <a:pt x="1342628" y="600787"/>
                  </a:lnTo>
                  <a:lnTo>
                    <a:pt x="1611154" y="200262"/>
                  </a:lnTo>
                  <a:lnTo>
                    <a:pt x="1879680" y="240315"/>
                  </a:lnTo>
                  <a:lnTo>
                    <a:pt x="2148206" y="280367"/>
                  </a:lnTo>
                  <a:lnTo>
                    <a:pt x="2416732" y="280367"/>
                  </a:lnTo>
                  <a:lnTo>
                    <a:pt x="2685257" y="440577"/>
                  </a:lnTo>
                  <a:lnTo>
                    <a:pt x="2953783" y="520682"/>
                  </a:lnTo>
                  <a:lnTo>
                    <a:pt x="3222309" y="881155"/>
                  </a:lnTo>
                  <a:lnTo>
                    <a:pt x="3490835" y="640840"/>
                  </a:lnTo>
                  <a:lnTo>
                    <a:pt x="3759360" y="600787"/>
                  </a:lnTo>
                  <a:lnTo>
                    <a:pt x="4027886" y="841102"/>
                  </a:lnTo>
                  <a:lnTo>
                    <a:pt x="4296412" y="921207"/>
                  </a:lnTo>
                </a:path>
              </a:pathLst>
            </a:custGeom>
            <a:ln w="27101" cap="flat">
              <a:solidFill>
                <a:srgbClr val="00BFC4">
                  <a:alpha val="100000"/>
                </a:srgbClr>
              </a:solidFill>
              <a:prstDash val="solid"/>
              <a:round/>
            </a:ln>
          </p:spPr>
          <p:txBody>
            <a:bodyPr/>
            <a:lstStyle/>
            <a:p/>
          </p:txBody>
        </p:sp>
        <p:sp>
          <p:nvSpPr>
            <p:cNvPr id="29" name="pl29"/>
            <p:cNvSpPr/>
            <p:nvPr/>
          </p:nvSpPr>
          <p:spPr>
            <a:xfrm>
              <a:off x="4670588" y="1081584"/>
              <a:ext cx="3222309" cy="3925146"/>
            </a:xfrm>
            <a:custGeom>
              <a:avLst/>
              <a:pathLst>
                <a:path w="3222309" h="3925146">
                  <a:moveTo>
                    <a:pt x="0" y="680892"/>
                  </a:moveTo>
                  <a:lnTo>
                    <a:pt x="268525" y="280367"/>
                  </a:lnTo>
                  <a:lnTo>
                    <a:pt x="537051" y="40052"/>
                  </a:lnTo>
                  <a:lnTo>
                    <a:pt x="805577" y="160210"/>
                  </a:lnTo>
                  <a:lnTo>
                    <a:pt x="1074103" y="0"/>
                  </a:lnTo>
                  <a:lnTo>
                    <a:pt x="1342628" y="0"/>
                  </a:lnTo>
                  <a:lnTo>
                    <a:pt x="1611154" y="80105"/>
                  </a:lnTo>
                  <a:lnTo>
                    <a:pt x="1879680" y="560735"/>
                  </a:lnTo>
                  <a:lnTo>
                    <a:pt x="2148206" y="3764936"/>
                  </a:lnTo>
                  <a:lnTo>
                    <a:pt x="2416732" y="3925146"/>
                  </a:lnTo>
                  <a:lnTo>
                    <a:pt x="2685257" y="760997"/>
                  </a:lnTo>
                  <a:lnTo>
                    <a:pt x="2953783" y="680892"/>
                  </a:lnTo>
                  <a:lnTo>
                    <a:pt x="3222309" y="68089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8843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2447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964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7241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083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44476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632211" y="17241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5962" y="1613956"/>
              <a:ext cx="255461" cy="141294"/>
            </a:xfrm>
            <a:custGeom>
              <a:avLst/>
              <a:pathLst>
                <a:path w="255461" h="141294">
                  <a:moveTo>
                    <a:pt x="255461" y="0"/>
                  </a:moveTo>
                  <a:lnTo>
                    <a:pt x="0" y="141294"/>
                  </a:lnTo>
                </a:path>
              </a:pathLst>
            </a:custGeom>
          </p:spPr>
          <p:txBody>
            <a:bodyPr/>
            <a:lstStyle/>
            <a:p/>
          </p:txBody>
        </p:sp>
        <p:sp>
          <p:nvSpPr>
            <p:cNvPr id="40" name="pl40"/>
            <p:cNvSpPr/>
            <p:nvPr/>
          </p:nvSpPr>
          <p:spPr>
            <a:xfrm>
              <a:off x="7910515" y="1868643"/>
              <a:ext cx="250908" cy="50497"/>
            </a:xfrm>
            <a:custGeom>
              <a:avLst/>
              <a:pathLst>
                <a:path w="250908" h="50497">
                  <a:moveTo>
                    <a:pt x="250908" y="0"/>
                  </a:moveTo>
                  <a:lnTo>
                    <a:pt x="0" y="50497"/>
                  </a:lnTo>
                </a:path>
              </a:pathLst>
            </a:custGeom>
          </p:spPr>
          <p:txBody>
            <a:bodyPr/>
            <a:lstStyle/>
            <a:p/>
          </p:txBody>
        </p:sp>
        <p:sp>
          <p:nvSpPr>
            <p:cNvPr id="41" name="pl41"/>
            <p:cNvSpPr/>
            <p:nvPr/>
          </p:nvSpPr>
          <p:spPr>
            <a:xfrm>
              <a:off x="7907670" y="2009014"/>
              <a:ext cx="253753" cy="106891"/>
            </a:xfrm>
            <a:custGeom>
              <a:avLst/>
              <a:pathLst>
                <a:path w="253753" h="106891">
                  <a:moveTo>
                    <a:pt x="253753" y="106891"/>
                  </a:moveTo>
                  <a:lnTo>
                    <a:pt x="0" y="0"/>
                  </a:lnTo>
                </a:path>
              </a:pathLst>
            </a:custGeom>
          </p:spPr>
          <p:txBody>
            <a:bodyPr/>
            <a:lstStyle/>
            <a:p/>
          </p:txBody>
        </p:sp>
        <p:sp>
          <p:nvSpPr>
            <p:cNvPr id="42" name="pl42"/>
            <p:cNvSpPr/>
            <p:nvPr/>
          </p:nvSpPr>
          <p:spPr>
            <a:xfrm>
              <a:off x="7907909" y="2289218"/>
              <a:ext cx="253514" cy="102313"/>
            </a:xfrm>
            <a:custGeom>
              <a:avLst/>
              <a:pathLst>
                <a:path w="253514" h="102313">
                  <a:moveTo>
                    <a:pt x="253514" y="102313"/>
                  </a:moveTo>
                  <a:lnTo>
                    <a:pt x="0" y="0"/>
                  </a:lnTo>
                </a:path>
              </a:pathLst>
            </a:custGeom>
          </p:spPr>
          <p:txBody>
            <a:bodyPr/>
            <a:lstStyle/>
            <a:p/>
          </p:txBody>
        </p:sp>
        <p:sp>
          <p:nvSpPr>
            <p:cNvPr id="43" name="pg43"/>
            <p:cNvSpPr/>
            <p:nvPr/>
          </p:nvSpPr>
          <p:spPr>
            <a:xfrm>
              <a:off x="8092843" y="149882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53966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82%</a:t>
              </a:r>
            </a:p>
          </p:txBody>
        </p:sp>
        <p:sp>
          <p:nvSpPr>
            <p:cNvPr id="45" name="pg45"/>
            <p:cNvSpPr/>
            <p:nvPr/>
          </p:nvSpPr>
          <p:spPr>
            <a:xfrm>
              <a:off x="8092843" y="17733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81417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78%</a:t>
              </a:r>
            </a:p>
          </p:txBody>
        </p:sp>
        <p:sp>
          <p:nvSpPr>
            <p:cNvPr id="47" name="pg47"/>
            <p:cNvSpPr/>
            <p:nvPr/>
          </p:nvSpPr>
          <p:spPr>
            <a:xfrm>
              <a:off x="8092843" y="204665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208750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76%</a:t>
              </a:r>
            </a:p>
          </p:txBody>
        </p:sp>
        <p:sp>
          <p:nvSpPr>
            <p:cNvPr id="49" name="pg49"/>
            <p:cNvSpPr/>
            <p:nvPr/>
          </p:nvSpPr>
          <p:spPr>
            <a:xfrm>
              <a:off x="8092843" y="232167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36252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69%</a:t>
              </a:r>
            </a:p>
          </p:txBody>
        </p:sp>
        <p:sp>
          <p:nvSpPr>
            <p:cNvPr id="51" name="pl51"/>
            <p:cNvSpPr/>
            <p:nvPr/>
          </p:nvSpPr>
          <p:spPr>
            <a:xfrm>
              <a:off x="1323221" y="1076835"/>
              <a:ext cx="109429" cy="39202"/>
            </a:xfrm>
            <a:custGeom>
              <a:avLst/>
              <a:pathLst>
                <a:path w="109429" h="39202">
                  <a:moveTo>
                    <a:pt x="0" y="0"/>
                  </a:moveTo>
                  <a:lnTo>
                    <a:pt x="109429" y="39202"/>
                  </a:lnTo>
                </a:path>
              </a:pathLst>
            </a:custGeom>
          </p:spPr>
          <p:txBody>
            <a:bodyPr/>
            <a:lstStyle/>
            <a:p/>
          </p:txBody>
        </p:sp>
        <p:sp>
          <p:nvSpPr>
            <p:cNvPr id="52" name="pg52"/>
            <p:cNvSpPr/>
            <p:nvPr/>
          </p:nvSpPr>
          <p:spPr>
            <a:xfrm>
              <a:off x="1333594" y="121667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379314" y="12604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1152780" y="89486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98500" y="938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3660335" y="429863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706055" y="434398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14</a:t>
              </a:r>
            </a:p>
          </p:txBody>
        </p:sp>
        <p:sp>
          <p:nvSpPr>
            <p:cNvPr id="58" name="pg58"/>
            <p:cNvSpPr/>
            <p:nvPr/>
          </p:nvSpPr>
          <p:spPr>
            <a:xfrm>
              <a:off x="4733527" y="157542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779247" y="16192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82</a:t>
              </a:r>
            </a:p>
          </p:txBody>
        </p:sp>
        <p:sp>
          <p:nvSpPr>
            <p:cNvPr id="60" name="tx6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8" name="pl7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9" name="pl7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0" name="pl8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1" name="pl8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2" name="tx8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3" name="tx8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4" name="tx8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5" name="tx8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6" name="tx8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7" name="tx87"/>
            <p:cNvSpPr/>
            <p:nvPr/>
          </p:nvSpPr>
          <p:spPr>
            <a:xfrm>
              <a:off x="3159289" y="580629"/>
              <a:ext cx="35596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Mexico, 2000-2024</a:t>
              </a:r>
            </a:p>
          </p:txBody>
        </p:sp>
        <p:sp>
          <p:nvSpPr>
            <p:cNvPr id="88" name="tx8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9" name="tx8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90" name="tx9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Mexico has all 4 of the  SDG vaccines.
In 2024, Mexico had achieved at least 90% coverage of none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6 percentage points from 89% in 2023 to 83% in 2024.
• DTP3 coverage declined 7 percentage points from 85% in 2023 to 78% in 2024.
• There were there were 119,000 more zero-dose children in 2024. This leaves 341,000 children without vaccination, vulnerable to vaccine-preventable diseases and a further 100,000 with incomplete protection.
• Mexico accounted for 25% of zero-dose children in Latin America and the Caribbean (LACR) and 2.4% of zero-dose children globally.
• MCV1 coverage increased 4 percentage points from 76% in 2023 to 80% in 2024. There were 401,000 children who missed out on the first measles vaccination.
• MCV2 coverage declined 5 percentage points from 74% in 2023 to 69% in 2024.
• Last dose coverage of HPV vaccination (HPVc) among girls remained constant at 82%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M18-6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Mexico,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Mexico.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DAPMHHIV-502652578-1605319</_dlc_DocId>
    <_dlc_DocIdUrl xmlns="9e17fbd9-fb4c-4d20-9ec4-18aa77a91b0d">
      <Url>https://unicef.sharepoint.com/teams/DAPM-Health-HIV/_layouts/15/DocIdRedir.aspx?ID=DAPMHHIV-502652578-1605319</Url>
      <Description>DAPMHHIV-502652578-1605319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a7802a69-1c70-41da-8cbe-4c0c0b7afde7</vt:lpwstr>
  </property>
  <property fmtid="{D5CDD505-2E9C-101B-9397-08002B2CF9AE}" pid="4" name="MediaServiceImageTags">
    <vt:lpwstr/>
  </property>
</Properties>
</file>